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4.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5.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76" r:id="rId1"/>
    <p:sldMasterId id="2147483777" r:id="rId2"/>
    <p:sldMasterId id="2147483778" r:id="rId3"/>
    <p:sldMasterId id="2147483779" r:id="rId4"/>
    <p:sldMasterId id="2147483780" r:id="rId5"/>
    <p:sldMasterId id="2147483781" r:id="rId6"/>
  </p:sldMasterIdLst>
  <p:notesMasterIdLst>
    <p:notesMasterId r:id="rId63"/>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Lst>
  <p:sldSz cx="12192000" cy="6858000"/>
  <p:notesSz cx="6858000" cy="9144000"/>
  <p:embeddedFontLst>
    <p:embeddedFont>
      <p:font typeface="SimHei" panose="02010609060101010101" pitchFamily="49" charset="-122"/>
      <p:regular r:id="rId64"/>
    </p:embeddedFont>
    <p:embeddedFont>
      <p:font typeface="Amatic SC" panose="00000500000000000000" pitchFamily="2" charset="-79"/>
      <p:regular r:id="rId65"/>
      <p:bold r:id="rId66"/>
    </p:embeddedFont>
    <p:embeddedFont>
      <p:font typeface="Arima Madurai" panose="020B0604020202020204" charset="0"/>
      <p:regular r:id="rId67"/>
      <p:bold r:id="rId68"/>
    </p:embeddedFont>
    <p:embeddedFont>
      <p:font typeface="Arima Madurai Black" panose="020B0604020202020204" charset="0"/>
      <p:bold r:id="rId69"/>
    </p:embeddedFont>
    <p:embeddedFont>
      <p:font typeface="Baloo 2" panose="020B0604020202020204" charset="0"/>
      <p:regular r:id="rId70"/>
      <p:bold r:id="rId71"/>
    </p:embeddedFont>
    <p:embeddedFont>
      <p:font typeface="Bebas Neue" panose="020B0606020202050201" pitchFamily="34" charset="0"/>
      <p:regular r:id="rId72"/>
    </p:embeddedFont>
    <p:embeddedFont>
      <p:font typeface="Calibri" panose="020F0502020204030204" pitchFamily="34" charset="0"/>
      <p:regular r:id="rId73"/>
      <p:bold r:id="rId74"/>
      <p:italic r:id="rId75"/>
      <p:boldItalic r:id="rId76"/>
    </p:embeddedFont>
    <p:embeddedFont>
      <p:font typeface="Cambria" panose="02040503050406030204" pitchFamily="18" charset="0"/>
      <p:regular r:id="rId77"/>
      <p:bold r:id="rId78"/>
      <p:italic r:id="rId79"/>
      <p:boldItalic r:id="rId80"/>
    </p:embeddedFont>
    <p:embeddedFont>
      <p:font typeface="Hind Vadodara Light" panose="02000000000000000000" pitchFamily="2" charset="0"/>
      <p:regular r:id="rId81"/>
      <p:bold r:id="rId82"/>
    </p:embeddedFont>
    <p:embeddedFont>
      <p:font typeface="Indie Flower" panose="020B0604020202020204" charset="0"/>
      <p:regular r:id="rId83"/>
    </p:embeddedFont>
    <p:embeddedFont>
      <p:font typeface="Lato" panose="020F0502020204030203" pitchFamily="34" charset="0"/>
      <p:regular r:id="rId84"/>
      <p:bold r:id="rId85"/>
      <p:italic r:id="rId86"/>
      <p:boldItalic r:id="rId87"/>
    </p:embeddedFont>
    <p:embeddedFont>
      <p:font typeface="Lobster" panose="00000500000000000000" pitchFamily="2" charset="0"/>
      <p:regular r:id="rId88"/>
    </p:embeddedFont>
    <p:embeddedFont>
      <p:font typeface="Open Sans" panose="020B0606030504020204" pitchFamily="34" charset="0"/>
      <p:regular r:id="rId89"/>
      <p:bold r:id="rId90"/>
      <p:italic r:id="rId91"/>
      <p:boldItalic r:id="rId92"/>
    </p:embeddedFont>
    <p:embeddedFont>
      <p:font typeface="Pacifico" panose="00000500000000000000" pitchFamily="2" charset="0"/>
      <p:regular r:id="rId93"/>
    </p:embeddedFont>
    <p:embeddedFont>
      <p:font typeface="Playfair Display" panose="00000500000000000000" pitchFamily="2" charset="0"/>
      <p:regular r:id="rId94"/>
      <p:bold r:id="rId95"/>
      <p:italic r:id="rId96"/>
      <p:boldItalic r:id="rId97"/>
    </p:embeddedFont>
    <p:embeddedFont>
      <p:font typeface="Poppins" panose="00000500000000000000" pitchFamily="2" charset="0"/>
      <p:regular r:id="rId98"/>
      <p:bold r:id="rId99"/>
      <p:italic r:id="rId100"/>
      <p:boldItalic r:id="rId101"/>
    </p:embeddedFont>
    <p:embeddedFont>
      <p:font typeface="Raleway" pitchFamily="2" charset="0"/>
      <p:regular r:id="rId102"/>
      <p:bold r:id="rId103"/>
      <p:italic r:id="rId104"/>
      <p:boldItalic r:id="rId105"/>
    </p:embeddedFont>
    <p:embeddedFont>
      <p:font typeface="Shrikhand" panose="020B0604020202020204" charset="0"/>
      <p:regular r:id="rId10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94">
          <p15:clr>
            <a:srgbClr val="000000"/>
          </p15:clr>
        </p15:guide>
        <p15:guide id="2" pos="3888">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44"/>
      </p:cViewPr>
      <p:guideLst>
        <p:guide orient="horz" pos="2194"/>
        <p:guide pos="388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notesMaster" Target="notesMasters/notesMaster1.xml"/><Relationship Id="rId68" Type="http://schemas.openxmlformats.org/officeDocument/2006/relationships/font" Target="fonts/font5.fntdata"/><Relationship Id="rId84" Type="http://schemas.openxmlformats.org/officeDocument/2006/relationships/font" Target="fonts/font21.fntdata"/><Relationship Id="rId89" Type="http://schemas.openxmlformats.org/officeDocument/2006/relationships/font" Target="fonts/font26.fntdata"/><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07" Type="http://schemas.openxmlformats.org/officeDocument/2006/relationships/presProps" Target="presProps.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font" Target="fonts/font3.fntdata"/><Relationship Id="rId74" Type="http://schemas.openxmlformats.org/officeDocument/2006/relationships/font" Target="fonts/font11.fntdata"/><Relationship Id="rId79" Type="http://schemas.openxmlformats.org/officeDocument/2006/relationships/font" Target="fonts/font16.fntdata"/><Relationship Id="rId87" Type="http://schemas.openxmlformats.org/officeDocument/2006/relationships/font" Target="fonts/font24.fntdata"/><Relationship Id="rId102" Type="http://schemas.openxmlformats.org/officeDocument/2006/relationships/font" Target="fonts/font39.fntdata"/><Relationship Id="rId110"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font" Target="fonts/font19.fntdata"/><Relationship Id="rId90" Type="http://schemas.openxmlformats.org/officeDocument/2006/relationships/font" Target="fonts/font27.fntdata"/><Relationship Id="rId95" Type="http://schemas.openxmlformats.org/officeDocument/2006/relationships/font" Target="fonts/font32.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font" Target="fonts/font1.fntdata"/><Relationship Id="rId69" Type="http://schemas.openxmlformats.org/officeDocument/2006/relationships/font" Target="fonts/font6.fntdata"/><Relationship Id="rId77" Type="http://schemas.openxmlformats.org/officeDocument/2006/relationships/font" Target="fonts/font14.fntdata"/><Relationship Id="rId100" Type="http://schemas.openxmlformats.org/officeDocument/2006/relationships/font" Target="fonts/font37.fntdata"/><Relationship Id="rId105" Type="http://schemas.openxmlformats.org/officeDocument/2006/relationships/font" Target="fonts/font42.fntdata"/><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font" Target="fonts/font9.fntdata"/><Relationship Id="rId80" Type="http://schemas.openxmlformats.org/officeDocument/2006/relationships/font" Target="fonts/font17.fntdata"/><Relationship Id="rId85" Type="http://schemas.openxmlformats.org/officeDocument/2006/relationships/font" Target="fonts/font22.fntdata"/><Relationship Id="rId93" Type="http://schemas.openxmlformats.org/officeDocument/2006/relationships/font" Target="fonts/font30.fntdata"/><Relationship Id="rId98" Type="http://schemas.openxmlformats.org/officeDocument/2006/relationships/font" Target="fonts/font35.fnt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font" Target="fonts/font4.fntdata"/><Relationship Id="rId103" Type="http://schemas.openxmlformats.org/officeDocument/2006/relationships/font" Target="fonts/font40.fntdata"/><Relationship Id="rId108"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font" Target="fonts/font7.fntdata"/><Relationship Id="rId75" Type="http://schemas.openxmlformats.org/officeDocument/2006/relationships/font" Target="fonts/font12.fntdata"/><Relationship Id="rId83" Type="http://schemas.openxmlformats.org/officeDocument/2006/relationships/font" Target="fonts/font20.fntdata"/><Relationship Id="rId88" Type="http://schemas.openxmlformats.org/officeDocument/2006/relationships/font" Target="fonts/font25.fntdata"/><Relationship Id="rId91" Type="http://schemas.openxmlformats.org/officeDocument/2006/relationships/font" Target="fonts/font28.fntdata"/><Relationship Id="rId96" Type="http://schemas.openxmlformats.org/officeDocument/2006/relationships/font" Target="fonts/font33.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font" Target="fonts/font43.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font" Target="fonts/font2.fntdata"/><Relationship Id="rId73" Type="http://schemas.openxmlformats.org/officeDocument/2006/relationships/font" Target="fonts/font10.fntdata"/><Relationship Id="rId78" Type="http://schemas.openxmlformats.org/officeDocument/2006/relationships/font" Target="fonts/font15.fntdata"/><Relationship Id="rId81" Type="http://schemas.openxmlformats.org/officeDocument/2006/relationships/font" Target="fonts/font18.fntdata"/><Relationship Id="rId86" Type="http://schemas.openxmlformats.org/officeDocument/2006/relationships/font" Target="fonts/font23.fntdata"/><Relationship Id="rId94" Type="http://schemas.openxmlformats.org/officeDocument/2006/relationships/font" Target="fonts/font31.fntdata"/><Relationship Id="rId99" Type="http://schemas.openxmlformats.org/officeDocument/2006/relationships/font" Target="fonts/font36.fntdata"/><Relationship Id="rId101" Type="http://schemas.openxmlformats.org/officeDocument/2006/relationships/font" Target="fonts/font38.fntdata"/><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theme" Target="theme/theme1.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font" Target="fonts/font13.fntdata"/><Relationship Id="rId97" Type="http://schemas.openxmlformats.org/officeDocument/2006/relationships/font" Target="fonts/font34.fntdata"/><Relationship Id="rId104" Type="http://schemas.openxmlformats.org/officeDocument/2006/relationships/font" Target="fonts/font41.fntdata"/><Relationship Id="rId7" Type="http://schemas.openxmlformats.org/officeDocument/2006/relationships/slide" Target="slides/slide1.xml"/><Relationship Id="rId71" Type="http://schemas.openxmlformats.org/officeDocument/2006/relationships/font" Target="fonts/font8.fntdata"/><Relationship Id="rId92" Type="http://schemas.openxmlformats.org/officeDocument/2006/relationships/font" Target="fonts/font2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1"/>
        <p:cNvGrpSpPr/>
        <p:nvPr/>
      </p:nvGrpSpPr>
      <p:grpSpPr>
        <a:xfrm>
          <a:off x="0" y="0"/>
          <a:ext cx="0" cy="0"/>
          <a:chOff x="0" y="0"/>
          <a:chExt cx="0" cy="0"/>
        </a:xfrm>
      </p:grpSpPr>
      <p:sp>
        <p:nvSpPr>
          <p:cNvPr id="3342" name="Google Shape;334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343" name="Google Shape;334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6"/>
        <p:cNvGrpSpPr/>
        <p:nvPr/>
      </p:nvGrpSpPr>
      <p:grpSpPr>
        <a:xfrm>
          <a:off x="0" y="0"/>
          <a:ext cx="0" cy="0"/>
          <a:chOff x="0" y="0"/>
          <a:chExt cx="0" cy="0"/>
        </a:xfrm>
      </p:grpSpPr>
      <p:sp>
        <p:nvSpPr>
          <p:cNvPr id="3497" name="Google Shape;349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498" name="Google Shape;349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1"/>
        <p:cNvGrpSpPr/>
        <p:nvPr/>
      </p:nvGrpSpPr>
      <p:grpSpPr>
        <a:xfrm>
          <a:off x="0" y="0"/>
          <a:ext cx="0" cy="0"/>
          <a:chOff x="0" y="0"/>
          <a:chExt cx="0" cy="0"/>
        </a:xfrm>
      </p:grpSpPr>
      <p:sp>
        <p:nvSpPr>
          <p:cNvPr id="3522" name="Google Shape;3522;g143cd5342c0_0_1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523" name="Google Shape;3523;g143cd5342c0_0_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6"/>
        <p:cNvGrpSpPr/>
        <p:nvPr/>
      </p:nvGrpSpPr>
      <p:grpSpPr>
        <a:xfrm>
          <a:off x="0" y="0"/>
          <a:ext cx="0" cy="0"/>
          <a:chOff x="0" y="0"/>
          <a:chExt cx="0" cy="0"/>
        </a:xfrm>
      </p:grpSpPr>
      <p:sp>
        <p:nvSpPr>
          <p:cNvPr id="3547" name="Google Shape;354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548" name="Google Shape;354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2"/>
        <p:cNvGrpSpPr/>
        <p:nvPr/>
      </p:nvGrpSpPr>
      <p:grpSpPr>
        <a:xfrm>
          <a:off x="0" y="0"/>
          <a:ext cx="0" cy="0"/>
          <a:chOff x="0" y="0"/>
          <a:chExt cx="0" cy="0"/>
        </a:xfrm>
      </p:grpSpPr>
      <p:sp>
        <p:nvSpPr>
          <p:cNvPr id="3573" name="Google Shape;3573;g143cd5342c0_0_1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574" name="Google Shape;3574;g143cd5342c0_0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8"/>
        <p:cNvGrpSpPr/>
        <p:nvPr/>
      </p:nvGrpSpPr>
      <p:grpSpPr>
        <a:xfrm>
          <a:off x="0" y="0"/>
          <a:ext cx="0" cy="0"/>
          <a:chOff x="0" y="0"/>
          <a:chExt cx="0" cy="0"/>
        </a:xfrm>
      </p:grpSpPr>
      <p:sp>
        <p:nvSpPr>
          <p:cNvPr id="3599" name="Google Shape;359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600" name="Google Shape;360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4"/>
        <p:cNvGrpSpPr/>
        <p:nvPr/>
      </p:nvGrpSpPr>
      <p:grpSpPr>
        <a:xfrm>
          <a:off x="0" y="0"/>
          <a:ext cx="0" cy="0"/>
          <a:chOff x="0" y="0"/>
          <a:chExt cx="0" cy="0"/>
        </a:xfrm>
      </p:grpSpPr>
      <p:sp>
        <p:nvSpPr>
          <p:cNvPr id="3625" name="Google Shape;3625;g143cd5342c0_0_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626" name="Google Shape;3626;g143cd5342c0_0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9"/>
        <p:cNvGrpSpPr/>
        <p:nvPr/>
      </p:nvGrpSpPr>
      <p:grpSpPr>
        <a:xfrm>
          <a:off x="0" y="0"/>
          <a:ext cx="0" cy="0"/>
          <a:chOff x="0" y="0"/>
          <a:chExt cx="0" cy="0"/>
        </a:xfrm>
      </p:grpSpPr>
      <p:sp>
        <p:nvSpPr>
          <p:cNvPr id="3650" name="Google Shape;3650;g14558cb722e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651" name="Google Shape;3651;g14558cb722e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4"/>
        <p:cNvGrpSpPr/>
        <p:nvPr/>
      </p:nvGrpSpPr>
      <p:grpSpPr>
        <a:xfrm>
          <a:off x="0" y="0"/>
          <a:ext cx="0" cy="0"/>
          <a:chOff x="0" y="0"/>
          <a:chExt cx="0" cy="0"/>
        </a:xfrm>
      </p:grpSpPr>
      <p:sp>
        <p:nvSpPr>
          <p:cNvPr id="3675" name="Google Shape;3675;g14558cb722e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676" name="Google Shape;3676;g14558cb722e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9"/>
        <p:cNvGrpSpPr/>
        <p:nvPr/>
      </p:nvGrpSpPr>
      <p:grpSpPr>
        <a:xfrm>
          <a:off x="0" y="0"/>
          <a:ext cx="0" cy="0"/>
          <a:chOff x="0" y="0"/>
          <a:chExt cx="0" cy="0"/>
        </a:xfrm>
      </p:grpSpPr>
      <p:sp>
        <p:nvSpPr>
          <p:cNvPr id="3700" name="Google Shape;3700;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701" name="Google Shape;370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0"/>
        <p:cNvGrpSpPr/>
        <p:nvPr/>
      </p:nvGrpSpPr>
      <p:grpSpPr>
        <a:xfrm>
          <a:off x="0" y="0"/>
          <a:ext cx="0" cy="0"/>
          <a:chOff x="0" y="0"/>
          <a:chExt cx="0" cy="0"/>
        </a:xfrm>
      </p:grpSpPr>
      <p:sp>
        <p:nvSpPr>
          <p:cNvPr id="3711" name="Google Shape;3711;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712" name="Google Shape;371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7"/>
        <p:cNvGrpSpPr/>
        <p:nvPr/>
      </p:nvGrpSpPr>
      <p:grpSpPr>
        <a:xfrm>
          <a:off x="0" y="0"/>
          <a:ext cx="0" cy="0"/>
          <a:chOff x="0" y="0"/>
          <a:chExt cx="0" cy="0"/>
        </a:xfrm>
      </p:grpSpPr>
      <p:sp>
        <p:nvSpPr>
          <p:cNvPr id="3348" name="Google Shape;3348;g14400f3289b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9" name="Google Shape;3349;g14400f3289b_3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0" name="Google Shape;3350;g14400f3289b_3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1"/>
        <p:cNvGrpSpPr/>
        <p:nvPr/>
      </p:nvGrpSpPr>
      <p:grpSpPr>
        <a:xfrm>
          <a:off x="0" y="0"/>
          <a:ext cx="0" cy="0"/>
          <a:chOff x="0" y="0"/>
          <a:chExt cx="0" cy="0"/>
        </a:xfrm>
      </p:grpSpPr>
      <p:sp>
        <p:nvSpPr>
          <p:cNvPr id="3742" name="Google Shape;3742;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743" name="Google Shape;374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5"/>
        <p:cNvGrpSpPr/>
        <p:nvPr/>
      </p:nvGrpSpPr>
      <p:grpSpPr>
        <a:xfrm>
          <a:off x="0" y="0"/>
          <a:ext cx="0" cy="0"/>
          <a:chOff x="0" y="0"/>
          <a:chExt cx="0" cy="0"/>
        </a:xfrm>
      </p:grpSpPr>
      <p:sp>
        <p:nvSpPr>
          <p:cNvPr id="3776" name="Google Shape;377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777" name="Google Shape;377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7"/>
        <p:cNvGrpSpPr/>
        <p:nvPr/>
      </p:nvGrpSpPr>
      <p:grpSpPr>
        <a:xfrm>
          <a:off x="0" y="0"/>
          <a:ext cx="0" cy="0"/>
          <a:chOff x="0" y="0"/>
          <a:chExt cx="0" cy="0"/>
        </a:xfrm>
      </p:grpSpPr>
      <p:sp>
        <p:nvSpPr>
          <p:cNvPr id="3788" name="Google Shape;3788;g143cd5342c0_0_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789" name="Google Shape;3789;g143cd5342c0_0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9"/>
        <p:cNvGrpSpPr/>
        <p:nvPr/>
      </p:nvGrpSpPr>
      <p:grpSpPr>
        <a:xfrm>
          <a:off x="0" y="0"/>
          <a:ext cx="0" cy="0"/>
          <a:chOff x="0" y="0"/>
          <a:chExt cx="0" cy="0"/>
        </a:xfrm>
      </p:grpSpPr>
      <p:sp>
        <p:nvSpPr>
          <p:cNvPr id="3800" name="Google Shape;380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01" name="Google Shape;380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1"/>
        <p:cNvGrpSpPr/>
        <p:nvPr/>
      </p:nvGrpSpPr>
      <p:grpSpPr>
        <a:xfrm>
          <a:off x="0" y="0"/>
          <a:ext cx="0" cy="0"/>
          <a:chOff x="0" y="0"/>
          <a:chExt cx="0" cy="0"/>
        </a:xfrm>
      </p:grpSpPr>
      <p:sp>
        <p:nvSpPr>
          <p:cNvPr id="3812" name="Google Shape;3812;g143cd5342c0_0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13" name="Google Shape;3813;g143cd5342c0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3"/>
        <p:cNvGrpSpPr/>
        <p:nvPr/>
      </p:nvGrpSpPr>
      <p:grpSpPr>
        <a:xfrm>
          <a:off x="0" y="0"/>
          <a:ext cx="0" cy="0"/>
          <a:chOff x="0" y="0"/>
          <a:chExt cx="0" cy="0"/>
        </a:xfrm>
      </p:grpSpPr>
      <p:sp>
        <p:nvSpPr>
          <p:cNvPr id="3824" name="Google Shape;382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25" name="Google Shape;382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5"/>
        <p:cNvGrpSpPr/>
        <p:nvPr/>
      </p:nvGrpSpPr>
      <p:grpSpPr>
        <a:xfrm>
          <a:off x="0" y="0"/>
          <a:ext cx="0" cy="0"/>
          <a:chOff x="0" y="0"/>
          <a:chExt cx="0" cy="0"/>
        </a:xfrm>
      </p:grpSpPr>
      <p:sp>
        <p:nvSpPr>
          <p:cNvPr id="3836" name="Google Shape;3836;g143cd5342c0_0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37" name="Google Shape;3837;g143cd5342c0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7"/>
        <p:cNvGrpSpPr/>
        <p:nvPr/>
      </p:nvGrpSpPr>
      <p:grpSpPr>
        <a:xfrm>
          <a:off x="0" y="0"/>
          <a:ext cx="0" cy="0"/>
          <a:chOff x="0" y="0"/>
          <a:chExt cx="0" cy="0"/>
        </a:xfrm>
      </p:grpSpPr>
      <p:sp>
        <p:nvSpPr>
          <p:cNvPr id="3848" name="Google Shape;384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49" name="Google Shape;384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9"/>
        <p:cNvGrpSpPr/>
        <p:nvPr/>
      </p:nvGrpSpPr>
      <p:grpSpPr>
        <a:xfrm>
          <a:off x="0" y="0"/>
          <a:ext cx="0" cy="0"/>
          <a:chOff x="0" y="0"/>
          <a:chExt cx="0" cy="0"/>
        </a:xfrm>
      </p:grpSpPr>
      <p:sp>
        <p:nvSpPr>
          <p:cNvPr id="3860" name="Google Shape;3860;g143cd5342c0_0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61" name="Google Shape;3861;g143cd5342c0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1"/>
        <p:cNvGrpSpPr/>
        <p:nvPr/>
      </p:nvGrpSpPr>
      <p:grpSpPr>
        <a:xfrm>
          <a:off x="0" y="0"/>
          <a:ext cx="0" cy="0"/>
          <a:chOff x="0" y="0"/>
          <a:chExt cx="0" cy="0"/>
        </a:xfrm>
      </p:grpSpPr>
      <p:sp>
        <p:nvSpPr>
          <p:cNvPr id="3872" name="Google Shape;3872;p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73" name="Google Shape;387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9"/>
        <p:cNvGrpSpPr/>
        <p:nvPr/>
      </p:nvGrpSpPr>
      <p:grpSpPr>
        <a:xfrm>
          <a:off x="0" y="0"/>
          <a:ext cx="0" cy="0"/>
          <a:chOff x="0" y="0"/>
          <a:chExt cx="0" cy="0"/>
        </a:xfrm>
      </p:grpSpPr>
      <p:sp>
        <p:nvSpPr>
          <p:cNvPr id="3370" name="Google Shape;337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1" name="Google Shape;3371;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372" name="Google Shape;3372;p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3"/>
        <p:cNvGrpSpPr/>
        <p:nvPr/>
      </p:nvGrpSpPr>
      <p:grpSpPr>
        <a:xfrm>
          <a:off x="0" y="0"/>
          <a:ext cx="0" cy="0"/>
          <a:chOff x="0" y="0"/>
          <a:chExt cx="0" cy="0"/>
        </a:xfrm>
      </p:grpSpPr>
      <p:sp>
        <p:nvSpPr>
          <p:cNvPr id="3884" name="Google Shape;3884;g143cd5342c0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85" name="Google Shape;3885;g143cd5342c0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5"/>
        <p:cNvGrpSpPr/>
        <p:nvPr/>
      </p:nvGrpSpPr>
      <p:grpSpPr>
        <a:xfrm>
          <a:off x="0" y="0"/>
          <a:ext cx="0" cy="0"/>
          <a:chOff x="0" y="0"/>
          <a:chExt cx="0" cy="0"/>
        </a:xfrm>
      </p:grpSpPr>
      <p:sp>
        <p:nvSpPr>
          <p:cNvPr id="3896" name="Google Shape;3896;p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97" name="Google Shape;389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7"/>
        <p:cNvGrpSpPr/>
        <p:nvPr/>
      </p:nvGrpSpPr>
      <p:grpSpPr>
        <a:xfrm>
          <a:off x="0" y="0"/>
          <a:ext cx="0" cy="0"/>
          <a:chOff x="0" y="0"/>
          <a:chExt cx="0" cy="0"/>
        </a:xfrm>
      </p:grpSpPr>
      <p:sp>
        <p:nvSpPr>
          <p:cNvPr id="3908" name="Google Shape;3908;g143cd5342c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09" name="Google Shape;3909;g143cd5342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9"/>
        <p:cNvGrpSpPr/>
        <p:nvPr/>
      </p:nvGrpSpPr>
      <p:grpSpPr>
        <a:xfrm>
          <a:off x="0" y="0"/>
          <a:ext cx="0" cy="0"/>
          <a:chOff x="0" y="0"/>
          <a:chExt cx="0" cy="0"/>
        </a:xfrm>
      </p:grpSpPr>
      <p:sp>
        <p:nvSpPr>
          <p:cNvPr id="3920" name="Google Shape;3920;p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21" name="Google Shape;392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6"/>
        <p:cNvGrpSpPr/>
        <p:nvPr/>
      </p:nvGrpSpPr>
      <p:grpSpPr>
        <a:xfrm>
          <a:off x="0" y="0"/>
          <a:ext cx="0" cy="0"/>
          <a:chOff x="0" y="0"/>
          <a:chExt cx="0" cy="0"/>
        </a:xfrm>
      </p:grpSpPr>
      <p:sp>
        <p:nvSpPr>
          <p:cNvPr id="3927" name="Google Shape;392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8" name="Google Shape;3928;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29" name="Google Shape;3929;p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4"/>
        <p:cNvGrpSpPr/>
        <p:nvPr/>
      </p:nvGrpSpPr>
      <p:grpSpPr>
        <a:xfrm>
          <a:off x="0" y="0"/>
          <a:ext cx="0" cy="0"/>
          <a:chOff x="0" y="0"/>
          <a:chExt cx="0" cy="0"/>
        </a:xfrm>
      </p:grpSpPr>
      <p:sp>
        <p:nvSpPr>
          <p:cNvPr id="3935" name="Google Shape;393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6" name="Google Shape;3936;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37" name="Google Shape;3937;p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1"/>
        <p:cNvGrpSpPr/>
        <p:nvPr/>
      </p:nvGrpSpPr>
      <p:grpSpPr>
        <a:xfrm>
          <a:off x="0" y="0"/>
          <a:ext cx="0" cy="0"/>
          <a:chOff x="0" y="0"/>
          <a:chExt cx="0" cy="0"/>
        </a:xfrm>
      </p:grpSpPr>
      <p:sp>
        <p:nvSpPr>
          <p:cNvPr id="3942" name="Google Shape;394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3" name="Google Shape;3943;p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44" name="Google Shape;3944;p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8"/>
        <p:cNvGrpSpPr/>
        <p:nvPr/>
      </p:nvGrpSpPr>
      <p:grpSpPr>
        <a:xfrm>
          <a:off x="0" y="0"/>
          <a:ext cx="0" cy="0"/>
          <a:chOff x="0" y="0"/>
          <a:chExt cx="0" cy="0"/>
        </a:xfrm>
      </p:grpSpPr>
      <p:sp>
        <p:nvSpPr>
          <p:cNvPr id="3949" name="Google Shape;394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0" name="Google Shape;3950;p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51" name="Google Shape;3951;p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7"/>
        <p:cNvGrpSpPr/>
        <p:nvPr/>
      </p:nvGrpSpPr>
      <p:grpSpPr>
        <a:xfrm>
          <a:off x="0" y="0"/>
          <a:ext cx="0" cy="0"/>
          <a:chOff x="0" y="0"/>
          <a:chExt cx="0" cy="0"/>
        </a:xfrm>
      </p:grpSpPr>
      <p:sp>
        <p:nvSpPr>
          <p:cNvPr id="3958" name="Google Shape;395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9" name="Google Shape;3959;p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60" name="Google Shape;3960;p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6"/>
        <p:cNvGrpSpPr/>
        <p:nvPr/>
      </p:nvGrpSpPr>
      <p:grpSpPr>
        <a:xfrm>
          <a:off x="0" y="0"/>
          <a:ext cx="0" cy="0"/>
          <a:chOff x="0" y="0"/>
          <a:chExt cx="0" cy="0"/>
        </a:xfrm>
      </p:grpSpPr>
      <p:sp>
        <p:nvSpPr>
          <p:cNvPr id="3967" name="Google Shape;3967;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68" name="Google Shape;396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5"/>
        <p:cNvGrpSpPr/>
        <p:nvPr/>
      </p:nvGrpSpPr>
      <p:grpSpPr>
        <a:xfrm>
          <a:off x="0" y="0"/>
          <a:ext cx="0" cy="0"/>
          <a:chOff x="0" y="0"/>
          <a:chExt cx="0" cy="0"/>
        </a:xfrm>
      </p:grpSpPr>
      <p:sp>
        <p:nvSpPr>
          <p:cNvPr id="3386" name="Google Shape;338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387" name="Google Shape;338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1"/>
        <p:cNvGrpSpPr/>
        <p:nvPr/>
      </p:nvGrpSpPr>
      <p:grpSpPr>
        <a:xfrm>
          <a:off x="0" y="0"/>
          <a:ext cx="0" cy="0"/>
          <a:chOff x="0" y="0"/>
          <a:chExt cx="0" cy="0"/>
        </a:xfrm>
      </p:grpSpPr>
      <p:sp>
        <p:nvSpPr>
          <p:cNvPr id="3982" name="Google Shape;3982;p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83" name="Google Shape;398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1"/>
        <p:cNvGrpSpPr/>
        <p:nvPr/>
      </p:nvGrpSpPr>
      <p:grpSpPr>
        <a:xfrm>
          <a:off x="0" y="0"/>
          <a:ext cx="0" cy="0"/>
          <a:chOff x="0" y="0"/>
          <a:chExt cx="0" cy="0"/>
        </a:xfrm>
      </p:grpSpPr>
      <p:sp>
        <p:nvSpPr>
          <p:cNvPr id="4042" name="Google Shape;4042;p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043" name="Google Shape;404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8"/>
        <p:cNvGrpSpPr/>
        <p:nvPr/>
      </p:nvGrpSpPr>
      <p:grpSpPr>
        <a:xfrm>
          <a:off x="0" y="0"/>
          <a:ext cx="0" cy="0"/>
          <a:chOff x="0" y="0"/>
          <a:chExt cx="0" cy="0"/>
        </a:xfrm>
      </p:grpSpPr>
      <p:sp>
        <p:nvSpPr>
          <p:cNvPr id="4059" name="Google Shape;4059;g143d2777ecf_1_10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0" name="Google Shape;4060;g143d2777ecf_1_10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4"/>
        <p:cNvGrpSpPr/>
        <p:nvPr/>
      </p:nvGrpSpPr>
      <p:grpSpPr>
        <a:xfrm>
          <a:off x="0" y="0"/>
          <a:ext cx="0" cy="0"/>
          <a:chOff x="0" y="0"/>
          <a:chExt cx="0" cy="0"/>
        </a:xfrm>
      </p:grpSpPr>
      <p:sp>
        <p:nvSpPr>
          <p:cNvPr id="4095" name="Google Shape;4095;g143d2777ecf_1_30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6" name="Google Shape;4096;g143d2777ecf_1_308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8"/>
        <p:cNvGrpSpPr/>
        <p:nvPr/>
      </p:nvGrpSpPr>
      <p:grpSpPr>
        <a:xfrm>
          <a:off x="0" y="0"/>
          <a:ext cx="0" cy="0"/>
          <a:chOff x="0" y="0"/>
          <a:chExt cx="0" cy="0"/>
        </a:xfrm>
      </p:grpSpPr>
      <p:sp>
        <p:nvSpPr>
          <p:cNvPr id="4109" name="Google Shape;4109;g143d2777ecf_1_41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0" name="Google Shape;4110;g143d2777ecf_1_410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0"/>
        <p:cNvGrpSpPr/>
        <p:nvPr/>
      </p:nvGrpSpPr>
      <p:grpSpPr>
        <a:xfrm>
          <a:off x="0" y="0"/>
          <a:ext cx="0" cy="0"/>
          <a:chOff x="0" y="0"/>
          <a:chExt cx="0" cy="0"/>
        </a:xfrm>
      </p:grpSpPr>
      <p:sp>
        <p:nvSpPr>
          <p:cNvPr id="4121" name="Google Shape;4121;g143d2777ecf_1_41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2" name="Google Shape;4122;g143d2777ecf_1_41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1"/>
        <p:cNvGrpSpPr/>
        <p:nvPr/>
      </p:nvGrpSpPr>
      <p:grpSpPr>
        <a:xfrm>
          <a:off x="0" y="0"/>
          <a:ext cx="0" cy="0"/>
          <a:chOff x="0" y="0"/>
          <a:chExt cx="0" cy="0"/>
        </a:xfrm>
      </p:grpSpPr>
      <p:sp>
        <p:nvSpPr>
          <p:cNvPr id="4132" name="Google Shape;4132;g143d2777ecf_1_41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3" name="Google Shape;4133;g143d2777ecf_1_41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3"/>
        <p:cNvGrpSpPr/>
        <p:nvPr/>
      </p:nvGrpSpPr>
      <p:grpSpPr>
        <a:xfrm>
          <a:off x="0" y="0"/>
          <a:ext cx="0" cy="0"/>
          <a:chOff x="0" y="0"/>
          <a:chExt cx="0" cy="0"/>
        </a:xfrm>
      </p:grpSpPr>
      <p:sp>
        <p:nvSpPr>
          <p:cNvPr id="4144" name="Google Shape;4144;g143d2777ecf_1_41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5" name="Google Shape;4145;g143d2777ecf_1_41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6"/>
        <p:cNvGrpSpPr/>
        <p:nvPr/>
      </p:nvGrpSpPr>
      <p:grpSpPr>
        <a:xfrm>
          <a:off x="0" y="0"/>
          <a:ext cx="0" cy="0"/>
          <a:chOff x="0" y="0"/>
          <a:chExt cx="0" cy="0"/>
        </a:xfrm>
      </p:grpSpPr>
      <p:sp>
        <p:nvSpPr>
          <p:cNvPr id="4157" name="Google Shape;4157;g143d2777ecf_1_41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8" name="Google Shape;4158;g143d2777ecf_1_41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9"/>
        <p:cNvGrpSpPr/>
        <p:nvPr/>
      </p:nvGrpSpPr>
      <p:grpSpPr>
        <a:xfrm>
          <a:off x="0" y="0"/>
          <a:ext cx="0" cy="0"/>
          <a:chOff x="0" y="0"/>
          <a:chExt cx="0" cy="0"/>
        </a:xfrm>
      </p:grpSpPr>
      <p:sp>
        <p:nvSpPr>
          <p:cNvPr id="4170" name="Google Shape;4170;g143d2777ecf_2_6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1" name="Google Shape;4171;g143d2777ecf_2_6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0"/>
        <p:cNvGrpSpPr/>
        <p:nvPr/>
      </p:nvGrpSpPr>
      <p:grpSpPr>
        <a:xfrm>
          <a:off x="0" y="0"/>
          <a:ext cx="0" cy="0"/>
          <a:chOff x="0" y="0"/>
          <a:chExt cx="0" cy="0"/>
        </a:xfrm>
      </p:grpSpPr>
      <p:sp>
        <p:nvSpPr>
          <p:cNvPr id="3391" name="Google Shape;339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2" name="Google Shape;3392;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393" name="Google Shape;3393;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5"/>
        <p:cNvGrpSpPr/>
        <p:nvPr/>
      </p:nvGrpSpPr>
      <p:grpSpPr>
        <a:xfrm>
          <a:off x="0" y="0"/>
          <a:ext cx="0" cy="0"/>
          <a:chOff x="0" y="0"/>
          <a:chExt cx="0" cy="0"/>
        </a:xfrm>
      </p:grpSpPr>
      <p:sp>
        <p:nvSpPr>
          <p:cNvPr id="4186" name="Google Shape;4186;g143decb5c79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7" name="Google Shape;4187;g143decb5c79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8" name="Google Shape;4188;g143decb5c79_0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5"/>
        <p:cNvGrpSpPr/>
        <p:nvPr/>
      </p:nvGrpSpPr>
      <p:grpSpPr>
        <a:xfrm>
          <a:off x="0" y="0"/>
          <a:ext cx="0" cy="0"/>
          <a:chOff x="0" y="0"/>
          <a:chExt cx="0" cy="0"/>
        </a:xfrm>
      </p:grpSpPr>
      <p:sp>
        <p:nvSpPr>
          <p:cNvPr id="4196" name="Google Shape;4196;g143d2777ecf_2_30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7" name="Google Shape;4197;g143d2777ecf_2_3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5"/>
        <p:cNvGrpSpPr/>
        <p:nvPr/>
      </p:nvGrpSpPr>
      <p:grpSpPr>
        <a:xfrm>
          <a:off x="0" y="0"/>
          <a:ext cx="0" cy="0"/>
          <a:chOff x="0" y="0"/>
          <a:chExt cx="0" cy="0"/>
        </a:xfrm>
      </p:grpSpPr>
      <p:sp>
        <p:nvSpPr>
          <p:cNvPr id="4206" name="Google Shape;4206;g143d2777ecf_2_63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07" name="Google Shape;4207;g143d2777ecf_2_6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3"/>
        <p:cNvGrpSpPr/>
        <p:nvPr/>
      </p:nvGrpSpPr>
      <p:grpSpPr>
        <a:xfrm>
          <a:off x="0" y="0"/>
          <a:ext cx="0" cy="0"/>
          <a:chOff x="0" y="0"/>
          <a:chExt cx="0" cy="0"/>
        </a:xfrm>
      </p:grpSpPr>
      <p:sp>
        <p:nvSpPr>
          <p:cNvPr id="4214" name="Google Shape;4214;g143d2777ecf_4_784: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15" name="Google Shape;4215;g143d2777ecf_4_7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2"/>
        <p:cNvGrpSpPr/>
        <p:nvPr/>
      </p:nvGrpSpPr>
      <p:grpSpPr>
        <a:xfrm>
          <a:off x="0" y="0"/>
          <a:ext cx="0" cy="0"/>
          <a:chOff x="0" y="0"/>
          <a:chExt cx="0" cy="0"/>
        </a:xfrm>
      </p:grpSpPr>
      <p:sp>
        <p:nvSpPr>
          <p:cNvPr id="4223" name="Google Shape;4223;g14558cb722e_0_0: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24" name="Google Shape;4224;g14558cb722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0"/>
        <p:cNvGrpSpPr/>
        <p:nvPr/>
      </p:nvGrpSpPr>
      <p:grpSpPr>
        <a:xfrm>
          <a:off x="0" y="0"/>
          <a:ext cx="0" cy="0"/>
          <a:chOff x="0" y="0"/>
          <a:chExt cx="0" cy="0"/>
        </a:xfrm>
      </p:grpSpPr>
      <p:sp>
        <p:nvSpPr>
          <p:cNvPr id="4231" name="Google Shape;4231;g143d2777ecf_4_156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2" name="Google Shape;4232;g143d2777ecf_4_15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1"/>
        <p:cNvGrpSpPr/>
        <p:nvPr/>
      </p:nvGrpSpPr>
      <p:grpSpPr>
        <a:xfrm>
          <a:off x="0" y="0"/>
          <a:ext cx="0" cy="0"/>
          <a:chOff x="0" y="0"/>
          <a:chExt cx="0" cy="0"/>
        </a:xfrm>
      </p:grpSpPr>
      <p:sp>
        <p:nvSpPr>
          <p:cNvPr id="4242" name="Google Shape;4242;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243" name="Google Shape;424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3"/>
        <p:cNvGrpSpPr/>
        <p:nvPr/>
      </p:nvGrpSpPr>
      <p:grpSpPr>
        <a:xfrm>
          <a:off x="0" y="0"/>
          <a:ext cx="0" cy="0"/>
          <a:chOff x="0" y="0"/>
          <a:chExt cx="0" cy="0"/>
        </a:xfrm>
      </p:grpSpPr>
      <p:sp>
        <p:nvSpPr>
          <p:cNvPr id="3424" name="Google Shape;3424;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425" name="Google Shape;342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9"/>
        <p:cNvGrpSpPr/>
        <p:nvPr/>
      </p:nvGrpSpPr>
      <p:grpSpPr>
        <a:xfrm>
          <a:off x="0" y="0"/>
          <a:ext cx="0" cy="0"/>
          <a:chOff x="0" y="0"/>
          <a:chExt cx="0" cy="0"/>
        </a:xfrm>
      </p:grpSpPr>
      <p:sp>
        <p:nvSpPr>
          <p:cNvPr id="3430" name="Google Shape;343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431" name="Google Shape;343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0"/>
        <p:cNvGrpSpPr/>
        <p:nvPr/>
      </p:nvGrpSpPr>
      <p:grpSpPr>
        <a:xfrm>
          <a:off x="0" y="0"/>
          <a:ext cx="0" cy="0"/>
          <a:chOff x="0" y="0"/>
          <a:chExt cx="0" cy="0"/>
        </a:xfrm>
      </p:grpSpPr>
      <p:sp>
        <p:nvSpPr>
          <p:cNvPr id="3461" name="Google Shape;346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462" name="Google Shape;346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5"/>
        <p:cNvGrpSpPr/>
        <p:nvPr/>
      </p:nvGrpSpPr>
      <p:grpSpPr>
        <a:xfrm>
          <a:off x="0" y="0"/>
          <a:ext cx="0" cy="0"/>
          <a:chOff x="0" y="0"/>
          <a:chExt cx="0" cy="0"/>
        </a:xfrm>
      </p:grpSpPr>
      <p:sp>
        <p:nvSpPr>
          <p:cNvPr id="3476" name="Google Shape;347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7" name="Google Shape;3477;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478" name="Google Shape;3478;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3.xml"/><Relationship Id="rId4" Type="http://schemas.openxmlformats.org/officeDocument/2006/relationships/hyperlink" Target="http://bit.ly/2TtBDfr"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4.xml"/><Relationship Id="rId4" Type="http://schemas.openxmlformats.org/officeDocument/2006/relationships/hyperlink" Target="http://bit.ly/2TtBDfr" TargetMode="Externa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
        <p:cNvGrpSpPr/>
        <p:nvPr/>
      </p:nvGrpSpPr>
      <p:grpSpPr>
        <a:xfrm>
          <a:off x="0" y="0"/>
          <a:ext cx="0" cy="0"/>
          <a:chOff x="0" y="0"/>
          <a:chExt cx="0" cy="0"/>
        </a:xfrm>
      </p:grpSpPr>
      <p:sp>
        <p:nvSpPr>
          <p:cNvPr id="14" name="Google Shape;14;p2"/>
          <p:cNvSpPr txBox="1">
            <a:spLocks noGrp="1"/>
          </p:cNvSpPr>
          <p:nvPr>
            <p:ph type="title"/>
          </p:nvPr>
        </p:nvSpPr>
        <p:spPr>
          <a:xfrm>
            <a:off x="404400" y="548767"/>
            <a:ext cx="11360700" cy="8529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15" name="Google Shape;15;p2"/>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1"/>
        <p:cNvGrpSpPr/>
        <p:nvPr/>
      </p:nvGrpSpPr>
      <p:grpSpPr>
        <a:xfrm>
          <a:off x="0" y="0"/>
          <a:ext cx="0" cy="0"/>
          <a:chOff x="0" y="0"/>
          <a:chExt cx="0" cy="0"/>
        </a:xfrm>
      </p:grpSpPr>
      <p:cxnSp>
        <p:nvCxnSpPr>
          <p:cNvPr id="62" name="Google Shape;62;p11"/>
          <p:cNvCxnSpPr/>
          <p:nvPr/>
        </p:nvCxnSpPr>
        <p:spPr>
          <a:xfrm>
            <a:off x="566934" y="6320000"/>
            <a:ext cx="11062500" cy="0"/>
          </a:xfrm>
          <a:prstGeom prst="straightConnector1">
            <a:avLst/>
          </a:prstGeom>
          <a:noFill/>
          <a:ln w="19050" cap="flat" cmpd="sng">
            <a:solidFill>
              <a:schemeClr val="dk2"/>
            </a:solidFill>
            <a:prstDash val="solid"/>
            <a:round/>
            <a:headEnd type="none" w="sm" len="sm"/>
            <a:tailEnd type="none" w="sm" len="sm"/>
          </a:ln>
        </p:spPr>
      </p:cxnSp>
      <p:cxnSp>
        <p:nvCxnSpPr>
          <p:cNvPr id="63" name="Google Shape;63;p11"/>
          <p:cNvCxnSpPr/>
          <p:nvPr/>
        </p:nvCxnSpPr>
        <p:spPr>
          <a:xfrm>
            <a:off x="566931" y="554200"/>
            <a:ext cx="244500" cy="0"/>
          </a:xfrm>
          <a:prstGeom prst="straightConnector1">
            <a:avLst/>
          </a:prstGeom>
          <a:noFill/>
          <a:ln w="19050" cap="flat" cmpd="sng">
            <a:solidFill>
              <a:schemeClr val="dk2"/>
            </a:solidFill>
            <a:prstDash val="solid"/>
            <a:round/>
            <a:headEnd type="none" w="sm" len="sm"/>
            <a:tailEnd type="none" w="sm" len="sm"/>
          </a:ln>
        </p:spPr>
      </p:cxnSp>
      <p:sp>
        <p:nvSpPr>
          <p:cNvPr id="64" name="Google Shape;64;p11"/>
          <p:cNvSpPr txBox="1">
            <a:spLocks noGrp="1"/>
          </p:cNvSpPr>
          <p:nvPr>
            <p:ph type="body" idx="1"/>
          </p:nvPr>
        </p:nvSpPr>
        <p:spPr>
          <a:xfrm>
            <a:off x="437356" y="5634700"/>
            <a:ext cx="11184900" cy="5247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400"/>
              <a:buNone/>
              <a:defRPr/>
            </a:lvl1pPr>
          </a:lstStyle>
          <a:p>
            <a:endParaRPr/>
          </a:p>
        </p:txBody>
      </p:sp>
      <p:sp>
        <p:nvSpPr>
          <p:cNvPr id="65" name="Google Shape;65;p11"/>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Background 1">
  <p:cSld name="CUSTOM_1_1_1">
    <p:spTree>
      <p:nvGrpSpPr>
        <p:cNvPr id="1" name="Shape 2245"/>
        <p:cNvGrpSpPr/>
        <p:nvPr/>
      </p:nvGrpSpPr>
      <p:grpSpPr>
        <a:xfrm>
          <a:off x="0" y="0"/>
          <a:ext cx="0" cy="0"/>
          <a:chOff x="0" y="0"/>
          <a:chExt cx="0" cy="0"/>
        </a:xfrm>
      </p:grpSpPr>
      <p:sp>
        <p:nvSpPr>
          <p:cNvPr id="2246" name="Google Shape;2246;p104"/>
          <p:cNvSpPr/>
          <p:nvPr/>
        </p:nvSpPr>
        <p:spPr>
          <a:xfrm flipH="1">
            <a:off x="390733"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247" name="Google Shape;2247;p104"/>
          <p:cNvGrpSpPr/>
          <p:nvPr/>
        </p:nvGrpSpPr>
        <p:grpSpPr>
          <a:xfrm flipH="1">
            <a:off x="-43627" y="5214963"/>
            <a:ext cx="12279577" cy="1686812"/>
            <a:chOff x="-32950" y="3911320"/>
            <a:chExt cx="9209913" cy="1265141"/>
          </a:xfrm>
        </p:grpSpPr>
        <p:sp>
          <p:nvSpPr>
            <p:cNvPr id="2248" name="Google Shape;2248;p10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249" name="Google Shape;2249;p10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0" name="Google Shape;2250;p10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251" name="Google Shape;2251;p104"/>
            <p:cNvGrpSpPr/>
            <p:nvPr/>
          </p:nvGrpSpPr>
          <p:grpSpPr>
            <a:xfrm flipH="1">
              <a:off x="8011161" y="3911320"/>
              <a:ext cx="565003" cy="832113"/>
              <a:chOff x="5515450" y="3969050"/>
              <a:chExt cx="439725" cy="645800"/>
            </a:xfrm>
          </p:grpSpPr>
          <p:sp>
            <p:nvSpPr>
              <p:cNvPr id="2252" name="Google Shape;2252;p104"/>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3" name="Google Shape;2253;p104"/>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4" name="Google Shape;2254;p104"/>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5" name="Google Shape;2255;p104"/>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6" name="Google Shape;2256;p104"/>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7" name="Google Shape;2257;p104"/>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8" name="Google Shape;2258;p104"/>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9" name="Google Shape;2259;p104"/>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0" name="Google Shape;2260;p104"/>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1" name="Google Shape;2261;p104"/>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2" name="Google Shape;2262;p104"/>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3" name="Google Shape;2263;p104"/>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264" name="Google Shape;2264;p10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5" name="Google Shape;2265;p10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2266"/>
        <p:cNvGrpSpPr/>
        <p:nvPr/>
      </p:nvGrpSpPr>
      <p:grpSpPr>
        <a:xfrm>
          <a:off x="0" y="0"/>
          <a:ext cx="0" cy="0"/>
          <a:chOff x="0" y="0"/>
          <a:chExt cx="0" cy="0"/>
        </a:xfrm>
      </p:grpSpPr>
      <p:sp>
        <p:nvSpPr>
          <p:cNvPr id="2267" name="Google Shape;2267;p105"/>
          <p:cNvSpPr txBox="1">
            <a:spLocks noGrp="1"/>
          </p:cNvSpPr>
          <p:nvPr>
            <p:ph type="body" idx="1"/>
          </p:nvPr>
        </p:nvSpPr>
        <p:spPr>
          <a:xfrm>
            <a:off x="609600" y="274639"/>
            <a:ext cx="10972800" cy="5851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2100"/>
              </a:spcBef>
              <a:spcAft>
                <a:spcPts val="0"/>
              </a:spcAft>
              <a:buClr>
                <a:schemeClr val="dk1"/>
              </a:buClr>
              <a:buSzPts val="1800"/>
              <a:buChar char="○"/>
              <a:defRPr/>
            </a:lvl2pPr>
            <a:lvl3pPr marL="1371600" lvl="2" indent="-342900" algn="l" rtl="0">
              <a:lnSpc>
                <a:spcPct val="90000"/>
              </a:lnSpc>
              <a:spcBef>
                <a:spcPts val="2100"/>
              </a:spcBef>
              <a:spcAft>
                <a:spcPts val="0"/>
              </a:spcAft>
              <a:buClr>
                <a:schemeClr val="dk1"/>
              </a:buClr>
              <a:buSzPts val="1800"/>
              <a:buChar char="■"/>
              <a:defRPr/>
            </a:lvl3pPr>
            <a:lvl4pPr marL="1828800" lvl="3" indent="-342900" algn="l" rtl="0">
              <a:lnSpc>
                <a:spcPct val="90000"/>
              </a:lnSpc>
              <a:spcBef>
                <a:spcPts val="2100"/>
              </a:spcBef>
              <a:spcAft>
                <a:spcPts val="0"/>
              </a:spcAft>
              <a:buClr>
                <a:schemeClr val="dk1"/>
              </a:buClr>
              <a:buSzPts val="1800"/>
              <a:buChar char="●"/>
              <a:defRPr/>
            </a:lvl4pPr>
            <a:lvl5pPr marL="2286000" lvl="4" indent="-342900" algn="l" rtl="0">
              <a:lnSpc>
                <a:spcPct val="90000"/>
              </a:lnSpc>
              <a:spcBef>
                <a:spcPts val="2100"/>
              </a:spcBef>
              <a:spcAft>
                <a:spcPts val="0"/>
              </a:spcAft>
              <a:buClr>
                <a:schemeClr val="dk1"/>
              </a:buClr>
              <a:buSzPts val="1800"/>
              <a:buChar char="○"/>
              <a:defRPr/>
            </a:lvl5pPr>
            <a:lvl6pPr marL="2743200" lvl="5" indent="-342900" algn="l" rtl="0">
              <a:lnSpc>
                <a:spcPct val="90000"/>
              </a:lnSpc>
              <a:spcBef>
                <a:spcPts val="2100"/>
              </a:spcBef>
              <a:spcAft>
                <a:spcPts val="0"/>
              </a:spcAft>
              <a:buClr>
                <a:schemeClr val="dk1"/>
              </a:buClr>
              <a:buSzPts val="1800"/>
              <a:buChar char="■"/>
              <a:defRPr/>
            </a:lvl6pPr>
            <a:lvl7pPr marL="3200400" lvl="6" indent="-342900" algn="l" rtl="0">
              <a:lnSpc>
                <a:spcPct val="90000"/>
              </a:lnSpc>
              <a:spcBef>
                <a:spcPts val="2100"/>
              </a:spcBef>
              <a:spcAft>
                <a:spcPts val="0"/>
              </a:spcAft>
              <a:buClr>
                <a:schemeClr val="dk1"/>
              </a:buClr>
              <a:buSzPts val="1800"/>
              <a:buChar char="●"/>
              <a:defRPr/>
            </a:lvl7pPr>
            <a:lvl8pPr marL="3657600" lvl="7" indent="-342900" algn="l" rtl="0">
              <a:lnSpc>
                <a:spcPct val="90000"/>
              </a:lnSpc>
              <a:spcBef>
                <a:spcPts val="2100"/>
              </a:spcBef>
              <a:spcAft>
                <a:spcPts val="0"/>
              </a:spcAft>
              <a:buClr>
                <a:schemeClr val="dk1"/>
              </a:buClr>
              <a:buSzPts val="1800"/>
              <a:buChar char="○"/>
              <a:defRPr/>
            </a:lvl8pPr>
            <a:lvl9pPr marL="4114800" lvl="8" indent="-342900" algn="l" rtl="0">
              <a:lnSpc>
                <a:spcPct val="90000"/>
              </a:lnSpc>
              <a:spcBef>
                <a:spcPts val="2100"/>
              </a:spcBef>
              <a:spcAft>
                <a:spcPts val="2100"/>
              </a:spcAft>
              <a:buClr>
                <a:schemeClr val="dk1"/>
              </a:buClr>
              <a:buSzPts val="1800"/>
              <a:buChar char="■"/>
              <a:defRPr/>
            </a:lvl9pPr>
          </a:lstStyle>
          <a:p>
            <a:endParaRPr/>
          </a:p>
        </p:txBody>
      </p:sp>
      <p:sp>
        <p:nvSpPr>
          <p:cNvPr id="2268" name="Google Shape;2268;p105"/>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69" name="Google Shape;2269;p105"/>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70" name="Google Shape;2270;p105"/>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200">
                <a:solidFill>
                  <a:srgbClr val="888888"/>
                </a:solidFill>
                <a:latin typeface="Calibri"/>
                <a:ea typeface="Calibri"/>
                <a:cs typeface="Calibri"/>
                <a:sym typeface="Calibri"/>
              </a:defRPr>
            </a:lvl1pPr>
            <a:lvl2pPr marL="0" lvl="1" indent="0" algn="r" rtl="0">
              <a:spcBef>
                <a:spcPts val="0"/>
              </a:spcBef>
              <a:buNone/>
              <a:defRPr sz="1200">
                <a:solidFill>
                  <a:srgbClr val="888888"/>
                </a:solidFill>
                <a:latin typeface="Calibri"/>
                <a:ea typeface="Calibri"/>
                <a:cs typeface="Calibri"/>
                <a:sym typeface="Calibri"/>
              </a:defRPr>
            </a:lvl2pPr>
            <a:lvl3pPr marL="0" lvl="2" indent="0" algn="r" rtl="0">
              <a:spcBef>
                <a:spcPts val="0"/>
              </a:spcBef>
              <a:buNone/>
              <a:defRPr sz="1200">
                <a:solidFill>
                  <a:srgbClr val="888888"/>
                </a:solidFill>
                <a:latin typeface="Calibri"/>
                <a:ea typeface="Calibri"/>
                <a:cs typeface="Calibri"/>
                <a:sym typeface="Calibri"/>
              </a:defRPr>
            </a:lvl3pPr>
            <a:lvl4pPr marL="0" lvl="3" indent="0" algn="r" rtl="0">
              <a:spcBef>
                <a:spcPts val="0"/>
              </a:spcBef>
              <a:buNone/>
              <a:defRPr sz="1200">
                <a:solidFill>
                  <a:srgbClr val="888888"/>
                </a:solidFill>
                <a:latin typeface="Calibri"/>
                <a:ea typeface="Calibri"/>
                <a:cs typeface="Calibri"/>
                <a:sym typeface="Calibri"/>
              </a:defRPr>
            </a:lvl4pPr>
            <a:lvl5pPr marL="0" lvl="4" indent="0" algn="r" rtl="0">
              <a:spcBef>
                <a:spcPts val="0"/>
              </a:spcBef>
              <a:buNone/>
              <a:defRPr sz="1200">
                <a:solidFill>
                  <a:srgbClr val="888888"/>
                </a:solidFill>
                <a:latin typeface="Calibri"/>
                <a:ea typeface="Calibri"/>
                <a:cs typeface="Calibri"/>
                <a:sym typeface="Calibri"/>
              </a:defRPr>
            </a:lvl5pPr>
            <a:lvl6pPr marL="0" lvl="5" indent="0" algn="r" rtl="0">
              <a:spcBef>
                <a:spcPts val="0"/>
              </a:spcBef>
              <a:buNone/>
              <a:defRPr sz="1200">
                <a:solidFill>
                  <a:srgbClr val="888888"/>
                </a:solidFill>
                <a:latin typeface="Calibri"/>
                <a:ea typeface="Calibri"/>
                <a:cs typeface="Calibri"/>
                <a:sym typeface="Calibri"/>
              </a:defRPr>
            </a:lvl6pPr>
            <a:lvl7pPr marL="0" lvl="6" indent="0" algn="r" rtl="0">
              <a:spcBef>
                <a:spcPts val="0"/>
              </a:spcBef>
              <a:buNone/>
              <a:defRPr sz="1200">
                <a:solidFill>
                  <a:srgbClr val="888888"/>
                </a:solidFill>
                <a:latin typeface="Calibri"/>
                <a:ea typeface="Calibri"/>
                <a:cs typeface="Calibri"/>
                <a:sym typeface="Calibri"/>
              </a:defRPr>
            </a:lvl7pPr>
            <a:lvl8pPr marL="0" lvl="7" indent="0" algn="r" rtl="0">
              <a:spcBef>
                <a:spcPts val="0"/>
              </a:spcBef>
              <a:buNone/>
              <a:defRPr sz="1200">
                <a:solidFill>
                  <a:srgbClr val="888888"/>
                </a:solidFill>
                <a:latin typeface="Calibri"/>
                <a:ea typeface="Calibri"/>
                <a:cs typeface="Calibri"/>
                <a:sym typeface="Calibri"/>
              </a:defRPr>
            </a:lvl8pPr>
            <a:lvl9pPr marL="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77"/>
        <p:cNvGrpSpPr/>
        <p:nvPr/>
      </p:nvGrpSpPr>
      <p:grpSpPr>
        <a:xfrm>
          <a:off x="0" y="0"/>
          <a:ext cx="0" cy="0"/>
          <a:chOff x="0" y="0"/>
          <a:chExt cx="0" cy="0"/>
        </a:xfrm>
      </p:grpSpPr>
      <p:sp>
        <p:nvSpPr>
          <p:cNvPr id="2278" name="Google Shape;2278;p10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79" name="Google Shape;2279;p10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80" name="Google Shape;2280;p10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2281"/>
        <p:cNvGrpSpPr/>
        <p:nvPr/>
      </p:nvGrpSpPr>
      <p:grpSpPr>
        <a:xfrm>
          <a:off x="0" y="0"/>
          <a:ext cx="0" cy="0"/>
          <a:chOff x="0" y="0"/>
          <a:chExt cx="0" cy="0"/>
        </a:xfrm>
      </p:grpSpPr>
      <p:sp>
        <p:nvSpPr>
          <p:cNvPr id="2282" name="Google Shape;2282;p108"/>
          <p:cNvSpPr txBox="1">
            <a:spLocks noGrp="1"/>
          </p:cNvSpPr>
          <p:nvPr>
            <p:ph type="body" idx="1"/>
          </p:nvPr>
        </p:nvSpPr>
        <p:spPr>
          <a:xfrm>
            <a:off x="609600" y="274639"/>
            <a:ext cx="10972800" cy="5851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283" name="Google Shape;2283;p108"/>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84" name="Google Shape;2284;p108"/>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85" name="Google Shape;2285;p108"/>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200">
                <a:solidFill>
                  <a:srgbClr val="888888"/>
                </a:solidFill>
                <a:latin typeface="Calibri"/>
                <a:ea typeface="Calibri"/>
                <a:cs typeface="Calibri"/>
                <a:sym typeface="Calibri"/>
              </a:defRPr>
            </a:lvl1pPr>
            <a:lvl2pPr marL="0" lvl="1" indent="0" algn="r" rtl="0">
              <a:spcBef>
                <a:spcPts val="0"/>
              </a:spcBef>
              <a:buNone/>
              <a:defRPr sz="1200">
                <a:solidFill>
                  <a:srgbClr val="888888"/>
                </a:solidFill>
                <a:latin typeface="Calibri"/>
                <a:ea typeface="Calibri"/>
                <a:cs typeface="Calibri"/>
                <a:sym typeface="Calibri"/>
              </a:defRPr>
            </a:lvl2pPr>
            <a:lvl3pPr marL="0" lvl="2" indent="0" algn="r" rtl="0">
              <a:spcBef>
                <a:spcPts val="0"/>
              </a:spcBef>
              <a:buNone/>
              <a:defRPr sz="1200">
                <a:solidFill>
                  <a:srgbClr val="888888"/>
                </a:solidFill>
                <a:latin typeface="Calibri"/>
                <a:ea typeface="Calibri"/>
                <a:cs typeface="Calibri"/>
                <a:sym typeface="Calibri"/>
              </a:defRPr>
            </a:lvl3pPr>
            <a:lvl4pPr marL="0" lvl="3" indent="0" algn="r" rtl="0">
              <a:spcBef>
                <a:spcPts val="0"/>
              </a:spcBef>
              <a:buNone/>
              <a:defRPr sz="1200">
                <a:solidFill>
                  <a:srgbClr val="888888"/>
                </a:solidFill>
                <a:latin typeface="Calibri"/>
                <a:ea typeface="Calibri"/>
                <a:cs typeface="Calibri"/>
                <a:sym typeface="Calibri"/>
              </a:defRPr>
            </a:lvl4pPr>
            <a:lvl5pPr marL="0" lvl="4" indent="0" algn="r" rtl="0">
              <a:spcBef>
                <a:spcPts val="0"/>
              </a:spcBef>
              <a:buNone/>
              <a:defRPr sz="1200">
                <a:solidFill>
                  <a:srgbClr val="888888"/>
                </a:solidFill>
                <a:latin typeface="Calibri"/>
                <a:ea typeface="Calibri"/>
                <a:cs typeface="Calibri"/>
                <a:sym typeface="Calibri"/>
              </a:defRPr>
            </a:lvl5pPr>
            <a:lvl6pPr marL="0" lvl="5" indent="0" algn="r" rtl="0">
              <a:spcBef>
                <a:spcPts val="0"/>
              </a:spcBef>
              <a:buNone/>
              <a:defRPr sz="1200">
                <a:solidFill>
                  <a:srgbClr val="888888"/>
                </a:solidFill>
                <a:latin typeface="Calibri"/>
                <a:ea typeface="Calibri"/>
                <a:cs typeface="Calibri"/>
                <a:sym typeface="Calibri"/>
              </a:defRPr>
            </a:lvl6pPr>
            <a:lvl7pPr marL="0" lvl="6" indent="0" algn="r" rtl="0">
              <a:spcBef>
                <a:spcPts val="0"/>
              </a:spcBef>
              <a:buNone/>
              <a:defRPr sz="1200">
                <a:solidFill>
                  <a:srgbClr val="888888"/>
                </a:solidFill>
                <a:latin typeface="Calibri"/>
                <a:ea typeface="Calibri"/>
                <a:cs typeface="Calibri"/>
                <a:sym typeface="Calibri"/>
              </a:defRPr>
            </a:lvl7pPr>
            <a:lvl8pPr marL="0" lvl="7" indent="0" algn="r" rtl="0">
              <a:spcBef>
                <a:spcPts val="0"/>
              </a:spcBef>
              <a:buNone/>
              <a:defRPr sz="1200">
                <a:solidFill>
                  <a:srgbClr val="888888"/>
                </a:solidFill>
                <a:latin typeface="Calibri"/>
                <a:ea typeface="Calibri"/>
                <a:cs typeface="Calibri"/>
                <a:sym typeface="Calibri"/>
              </a:defRPr>
            </a:lvl8pPr>
            <a:lvl9pPr marL="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86"/>
        <p:cNvGrpSpPr/>
        <p:nvPr/>
      </p:nvGrpSpPr>
      <p:grpSpPr>
        <a:xfrm>
          <a:off x="0" y="0"/>
          <a:ext cx="0" cy="0"/>
          <a:chOff x="0" y="0"/>
          <a:chExt cx="0" cy="0"/>
        </a:xfrm>
      </p:grpSpPr>
      <p:sp>
        <p:nvSpPr>
          <p:cNvPr id="2287" name="Google Shape;2287;p10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88" name="Google Shape;2288;p10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289" name="Google Shape;2289;p10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90" name="Google Shape;2290;p10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91" name="Google Shape;2291;p10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1"/>
        </a:solidFill>
        <a:effectLst/>
      </p:bgPr>
    </p:bg>
    <p:spTree>
      <p:nvGrpSpPr>
        <p:cNvPr id="1" name="Shape 2292"/>
        <p:cNvGrpSpPr/>
        <p:nvPr/>
      </p:nvGrpSpPr>
      <p:grpSpPr>
        <a:xfrm>
          <a:off x="0" y="0"/>
          <a:ext cx="0" cy="0"/>
          <a:chOff x="0" y="0"/>
          <a:chExt cx="0" cy="0"/>
        </a:xfrm>
      </p:grpSpPr>
      <p:sp>
        <p:nvSpPr>
          <p:cNvPr id="2293" name="Google Shape;2293;p110"/>
          <p:cNvSpPr txBox="1">
            <a:spLocks noGrp="1"/>
          </p:cNvSpPr>
          <p:nvPr>
            <p:ph type="subTitle" idx="1"/>
          </p:nvPr>
        </p:nvSpPr>
        <p:spPr>
          <a:xfrm>
            <a:off x="702200" y="1546800"/>
            <a:ext cx="10787700" cy="3154800"/>
          </a:xfrm>
          <a:prstGeom prst="rect">
            <a:avLst/>
          </a:prstGeom>
          <a:noFill/>
          <a:ln>
            <a:noFill/>
          </a:ln>
        </p:spPr>
        <p:txBody>
          <a:bodyPr spcFirstLastPara="1" wrap="square" lIns="91425" tIns="91425" rIns="91425" bIns="91425" anchor="ctr" anchorCtr="0">
            <a:noAutofit/>
          </a:bodyPr>
          <a:lstStyle>
            <a:lvl1pPr lvl="0" algn="l" rtl="0">
              <a:lnSpc>
                <a:spcPct val="90000"/>
              </a:lnSpc>
              <a:spcBef>
                <a:spcPts val="0"/>
              </a:spcBef>
              <a:spcAft>
                <a:spcPts val="0"/>
              </a:spcAft>
              <a:buClr>
                <a:srgbClr val="FF9E98"/>
              </a:buClr>
              <a:buSzPts val="1100"/>
              <a:buFont typeface="Hind Vadodara Light"/>
              <a:buChar char="●"/>
              <a:defRPr>
                <a:latin typeface="Hind Vadodara Light"/>
                <a:ea typeface="Hind Vadodara Light"/>
                <a:cs typeface="Hind Vadodara Light"/>
                <a:sym typeface="Hind Vadodara Light"/>
              </a:defRPr>
            </a:lvl1pPr>
            <a:lvl2pPr lvl="1" algn="l" rtl="0">
              <a:lnSpc>
                <a:spcPct val="90000"/>
              </a:lnSpc>
              <a:spcBef>
                <a:spcPts val="0"/>
              </a:spcBef>
              <a:spcAft>
                <a:spcPts val="0"/>
              </a:spcAft>
              <a:buClr>
                <a:srgbClr val="534844"/>
              </a:buClr>
              <a:buSzPts val="1100"/>
              <a:buFont typeface="Hind Vadodara Light"/>
              <a:buChar char="○"/>
              <a:defRPr>
                <a:latin typeface="Hind Vadodara Light"/>
                <a:ea typeface="Hind Vadodara Light"/>
                <a:cs typeface="Hind Vadodara Light"/>
                <a:sym typeface="Hind Vadodara Light"/>
              </a:defRPr>
            </a:lvl2pPr>
            <a:lvl3pPr lvl="2"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3pPr>
            <a:lvl4pPr lvl="3"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4pPr>
            <a:lvl5pPr lvl="4"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5pPr>
            <a:lvl6pPr lvl="5"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6pPr>
            <a:lvl7pPr lvl="6"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7pPr>
            <a:lvl8pPr lvl="7"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8pPr>
            <a:lvl9pPr lvl="8"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9pPr>
          </a:lstStyle>
          <a:p>
            <a:endParaRPr/>
          </a:p>
        </p:txBody>
      </p:sp>
      <p:sp>
        <p:nvSpPr>
          <p:cNvPr id="2294" name="Google Shape;2294;p110"/>
          <p:cNvSpPr txBox="1">
            <a:spLocks noGrp="1"/>
          </p:cNvSpPr>
          <p:nvPr>
            <p:ph type="title"/>
          </p:nvPr>
        </p:nvSpPr>
        <p:spPr>
          <a:xfrm>
            <a:off x="609600" y="548633"/>
            <a:ext cx="10972800" cy="417900"/>
          </a:xfrm>
          <a:prstGeom prst="rect">
            <a:avLst/>
          </a:prstGeom>
          <a:noFill/>
          <a:ln>
            <a:noFill/>
          </a:ln>
        </p:spPr>
        <p:txBody>
          <a:bodyPr spcFirstLastPara="1" wrap="square" lIns="91425" tIns="91425" rIns="91425" bIns="91425" anchor="ctr" anchorCtr="0">
            <a:noAutofit/>
          </a:bodyPr>
          <a:lstStyle>
            <a:lvl1pPr lvl="0" algn="ctr" rtl="0">
              <a:lnSpc>
                <a:spcPct val="90000"/>
              </a:lnSpc>
              <a:spcBef>
                <a:spcPts val="0"/>
              </a:spcBef>
              <a:spcAft>
                <a:spcPts val="0"/>
              </a:spcAft>
              <a:buClr>
                <a:schemeClr val="dk1"/>
              </a:buClr>
              <a:buSzPts val="2300"/>
              <a:buFont typeface="Poppins"/>
              <a:buNone/>
              <a:defRPr sz="2300" b="1">
                <a:latin typeface="Poppins"/>
                <a:ea typeface="Poppins"/>
                <a:cs typeface="Poppins"/>
                <a:sym typeface="Poppins"/>
              </a:defRPr>
            </a:lvl1pPr>
            <a:lvl2pPr lvl="1"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2pPr>
            <a:lvl3pPr lvl="2"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3pPr>
            <a:lvl4pPr lvl="3"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4pPr>
            <a:lvl5pPr lvl="4"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5pPr>
            <a:lvl6pPr lvl="5"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6pPr>
            <a:lvl7pPr lvl="6"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7pPr>
            <a:lvl8pPr lvl="7"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8pPr>
            <a:lvl9pPr lvl="8"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9pPr>
          </a:lstStyle>
          <a:p>
            <a:endParaRPr/>
          </a:p>
        </p:txBody>
      </p:sp>
      <p:sp>
        <p:nvSpPr>
          <p:cNvPr id="2295" name="Google Shape;2295;p110"/>
          <p:cNvSpPr txBox="1"/>
          <p:nvPr/>
        </p:nvSpPr>
        <p:spPr>
          <a:xfrm>
            <a:off x="11296611" y="7030423"/>
            <a:ext cx="731700" cy="524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a:t>
            </a:fld>
            <a:endParaRPr sz="1800" b="0" i="0" u="none" strike="noStrike" cap="none">
              <a:solidFill>
                <a:srgbClr val="000000"/>
              </a:solidFill>
              <a:latin typeface="Calibri"/>
              <a:ea typeface="Calibri"/>
              <a:cs typeface="Calibri"/>
              <a:sym typeface="Calibri"/>
            </a:endParaRPr>
          </a:p>
        </p:txBody>
      </p:sp>
      <p:grpSp>
        <p:nvGrpSpPr>
          <p:cNvPr id="2296" name="Google Shape;2296;p110"/>
          <p:cNvGrpSpPr/>
          <p:nvPr/>
        </p:nvGrpSpPr>
        <p:grpSpPr>
          <a:xfrm flipH="1">
            <a:off x="6274830" y="4841558"/>
            <a:ext cx="7852458" cy="3541627"/>
            <a:chOff x="5619200" y="4458200"/>
            <a:chExt cx="1647150" cy="742900"/>
          </a:xfrm>
        </p:grpSpPr>
        <p:sp>
          <p:nvSpPr>
            <p:cNvPr id="2297" name="Google Shape;2297;p110"/>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rgbClr val="FAD3D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298" name="Google Shape;2298;p110"/>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299" name="Google Shape;2299;p110"/>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0" name="Google Shape;2300;p110"/>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1" name="Google Shape;2301;p110"/>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2302" name="Google Shape;2302;p110"/>
          <p:cNvGrpSpPr/>
          <p:nvPr/>
        </p:nvGrpSpPr>
        <p:grpSpPr>
          <a:xfrm>
            <a:off x="-1544667" y="6328774"/>
            <a:ext cx="4896436" cy="1774696"/>
            <a:chOff x="-1068127" y="3996205"/>
            <a:chExt cx="3672418" cy="1331055"/>
          </a:xfrm>
        </p:grpSpPr>
        <p:sp>
          <p:nvSpPr>
            <p:cNvPr id="2303" name="Google Shape;2303;p110"/>
            <p:cNvSpPr/>
            <p:nvPr/>
          </p:nvSpPr>
          <p:spPr>
            <a:xfrm rot="-10594719">
              <a:off x="-1038000" y="4102993"/>
              <a:ext cx="3612164" cy="1117479"/>
            </a:xfrm>
            <a:custGeom>
              <a:avLst/>
              <a:gdLst/>
              <a:ahLst/>
              <a:cxnLst/>
              <a:rect l="l" t="t" r="r" b="b"/>
              <a:pathLst>
                <a:path w="62034" h="19192" extrusionOk="0">
                  <a:moveTo>
                    <a:pt x="11909" y="0"/>
                  </a:moveTo>
                  <a:cubicBezTo>
                    <a:pt x="10357" y="0"/>
                    <a:pt x="8959" y="416"/>
                    <a:pt x="7720" y="1498"/>
                  </a:cubicBezTo>
                  <a:cubicBezTo>
                    <a:pt x="0" y="8222"/>
                    <a:pt x="9929" y="19192"/>
                    <a:pt x="23150" y="19192"/>
                  </a:cubicBezTo>
                  <a:cubicBezTo>
                    <a:pt x="24750" y="19192"/>
                    <a:pt x="26398" y="19031"/>
                    <a:pt x="28069" y="18683"/>
                  </a:cubicBezTo>
                  <a:cubicBezTo>
                    <a:pt x="43548" y="15426"/>
                    <a:pt x="55087" y="14402"/>
                    <a:pt x="58747" y="9036"/>
                  </a:cubicBezTo>
                  <a:cubicBezTo>
                    <a:pt x="62033" y="4211"/>
                    <a:pt x="59267" y="1003"/>
                    <a:pt x="52187" y="1003"/>
                  </a:cubicBezTo>
                  <a:cubicBezTo>
                    <a:pt x="48708" y="1003"/>
                    <a:pt x="44188" y="1777"/>
                    <a:pt x="38833" y="3515"/>
                  </a:cubicBezTo>
                  <a:cubicBezTo>
                    <a:pt x="36521" y="4263"/>
                    <a:pt x="34303" y="4561"/>
                    <a:pt x="32180" y="4561"/>
                  </a:cubicBezTo>
                  <a:cubicBezTo>
                    <a:pt x="23878" y="4561"/>
                    <a:pt x="17050" y="0"/>
                    <a:pt x="11909" y="0"/>
                  </a:cubicBezTo>
                  <a:close/>
                </a:path>
              </a:pathLst>
            </a:custGeom>
            <a:solidFill>
              <a:srgbClr val="FAD3D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nvGrpSpPr>
            <p:cNvPr id="2304" name="Google Shape;2304;p110"/>
            <p:cNvGrpSpPr/>
            <p:nvPr/>
          </p:nvGrpSpPr>
          <p:grpSpPr>
            <a:xfrm>
              <a:off x="-800178" y="4304942"/>
              <a:ext cx="2873315" cy="818933"/>
              <a:chOff x="-800178" y="4304942"/>
              <a:chExt cx="2873315" cy="818933"/>
            </a:xfrm>
          </p:grpSpPr>
          <p:sp>
            <p:nvSpPr>
              <p:cNvPr id="2305" name="Google Shape;2305;p110"/>
              <p:cNvSpPr/>
              <p:nvPr/>
            </p:nvSpPr>
            <p:spPr>
              <a:xfrm rot="-10594719">
                <a:off x="1780944" y="5070486"/>
                <a:ext cx="126240" cy="49667"/>
              </a:xfrm>
              <a:custGeom>
                <a:avLst/>
                <a:gdLst/>
                <a:ahLst/>
                <a:cxnLst/>
                <a:rect l="l" t="t" r="r" b="b"/>
                <a:pathLst>
                  <a:path w="2168" h="853" extrusionOk="0">
                    <a:moveTo>
                      <a:pt x="986" y="1"/>
                    </a:moveTo>
                    <a:cubicBezTo>
                      <a:pt x="882" y="1"/>
                      <a:pt x="780" y="9"/>
                      <a:pt x="679" y="24"/>
                    </a:cubicBezTo>
                    <a:cubicBezTo>
                      <a:pt x="431" y="55"/>
                      <a:pt x="89" y="179"/>
                      <a:pt x="27" y="427"/>
                    </a:cubicBezTo>
                    <a:cubicBezTo>
                      <a:pt x="1" y="664"/>
                      <a:pt x="243" y="745"/>
                      <a:pt x="430" y="745"/>
                    </a:cubicBezTo>
                    <a:cubicBezTo>
                      <a:pt x="464" y="745"/>
                      <a:pt x="495" y="742"/>
                      <a:pt x="524" y="738"/>
                    </a:cubicBezTo>
                    <a:cubicBezTo>
                      <a:pt x="573" y="729"/>
                      <a:pt x="621" y="725"/>
                      <a:pt x="667" y="725"/>
                    </a:cubicBezTo>
                    <a:cubicBezTo>
                      <a:pt x="793" y="725"/>
                      <a:pt x="906" y="754"/>
                      <a:pt x="1020" y="800"/>
                    </a:cubicBezTo>
                    <a:cubicBezTo>
                      <a:pt x="1125" y="835"/>
                      <a:pt x="1229" y="852"/>
                      <a:pt x="1332" y="852"/>
                    </a:cubicBezTo>
                    <a:cubicBezTo>
                      <a:pt x="1504" y="852"/>
                      <a:pt x="1671" y="804"/>
                      <a:pt x="1826" y="707"/>
                    </a:cubicBezTo>
                    <a:cubicBezTo>
                      <a:pt x="1982" y="614"/>
                      <a:pt x="2168" y="334"/>
                      <a:pt x="1919" y="210"/>
                    </a:cubicBezTo>
                    <a:cubicBezTo>
                      <a:pt x="1617" y="71"/>
                      <a:pt x="1297" y="1"/>
                      <a:pt x="98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6" name="Google Shape;2306;p110"/>
              <p:cNvSpPr/>
              <p:nvPr/>
            </p:nvSpPr>
            <p:spPr>
              <a:xfrm rot="-10594719">
                <a:off x="1565235" y="5016770"/>
                <a:ext cx="124668" cy="49551"/>
              </a:xfrm>
              <a:custGeom>
                <a:avLst/>
                <a:gdLst/>
                <a:ahLst/>
                <a:cxnLst/>
                <a:rect l="l" t="t" r="r" b="b"/>
                <a:pathLst>
                  <a:path w="2141" h="851" extrusionOk="0">
                    <a:moveTo>
                      <a:pt x="814" y="1"/>
                    </a:moveTo>
                    <a:cubicBezTo>
                      <a:pt x="564" y="1"/>
                      <a:pt x="323" y="118"/>
                      <a:pt x="156" y="285"/>
                    </a:cubicBezTo>
                    <a:cubicBezTo>
                      <a:pt x="1" y="502"/>
                      <a:pt x="280" y="595"/>
                      <a:pt x="466" y="595"/>
                    </a:cubicBezTo>
                    <a:cubicBezTo>
                      <a:pt x="621" y="595"/>
                      <a:pt x="776" y="657"/>
                      <a:pt x="900" y="781"/>
                    </a:cubicBezTo>
                    <a:cubicBezTo>
                      <a:pt x="1009" y="828"/>
                      <a:pt x="1133" y="851"/>
                      <a:pt x="1257" y="851"/>
                    </a:cubicBezTo>
                    <a:cubicBezTo>
                      <a:pt x="1381" y="851"/>
                      <a:pt x="1505" y="828"/>
                      <a:pt x="1614" y="781"/>
                    </a:cubicBezTo>
                    <a:cubicBezTo>
                      <a:pt x="1738" y="719"/>
                      <a:pt x="2141" y="502"/>
                      <a:pt x="1924" y="347"/>
                    </a:cubicBezTo>
                    <a:cubicBezTo>
                      <a:pt x="1645" y="130"/>
                      <a:pt x="1272" y="6"/>
                      <a:pt x="900" y="6"/>
                    </a:cubicBezTo>
                    <a:cubicBezTo>
                      <a:pt x="871" y="2"/>
                      <a:pt x="843" y="1"/>
                      <a:pt x="81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7" name="Google Shape;2307;p110"/>
              <p:cNvSpPr/>
              <p:nvPr/>
            </p:nvSpPr>
            <p:spPr>
              <a:xfrm rot="-10594719">
                <a:off x="1976086" y="4955828"/>
                <a:ext cx="95786" cy="45242"/>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8" name="Google Shape;2308;p110"/>
              <p:cNvSpPr/>
              <p:nvPr/>
            </p:nvSpPr>
            <p:spPr>
              <a:xfrm rot="-10594719">
                <a:off x="1773296" y="4958228"/>
                <a:ext cx="95786" cy="45184"/>
              </a:xfrm>
              <a:custGeom>
                <a:avLst/>
                <a:gdLst/>
                <a:ahLst/>
                <a:cxnLst/>
                <a:rect l="l" t="t" r="r" b="b"/>
                <a:pathLst>
                  <a:path w="1645" h="776" extrusionOk="0">
                    <a:moveTo>
                      <a:pt x="900" y="0"/>
                    </a:moveTo>
                    <a:cubicBezTo>
                      <a:pt x="249" y="0"/>
                      <a:pt x="1" y="776"/>
                      <a:pt x="776" y="776"/>
                    </a:cubicBezTo>
                    <a:cubicBezTo>
                      <a:pt x="1397" y="776"/>
                      <a:pt x="1645" y="0"/>
                      <a:pt x="90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9" name="Google Shape;2309;p110"/>
              <p:cNvSpPr/>
              <p:nvPr/>
            </p:nvSpPr>
            <p:spPr>
              <a:xfrm rot="-10594719">
                <a:off x="1864326" y="4858253"/>
                <a:ext cx="126473" cy="45999"/>
              </a:xfrm>
              <a:custGeom>
                <a:avLst/>
                <a:gdLst/>
                <a:ahLst/>
                <a:cxnLst/>
                <a:rect l="l" t="t" r="r" b="b"/>
                <a:pathLst>
                  <a:path w="2172" h="790" extrusionOk="0">
                    <a:moveTo>
                      <a:pt x="828" y="0"/>
                    </a:moveTo>
                    <a:cubicBezTo>
                      <a:pt x="650" y="0"/>
                      <a:pt x="477" y="49"/>
                      <a:pt x="342" y="146"/>
                    </a:cubicBezTo>
                    <a:cubicBezTo>
                      <a:pt x="187" y="239"/>
                      <a:pt x="1" y="487"/>
                      <a:pt x="249" y="611"/>
                    </a:cubicBezTo>
                    <a:cubicBezTo>
                      <a:pt x="525" y="726"/>
                      <a:pt x="835" y="790"/>
                      <a:pt x="1154" y="790"/>
                    </a:cubicBezTo>
                    <a:cubicBezTo>
                      <a:pt x="1265" y="790"/>
                      <a:pt x="1377" y="782"/>
                      <a:pt x="1489" y="766"/>
                    </a:cubicBezTo>
                    <a:cubicBezTo>
                      <a:pt x="1707" y="735"/>
                      <a:pt x="2079" y="611"/>
                      <a:pt x="2110" y="363"/>
                    </a:cubicBezTo>
                    <a:cubicBezTo>
                      <a:pt x="2172" y="115"/>
                      <a:pt x="1800" y="115"/>
                      <a:pt x="1645" y="115"/>
                    </a:cubicBezTo>
                    <a:cubicBezTo>
                      <a:pt x="1595" y="123"/>
                      <a:pt x="1547" y="127"/>
                      <a:pt x="1501" y="127"/>
                    </a:cubicBezTo>
                    <a:cubicBezTo>
                      <a:pt x="1375" y="127"/>
                      <a:pt x="1262" y="98"/>
                      <a:pt x="1148" y="53"/>
                    </a:cubicBezTo>
                    <a:cubicBezTo>
                      <a:pt x="1044" y="18"/>
                      <a:pt x="935" y="0"/>
                      <a:pt x="82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0" name="Google Shape;2310;p110"/>
              <p:cNvSpPr/>
              <p:nvPr/>
            </p:nvSpPr>
            <p:spPr>
              <a:xfrm rot="-10594719">
                <a:off x="1635557" y="4850249"/>
                <a:ext cx="88566" cy="25328"/>
              </a:xfrm>
              <a:custGeom>
                <a:avLst/>
                <a:gdLst/>
                <a:ahLst/>
                <a:cxnLst/>
                <a:rect l="l" t="t" r="r" b="b"/>
                <a:pathLst>
                  <a:path w="1521" h="435" extrusionOk="0">
                    <a:moveTo>
                      <a:pt x="931" y="1"/>
                    </a:moveTo>
                    <a:cubicBezTo>
                      <a:pt x="652" y="1"/>
                      <a:pt x="404" y="63"/>
                      <a:pt x="156" y="218"/>
                    </a:cubicBezTo>
                    <a:cubicBezTo>
                      <a:pt x="124" y="249"/>
                      <a:pt x="0" y="280"/>
                      <a:pt x="31" y="373"/>
                    </a:cubicBezTo>
                    <a:cubicBezTo>
                      <a:pt x="31" y="435"/>
                      <a:pt x="156" y="435"/>
                      <a:pt x="218" y="435"/>
                    </a:cubicBezTo>
                    <a:lnTo>
                      <a:pt x="590" y="435"/>
                    </a:lnTo>
                    <a:cubicBezTo>
                      <a:pt x="869" y="404"/>
                      <a:pt x="1148" y="342"/>
                      <a:pt x="1365" y="218"/>
                    </a:cubicBezTo>
                    <a:cubicBezTo>
                      <a:pt x="1427" y="187"/>
                      <a:pt x="1520" y="125"/>
                      <a:pt x="1520" y="63"/>
                    </a:cubicBezTo>
                    <a:cubicBezTo>
                      <a:pt x="1489" y="1"/>
                      <a:pt x="1365" y="1"/>
                      <a:pt x="130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1" name="Google Shape;2311;p110"/>
              <p:cNvSpPr/>
              <p:nvPr/>
            </p:nvSpPr>
            <p:spPr>
              <a:xfrm rot="-10594719">
                <a:off x="1326281" y="4893132"/>
                <a:ext cx="144524" cy="58168"/>
              </a:xfrm>
              <a:custGeom>
                <a:avLst/>
                <a:gdLst/>
                <a:ahLst/>
                <a:cxnLst/>
                <a:rect l="l" t="t" r="r" b="b"/>
                <a:pathLst>
                  <a:path w="2482" h="999" extrusionOk="0">
                    <a:moveTo>
                      <a:pt x="782" y="1"/>
                    </a:moveTo>
                    <a:cubicBezTo>
                      <a:pt x="533" y="1"/>
                      <a:pt x="291" y="118"/>
                      <a:pt x="124" y="285"/>
                    </a:cubicBezTo>
                    <a:cubicBezTo>
                      <a:pt x="0" y="502"/>
                      <a:pt x="248" y="626"/>
                      <a:pt x="434" y="626"/>
                    </a:cubicBezTo>
                    <a:lnTo>
                      <a:pt x="434" y="595"/>
                    </a:lnTo>
                    <a:cubicBezTo>
                      <a:pt x="714" y="595"/>
                      <a:pt x="1024" y="719"/>
                      <a:pt x="1241" y="905"/>
                    </a:cubicBezTo>
                    <a:cubicBezTo>
                      <a:pt x="1365" y="967"/>
                      <a:pt x="1497" y="998"/>
                      <a:pt x="1625" y="998"/>
                    </a:cubicBezTo>
                    <a:cubicBezTo>
                      <a:pt x="1753" y="998"/>
                      <a:pt x="1877" y="967"/>
                      <a:pt x="1985" y="905"/>
                    </a:cubicBezTo>
                    <a:cubicBezTo>
                      <a:pt x="2109" y="843"/>
                      <a:pt x="2482" y="626"/>
                      <a:pt x="2296" y="440"/>
                    </a:cubicBezTo>
                    <a:cubicBezTo>
                      <a:pt x="1926" y="156"/>
                      <a:pt x="1479" y="2"/>
                      <a:pt x="1001" y="2"/>
                    </a:cubicBezTo>
                    <a:cubicBezTo>
                      <a:pt x="957" y="2"/>
                      <a:pt x="913" y="3"/>
                      <a:pt x="869" y="6"/>
                    </a:cubicBezTo>
                    <a:cubicBezTo>
                      <a:pt x="840" y="2"/>
                      <a:pt x="811" y="1"/>
                      <a:pt x="78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2" name="Google Shape;2312;p110"/>
              <p:cNvSpPr/>
              <p:nvPr/>
            </p:nvSpPr>
            <p:spPr>
              <a:xfrm rot="-10594719">
                <a:off x="1377624" y="4771551"/>
                <a:ext cx="112090" cy="34645"/>
              </a:xfrm>
              <a:custGeom>
                <a:avLst/>
                <a:gdLst/>
                <a:ahLst/>
                <a:cxnLst/>
                <a:rect l="l" t="t" r="r" b="b"/>
                <a:pathLst>
                  <a:path w="1925" h="595" extrusionOk="0">
                    <a:moveTo>
                      <a:pt x="956" y="1"/>
                    </a:moveTo>
                    <a:cubicBezTo>
                      <a:pt x="755" y="1"/>
                      <a:pt x="563" y="59"/>
                      <a:pt x="404" y="149"/>
                    </a:cubicBezTo>
                    <a:cubicBezTo>
                      <a:pt x="280" y="211"/>
                      <a:pt x="1" y="397"/>
                      <a:pt x="249" y="460"/>
                    </a:cubicBezTo>
                    <a:lnTo>
                      <a:pt x="776" y="584"/>
                    </a:lnTo>
                    <a:cubicBezTo>
                      <a:pt x="835" y="591"/>
                      <a:pt x="895" y="595"/>
                      <a:pt x="957" y="595"/>
                    </a:cubicBezTo>
                    <a:cubicBezTo>
                      <a:pt x="1155" y="595"/>
                      <a:pt x="1362" y="554"/>
                      <a:pt x="1552" y="460"/>
                    </a:cubicBezTo>
                    <a:cubicBezTo>
                      <a:pt x="1645" y="397"/>
                      <a:pt x="1924" y="211"/>
                      <a:pt x="1676" y="149"/>
                    </a:cubicBezTo>
                    <a:lnTo>
                      <a:pt x="1180" y="25"/>
                    </a:lnTo>
                    <a:cubicBezTo>
                      <a:pt x="1105" y="9"/>
                      <a:pt x="1030" y="1"/>
                      <a:pt x="95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3" name="Google Shape;2313;p110"/>
              <p:cNvSpPr/>
              <p:nvPr/>
            </p:nvSpPr>
            <p:spPr>
              <a:xfrm rot="-10594719">
                <a:off x="1803282" y="4697382"/>
                <a:ext cx="112032" cy="48211"/>
              </a:xfrm>
              <a:custGeom>
                <a:avLst/>
                <a:gdLst/>
                <a:ahLst/>
                <a:cxnLst/>
                <a:rect l="l" t="t" r="r" b="b"/>
                <a:pathLst>
                  <a:path w="1924" h="828" extrusionOk="0">
                    <a:moveTo>
                      <a:pt x="826" y="1"/>
                    </a:moveTo>
                    <a:cubicBezTo>
                      <a:pt x="594" y="1"/>
                      <a:pt x="368" y="69"/>
                      <a:pt x="187" y="225"/>
                    </a:cubicBezTo>
                    <a:cubicBezTo>
                      <a:pt x="0" y="349"/>
                      <a:pt x="31" y="535"/>
                      <a:pt x="280" y="535"/>
                    </a:cubicBezTo>
                    <a:lnTo>
                      <a:pt x="249" y="535"/>
                    </a:lnTo>
                    <a:cubicBezTo>
                      <a:pt x="404" y="567"/>
                      <a:pt x="559" y="629"/>
                      <a:pt x="683" y="753"/>
                    </a:cubicBezTo>
                    <a:cubicBezTo>
                      <a:pt x="749" y="808"/>
                      <a:pt x="838" y="828"/>
                      <a:pt x="935" y="828"/>
                    </a:cubicBezTo>
                    <a:cubicBezTo>
                      <a:pt x="1110" y="828"/>
                      <a:pt x="1307" y="762"/>
                      <a:pt x="1427" y="722"/>
                    </a:cubicBezTo>
                    <a:cubicBezTo>
                      <a:pt x="1520" y="691"/>
                      <a:pt x="1924" y="473"/>
                      <a:pt x="1738" y="318"/>
                    </a:cubicBezTo>
                    <a:cubicBezTo>
                      <a:pt x="1520" y="132"/>
                      <a:pt x="1241" y="39"/>
                      <a:pt x="962" y="8"/>
                    </a:cubicBezTo>
                    <a:cubicBezTo>
                      <a:pt x="917" y="3"/>
                      <a:pt x="871" y="1"/>
                      <a:pt x="82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4" name="Google Shape;2314;p110"/>
              <p:cNvSpPr/>
              <p:nvPr/>
            </p:nvSpPr>
            <p:spPr>
              <a:xfrm rot="-10594719">
                <a:off x="1895778" y="4578886"/>
                <a:ext cx="113837" cy="36159"/>
              </a:xfrm>
              <a:custGeom>
                <a:avLst/>
                <a:gdLst/>
                <a:ahLst/>
                <a:cxnLst/>
                <a:rect l="l" t="t" r="r" b="b"/>
                <a:pathLst>
                  <a:path w="1955" h="621" extrusionOk="0">
                    <a:moveTo>
                      <a:pt x="1210" y="1"/>
                    </a:moveTo>
                    <a:cubicBezTo>
                      <a:pt x="807" y="1"/>
                      <a:pt x="1" y="621"/>
                      <a:pt x="745" y="621"/>
                    </a:cubicBezTo>
                    <a:cubicBezTo>
                      <a:pt x="1148" y="621"/>
                      <a:pt x="1955" y="1"/>
                      <a:pt x="12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5" name="Google Shape;2315;p110"/>
              <p:cNvSpPr/>
              <p:nvPr/>
            </p:nvSpPr>
            <p:spPr>
              <a:xfrm rot="-10594719">
                <a:off x="1667823" y="4452968"/>
                <a:ext cx="119311" cy="43903"/>
              </a:xfrm>
              <a:custGeom>
                <a:avLst/>
                <a:gdLst/>
                <a:ahLst/>
                <a:cxnLst/>
                <a:rect l="l" t="t" r="r" b="b"/>
                <a:pathLst>
                  <a:path w="2049" h="754" extrusionOk="0">
                    <a:moveTo>
                      <a:pt x="754" y="0"/>
                    </a:moveTo>
                    <a:cubicBezTo>
                      <a:pt x="504" y="0"/>
                      <a:pt x="264" y="123"/>
                      <a:pt x="125" y="346"/>
                    </a:cubicBezTo>
                    <a:cubicBezTo>
                      <a:pt x="1" y="563"/>
                      <a:pt x="218" y="749"/>
                      <a:pt x="435" y="749"/>
                    </a:cubicBezTo>
                    <a:lnTo>
                      <a:pt x="1180" y="749"/>
                    </a:lnTo>
                    <a:cubicBezTo>
                      <a:pt x="1208" y="752"/>
                      <a:pt x="1237" y="754"/>
                      <a:pt x="1265" y="754"/>
                    </a:cubicBezTo>
                    <a:cubicBezTo>
                      <a:pt x="1515" y="754"/>
                      <a:pt x="1757" y="634"/>
                      <a:pt x="1924" y="439"/>
                    </a:cubicBezTo>
                    <a:cubicBezTo>
                      <a:pt x="2048" y="191"/>
                      <a:pt x="1831" y="5"/>
                      <a:pt x="1583" y="5"/>
                    </a:cubicBezTo>
                    <a:lnTo>
                      <a:pt x="839" y="5"/>
                    </a:lnTo>
                    <a:cubicBezTo>
                      <a:pt x="810" y="2"/>
                      <a:pt x="782" y="0"/>
                      <a:pt x="75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6" name="Google Shape;2316;p110"/>
              <p:cNvSpPr/>
              <p:nvPr/>
            </p:nvSpPr>
            <p:spPr>
              <a:xfrm rot="-10594719">
                <a:off x="1579764" y="4538236"/>
                <a:ext cx="113896" cy="34412"/>
              </a:xfrm>
              <a:custGeom>
                <a:avLst/>
                <a:gdLst/>
                <a:ahLst/>
                <a:cxnLst/>
                <a:rect l="l" t="t" r="r" b="b"/>
                <a:pathLst>
                  <a:path w="1956" h="591" extrusionOk="0">
                    <a:moveTo>
                      <a:pt x="1211" y="1"/>
                    </a:moveTo>
                    <a:cubicBezTo>
                      <a:pt x="838" y="1"/>
                      <a:pt x="1" y="590"/>
                      <a:pt x="776" y="590"/>
                    </a:cubicBezTo>
                    <a:cubicBezTo>
                      <a:pt x="1149" y="590"/>
                      <a:pt x="1955" y="1"/>
                      <a:pt x="121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7" name="Google Shape;2317;p110"/>
              <p:cNvSpPr/>
              <p:nvPr/>
            </p:nvSpPr>
            <p:spPr>
              <a:xfrm rot="-10594719">
                <a:off x="1579808" y="4655738"/>
                <a:ext cx="106675" cy="39652"/>
              </a:xfrm>
              <a:custGeom>
                <a:avLst/>
                <a:gdLst/>
                <a:ahLst/>
                <a:cxnLst/>
                <a:rect l="l" t="t" r="r" b="b"/>
                <a:pathLst>
                  <a:path w="1832" h="681" extrusionOk="0">
                    <a:moveTo>
                      <a:pt x="915" y="1"/>
                    </a:moveTo>
                    <a:cubicBezTo>
                      <a:pt x="727" y="1"/>
                      <a:pt x="543" y="49"/>
                      <a:pt x="373" y="155"/>
                    </a:cubicBezTo>
                    <a:cubicBezTo>
                      <a:pt x="249" y="217"/>
                      <a:pt x="1" y="434"/>
                      <a:pt x="280" y="527"/>
                    </a:cubicBezTo>
                    <a:lnTo>
                      <a:pt x="683" y="651"/>
                    </a:lnTo>
                    <a:cubicBezTo>
                      <a:pt x="762" y="671"/>
                      <a:pt x="844" y="681"/>
                      <a:pt x="926" y="681"/>
                    </a:cubicBezTo>
                    <a:cubicBezTo>
                      <a:pt x="1105" y="681"/>
                      <a:pt x="1289" y="633"/>
                      <a:pt x="1459" y="527"/>
                    </a:cubicBezTo>
                    <a:cubicBezTo>
                      <a:pt x="1583" y="465"/>
                      <a:pt x="1831" y="248"/>
                      <a:pt x="1552" y="155"/>
                    </a:cubicBezTo>
                    <a:lnTo>
                      <a:pt x="1180" y="31"/>
                    </a:lnTo>
                    <a:cubicBezTo>
                      <a:pt x="1091" y="11"/>
                      <a:pt x="1003" y="1"/>
                      <a:pt x="91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8" name="Google Shape;2318;p110"/>
              <p:cNvSpPr/>
              <p:nvPr/>
            </p:nvSpPr>
            <p:spPr>
              <a:xfrm rot="-10594719">
                <a:off x="1253171" y="4536196"/>
                <a:ext cx="131888" cy="69813"/>
              </a:xfrm>
              <a:custGeom>
                <a:avLst/>
                <a:gdLst/>
                <a:ahLst/>
                <a:cxnLst/>
                <a:rect l="l" t="t" r="r" b="b"/>
                <a:pathLst>
                  <a:path w="2265" h="1199" extrusionOk="0">
                    <a:moveTo>
                      <a:pt x="979" y="0"/>
                    </a:moveTo>
                    <a:cubicBezTo>
                      <a:pt x="813" y="0"/>
                      <a:pt x="636" y="53"/>
                      <a:pt x="497" y="92"/>
                    </a:cubicBezTo>
                    <a:cubicBezTo>
                      <a:pt x="403" y="123"/>
                      <a:pt x="0" y="341"/>
                      <a:pt x="186" y="496"/>
                    </a:cubicBezTo>
                    <a:lnTo>
                      <a:pt x="1055" y="1116"/>
                    </a:lnTo>
                    <a:cubicBezTo>
                      <a:pt x="1127" y="1176"/>
                      <a:pt x="1222" y="1199"/>
                      <a:pt x="1323" y="1199"/>
                    </a:cubicBezTo>
                    <a:cubicBezTo>
                      <a:pt x="1482" y="1199"/>
                      <a:pt x="1654" y="1142"/>
                      <a:pt x="1768" y="1085"/>
                    </a:cubicBezTo>
                    <a:cubicBezTo>
                      <a:pt x="1861" y="1054"/>
                      <a:pt x="2265" y="868"/>
                      <a:pt x="2079" y="713"/>
                    </a:cubicBezTo>
                    <a:lnTo>
                      <a:pt x="1241" y="61"/>
                    </a:lnTo>
                    <a:cubicBezTo>
                      <a:pt x="1163" y="17"/>
                      <a:pt x="1073" y="0"/>
                      <a:pt x="97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9" name="Google Shape;2319;p110"/>
              <p:cNvSpPr/>
              <p:nvPr/>
            </p:nvSpPr>
            <p:spPr>
              <a:xfrm rot="-10594719">
                <a:off x="1324781" y="4401406"/>
                <a:ext cx="110227" cy="62419"/>
              </a:xfrm>
              <a:custGeom>
                <a:avLst/>
                <a:gdLst/>
                <a:ahLst/>
                <a:cxnLst/>
                <a:rect l="l" t="t" r="r" b="b"/>
                <a:pathLst>
                  <a:path w="1893" h="1072" extrusionOk="0">
                    <a:moveTo>
                      <a:pt x="707" y="1"/>
                    </a:moveTo>
                    <a:cubicBezTo>
                      <a:pt x="508" y="1"/>
                      <a:pt x="317" y="77"/>
                      <a:pt x="187" y="229"/>
                    </a:cubicBezTo>
                    <a:cubicBezTo>
                      <a:pt x="1" y="415"/>
                      <a:pt x="94" y="725"/>
                      <a:pt x="342" y="787"/>
                    </a:cubicBezTo>
                    <a:lnTo>
                      <a:pt x="962" y="1035"/>
                    </a:lnTo>
                    <a:cubicBezTo>
                      <a:pt x="1037" y="1060"/>
                      <a:pt x="1114" y="1072"/>
                      <a:pt x="1190" y="1072"/>
                    </a:cubicBezTo>
                    <a:cubicBezTo>
                      <a:pt x="1399" y="1072"/>
                      <a:pt x="1602" y="986"/>
                      <a:pt x="1738" y="849"/>
                    </a:cubicBezTo>
                    <a:cubicBezTo>
                      <a:pt x="1893" y="663"/>
                      <a:pt x="1831" y="353"/>
                      <a:pt x="1583" y="291"/>
                    </a:cubicBezTo>
                    <a:lnTo>
                      <a:pt x="962" y="43"/>
                    </a:lnTo>
                    <a:cubicBezTo>
                      <a:pt x="879" y="15"/>
                      <a:pt x="792" y="1"/>
                      <a:pt x="70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0" name="Google Shape;2320;p110"/>
              <p:cNvSpPr/>
              <p:nvPr/>
            </p:nvSpPr>
            <p:spPr>
              <a:xfrm rot="-10594719">
                <a:off x="1535351" y="4341719"/>
                <a:ext cx="103007" cy="37556"/>
              </a:xfrm>
              <a:custGeom>
                <a:avLst/>
                <a:gdLst/>
                <a:ahLst/>
                <a:cxnLst/>
                <a:rect l="l" t="t" r="r" b="b"/>
                <a:pathLst>
                  <a:path w="1769" h="645" extrusionOk="0">
                    <a:moveTo>
                      <a:pt x="925" y="1"/>
                    </a:moveTo>
                    <a:cubicBezTo>
                      <a:pt x="724" y="1"/>
                      <a:pt x="532" y="58"/>
                      <a:pt x="373" y="149"/>
                    </a:cubicBezTo>
                    <a:cubicBezTo>
                      <a:pt x="249" y="211"/>
                      <a:pt x="1" y="428"/>
                      <a:pt x="249" y="490"/>
                    </a:cubicBezTo>
                    <a:lnTo>
                      <a:pt x="652" y="614"/>
                    </a:lnTo>
                    <a:cubicBezTo>
                      <a:pt x="731" y="634"/>
                      <a:pt x="812" y="644"/>
                      <a:pt x="895" y="644"/>
                    </a:cubicBezTo>
                    <a:cubicBezTo>
                      <a:pt x="1074" y="644"/>
                      <a:pt x="1258" y="596"/>
                      <a:pt x="1428" y="490"/>
                    </a:cubicBezTo>
                    <a:cubicBezTo>
                      <a:pt x="1521" y="428"/>
                      <a:pt x="1769" y="242"/>
                      <a:pt x="1521" y="149"/>
                    </a:cubicBezTo>
                    <a:lnTo>
                      <a:pt x="1148" y="25"/>
                    </a:lnTo>
                    <a:cubicBezTo>
                      <a:pt x="1074" y="8"/>
                      <a:pt x="999" y="1"/>
                      <a:pt x="92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1" name="Google Shape;2321;p110"/>
              <p:cNvSpPr/>
              <p:nvPr/>
            </p:nvSpPr>
            <p:spPr>
              <a:xfrm rot="-10594719">
                <a:off x="1118834" y="4308400"/>
                <a:ext cx="117506" cy="54616"/>
              </a:xfrm>
              <a:custGeom>
                <a:avLst/>
                <a:gdLst/>
                <a:ahLst/>
                <a:cxnLst/>
                <a:rect l="l" t="t" r="r" b="b"/>
                <a:pathLst>
                  <a:path w="2018" h="938" extrusionOk="0">
                    <a:moveTo>
                      <a:pt x="1418" y="1"/>
                    </a:moveTo>
                    <a:cubicBezTo>
                      <a:pt x="1366" y="1"/>
                      <a:pt x="1316" y="5"/>
                      <a:pt x="1273" y="11"/>
                    </a:cubicBezTo>
                    <a:lnTo>
                      <a:pt x="528" y="135"/>
                    </a:lnTo>
                    <a:cubicBezTo>
                      <a:pt x="311" y="197"/>
                      <a:pt x="1" y="445"/>
                      <a:pt x="63" y="693"/>
                    </a:cubicBezTo>
                    <a:cubicBezTo>
                      <a:pt x="130" y="872"/>
                      <a:pt x="341" y="938"/>
                      <a:pt x="535" y="938"/>
                    </a:cubicBezTo>
                    <a:cubicBezTo>
                      <a:pt x="611" y="938"/>
                      <a:pt x="684" y="928"/>
                      <a:pt x="745" y="910"/>
                    </a:cubicBezTo>
                    <a:lnTo>
                      <a:pt x="1490" y="786"/>
                    </a:lnTo>
                    <a:cubicBezTo>
                      <a:pt x="1707" y="755"/>
                      <a:pt x="2017" y="507"/>
                      <a:pt x="1955" y="259"/>
                    </a:cubicBezTo>
                    <a:cubicBezTo>
                      <a:pt x="1881" y="60"/>
                      <a:pt x="1628" y="1"/>
                      <a:pt x="141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2" name="Google Shape;2322;p110"/>
              <p:cNvSpPr/>
              <p:nvPr/>
            </p:nvSpPr>
            <p:spPr>
              <a:xfrm rot="-10594719">
                <a:off x="780859" y="4335661"/>
                <a:ext cx="95786" cy="48037"/>
              </a:xfrm>
              <a:custGeom>
                <a:avLst/>
                <a:gdLst/>
                <a:ahLst/>
                <a:cxnLst/>
                <a:rect l="l" t="t" r="r" b="b"/>
                <a:pathLst>
                  <a:path w="1645" h="825" extrusionOk="0">
                    <a:moveTo>
                      <a:pt x="1144" y="0"/>
                    </a:moveTo>
                    <a:cubicBezTo>
                      <a:pt x="983" y="0"/>
                      <a:pt x="816" y="51"/>
                      <a:pt x="714" y="102"/>
                    </a:cubicBezTo>
                    <a:lnTo>
                      <a:pt x="466" y="226"/>
                    </a:lnTo>
                    <a:cubicBezTo>
                      <a:pt x="311" y="289"/>
                      <a:pt x="1" y="506"/>
                      <a:pt x="187" y="692"/>
                    </a:cubicBezTo>
                    <a:cubicBezTo>
                      <a:pt x="257" y="790"/>
                      <a:pt x="378" y="825"/>
                      <a:pt x="507" y="825"/>
                    </a:cubicBezTo>
                    <a:cubicBezTo>
                      <a:pt x="662" y="825"/>
                      <a:pt x="829" y="774"/>
                      <a:pt x="931" y="723"/>
                    </a:cubicBezTo>
                    <a:lnTo>
                      <a:pt x="1180" y="599"/>
                    </a:lnTo>
                    <a:cubicBezTo>
                      <a:pt x="1335" y="537"/>
                      <a:pt x="1645" y="320"/>
                      <a:pt x="1490" y="133"/>
                    </a:cubicBezTo>
                    <a:cubicBezTo>
                      <a:pt x="1406" y="35"/>
                      <a:pt x="1277" y="0"/>
                      <a:pt x="114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3" name="Google Shape;2323;p110"/>
              <p:cNvSpPr/>
              <p:nvPr/>
            </p:nvSpPr>
            <p:spPr>
              <a:xfrm rot="-10594719">
                <a:off x="896926" y="4426275"/>
                <a:ext cx="104812" cy="39303"/>
              </a:xfrm>
              <a:custGeom>
                <a:avLst/>
                <a:gdLst/>
                <a:ahLst/>
                <a:cxnLst/>
                <a:rect l="l" t="t" r="r" b="b"/>
                <a:pathLst>
                  <a:path w="1800" h="675" extrusionOk="0">
                    <a:moveTo>
                      <a:pt x="1130" y="0"/>
                    </a:moveTo>
                    <a:cubicBezTo>
                      <a:pt x="769" y="0"/>
                      <a:pt x="422" y="122"/>
                      <a:pt x="124" y="328"/>
                    </a:cubicBezTo>
                    <a:cubicBezTo>
                      <a:pt x="62" y="390"/>
                      <a:pt x="0" y="452"/>
                      <a:pt x="0" y="545"/>
                    </a:cubicBezTo>
                    <a:cubicBezTo>
                      <a:pt x="31" y="638"/>
                      <a:pt x="155" y="669"/>
                      <a:pt x="218" y="669"/>
                    </a:cubicBezTo>
                    <a:cubicBezTo>
                      <a:pt x="254" y="673"/>
                      <a:pt x="290" y="675"/>
                      <a:pt x="326" y="675"/>
                    </a:cubicBezTo>
                    <a:cubicBezTo>
                      <a:pt x="508" y="675"/>
                      <a:pt x="686" y="625"/>
                      <a:pt x="844" y="543"/>
                    </a:cubicBezTo>
                    <a:lnTo>
                      <a:pt x="844" y="543"/>
                    </a:lnTo>
                    <a:cubicBezTo>
                      <a:pt x="857" y="544"/>
                      <a:pt x="871" y="544"/>
                      <a:pt x="884" y="544"/>
                    </a:cubicBezTo>
                    <a:cubicBezTo>
                      <a:pt x="1071" y="544"/>
                      <a:pt x="1248" y="496"/>
                      <a:pt x="1396" y="390"/>
                    </a:cubicBezTo>
                    <a:cubicBezTo>
                      <a:pt x="1520" y="359"/>
                      <a:pt x="1800" y="111"/>
                      <a:pt x="1520" y="49"/>
                    </a:cubicBezTo>
                    <a:cubicBezTo>
                      <a:pt x="1390" y="16"/>
                      <a:pt x="1259" y="0"/>
                      <a:pt x="113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4" name="Google Shape;2324;p110"/>
              <p:cNvSpPr/>
              <p:nvPr/>
            </p:nvSpPr>
            <p:spPr>
              <a:xfrm rot="-10594719">
                <a:off x="1035410" y="4484473"/>
                <a:ext cx="146329" cy="74355"/>
              </a:xfrm>
              <a:custGeom>
                <a:avLst/>
                <a:gdLst/>
                <a:ahLst/>
                <a:cxnLst/>
                <a:rect l="l" t="t" r="r" b="b"/>
                <a:pathLst>
                  <a:path w="2513" h="1277" extrusionOk="0">
                    <a:moveTo>
                      <a:pt x="1964" y="0"/>
                    </a:moveTo>
                    <a:cubicBezTo>
                      <a:pt x="1894" y="0"/>
                      <a:pt x="1826" y="10"/>
                      <a:pt x="1769" y="27"/>
                    </a:cubicBezTo>
                    <a:lnTo>
                      <a:pt x="528" y="430"/>
                    </a:lnTo>
                    <a:cubicBezTo>
                      <a:pt x="280" y="492"/>
                      <a:pt x="0" y="709"/>
                      <a:pt x="62" y="988"/>
                    </a:cubicBezTo>
                    <a:cubicBezTo>
                      <a:pt x="129" y="1188"/>
                      <a:pt x="339" y="1277"/>
                      <a:pt x="532" y="1277"/>
                    </a:cubicBezTo>
                    <a:cubicBezTo>
                      <a:pt x="609" y="1277"/>
                      <a:pt x="683" y="1263"/>
                      <a:pt x="745" y="1236"/>
                    </a:cubicBezTo>
                    <a:lnTo>
                      <a:pt x="1986" y="864"/>
                    </a:lnTo>
                    <a:cubicBezTo>
                      <a:pt x="2203" y="771"/>
                      <a:pt x="2513" y="585"/>
                      <a:pt x="2420" y="306"/>
                    </a:cubicBezTo>
                    <a:cubicBezTo>
                      <a:pt x="2374" y="77"/>
                      <a:pt x="2160" y="0"/>
                      <a:pt x="196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5" name="Google Shape;2325;p110"/>
              <p:cNvSpPr/>
              <p:nvPr/>
            </p:nvSpPr>
            <p:spPr>
              <a:xfrm rot="-10594719">
                <a:off x="1152902" y="4685992"/>
                <a:ext cx="99397" cy="36450"/>
              </a:xfrm>
              <a:custGeom>
                <a:avLst/>
                <a:gdLst/>
                <a:ahLst/>
                <a:cxnLst/>
                <a:rect l="l" t="t" r="r" b="b"/>
                <a:pathLst>
                  <a:path w="1707" h="626" extrusionOk="0">
                    <a:moveTo>
                      <a:pt x="785" y="0"/>
                    </a:moveTo>
                    <a:cubicBezTo>
                      <a:pt x="540" y="0"/>
                      <a:pt x="323" y="120"/>
                      <a:pt x="156" y="315"/>
                    </a:cubicBezTo>
                    <a:cubicBezTo>
                      <a:pt x="1" y="532"/>
                      <a:pt x="280" y="625"/>
                      <a:pt x="435" y="625"/>
                    </a:cubicBezTo>
                    <a:lnTo>
                      <a:pt x="838" y="625"/>
                    </a:lnTo>
                    <a:cubicBezTo>
                      <a:pt x="1117" y="625"/>
                      <a:pt x="1365" y="532"/>
                      <a:pt x="1583" y="315"/>
                    </a:cubicBezTo>
                    <a:cubicBezTo>
                      <a:pt x="1707" y="98"/>
                      <a:pt x="1458" y="5"/>
                      <a:pt x="1272" y="5"/>
                    </a:cubicBezTo>
                    <a:lnTo>
                      <a:pt x="869" y="5"/>
                    </a:lnTo>
                    <a:cubicBezTo>
                      <a:pt x="841" y="2"/>
                      <a:pt x="812" y="0"/>
                      <a:pt x="78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6" name="Google Shape;2326;p110"/>
              <p:cNvSpPr/>
              <p:nvPr/>
            </p:nvSpPr>
            <p:spPr>
              <a:xfrm rot="-10594719">
                <a:off x="1100229" y="4854235"/>
                <a:ext cx="153608" cy="70337"/>
              </a:xfrm>
              <a:custGeom>
                <a:avLst/>
                <a:gdLst/>
                <a:ahLst/>
                <a:cxnLst/>
                <a:rect l="l" t="t" r="r" b="b"/>
                <a:pathLst>
                  <a:path w="2638" h="1208" extrusionOk="0">
                    <a:moveTo>
                      <a:pt x="729" y="0"/>
                    </a:moveTo>
                    <a:cubicBezTo>
                      <a:pt x="520" y="0"/>
                      <a:pt x="320" y="76"/>
                      <a:pt x="156" y="240"/>
                    </a:cubicBezTo>
                    <a:cubicBezTo>
                      <a:pt x="0" y="426"/>
                      <a:pt x="62" y="736"/>
                      <a:pt x="311" y="798"/>
                    </a:cubicBezTo>
                    <a:lnTo>
                      <a:pt x="1675" y="1171"/>
                    </a:lnTo>
                    <a:cubicBezTo>
                      <a:pt x="1750" y="1195"/>
                      <a:pt x="1827" y="1207"/>
                      <a:pt x="1904" y="1207"/>
                    </a:cubicBezTo>
                    <a:cubicBezTo>
                      <a:pt x="2112" y="1207"/>
                      <a:pt x="2315" y="1121"/>
                      <a:pt x="2451" y="984"/>
                    </a:cubicBezTo>
                    <a:cubicBezTo>
                      <a:pt x="2637" y="798"/>
                      <a:pt x="2544" y="488"/>
                      <a:pt x="2296" y="426"/>
                    </a:cubicBezTo>
                    <a:lnTo>
                      <a:pt x="931" y="23"/>
                    </a:lnTo>
                    <a:cubicBezTo>
                      <a:pt x="863" y="8"/>
                      <a:pt x="796" y="0"/>
                      <a:pt x="7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7" name="Google Shape;2327;p110"/>
              <p:cNvSpPr/>
              <p:nvPr/>
            </p:nvSpPr>
            <p:spPr>
              <a:xfrm rot="-10594719">
                <a:off x="909141" y="4699932"/>
                <a:ext cx="84956" cy="50657"/>
              </a:xfrm>
              <a:custGeom>
                <a:avLst/>
                <a:gdLst/>
                <a:ahLst/>
                <a:cxnLst/>
                <a:rect l="l" t="t" r="r" b="b"/>
                <a:pathLst>
                  <a:path w="1459" h="870" extrusionOk="0">
                    <a:moveTo>
                      <a:pt x="652" y="1"/>
                    </a:moveTo>
                    <a:cubicBezTo>
                      <a:pt x="342" y="1"/>
                      <a:pt x="93" y="187"/>
                      <a:pt x="31" y="466"/>
                    </a:cubicBezTo>
                    <a:cubicBezTo>
                      <a:pt x="0" y="745"/>
                      <a:pt x="310" y="838"/>
                      <a:pt x="559" y="838"/>
                    </a:cubicBezTo>
                    <a:lnTo>
                      <a:pt x="559" y="869"/>
                    </a:lnTo>
                    <a:lnTo>
                      <a:pt x="807" y="869"/>
                    </a:lnTo>
                    <a:cubicBezTo>
                      <a:pt x="1055" y="869"/>
                      <a:pt x="1396" y="652"/>
                      <a:pt x="1427" y="404"/>
                    </a:cubicBezTo>
                    <a:cubicBezTo>
                      <a:pt x="1458" y="125"/>
                      <a:pt x="1148" y="1"/>
                      <a:pt x="90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8" name="Google Shape;2328;p110"/>
              <p:cNvSpPr/>
              <p:nvPr/>
            </p:nvSpPr>
            <p:spPr>
              <a:xfrm rot="-10594719">
                <a:off x="661506" y="4790849"/>
                <a:ext cx="119253" cy="43961"/>
              </a:xfrm>
              <a:custGeom>
                <a:avLst/>
                <a:gdLst/>
                <a:ahLst/>
                <a:cxnLst/>
                <a:rect l="l" t="t" r="r" b="b"/>
                <a:pathLst>
                  <a:path w="2048" h="755" extrusionOk="0">
                    <a:moveTo>
                      <a:pt x="775" y="1"/>
                    </a:moveTo>
                    <a:cubicBezTo>
                      <a:pt x="503" y="1"/>
                      <a:pt x="264" y="121"/>
                      <a:pt x="125" y="316"/>
                    </a:cubicBezTo>
                    <a:cubicBezTo>
                      <a:pt x="1" y="564"/>
                      <a:pt x="218" y="750"/>
                      <a:pt x="435" y="750"/>
                    </a:cubicBezTo>
                    <a:lnTo>
                      <a:pt x="1210" y="750"/>
                    </a:lnTo>
                    <a:cubicBezTo>
                      <a:pt x="1238" y="753"/>
                      <a:pt x="1267" y="755"/>
                      <a:pt x="1295" y="755"/>
                    </a:cubicBezTo>
                    <a:cubicBezTo>
                      <a:pt x="1545" y="755"/>
                      <a:pt x="1784" y="632"/>
                      <a:pt x="1924" y="409"/>
                    </a:cubicBezTo>
                    <a:cubicBezTo>
                      <a:pt x="2048" y="192"/>
                      <a:pt x="1831" y="6"/>
                      <a:pt x="1614" y="6"/>
                    </a:cubicBezTo>
                    <a:lnTo>
                      <a:pt x="869" y="6"/>
                    </a:lnTo>
                    <a:cubicBezTo>
                      <a:pt x="837" y="2"/>
                      <a:pt x="806" y="1"/>
                      <a:pt x="77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9" name="Google Shape;2329;p110"/>
              <p:cNvSpPr/>
              <p:nvPr/>
            </p:nvSpPr>
            <p:spPr>
              <a:xfrm rot="-10594719">
                <a:off x="716042" y="4640465"/>
                <a:ext cx="115642" cy="32548"/>
              </a:xfrm>
              <a:custGeom>
                <a:avLst/>
                <a:gdLst/>
                <a:ahLst/>
                <a:cxnLst/>
                <a:rect l="l" t="t" r="r" b="b"/>
                <a:pathLst>
                  <a:path w="1986" h="559" extrusionOk="0">
                    <a:moveTo>
                      <a:pt x="1210" y="0"/>
                    </a:moveTo>
                    <a:cubicBezTo>
                      <a:pt x="838" y="0"/>
                      <a:pt x="0" y="559"/>
                      <a:pt x="776" y="559"/>
                    </a:cubicBezTo>
                    <a:cubicBezTo>
                      <a:pt x="1148" y="559"/>
                      <a:pt x="1985" y="0"/>
                      <a:pt x="121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0" name="Google Shape;2330;p110"/>
              <p:cNvSpPr/>
              <p:nvPr/>
            </p:nvSpPr>
            <p:spPr>
              <a:xfrm rot="-10594719">
                <a:off x="596313" y="4488004"/>
                <a:ext cx="97591" cy="45242"/>
              </a:xfrm>
              <a:custGeom>
                <a:avLst/>
                <a:gdLst/>
                <a:ahLst/>
                <a:cxnLst/>
                <a:rect l="l" t="t" r="r" b="b"/>
                <a:pathLst>
                  <a:path w="1676" h="777" extrusionOk="0">
                    <a:moveTo>
                      <a:pt x="652" y="1"/>
                    </a:moveTo>
                    <a:cubicBezTo>
                      <a:pt x="404" y="1"/>
                      <a:pt x="63" y="187"/>
                      <a:pt x="32" y="435"/>
                    </a:cubicBezTo>
                    <a:cubicBezTo>
                      <a:pt x="1" y="683"/>
                      <a:pt x="342" y="776"/>
                      <a:pt x="528" y="776"/>
                    </a:cubicBezTo>
                    <a:lnTo>
                      <a:pt x="1024" y="776"/>
                    </a:lnTo>
                    <a:cubicBezTo>
                      <a:pt x="1272" y="776"/>
                      <a:pt x="1614" y="590"/>
                      <a:pt x="1645" y="342"/>
                    </a:cubicBezTo>
                    <a:cubicBezTo>
                      <a:pt x="1676" y="63"/>
                      <a:pt x="1365" y="1"/>
                      <a:pt x="114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1" name="Google Shape;2331;p110"/>
              <p:cNvSpPr/>
              <p:nvPr/>
            </p:nvSpPr>
            <p:spPr>
              <a:xfrm rot="-10594719">
                <a:off x="411673" y="4405109"/>
                <a:ext cx="113837" cy="32548"/>
              </a:xfrm>
              <a:custGeom>
                <a:avLst/>
                <a:gdLst/>
                <a:ahLst/>
                <a:cxnLst/>
                <a:rect l="l" t="t" r="r" b="b"/>
                <a:pathLst>
                  <a:path w="1955" h="559" extrusionOk="0">
                    <a:moveTo>
                      <a:pt x="1210" y="1"/>
                    </a:moveTo>
                    <a:cubicBezTo>
                      <a:pt x="807" y="1"/>
                      <a:pt x="0" y="559"/>
                      <a:pt x="745" y="559"/>
                    </a:cubicBezTo>
                    <a:cubicBezTo>
                      <a:pt x="1148" y="559"/>
                      <a:pt x="1955" y="1"/>
                      <a:pt x="12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2" name="Google Shape;2332;p110"/>
              <p:cNvSpPr/>
              <p:nvPr/>
            </p:nvSpPr>
            <p:spPr>
              <a:xfrm rot="-10594719">
                <a:off x="260348" y="4417234"/>
                <a:ext cx="95786" cy="45184"/>
              </a:xfrm>
              <a:custGeom>
                <a:avLst/>
                <a:gdLst/>
                <a:ahLst/>
                <a:cxnLst/>
                <a:rect l="l" t="t" r="r" b="b"/>
                <a:pathLst>
                  <a:path w="1645" h="776" extrusionOk="0">
                    <a:moveTo>
                      <a:pt x="869" y="0"/>
                    </a:moveTo>
                    <a:cubicBezTo>
                      <a:pt x="248" y="0"/>
                      <a:pt x="0" y="776"/>
                      <a:pt x="776" y="776"/>
                    </a:cubicBezTo>
                    <a:cubicBezTo>
                      <a:pt x="1396" y="776"/>
                      <a:pt x="1644" y="0"/>
                      <a:pt x="86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3" name="Google Shape;2333;p110"/>
              <p:cNvSpPr/>
              <p:nvPr/>
            </p:nvSpPr>
            <p:spPr>
              <a:xfrm rot="-10594719">
                <a:off x="298549" y="4538806"/>
                <a:ext cx="92176" cy="38255"/>
              </a:xfrm>
              <a:custGeom>
                <a:avLst/>
                <a:gdLst/>
                <a:ahLst/>
                <a:cxnLst/>
                <a:rect l="l" t="t" r="r" b="b"/>
                <a:pathLst>
                  <a:path w="1583" h="657" extrusionOk="0">
                    <a:moveTo>
                      <a:pt x="807" y="0"/>
                    </a:moveTo>
                    <a:cubicBezTo>
                      <a:pt x="540" y="0"/>
                      <a:pt x="323" y="120"/>
                      <a:pt x="156" y="315"/>
                    </a:cubicBezTo>
                    <a:cubicBezTo>
                      <a:pt x="1" y="532"/>
                      <a:pt x="280" y="656"/>
                      <a:pt x="466" y="656"/>
                    </a:cubicBezTo>
                    <a:lnTo>
                      <a:pt x="714" y="656"/>
                    </a:lnTo>
                    <a:cubicBezTo>
                      <a:pt x="993" y="656"/>
                      <a:pt x="1242" y="532"/>
                      <a:pt x="1459" y="346"/>
                    </a:cubicBezTo>
                    <a:cubicBezTo>
                      <a:pt x="1583" y="98"/>
                      <a:pt x="1335" y="5"/>
                      <a:pt x="1149" y="5"/>
                    </a:cubicBezTo>
                    <a:lnTo>
                      <a:pt x="900" y="5"/>
                    </a:lnTo>
                    <a:cubicBezTo>
                      <a:pt x="869" y="2"/>
                      <a:pt x="838" y="0"/>
                      <a:pt x="80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4" name="Google Shape;2334;p110"/>
              <p:cNvSpPr/>
              <p:nvPr/>
            </p:nvSpPr>
            <p:spPr>
              <a:xfrm rot="-10594719">
                <a:off x="400126" y="4620999"/>
                <a:ext cx="95786" cy="46989"/>
              </a:xfrm>
              <a:custGeom>
                <a:avLst/>
                <a:gdLst/>
                <a:ahLst/>
                <a:cxnLst/>
                <a:rect l="l" t="t" r="r" b="b"/>
                <a:pathLst>
                  <a:path w="1645" h="807" extrusionOk="0">
                    <a:moveTo>
                      <a:pt x="869" y="0"/>
                    </a:moveTo>
                    <a:cubicBezTo>
                      <a:pt x="249" y="0"/>
                      <a:pt x="1" y="807"/>
                      <a:pt x="776" y="807"/>
                    </a:cubicBezTo>
                    <a:cubicBezTo>
                      <a:pt x="1397" y="807"/>
                      <a:pt x="1645" y="0"/>
                      <a:pt x="86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5" name="Google Shape;2335;p110"/>
              <p:cNvSpPr/>
              <p:nvPr/>
            </p:nvSpPr>
            <p:spPr>
              <a:xfrm rot="-10594719">
                <a:off x="569542" y="4609360"/>
                <a:ext cx="93981" cy="32548"/>
              </a:xfrm>
              <a:custGeom>
                <a:avLst/>
                <a:gdLst/>
                <a:ahLst/>
                <a:cxnLst/>
                <a:rect l="l" t="t" r="r" b="b"/>
                <a:pathLst>
                  <a:path w="1614" h="559" extrusionOk="0">
                    <a:moveTo>
                      <a:pt x="900" y="0"/>
                    </a:moveTo>
                    <a:cubicBezTo>
                      <a:pt x="652" y="0"/>
                      <a:pt x="373" y="94"/>
                      <a:pt x="187" y="280"/>
                    </a:cubicBezTo>
                    <a:cubicBezTo>
                      <a:pt x="1" y="497"/>
                      <a:pt x="311" y="559"/>
                      <a:pt x="466" y="559"/>
                    </a:cubicBezTo>
                    <a:lnTo>
                      <a:pt x="714" y="559"/>
                    </a:lnTo>
                    <a:cubicBezTo>
                      <a:pt x="994" y="559"/>
                      <a:pt x="1242" y="466"/>
                      <a:pt x="1459" y="280"/>
                    </a:cubicBezTo>
                    <a:cubicBezTo>
                      <a:pt x="1614" y="63"/>
                      <a:pt x="1304" y="0"/>
                      <a:pt x="114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6" name="Google Shape;2336;p110"/>
              <p:cNvSpPr/>
              <p:nvPr/>
            </p:nvSpPr>
            <p:spPr>
              <a:xfrm rot="-10594719">
                <a:off x="262559" y="4750610"/>
                <a:ext cx="176259" cy="32781"/>
              </a:xfrm>
              <a:custGeom>
                <a:avLst/>
                <a:gdLst/>
                <a:ahLst/>
                <a:cxnLst/>
                <a:rect l="l" t="t" r="r" b="b"/>
                <a:pathLst>
                  <a:path w="3027" h="563" extrusionOk="0">
                    <a:moveTo>
                      <a:pt x="2121" y="1"/>
                    </a:moveTo>
                    <a:cubicBezTo>
                      <a:pt x="1644" y="1"/>
                      <a:pt x="1156" y="49"/>
                      <a:pt x="669" y="155"/>
                    </a:cubicBezTo>
                    <a:cubicBezTo>
                      <a:pt x="545" y="186"/>
                      <a:pt x="48" y="248"/>
                      <a:pt x="17" y="434"/>
                    </a:cubicBezTo>
                    <a:cubicBezTo>
                      <a:pt x="1" y="534"/>
                      <a:pt x="109" y="562"/>
                      <a:pt x="223" y="562"/>
                    </a:cubicBezTo>
                    <a:cubicBezTo>
                      <a:pt x="321" y="562"/>
                      <a:pt x="423" y="541"/>
                      <a:pt x="451" y="527"/>
                    </a:cubicBezTo>
                    <a:lnTo>
                      <a:pt x="482" y="527"/>
                    </a:lnTo>
                    <a:cubicBezTo>
                      <a:pt x="763" y="467"/>
                      <a:pt x="1069" y="433"/>
                      <a:pt x="1376" y="433"/>
                    </a:cubicBezTo>
                    <a:cubicBezTo>
                      <a:pt x="1545" y="433"/>
                      <a:pt x="1714" y="443"/>
                      <a:pt x="1878" y="465"/>
                    </a:cubicBezTo>
                    <a:cubicBezTo>
                      <a:pt x="1921" y="470"/>
                      <a:pt x="1964" y="473"/>
                      <a:pt x="2009" y="473"/>
                    </a:cubicBezTo>
                    <a:cubicBezTo>
                      <a:pt x="2221" y="473"/>
                      <a:pt x="2448" y="413"/>
                      <a:pt x="2654" y="310"/>
                    </a:cubicBezTo>
                    <a:cubicBezTo>
                      <a:pt x="2716" y="279"/>
                      <a:pt x="3026" y="62"/>
                      <a:pt x="2778" y="31"/>
                    </a:cubicBezTo>
                    <a:cubicBezTo>
                      <a:pt x="2562" y="11"/>
                      <a:pt x="2343" y="1"/>
                      <a:pt x="212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7" name="Google Shape;2337;p110"/>
              <p:cNvSpPr/>
              <p:nvPr/>
            </p:nvSpPr>
            <p:spPr>
              <a:xfrm rot="-10594719">
                <a:off x="61020" y="4723690"/>
                <a:ext cx="93981" cy="47047"/>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8" name="Google Shape;2338;p110"/>
              <p:cNvSpPr/>
              <p:nvPr/>
            </p:nvSpPr>
            <p:spPr>
              <a:xfrm rot="-10594719">
                <a:off x="-30399" y="4853917"/>
                <a:ext cx="124260" cy="31792"/>
              </a:xfrm>
              <a:custGeom>
                <a:avLst/>
                <a:gdLst/>
                <a:ahLst/>
                <a:cxnLst/>
                <a:rect l="l" t="t" r="r" b="b"/>
                <a:pathLst>
                  <a:path w="2134" h="546" extrusionOk="0">
                    <a:moveTo>
                      <a:pt x="1850" y="1"/>
                    </a:moveTo>
                    <a:cubicBezTo>
                      <a:pt x="1808" y="1"/>
                      <a:pt x="1769" y="3"/>
                      <a:pt x="1746" y="3"/>
                    </a:cubicBezTo>
                    <a:lnTo>
                      <a:pt x="877" y="127"/>
                    </a:lnTo>
                    <a:cubicBezTo>
                      <a:pt x="598" y="127"/>
                      <a:pt x="350" y="220"/>
                      <a:pt x="133" y="375"/>
                    </a:cubicBezTo>
                    <a:cubicBezTo>
                      <a:pt x="1" y="507"/>
                      <a:pt x="134" y="545"/>
                      <a:pt x="256" y="545"/>
                    </a:cubicBezTo>
                    <a:cubicBezTo>
                      <a:pt x="306" y="545"/>
                      <a:pt x="354" y="539"/>
                      <a:pt x="381" y="530"/>
                    </a:cubicBezTo>
                    <a:lnTo>
                      <a:pt x="1250" y="406"/>
                    </a:lnTo>
                    <a:cubicBezTo>
                      <a:pt x="1529" y="406"/>
                      <a:pt x="1777" y="313"/>
                      <a:pt x="1994" y="158"/>
                    </a:cubicBezTo>
                    <a:cubicBezTo>
                      <a:pt x="2134" y="18"/>
                      <a:pt x="1977" y="1"/>
                      <a:pt x="185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9" name="Google Shape;2339;p110"/>
              <p:cNvSpPr/>
              <p:nvPr/>
            </p:nvSpPr>
            <p:spPr>
              <a:xfrm rot="-10594719">
                <a:off x="111684" y="4611706"/>
                <a:ext cx="130083" cy="31035"/>
              </a:xfrm>
              <a:custGeom>
                <a:avLst/>
                <a:gdLst/>
                <a:ahLst/>
                <a:cxnLst/>
                <a:rect l="l" t="t" r="r" b="b"/>
                <a:pathLst>
                  <a:path w="2234" h="533" extrusionOk="0">
                    <a:moveTo>
                      <a:pt x="900" y="0"/>
                    </a:moveTo>
                    <a:cubicBezTo>
                      <a:pt x="621" y="0"/>
                      <a:pt x="373" y="93"/>
                      <a:pt x="155" y="279"/>
                    </a:cubicBezTo>
                    <a:cubicBezTo>
                      <a:pt x="0" y="496"/>
                      <a:pt x="311" y="528"/>
                      <a:pt x="435" y="528"/>
                    </a:cubicBezTo>
                    <a:lnTo>
                      <a:pt x="1303" y="528"/>
                    </a:lnTo>
                    <a:cubicBezTo>
                      <a:pt x="1332" y="531"/>
                      <a:pt x="1361" y="532"/>
                      <a:pt x="1390" y="532"/>
                    </a:cubicBezTo>
                    <a:cubicBezTo>
                      <a:pt x="1639" y="532"/>
                      <a:pt x="1881" y="415"/>
                      <a:pt x="2048" y="248"/>
                    </a:cubicBezTo>
                    <a:cubicBezTo>
                      <a:pt x="2234" y="62"/>
                      <a:pt x="1924" y="0"/>
                      <a:pt x="176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0" name="Google Shape;2340;p110"/>
              <p:cNvSpPr/>
              <p:nvPr/>
            </p:nvSpPr>
            <p:spPr>
              <a:xfrm rot="-10594719">
                <a:off x="86956" y="4479838"/>
                <a:ext cx="115701" cy="30743"/>
              </a:xfrm>
              <a:custGeom>
                <a:avLst/>
                <a:gdLst/>
                <a:ahLst/>
                <a:cxnLst/>
                <a:rect l="l" t="t" r="r" b="b"/>
                <a:pathLst>
                  <a:path w="1987" h="528" extrusionOk="0">
                    <a:moveTo>
                      <a:pt x="1211" y="1"/>
                    </a:moveTo>
                    <a:cubicBezTo>
                      <a:pt x="869" y="1"/>
                      <a:pt x="1" y="528"/>
                      <a:pt x="745" y="528"/>
                    </a:cubicBezTo>
                    <a:cubicBezTo>
                      <a:pt x="1118" y="528"/>
                      <a:pt x="1986" y="1"/>
                      <a:pt x="121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1" name="Google Shape;2341;p110"/>
              <p:cNvSpPr/>
              <p:nvPr/>
            </p:nvSpPr>
            <p:spPr>
              <a:xfrm rot="-10594719">
                <a:off x="62376" y="4370819"/>
                <a:ext cx="90371" cy="41923"/>
              </a:xfrm>
              <a:custGeom>
                <a:avLst/>
                <a:gdLst/>
                <a:ahLst/>
                <a:cxnLst/>
                <a:rect l="l" t="t" r="r" b="b"/>
                <a:pathLst>
                  <a:path w="1552" h="720" extrusionOk="0">
                    <a:moveTo>
                      <a:pt x="776" y="1"/>
                    </a:moveTo>
                    <a:cubicBezTo>
                      <a:pt x="509" y="1"/>
                      <a:pt x="292" y="121"/>
                      <a:pt x="125" y="316"/>
                    </a:cubicBezTo>
                    <a:cubicBezTo>
                      <a:pt x="0" y="564"/>
                      <a:pt x="218" y="719"/>
                      <a:pt x="435" y="719"/>
                    </a:cubicBezTo>
                    <a:lnTo>
                      <a:pt x="683" y="719"/>
                    </a:lnTo>
                    <a:cubicBezTo>
                      <a:pt x="962" y="719"/>
                      <a:pt x="1241" y="626"/>
                      <a:pt x="1427" y="378"/>
                    </a:cubicBezTo>
                    <a:cubicBezTo>
                      <a:pt x="1551" y="161"/>
                      <a:pt x="1303" y="6"/>
                      <a:pt x="1117" y="6"/>
                    </a:cubicBezTo>
                    <a:lnTo>
                      <a:pt x="869" y="6"/>
                    </a:lnTo>
                    <a:cubicBezTo>
                      <a:pt x="837" y="2"/>
                      <a:pt x="806" y="1"/>
                      <a:pt x="77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2" name="Google Shape;2342;p110"/>
              <p:cNvSpPr/>
              <p:nvPr/>
            </p:nvSpPr>
            <p:spPr>
              <a:xfrm rot="-10594719">
                <a:off x="-212795" y="4459478"/>
                <a:ext cx="93981" cy="50599"/>
              </a:xfrm>
              <a:custGeom>
                <a:avLst/>
                <a:gdLst/>
                <a:ahLst/>
                <a:cxnLst/>
                <a:rect l="l" t="t" r="r" b="b"/>
                <a:pathLst>
                  <a:path w="1614" h="869" extrusionOk="0">
                    <a:moveTo>
                      <a:pt x="869" y="0"/>
                    </a:moveTo>
                    <a:cubicBezTo>
                      <a:pt x="217" y="0"/>
                      <a:pt x="0" y="869"/>
                      <a:pt x="776" y="869"/>
                    </a:cubicBezTo>
                    <a:cubicBezTo>
                      <a:pt x="1427" y="869"/>
                      <a:pt x="1613" y="0"/>
                      <a:pt x="86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3" name="Google Shape;2343;p110"/>
              <p:cNvSpPr/>
              <p:nvPr/>
            </p:nvSpPr>
            <p:spPr>
              <a:xfrm rot="-10594719">
                <a:off x="-145853" y="4541382"/>
                <a:ext cx="112032" cy="69580"/>
              </a:xfrm>
              <a:custGeom>
                <a:avLst/>
                <a:gdLst/>
                <a:ahLst/>
                <a:cxnLst/>
                <a:rect l="l" t="t" r="r" b="b"/>
                <a:pathLst>
                  <a:path w="1924" h="1195" extrusionOk="0">
                    <a:moveTo>
                      <a:pt x="1447" y="1"/>
                    </a:moveTo>
                    <a:cubicBezTo>
                      <a:pt x="1214" y="1"/>
                      <a:pt x="989" y="70"/>
                      <a:pt x="807" y="225"/>
                    </a:cubicBezTo>
                    <a:lnTo>
                      <a:pt x="186" y="722"/>
                    </a:lnTo>
                    <a:cubicBezTo>
                      <a:pt x="0" y="877"/>
                      <a:pt x="93" y="1125"/>
                      <a:pt x="311" y="1187"/>
                    </a:cubicBezTo>
                    <a:cubicBezTo>
                      <a:pt x="356" y="1192"/>
                      <a:pt x="402" y="1195"/>
                      <a:pt x="448" y="1195"/>
                    </a:cubicBezTo>
                    <a:cubicBezTo>
                      <a:pt x="688" y="1195"/>
                      <a:pt x="935" y="1126"/>
                      <a:pt x="1117" y="970"/>
                    </a:cubicBezTo>
                    <a:lnTo>
                      <a:pt x="1086" y="970"/>
                    </a:lnTo>
                    <a:lnTo>
                      <a:pt x="1706" y="474"/>
                    </a:lnTo>
                    <a:cubicBezTo>
                      <a:pt x="1924" y="319"/>
                      <a:pt x="1799" y="70"/>
                      <a:pt x="1582" y="8"/>
                    </a:cubicBezTo>
                    <a:cubicBezTo>
                      <a:pt x="1537" y="3"/>
                      <a:pt x="1492" y="1"/>
                      <a:pt x="144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4" name="Google Shape;2344;p110"/>
              <p:cNvSpPr/>
              <p:nvPr/>
            </p:nvSpPr>
            <p:spPr>
              <a:xfrm rot="-10594719">
                <a:off x="-117570" y="4693484"/>
                <a:ext cx="106617" cy="28938"/>
              </a:xfrm>
              <a:custGeom>
                <a:avLst/>
                <a:gdLst/>
                <a:ahLst/>
                <a:cxnLst/>
                <a:rect l="l" t="t" r="r" b="b"/>
                <a:pathLst>
                  <a:path w="1831" h="497" extrusionOk="0">
                    <a:moveTo>
                      <a:pt x="1272" y="0"/>
                    </a:moveTo>
                    <a:cubicBezTo>
                      <a:pt x="1024" y="0"/>
                      <a:pt x="0" y="496"/>
                      <a:pt x="527" y="496"/>
                    </a:cubicBezTo>
                    <a:cubicBezTo>
                      <a:pt x="807" y="496"/>
                      <a:pt x="1830" y="0"/>
                      <a:pt x="127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5" name="Google Shape;2345;p110"/>
              <p:cNvSpPr/>
              <p:nvPr/>
            </p:nvSpPr>
            <p:spPr>
              <a:xfrm rot="-10594719">
                <a:off x="-219900" y="4883379"/>
                <a:ext cx="128336" cy="46406"/>
              </a:xfrm>
              <a:custGeom>
                <a:avLst/>
                <a:gdLst/>
                <a:ahLst/>
                <a:cxnLst/>
                <a:rect l="l" t="t" r="r" b="b"/>
                <a:pathLst>
                  <a:path w="2204" h="797" extrusionOk="0">
                    <a:moveTo>
                      <a:pt x="1893" y="0"/>
                    </a:moveTo>
                    <a:cubicBezTo>
                      <a:pt x="1750" y="0"/>
                      <a:pt x="1587" y="34"/>
                      <a:pt x="1521" y="51"/>
                    </a:cubicBezTo>
                    <a:lnTo>
                      <a:pt x="528" y="299"/>
                    </a:lnTo>
                    <a:cubicBezTo>
                      <a:pt x="404" y="361"/>
                      <a:pt x="1" y="485"/>
                      <a:pt x="32" y="671"/>
                    </a:cubicBezTo>
                    <a:cubicBezTo>
                      <a:pt x="46" y="768"/>
                      <a:pt x="151" y="797"/>
                      <a:pt x="272" y="797"/>
                    </a:cubicBezTo>
                    <a:cubicBezTo>
                      <a:pt x="423" y="797"/>
                      <a:pt x="600" y="751"/>
                      <a:pt x="652" y="733"/>
                    </a:cubicBezTo>
                    <a:lnTo>
                      <a:pt x="1645" y="485"/>
                    </a:lnTo>
                    <a:cubicBezTo>
                      <a:pt x="1769" y="454"/>
                      <a:pt x="2203" y="330"/>
                      <a:pt x="2141" y="113"/>
                    </a:cubicBezTo>
                    <a:cubicBezTo>
                      <a:pt x="2127" y="26"/>
                      <a:pt x="2018" y="0"/>
                      <a:pt x="189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6" name="Google Shape;2346;p110"/>
              <p:cNvSpPr/>
              <p:nvPr/>
            </p:nvSpPr>
            <p:spPr>
              <a:xfrm rot="-10594719">
                <a:off x="-435485" y="4915741"/>
                <a:ext cx="135557" cy="51705"/>
              </a:xfrm>
              <a:custGeom>
                <a:avLst/>
                <a:gdLst/>
                <a:ahLst/>
                <a:cxnLst/>
                <a:rect l="l" t="t" r="r" b="b"/>
                <a:pathLst>
                  <a:path w="2328" h="888" extrusionOk="0">
                    <a:moveTo>
                      <a:pt x="743" y="1"/>
                    </a:moveTo>
                    <a:cubicBezTo>
                      <a:pt x="508" y="1"/>
                      <a:pt x="283" y="140"/>
                      <a:pt x="125" y="325"/>
                    </a:cubicBezTo>
                    <a:cubicBezTo>
                      <a:pt x="1" y="573"/>
                      <a:pt x="249" y="728"/>
                      <a:pt x="466" y="759"/>
                    </a:cubicBezTo>
                    <a:lnTo>
                      <a:pt x="1459" y="883"/>
                    </a:lnTo>
                    <a:cubicBezTo>
                      <a:pt x="1487" y="886"/>
                      <a:pt x="1516" y="888"/>
                      <a:pt x="1544" y="888"/>
                    </a:cubicBezTo>
                    <a:cubicBezTo>
                      <a:pt x="1794" y="888"/>
                      <a:pt x="2036" y="768"/>
                      <a:pt x="2203" y="573"/>
                    </a:cubicBezTo>
                    <a:cubicBezTo>
                      <a:pt x="2327" y="325"/>
                      <a:pt x="2079" y="170"/>
                      <a:pt x="1862" y="138"/>
                    </a:cubicBezTo>
                    <a:lnTo>
                      <a:pt x="870" y="14"/>
                    </a:lnTo>
                    <a:cubicBezTo>
                      <a:pt x="827" y="5"/>
                      <a:pt x="785" y="1"/>
                      <a:pt x="74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7" name="Google Shape;2347;p110"/>
              <p:cNvSpPr/>
              <p:nvPr/>
            </p:nvSpPr>
            <p:spPr>
              <a:xfrm rot="-10594719">
                <a:off x="-367530" y="4751000"/>
                <a:ext cx="106617" cy="44776"/>
              </a:xfrm>
              <a:custGeom>
                <a:avLst/>
                <a:gdLst/>
                <a:ahLst/>
                <a:cxnLst/>
                <a:rect l="l" t="t" r="r" b="b"/>
                <a:pathLst>
                  <a:path w="1831" h="769" extrusionOk="0">
                    <a:moveTo>
                      <a:pt x="894" y="1"/>
                    </a:moveTo>
                    <a:cubicBezTo>
                      <a:pt x="693" y="1"/>
                      <a:pt x="501" y="59"/>
                      <a:pt x="342" y="149"/>
                    </a:cubicBezTo>
                    <a:cubicBezTo>
                      <a:pt x="187" y="242"/>
                      <a:pt x="1" y="398"/>
                      <a:pt x="218" y="491"/>
                    </a:cubicBezTo>
                    <a:lnTo>
                      <a:pt x="714" y="739"/>
                    </a:lnTo>
                    <a:cubicBezTo>
                      <a:pt x="793" y="758"/>
                      <a:pt x="874" y="769"/>
                      <a:pt x="957" y="769"/>
                    </a:cubicBezTo>
                    <a:cubicBezTo>
                      <a:pt x="1136" y="769"/>
                      <a:pt x="1320" y="721"/>
                      <a:pt x="1490" y="615"/>
                    </a:cubicBezTo>
                    <a:cubicBezTo>
                      <a:pt x="1614" y="553"/>
                      <a:pt x="1831" y="398"/>
                      <a:pt x="1614" y="273"/>
                    </a:cubicBezTo>
                    <a:lnTo>
                      <a:pt x="1117" y="25"/>
                    </a:lnTo>
                    <a:cubicBezTo>
                      <a:pt x="1043" y="9"/>
                      <a:pt x="968" y="1"/>
                      <a:pt x="89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8" name="Google Shape;2348;p110"/>
              <p:cNvSpPr/>
              <p:nvPr/>
            </p:nvSpPr>
            <p:spPr>
              <a:xfrm rot="-10594719">
                <a:off x="-335072" y="4573098"/>
                <a:ext cx="84956" cy="40060"/>
              </a:xfrm>
              <a:custGeom>
                <a:avLst/>
                <a:gdLst/>
                <a:ahLst/>
                <a:cxnLst/>
                <a:rect l="l" t="t" r="r" b="b"/>
                <a:pathLst>
                  <a:path w="1459" h="688" extrusionOk="0">
                    <a:moveTo>
                      <a:pt x="807" y="0"/>
                    </a:moveTo>
                    <a:cubicBezTo>
                      <a:pt x="540" y="0"/>
                      <a:pt x="323" y="120"/>
                      <a:pt x="156" y="315"/>
                    </a:cubicBezTo>
                    <a:cubicBezTo>
                      <a:pt x="1" y="533"/>
                      <a:pt x="280" y="688"/>
                      <a:pt x="466" y="688"/>
                    </a:cubicBezTo>
                    <a:lnTo>
                      <a:pt x="590" y="688"/>
                    </a:lnTo>
                    <a:cubicBezTo>
                      <a:pt x="869" y="688"/>
                      <a:pt x="1117" y="595"/>
                      <a:pt x="1303" y="377"/>
                    </a:cubicBezTo>
                    <a:cubicBezTo>
                      <a:pt x="1459" y="129"/>
                      <a:pt x="1210" y="5"/>
                      <a:pt x="993" y="5"/>
                    </a:cubicBezTo>
                    <a:lnTo>
                      <a:pt x="900" y="5"/>
                    </a:lnTo>
                    <a:cubicBezTo>
                      <a:pt x="869" y="2"/>
                      <a:pt x="838" y="0"/>
                      <a:pt x="80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9" name="Google Shape;2349;p110"/>
              <p:cNvSpPr/>
              <p:nvPr/>
            </p:nvSpPr>
            <p:spPr>
              <a:xfrm rot="-10594719">
                <a:off x="-414983" y="4513806"/>
                <a:ext cx="77735" cy="47047"/>
              </a:xfrm>
              <a:custGeom>
                <a:avLst/>
                <a:gdLst/>
                <a:ahLst/>
                <a:cxnLst/>
                <a:rect l="l" t="t" r="r" b="b"/>
                <a:pathLst>
                  <a:path w="1335" h="808" extrusionOk="0">
                    <a:moveTo>
                      <a:pt x="652" y="1"/>
                    </a:moveTo>
                    <a:cubicBezTo>
                      <a:pt x="435" y="1"/>
                      <a:pt x="63" y="187"/>
                      <a:pt x="32" y="466"/>
                    </a:cubicBezTo>
                    <a:cubicBezTo>
                      <a:pt x="1" y="714"/>
                      <a:pt x="342" y="807"/>
                      <a:pt x="559" y="807"/>
                    </a:cubicBezTo>
                    <a:lnTo>
                      <a:pt x="683" y="807"/>
                    </a:lnTo>
                    <a:cubicBezTo>
                      <a:pt x="900" y="807"/>
                      <a:pt x="1272" y="621"/>
                      <a:pt x="1303" y="342"/>
                    </a:cubicBezTo>
                    <a:cubicBezTo>
                      <a:pt x="1334" y="94"/>
                      <a:pt x="993" y="1"/>
                      <a:pt x="77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0" name="Google Shape;2350;p110"/>
              <p:cNvSpPr/>
              <p:nvPr/>
            </p:nvSpPr>
            <p:spPr>
              <a:xfrm rot="-10594719">
                <a:off x="-638248" y="4580252"/>
                <a:ext cx="83500" cy="47862"/>
              </a:xfrm>
              <a:custGeom>
                <a:avLst/>
                <a:gdLst/>
                <a:ahLst/>
                <a:cxnLst/>
                <a:rect l="l" t="t" r="r" b="b"/>
                <a:pathLst>
                  <a:path w="1434" h="822" extrusionOk="0">
                    <a:moveTo>
                      <a:pt x="1017" y="0"/>
                    </a:moveTo>
                    <a:cubicBezTo>
                      <a:pt x="951" y="0"/>
                      <a:pt x="895" y="6"/>
                      <a:pt x="869" y="15"/>
                    </a:cubicBezTo>
                    <a:cubicBezTo>
                      <a:pt x="621" y="15"/>
                      <a:pt x="373" y="139"/>
                      <a:pt x="218" y="356"/>
                    </a:cubicBezTo>
                    <a:lnTo>
                      <a:pt x="94" y="604"/>
                    </a:lnTo>
                    <a:cubicBezTo>
                      <a:pt x="1" y="821"/>
                      <a:pt x="497" y="821"/>
                      <a:pt x="590" y="821"/>
                    </a:cubicBezTo>
                    <a:cubicBezTo>
                      <a:pt x="838" y="790"/>
                      <a:pt x="1087" y="666"/>
                      <a:pt x="1242" y="449"/>
                    </a:cubicBezTo>
                    <a:lnTo>
                      <a:pt x="1366" y="201"/>
                    </a:lnTo>
                    <a:cubicBezTo>
                      <a:pt x="1433" y="43"/>
                      <a:pt x="1190" y="0"/>
                      <a:pt x="101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1" name="Google Shape;2351;p110"/>
              <p:cNvSpPr/>
              <p:nvPr/>
            </p:nvSpPr>
            <p:spPr>
              <a:xfrm rot="-10594719">
                <a:off x="-500255" y="4633121"/>
                <a:ext cx="108422" cy="58750"/>
              </a:xfrm>
              <a:custGeom>
                <a:avLst/>
                <a:gdLst/>
                <a:ahLst/>
                <a:cxnLst/>
                <a:rect l="l" t="t" r="r" b="b"/>
                <a:pathLst>
                  <a:path w="1862" h="1009" extrusionOk="0">
                    <a:moveTo>
                      <a:pt x="1326" y="0"/>
                    </a:moveTo>
                    <a:cubicBezTo>
                      <a:pt x="1187" y="0"/>
                      <a:pt x="1039" y="39"/>
                      <a:pt x="931" y="85"/>
                    </a:cubicBezTo>
                    <a:lnTo>
                      <a:pt x="434" y="333"/>
                    </a:lnTo>
                    <a:cubicBezTo>
                      <a:pt x="248" y="427"/>
                      <a:pt x="0" y="644"/>
                      <a:pt x="155" y="861"/>
                    </a:cubicBezTo>
                    <a:cubicBezTo>
                      <a:pt x="248" y="969"/>
                      <a:pt x="388" y="1008"/>
                      <a:pt x="531" y="1008"/>
                    </a:cubicBezTo>
                    <a:cubicBezTo>
                      <a:pt x="675" y="1008"/>
                      <a:pt x="822" y="969"/>
                      <a:pt x="931" y="923"/>
                    </a:cubicBezTo>
                    <a:lnTo>
                      <a:pt x="1427" y="675"/>
                    </a:lnTo>
                    <a:cubicBezTo>
                      <a:pt x="1582" y="582"/>
                      <a:pt x="1861" y="364"/>
                      <a:pt x="1675" y="147"/>
                    </a:cubicBezTo>
                    <a:cubicBezTo>
                      <a:pt x="1598" y="39"/>
                      <a:pt x="1466" y="0"/>
                      <a:pt x="132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2" name="Google Shape;2352;p110"/>
              <p:cNvSpPr/>
              <p:nvPr/>
            </p:nvSpPr>
            <p:spPr>
              <a:xfrm rot="-10594719">
                <a:off x="-591683" y="4775174"/>
                <a:ext cx="79541" cy="47687"/>
              </a:xfrm>
              <a:custGeom>
                <a:avLst/>
                <a:gdLst/>
                <a:ahLst/>
                <a:cxnLst/>
                <a:rect l="l" t="t" r="r" b="b"/>
                <a:pathLst>
                  <a:path w="1366" h="819" extrusionOk="0">
                    <a:moveTo>
                      <a:pt x="909" y="1"/>
                    </a:moveTo>
                    <a:cubicBezTo>
                      <a:pt x="683" y="1"/>
                      <a:pt x="458" y="90"/>
                      <a:pt x="311" y="237"/>
                    </a:cubicBezTo>
                    <a:lnTo>
                      <a:pt x="186" y="361"/>
                    </a:lnTo>
                    <a:cubicBezTo>
                      <a:pt x="0" y="485"/>
                      <a:pt x="62" y="764"/>
                      <a:pt x="311" y="795"/>
                    </a:cubicBezTo>
                    <a:cubicBezTo>
                      <a:pt x="371" y="810"/>
                      <a:pt x="435" y="818"/>
                      <a:pt x="500" y="818"/>
                    </a:cubicBezTo>
                    <a:cubicBezTo>
                      <a:pt x="704" y="818"/>
                      <a:pt x="922" y="743"/>
                      <a:pt x="1086" y="578"/>
                    </a:cubicBezTo>
                    <a:lnTo>
                      <a:pt x="1210" y="454"/>
                    </a:lnTo>
                    <a:cubicBezTo>
                      <a:pt x="1365" y="330"/>
                      <a:pt x="1303" y="51"/>
                      <a:pt x="1086" y="20"/>
                    </a:cubicBezTo>
                    <a:cubicBezTo>
                      <a:pt x="1028" y="7"/>
                      <a:pt x="968" y="1"/>
                      <a:pt x="9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3" name="Google Shape;2353;p110"/>
              <p:cNvSpPr/>
              <p:nvPr/>
            </p:nvSpPr>
            <p:spPr>
              <a:xfrm rot="-10594719">
                <a:off x="-638440" y="4931436"/>
                <a:ext cx="149997" cy="31035"/>
              </a:xfrm>
              <a:custGeom>
                <a:avLst/>
                <a:gdLst/>
                <a:ahLst/>
                <a:cxnLst/>
                <a:rect l="l" t="t" r="r" b="b"/>
                <a:pathLst>
                  <a:path w="2576" h="533" extrusionOk="0">
                    <a:moveTo>
                      <a:pt x="815" y="1"/>
                    </a:moveTo>
                    <a:cubicBezTo>
                      <a:pt x="570" y="1"/>
                      <a:pt x="351" y="118"/>
                      <a:pt x="156" y="285"/>
                    </a:cubicBezTo>
                    <a:cubicBezTo>
                      <a:pt x="1" y="502"/>
                      <a:pt x="280" y="533"/>
                      <a:pt x="435" y="533"/>
                    </a:cubicBezTo>
                    <a:lnTo>
                      <a:pt x="1676" y="533"/>
                    </a:lnTo>
                    <a:cubicBezTo>
                      <a:pt x="1955" y="533"/>
                      <a:pt x="2234" y="440"/>
                      <a:pt x="2452" y="253"/>
                    </a:cubicBezTo>
                    <a:cubicBezTo>
                      <a:pt x="2576" y="36"/>
                      <a:pt x="2296" y="5"/>
                      <a:pt x="2141" y="5"/>
                    </a:cubicBezTo>
                    <a:lnTo>
                      <a:pt x="901" y="5"/>
                    </a:lnTo>
                    <a:cubicBezTo>
                      <a:pt x="872" y="2"/>
                      <a:pt x="843" y="1"/>
                      <a:pt x="81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4" name="Google Shape;2354;p110"/>
              <p:cNvSpPr/>
              <p:nvPr/>
            </p:nvSpPr>
            <p:spPr>
              <a:xfrm rot="-10594719">
                <a:off x="-799362" y="4868291"/>
                <a:ext cx="115642" cy="30802"/>
              </a:xfrm>
              <a:custGeom>
                <a:avLst/>
                <a:gdLst/>
                <a:ahLst/>
                <a:cxnLst/>
                <a:rect l="l" t="t" r="r" b="b"/>
                <a:pathLst>
                  <a:path w="1986" h="529" extrusionOk="0">
                    <a:moveTo>
                      <a:pt x="1241" y="1"/>
                    </a:moveTo>
                    <a:cubicBezTo>
                      <a:pt x="869" y="1"/>
                      <a:pt x="0" y="528"/>
                      <a:pt x="776" y="528"/>
                    </a:cubicBezTo>
                    <a:cubicBezTo>
                      <a:pt x="1117" y="528"/>
                      <a:pt x="1985" y="1"/>
                      <a:pt x="124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5" name="Google Shape;2355;p110"/>
              <p:cNvSpPr/>
              <p:nvPr/>
            </p:nvSpPr>
            <p:spPr>
              <a:xfrm rot="-10594719">
                <a:off x="-732763" y="4721604"/>
                <a:ext cx="113022" cy="51472"/>
              </a:xfrm>
              <a:custGeom>
                <a:avLst/>
                <a:gdLst/>
                <a:ahLst/>
                <a:cxnLst/>
                <a:rect l="l" t="t" r="r" b="b"/>
                <a:pathLst>
                  <a:path w="1941" h="884" extrusionOk="0">
                    <a:moveTo>
                      <a:pt x="1487" y="0"/>
                    </a:moveTo>
                    <a:cubicBezTo>
                      <a:pt x="1452" y="0"/>
                      <a:pt x="1420" y="3"/>
                      <a:pt x="1391" y="7"/>
                    </a:cubicBezTo>
                    <a:lnTo>
                      <a:pt x="647" y="131"/>
                    </a:lnTo>
                    <a:cubicBezTo>
                      <a:pt x="399" y="162"/>
                      <a:pt x="58" y="286"/>
                      <a:pt x="27" y="566"/>
                    </a:cubicBezTo>
                    <a:cubicBezTo>
                      <a:pt x="0" y="803"/>
                      <a:pt x="242" y="883"/>
                      <a:pt x="429" y="883"/>
                    </a:cubicBezTo>
                    <a:cubicBezTo>
                      <a:pt x="463" y="883"/>
                      <a:pt x="495" y="881"/>
                      <a:pt x="523" y="876"/>
                    </a:cubicBezTo>
                    <a:lnTo>
                      <a:pt x="1267" y="752"/>
                    </a:lnTo>
                    <a:cubicBezTo>
                      <a:pt x="1515" y="721"/>
                      <a:pt x="1857" y="597"/>
                      <a:pt x="1888" y="317"/>
                    </a:cubicBezTo>
                    <a:cubicBezTo>
                      <a:pt x="1940" y="81"/>
                      <a:pt x="1680" y="0"/>
                      <a:pt x="148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6" name="Google Shape;2356;p110"/>
              <p:cNvSpPr/>
              <p:nvPr/>
            </p:nvSpPr>
            <p:spPr>
              <a:xfrm rot="-10594719">
                <a:off x="-778463" y="4637919"/>
                <a:ext cx="113837" cy="34354"/>
              </a:xfrm>
              <a:custGeom>
                <a:avLst/>
                <a:gdLst/>
                <a:ahLst/>
                <a:cxnLst/>
                <a:rect l="l" t="t" r="r" b="b"/>
                <a:pathLst>
                  <a:path w="1955" h="590" extrusionOk="0">
                    <a:moveTo>
                      <a:pt x="1179" y="0"/>
                    </a:moveTo>
                    <a:cubicBezTo>
                      <a:pt x="807" y="0"/>
                      <a:pt x="0" y="590"/>
                      <a:pt x="745" y="590"/>
                    </a:cubicBezTo>
                    <a:cubicBezTo>
                      <a:pt x="1117" y="590"/>
                      <a:pt x="1954" y="0"/>
                      <a:pt x="117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sp>
        <p:nvSpPr>
          <p:cNvPr id="2357" name="Google Shape;2357;p110"/>
          <p:cNvSpPr/>
          <p:nvPr/>
        </p:nvSpPr>
        <p:spPr>
          <a:xfrm>
            <a:off x="509833" y="5408601"/>
            <a:ext cx="384657" cy="322492"/>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nvGrpSpPr>
          <p:cNvPr id="2358" name="Google Shape;2358;p110"/>
          <p:cNvGrpSpPr/>
          <p:nvPr/>
        </p:nvGrpSpPr>
        <p:grpSpPr>
          <a:xfrm rot="1244221">
            <a:off x="-497035" y="5041022"/>
            <a:ext cx="3550036" cy="3771493"/>
            <a:chOff x="4159600" y="887163"/>
            <a:chExt cx="1265600" cy="1344550"/>
          </a:xfrm>
        </p:grpSpPr>
        <p:sp>
          <p:nvSpPr>
            <p:cNvPr id="2359" name="Google Shape;2359;p110"/>
            <p:cNvSpPr/>
            <p:nvPr/>
          </p:nvSpPr>
          <p:spPr>
            <a:xfrm>
              <a:off x="4159600" y="887163"/>
              <a:ext cx="1265600" cy="1344550"/>
            </a:xfrm>
            <a:custGeom>
              <a:avLst/>
              <a:gdLst/>
              <a:ahLst/>
              <a:cxnLst/>
              <a:rect l="l" t="t" r="r" b="b"/>
              <a:pathLst>
                <a:path w="50624" h="53782" extrusionOk="0">
                  <a:moveTo>
                    <a:pt x="24646" y="1"/>
                  </a:moveTo>
                  <a:cubicBezTo>
                    <a:pt x="24468" y="1"/>
                    <a:pt x="24287" y="13"/>
                    <a:pt x="24102" y="38"/>
                  </a:cubicBezTo>
                  <a:cubicBezTo>
                    <a:pt x="22706" y="224"/>
                    <a:pt x="21528" y="1123"/>
                    <a:pt x="20628" y="2178"/>
                  </a:cubicBezTo>
                  <a:cubicBezTo>
                    <a:pt x="17681" y="5714"/>
                    <a:pt x="17867" y="11391"/>
                    <a:pt x="21000" y="14741"/>
                  </a:cubicBezTo>
                  <a:cubicBezTo>
                    <a:pt x="22086" y="15857"/>
                    <a:pt x="23575" y="17067"/>
                    <a:pt x="23296" y="18618"/>
                  </a:cubicBezTo>
                  <a:cubicBezTo>
                    <a:pt x="23075" y="19846"/>
                    <a:pt x="21785" y="20490"/>
                    <a:pt x="20503" y="20490"/>
                  </a:cubicBezTo>
                  <a:cubicBezTo>
                    <a:pt x="20165" y="20490"/>
                    <a:pt x="19828" y="20446"/>
                    <a:pt x="19511" y="20355"/>
                  </a:cubicBezTo>
                  <a:cubicBezTo>
                    <a:pt x="18022" y="19952"/>
                    <a:pt x="16813" y="18866"/>
                    <a:pt x="15417" y="18091"/>
                  </a:cubicBezTo>
                  <a:cubicBezTo>
                    <a:pt x="13952" y="17299"/>
                    <a:pt x="12329" y="16903"/>
                    <a:pt x="10707" y="16903"/>
                  </a:cubicBezTo>
                  <a:cubicBezTo>
                    <a:pt x="8963" y="16903"/>
                    <a:pt x="7220" y="17361"/>
                    <a:pt x="5677" y="18277"/>
                  </a:cubicBezTo>
                  <a:cubicBezTo>
                    <a:pt x="5025" y="18649"/>
                    <a:pt x="4374" y="19176"/>
                    <a:pt x="4250" y="19921"/>
                  </a:cubicBezTo>
                  <a:cubicBezTo>
                    <a:pt x="4219" y="20479"/>
                    <a:pt x="4343" y="21007"/>
                    <a:pt x="4622" y="21472"/>
                  </a:cubicBezTo>
                  <a:cubicBezTo>
                    <a:pt x="6607" y="25504"/>
                    <a:pt x="10981" y="27893"/>
                    <a:pt x="15386" y="28730"/>
                  </a:cubicBezTo>
                  <a:cubicBezTo>
                    <a:pt x="16906" y="29009"/>
                    <a:pt x="18519" y="29196"/>
                    <a:pt x="19822" y="30064"/>
                  </a:cubicBezTo>
                  <a:cubicBezTo>
                    <a:pt x="21093" y="30933"/>
                    <a:pt x="21869" y="32825"/>
                    <a:pt x="20876" y="34066"/>
                  </a:cubicBezTo>
                  <a:cubicBezTo>
                    <a:pt x="20283" y="34807"/>
                    <a:pt x="19277" y="35036"/>
                    <a:pt x="18281" y="35036"/>
                  </a:cubicBezTo>
                  <a:cubicBezTo>
                    <a:pt x="18026" y="35036"/>
                    <a:pt x="17772" y="35021"/>
                    <a:pt x="17526" y="34996"/>
                  </a:cubicBezTo>
                  <a:cubicBezTo>
                    <a:pt x="14083" y="34655"/>
                    <a:pt x="10826" y="33166"/>
                    <a:pt x="7383" y="33135"/>
                  </a:cubicBezTo>
                  <a:cubicBezTo>
                    <a:pt x="3940" y="33135"/>
                    <a:pt x="0" y="35492"/>
                    <a:pt x="217" y="38936"/>
                  </a:cubicBezTo>
                  <a:cubicBezTo>
                    <a:pt x="404" y="42069"/>
                    <a:pt x="3909" y="43961"/>
                    <a:pt x="7011" y="44302"/>
                  </a:cubicBezTo>
                  <a:cubicBezTo>
                    <a:pt x="10144" y="44643"/>
                    <a:pt x="13432" y="44085"/>
                    <a:pt x="16409" y="45108"/>
                  </a:cubicBezTo>
                  <a:cubicBezTo>
                    <a:pt x="19387" y="46163"/>
                    <a:pt x="21838" y="49823"/>
                    <a:pt x="20039" y="52429"/>
                  </a:cubicBezTo>
                  <a:cubicBezTo>
                    <a:pt x="20039" y="52429"/>
                    <a:pt x="20984" y="53782"/>
                    <a:pt x="23076" y="53782"/>
                  </a:cubicBezTo>
                  <a:cubicBezTo>
                    <a:pt x="23870" y="53782"/>
                    <a:pt x="24828" y="53587"/>
                    <a:pt x="25963" y="53049"/>
                  </a:cubicBezTo>
                  <a:cubicBezTo>
                    <a:pt x="29329" y="51475"/>
                    <a:pt x="26087" y="44984"/>
                    <a:pt x="29757" y="44984"/>
                  </a:cubicBezTo>
                  <a:cubicBezTo>
                    <a:pt x="29775" y="44984"/>
                    <a:pt x="29792" y="44984"/>
                    <a:pt x="29810" y="44984"/>
                  </a:cubicBezTo>
                  <a:cubicBezTo>
                    <a:pt x="30958" y="44984"/>
                    <a:pt x="32105" y="45419"/>
                    <a:pt x="33222" y="45698"/>
                  </a:cubicBezTo>
                  <a:cubicBezTo>
                    <a:pt x="34398" y="46006"/>
                    <a:pt x="35607" y="46153"/>
                    <a:pt x="36817" y="46153"/>
                  </a:cubicBezTo>
                  <a:cubicBezTo>
                    <a:pt x="41703" y="46153"/>
                    <a:pt x="46605" y="43745"/>
                    <a:pt x="49414" y="39742"/>
                  </a:cubicBezTo>
                  <a:cubicBezTo>
                    <a:pt x="50065" y="38843"/>
                    <a:pt x="50624" y="37757"/>
                    <a:pt x="50469" y="36640"/>
                  </a:cubicBezTo>
                  <a:cubicBezTo>
                    <a:pt x="50252" y="35027"/>
                    <a:pt x="48483" y="34004"/>
                    <a:pt x="46839" y="33973"/>
                  </a:cubicBezTo>
                  <a:cubicBezTo>
                    <a:pt x="46804" y="33972"/>
                    <a:pt x="46769" y="33972"/>
                    <a:pt x="46734" y="33972"/>
                  </a:cubicBezTo>
                  <a:cubicBezTo>
                    <a:pt x="45100" y="33972"/>
                    <a:pt x="43612" y="34669"/>
                    <a:pt x="42125" y="35337"/>
                  </a:cubicBezTo>
                  <a:cubicBezTo>
                    <a:pt x="40127" y="36196"/>
                    <a:pt x="37937" y="36981"/>
                    <a:pt x="35810" y="36981"/>
                  </a:cubicBezTo>
                  <a:cubicBezTo>
                    <a:pt x="34865" y="36981"/>
                    <a:pt x="33933" y="36826"/>
                    <a:pt x="33036" y="36454"/>
                  </a:cubicBezTo>
                  <a:cubicBezTo>
                    <a:pt x="30151" y="35275"/>
                    <a:pt x="28724" y="30747"/>
                    <a:pt x="31330" y="28978"/>
                  </a:cubicBezTo>
                  <a:cubicBezTo>
                    <a:pt x="32167" y="28420"/>
                    <a:pt x="33222" y="28265"/>
                    <a:pt x="34215" y="28079"/>
                  </a:cubicBezTo>
                  <a:cubicBezTo>
                    <a:pt x="36944" y="27645"/>
                    <a:pt x="39736" y="26962"/>
                    <a:pt x="41938" y="25256"/>
                  </a:cubicBezTo>
                  <a:cubicBezTo>
                    <a:pt x="44110" y="23581"/>
                    <a:pt x="45537" y="20634"/>
                    <a:pt x="44761" y="17998"/>
                  </a:cubicBezTo>
                  <a:cubicBezTo>
                    <a:pt x="44175" y="16083"/>
                    <a:pt x="42149" y="14691"/>
                    <a:pt x="40229" y="14691"/>
                  </a:cubicBezTo>
                  <a:cubicBezTo>
                    <a:pt x="39505" y="14691"/>
                    <a:pt x="38796" y="14889"/>
                    <a:pt x="38185" y="15330"/>
                  </a:cubicBezTo>
                  <a:cubicBezTo>
                    <a:pt x="35808" y="17113"/>
                    <a:pt x="35224" y="21685"/>
                    <a:pt x="32480" y="21685"/>
                  </a:cubicBezTo>
                  <a:cubicBezTo>
                    <a:pt x="32359" y="21685"/>
                    <a:pt x="32235" y="21676"/>
                    <a:pt x="32105" y="21658"/>
                  </a:cubicBezTo>
                  <a:cubicBezTo>
                    <a:pt x="30864" y="21472"/>
                    <a:pt x="29996" y="20293"/>
                    <a:pt x="29562" y="19083"/>
                  </a:cubicBezTo>
                  <a:cubicBezTo>
                    <a:pt x="28321" y="15547"/>
                    <a:pt x="29748" y="11701"/>
                    <a:pt x="29934" y="7947"/>
                  </a:cubicBezTo>
                  <a:cubicBezTo>
                    <a:pt x="30140" y="4380"/>
                    <a:pt x="28049" y="1"/>
                    <a:pt x="24646"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0" name="Google Shape;2360;p110"/>
            <p:cNvSpPr/>
            <p:nvPr/>
          </p:nvSpPr>
          <p:spPr>
            <a:xfrm>
              <a:off x="4735775" y="978038"/>
              <a:ext cx="48875" cy="17100"/>
            </a:xfrm>
            <a:custGeom>
              <a:avLst/>
              <a:gdLst/>
              <a:ahLst/>
              <a:cxnLst/>
              <a:rect l="l" t="t" r="r" b="b"/>
              <a:pathLst>
                <a:path w="1955" h="684" extrusionOk="0">
                  <a:moveTo>
                    <a:pt x="1179" y="1"/>
                  </a:moveTo>
                  <a:cubicBezTo>
                    <a:pt x="745" y="1"/>
                    <a:pt x="1" y="683"/>
                    <a:pt x="776" y="683"/>
                  </a:cubicBezTo>
                  <a:cubicBezTo>
                    <a:pt x="1210" y="683"/>
                    <a:pt x="1955"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1" name="Google Shape;2361;p110"/>
            <p:cNvSpPr/>
            <p:nvPr/>
          </p:nvSpPr>
          <p:spPr>
            <a:xfrm>
              <a:off x="4695450" y="1026888"/>
              <a:ext cx="48875" cy="14000"/>
            </a:xfrm>
            <a:custGeom>
              <a:avLst/>
              <a:gdLst/>
              <a:ahLst/>
              <a:cxnLst/>
              <a:rect l="l" t="t" r="r" b="b"/>
              <a:pathLst>
                <a:path w="1955" h="560" extrusionOk="0">
                  <a:moveTo>
                    <a:pt x="1210" y="1"/>
                  </a:moveTo>
                  <a:cubicBezTo>
                    <a:pt x="838" y="1"/>
                    <a:pt x="1" y="559"/>
                    <a:pt x="745" y="559"/>
                  </a:cubicBezTo>
                  <a:cubicBezTo>
                    <a:pt x="1117" y="559"/>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2" name="Google Shape;2362;p110"/>
            <p:cNvSpPr/>
            <p:nvPr/>
          </p:nvSpPr>
          <p:spPr>
            <a:xfrm>
              <a:off x="4665975" y="1081963"/>
              <a:ext cx="47350" cy="18625"/>
            </a:xfrm>
            <a:custGeom>
              <a:avLst/>
              <a:gdLst/>
              <a:ahLst/>
              <a:cxnLst/>
              <a:rect l="l" t="t" r="r" b="b"/>
              <a:pathLst>
                <a:path w="1894" h="745" extrusionOk="0">
                  <a:moveTo>
                    <a:pt x="1149" y="0"/>
                  </a:moveTo>
                  <a:cubicBezTo>
                    <a:pt x="652" y="0"/>
                    <a:pt x="1" y="745"/>
                    <a:pt x="745" y="745"/>
                  </a:cubicBezTo>
                  <a:cubicBezTo>
                    <a:pt x="1242" y="745"/>
                    <a:pt x="1893" y="0"/>
                    <a:pt x="114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3" name="Google Shape;2363;p110"/>
            <p:cNvSpPr/>
            <p:nvPr/>
          </p:nvSpPr>
          <p:spPr>
            <a:xfrm>
              <a:off x="4713300" y="1136238"/>
              <a:ext cx="47325" cy="17100"/>
            </a:xfrm>
            <a:custGeom>
              <a:avLst/>
              <a:gdLst/>
              <a:ahLst/>
              <a:cxnLst/>
              <a:rect l="l" t="t" r="r" b="b"/>
              <a:pathLst>
                <a:path w="1893" h="684" extrusionOk="0">
                  <a:moveTo>
                    <a:pt x="1148" y="1"/>
                  </a:moveTo>
                  <a:cubicBezTo>
                    <a:pt x="682" y="1"/>
                    <a:pt x="0" y="683"/>
                    <a:pt x="714" y="683"/>
                  </a:cubicBezTo>
                  <a:cubicBezTo>
                    <a:pt x="1179" y="683"/>
                    <a:pt x="1892"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4" name="Google Shape;2364;p110"/>
            <p:cNvSpPr/>
            <p:nvPr/>
          </p:nvSpPr>
          <p:spPr>
            <a:xfrm>
              <a:off x="4745850" y="1218438"/>
              <a:ext cx="48900" cy="14775"/>
            </a:xfrm>
            <a:custGeom>
              <a:avLst/>
              <a:gdLst/>
              <a:ahLst/>
              <a:cxnLst/>
              <a:rect l="l" t="t" r="r" b="b"/>
              <a:pathLst>
                <a:path w="1956" h="591" extrusionOk="0">
                  <a:moveTo>
                    <a:pt x="1211" y="1"/>
                  </a:moveTo>
                  <a:cubicBezTo>
                    <a:pt x="807" y="1"/>
                    <a:pt x="1" y="590"/>
                    <a:pt x="745" y="590"/>
                  </a:cubicBezTo>
                  <a:cubicBezTo>
                    <a:pt x="1149" y="590"/>
                    <a:pt x="1955" y="1"/>
                    <a:pt x="121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5" name="Google Shape;2365;p110"/>
            <p:cNvSpPr/>
            <p:nvPr/>
          </p:nvSpPr>
          <p:spPr>
            <a:xfrm>
              <a:off x="4675300" y="1188963"/>
              <a:ext cx="48875" cy="13225"/>
            </a:xfrm>
            <a:custGeom>
              <a:avLst/>
              <a:gdLst/>
              <a:ahLst/>
              <a:cxnLst/>
              <a:rect l="l" t="t" r="r" b="b"/>
              <a:pathLst>
                <a:path w="1955" h="529" extrusionOk="0">
                  <a:moveTo>
                    <a:pt x="1210" y="1"/>
                  </a:moveTo>
                  <a:cubicBezTo>
                    <a:pt x="838" y="1"/>
                    <a:pt x="0" y="528"/>
                    <a:pt x="745" y="528"/>
                  </a:cubicBezTo>
                  <a:cubicBezTo>
                    <a:pt x="1117" y="528"/>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6" name="Google Shape;2366;p110"/>
            <p:cNvSpPr/>
            <p:nvPr/>
          </p:nvSpPr>
          <p:spPr>
            <a:xfrm>
              <a:off x="4790050" y="1182613"/>
              <a:ext cx="27950" cy="15700"/>
            </a:xfrm>
            <a:custGeom>
              <a:avLst/>
              <a:gdLst/>
              <a:ahLst/>
              <a:cxnLst/>
              <a:rect l="l" t="t" r="r" b="b"/>
              <a:pathLst>
                <a:path w="1118" h="628" extrusionOk="0">
                  <a:moveTo>
                    <a:pt x="859" y="1"/>
                  </a:moveTo>
                  <a:cubicBezTo>
                    <a:pt x="530" y="1"/>
                    <a:pt x="1" y="154"/>
                    <a:pt x="1" y="410"/>
                  </a:cubicBezTo>
                  <a:lnTo>
                    <a:pt x="1" y="534"/>
                  </a:lnTo>
                  <a:cubicBezTo>
                    <a:pt x="1" y="598"/>
                    <a:pt x="99" y="627"/>
                    <a:pt x="237" y="627"/>
                  </a:cubicBezTo>
                  <a:cubicBezTo>
                    <a:pt x="565" y="627"/>
                    <a:pt x="1118" y="464"/>
                    <a:pt x="1118" y="224"/>
                  </a:cubicBezTo>
                  <a:lnTo>
                    <a:pt x="1118" y="100"/>
                  </a:lnTo>
                  <a:cubicBezTo>
                    <a:pt x="1118" y="32"/>
                    <a:pt x="1009" y="1"/>
                    <a:pt x="85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7" name="Google Shape;2367;p110"/>
            <p:cNvSpPr/>
            <p:nvPr/>
          </p:nvSpPr>
          <p:spPr>
            <a:xfrm>
              <a:off x="4759825" y="1112213"/>
              <a:ext cx="48100" cy="17850"/>
            </a:xfrm>
            <a:custGeom>
              <a:avLst/>
              <a:gdLst/>
              <a:ahLst/>
              <a:cxnLst/>
              <a:rect l="l" t="t" r="r" b="b"/>
              <a:pathLst>
                <a:path w="1924" h="714" extrusionOk="0">
                  <a:moveTo>
                    <a:pt x="1179" y="0"/>
                  </a:moveTo>
                  <a:cubicBezTo>
                    <a:pt x="683" y="0"/>
                    <a:pt x="0" y="714"/>
                    <a:pt x="745" y="714"/>
                  </a:cubicBezTo>
                  <a:cubicBezTo>
                    <a:pt x="1241" y="714"/>
                    <a:pt x="1923"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8" name="Google Shape;2368;p110"/>
            <p:cNvSpPr/>
            <p:nvPr/>
          </p:nvSpPr>
          <p:spPr>
            <a:xfrm>
              <a:off x="4745850" y="1033113"/>
              <a:ext cx="48900" cy="14750"/>
            </a:xfrm>
            <a:custGeom>
              <a:avLst/>
              <a:gdLst/>
              <a:ahLst/>
              <a:cxnLst/>
              <a:rect l="l" t="t" r="r" b="b"/>
              <a:pathLst>
                <a:path w="1956" h="590" extrusionOk="0">
                  <a:moveTo>
                    <a:pt x="1211" y="0"/>
                  </a:moveTo>
                  <a:cubicBezTo>
                    <a:pt x="807" y="0"/>
                    <a:pt x="1" y="590"/>
                    <a:pt x="745" y="590"/>
                  </a:cubicBezTo>
                  <a:cubicBezTo>
                    <a:pt x="1149" y="590"/>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9" name="Google Shape;2369;p110"/>
            <p:cNvSpPr/>
            <p:nvPr/>
          </p:nvSpPr>
          <p:spPr>
            <a:xfrm>
              <a:off x="4835825" y="1085838"/>
              <a:ext cx="44225" cy="10875"/>
            </a:xfrm>
            <a:custGeom>
              <a:avLst/>
              <a:gdLst/>
              <a:ahLst/>
              <a:cxnLst/>
              <a:rect l="l" t="t" r="r" b="b"/>
              <a:pathLst>
                <a:path w="1769" h="435" extrusionOk="0">
                  <a:moveTo>
                    <a:pt x="1241" y="0"/>
                  </a:moveTo>
                  <a:cubicBezTo>
                    <a:pt x="1024" y="0"/>
                    <a:pt x="0" y="435"/>
                    <a:pt x="527" y="435"/>
                  </a:cubicBezTo>
                  <a:cubicBezTo>
                    <a:pt x="745" y="435"/>
                    <a:pt x="1768" y="0"/>
                    <a:pt x="124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0" name="Google Shape;2370;p110"/>
            <p:cNvSpPr/>
            <p:nvPr/>
          </p:nvSpPr>
          <p:spPr>
            <a:xfrm>
              <a:off x="4823400" y="1141663"/>
              <a:ext cx="48900" cy="13225"/>
            </a:xfrm>
            <a:custGeom>
              <a:avLst/>
              <a:gdLst/>
              <a:ahLst/>
              <a:cxnLst/>
              <a:rect l="l" t="t" r="r" b="b"/>
              <a:pathLst>
                <a:path w="1956" h="529" extrusionOk="0">
                  <a:moveTo>
                    <a:pt x="1211" y="1"/>
                  </a:moveTo>
                  <a:cubicBezTo>
                    <a:pt x="869" y="1"/>
                    <a:pt x="1" y="528"/>
                    <a:pt x="745" y="528"/>
                  </a:cubicBezTo>
                  <a:cubicBezTo>
                    <a:pt x="1086" y="528"/>
                    <a:pt x="1955" y="1"/>
                    <a:pt x="121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1" name="Google Shape;2371;p110"/>
            <p:cNvSpPr/>
            <p:nvPr/>
          </p:nvSpPr>
          <p:spPr>
            <a:xfrm>
              <a:off x="4817200" y="1019913"/>
              <a:ext cx="41125" cy="20975"/>
            </a:xfrm>
            <a:custGeom>
              <a:avLst/>
              <a:gdLst/>
              <a:ahLst/>
              <a:cxnLst/>
              <a:rect l="l" t="t" r="r" b="b"/>
              <a:pathLst>
                <a:path w="1645" h="839" extrusionOk="0">
                  <a:moveTo>
                    <a:pt x="869" y="1"/>
                  </a:moveTo>
                  <a:cubicBezTo>
                    <a:pt x="218" y="1"/>
                    <a:pt x="1" y="838"/>
                    <a:pt x="776" y="838"/>
                  </a:cubicBezTo>
                  <a:cubicBezTo>
                    <a:pt x="1428" y="838"/>
                    <a:pt x="1645"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2" name="Google Shape;2372;p110"/>
            <p:cNvSpPr/>
            <p:nvPr/>
          </p:nvSpPr>
          <p:spPr>
            <a:xfrm>
              <a:off x="4793950" y="941588"/>
              <a:ext cx="39575" cy="22525"/>
            </a:xfrm>
            <a:custGeom>
              <a:avLst/>
              <a:gdLst/>
              <a:ahLst/>
              <a:cxnLst/>
              <a:rect l="l" t="t" r="r" b="b"/>
              <a:pathLst>
                <a:path w="1583" h="901" extrusionOk="0">
                  <a:moveTo>
                    <a:pt x="838" y="1"/>
                  </a:moveTo>
                  <a:cubicBezTo>
                    <a:pt x="186" y="1"/>
                    <a:pt x="0" y="900"/>
                    <a:pt x="745" y="900"/>
                  </a:cubicBezTo>
                  <a:cubicBezTo>
                    <a:pt x="1427" y="900"/>
                    <a:pt x="1582" y="1"/>
                    <a:pt x="83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3" name="Google Shape;2373;p110"/>
            <p:cNvSpPr/>
            <p:nvPr/>
          </p:nvSpPr>
          <p:spPr>
            <a:xfrm>
              <a:off x="4736550" y="933063"/>
              <a:ext cx="48100" cy="19425"/>
            </a:xfrm>
            <a:custGeom>
              <a:avLst/>
              <a:gdLst/>
              <a:ahLst/>
              <a:cxnLst/>
              <a:rect l="l" t="t" r="r" b="b"/>
              <a:pathLst>
                <a:path w="1924" h="777" extrusionOk="0">
                  <a:moveTo>
                    <a:pt x="1148" y="1"/>
                  </a:moveTo>
                  <a:cubicBezTo>
                    <a:pt x="652" y="1"/>
                    <a:pt x="1" y="776"/>
                    <a:pt x="745" y="776"/>
                  </a:cubicBezTo>
                  <a:cubicBezTo>
                    <a:pt x="1241" y="776"/>
                    <a:pt x="1924"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4" name="Google Shape;2374;p110"/>
            <p:cNvSpPr/>
            <p:nvPr/>
          </p:nvSpPr>
          <p:spPr>
            <a:xfrm>
              <a:off x="4797050" y="1301413"/>
              <a:ext cx="48100" cy="17100"/>
            </a:xfrm>
            <a:custGeom>
              <a:avLst/>
              <a:gdLst/>
              <a:ahLst/>
              <a:cxnLst/>
              <a:rect l="l" t="t" r="r" b="b"/>
              <a:pathLst>
                <a:path w="1924" h="684" extrusionOk="0">
                  <a:moveTo>
                    <a:pt x="1179" y="1"/>
                  </a:moveTo>
                  <a:cubicBezTo>
                    <a:pt x="714" y="1"/>
                    <a:pt x="0" y="683"/>
                    <a:pt x="745" y="683"/>
                  </a:cubicBezTo>
                  <a:cubicBezTo>
                    <a:pt x="1210" y="683"/>
                    <a:pt x="1923"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5" name="Google Shape;2375;p110"/>
            <p:cNvSpPr/>
            <p:nvPr/>
          </p:nvSpPr>
          <p:spPr>
            <a:xfrm>
              <a:off x="4773000" y="1385938"/>
              <a:ext cx="48875" cy="16325"/>
            </a:xfrm>
            <a:custGeom>
              <a:avLst/>
              <a:gdLst/>
              <a:ahLst/>
              <a:cxnLst/>
              <a:rect l="l" t="t" r="r" b="b"/>
              <a:pathLst>
                <a:path w="1955" h="653" extrusionOk="0">
                  <a:moveTo>
                    <a:pt x="1179" y="1"/>
                  </a:moveTo>
                  <a:cubicBezTo>
                    <a:pt x="776" y="1"/>
                    <a:pt x="1" y="652"/>
                    <a:pt x="745" y="652"/>
                  </a:cubicBezTo>
                  <a:cubicBezTo>
                    <a:pt x="1179" y="652"/>
                    <a:pt x="1955"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6" name="Google Shape;2376;p110"/>
            <p:cNvSpPr/>
            <p:nvPr/>
          </p:nvSpPr>
          <p:spPr>
            <a:xfrm>
              <a:off x="4849000" y="1418513"/>
              <a:ext cx="45000" cy="11650"/>
            </a:xfrm>
            <a:custGeom>
              <a:avLst/>
              <a:gdLst/>
              <a:ahLst/>
              <a:cxnLst/>
              <a:rect l="l" t="t" r="r" b="b"/>
              <a:pathLst>
                <a:path w="1800" h="466" extrusionOk="0">
                  <a:moveTo>
                    <a:pt x="1272" y="1"/>
                  </a:moveTo>
                  <a:cubicBezTo>
                    <a:pt x="1024" y="1"/>
                    <a:pt x="0" y="466"/>
                    <a:pt x="528" y="466"/>
                  </a:cubicBezTo>
                  <a:cubicBezTo>
                    <a:pt x="776" y="466"/>
                    <a:pt x="1800" y="1"/>
                    <a:pt x="1272"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7" name="Google Shape;2377;p110"/>
            <p:cNvSpPr/>
            <p:nvPr/>
          </p:nvSpPr>
          <p:spPr>
            <a:xfrm>
              <a:off x="4797050" y="1462713"/>
              <a:ext cx="48100" cy="17875"/>
            </a:xfrm>
            <a:custGeom>
              <a:avLst/>
              <a:gdLst/>
              <a:ahLst/>
              <a:cxnLst/>
              <a:rect l="l" t="t" r="r" b="b"/>
              <a:pathLst>
                <a:path w="1924" h="715" extrusionOk="0">
                  <a:moveTo>
                    <a:pt x="1148" y="1"/>
                  </a:moveTo>
                  <a:cubicBezTo>
                    <a:pt x="683" y="1"/>
                    <a:pt x="0" y="714"/>
                    <a:pt x="745" y="714"/>
                  </a:cubicBezTo>
                  <a:cubicBezTo>
                    <a:pt x="1241" y="714"/>
                    <a:pt x="1923"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8" name="Google Shape;2378;p110"/>
            <p:cNvSpPr/>
            <p:nvPr/>
          </p:nvSpPr>
          <p:spPr>
            <a:xfrm>
              <a:off x="4666750" y="1428588"/>
              <a:ext cx="45800" cy="11675"/>
            </a:xfrm>
            <a:custGeom>
              <a:avLst/>
              <a:gdLst/>
              <a:ahLst/>
              <a:cxnLst/>
              <a:rect l="l" t="t" r="r" b="b"/>
              <a:pathLst>
                <a:path w="1832" h="467" extrusionOk="0">
                  <a:moveTo>
                    <a:pt x="1273" y="1"/>
                  </a:moveTo>
                  <a:cubicBezTo>
                    <a:pt x="1056" y="1"/>
                    <a:pt x="1" y="466"/>
                    <a:pt x="559" y="466"/>
                  </a:cubicBezTo>
                  <a:cubicBezTo>
                    <a:pt x="776" y="466"/>
                    <a:pt x="1831" y="1"/>
                    <a:pt x="1273"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9" name="Google Shape;2379;p110"/>
            <p:cNvSpPr/>
            <p:nvPr/>
          </p:nvSpPr>
          <p:spPr>
            <a:xfrm>
              <a:off x="4605500" y="1475138"/>
              <a:ext cx="40350" cy="20175"/>
            </a:xfrm>
            <a:custGeom>
              <a:avLst/>
              <a:gdLst/>
              <a:ahLst/>
              <a:cxnLst/>
              <a:rect l="l" t="t" r="r" b="b"/>
              <a:pathLst>
                <a:path w="1614" h="807" extrusionOk="0">
                  <a:moveTo>
                    <a:pt x="869" y="0"/>
                  </a:moveTo>
                  <a:cubicBezTo>
                    <a:pt x="218" y="0"/>
                    <a:pt x="0" y="807"/>
                    <a:pt x="745" y="807"/>
                  </a:cubicBezTo>
                  <a:cubicBezTo>
                    <a:pt x="1396" y="807"/>
                    <a:pt x="1613" y="0"/>
                    <a:pt x="86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0" name="Google Shape;2380;p110"/>
            <p:cNvSpPr/>
            <p:nvPr/>
          </p:nvSpPr>
          <p:spPr>
            <a:xfrm>
              <a:off x="4523300" y="1526313"/>
              <a:ext cx="49650" cy="12425"/>
            </a:xfrm>
            <a:custGeom>
              <a:avLst/>
              <a:gdLst/>
              <a:ahLst/>
              <a:cxnLst/>
              <a:rect l="l" t="t" r="r" b="b"/>
              <a:pathLst>
                <a:path w="1986" h="497" extrusionOk="0">
                  <a:moveTo>
                    <a:pt x="1241" y="0"/>
                  </a:moveTo>
                  <a:cubicBezTo>
                    <a:pt x="900" y="0"/>
                    <a:pt x="0" y="497"/>
                    <a:pt x="745" y="497"/>
                  </a:cubicBezTo>
                  <a:cubicBezTo>
                    <a:pt x="1086" y="497"/>
                    <a:pt x="1986" y="0"/>
                    <a:pt x="124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1" name="Google Shape;2381;p110"/>
            <p:cNvSpPr/>
            <p:nvPr/>
          </p:nvSpPr>
          <p:spPr>
            <a:xfrm>
              <a:off x="4420150" y="1491413"/>
              <a:ext cx="40350" cy="20950"/>
            </a:xfrm>
            <a:custGeom>
              <a:avLst/>
              <a:gdLst/>
              <a:ahLst/>
              <a:cxnLst/>
              <a:rect l="l" t="t" r="r" b="b"/>
              <a:pathLst>
                <a:path w="1614" h="838" extrusionOk="0">
                  <a:moveTo>
                    <a:pt x="869" y="0"/>
                  </a:moveTo>
                  <a:cubicBezTo>
                    <a:pt x="218" y="0"/>
                    <a:pt x="1" y="838"/>
                    <a:pt x="776" y="838"/>
                  </a:cubicBezTo>
                  <a:cubicBezTo>
                    <a:pt x="1397" y="838"/>
                    <a:pt x="1614" y="0"/>
                    <a:pt x="86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2" name="Google Shape;2382;p110"/>
            <p:cNvSpPr/>
            <p:nvPr/>
          </p:nvSpPr>
          <p:spPr>
            <a:xfrm>
              <a:off x="4325550" y="1385163"/>
              <a:ext cx="48100" cy="17875"/>
            </a:xfrm>
            <a:custGeom>
              <a:avLst/>
              <a:gdLst/>
              <a:ahLst/>
              <a:cxnLst/>
              <a:rect l="l" t="t" r="r" b="b"/>
              <a:pathLst>
                <a:path w="1924" h="715" extrusionOk="0">
                  <a:moveTo>
                    <a:pt x="1179" y="1"/>
                  </a:moveTo>
                  <a:cubicBezTo>
                    <a:pt x="683" y="1"/>
                    <a:pt x="0" y="714"/>
                    <a:pt x="745" y="714"/>
                  </a:cubicBezTo>
                  <a:cubicBezTo>
                    <a:pt x="1210" y="714"/>
                    <a:pt x="1924"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3" name="Google Shape;2383;p110"/>
            <p:cNvSpPr/>
            <p:nvPr/>
          </p:nvSpPr>
          <p:spPr>
            <a:xfrm>
              <a:off x="4386800" y="1437913"/>
              <a:ext cx="40350" cy="20950"/>
            </a:xfrm>
            <a:custGeom>
              <a:avLst/>
              <a:gdLst/>
              <a:ahLst/>
              <a:cxnLst/>
              <a:rect l="l" t="t" r="r" b="b"/>
              <a:pathLst>
                <a:path w="1614" h="838" extrusionOk="0">
                  <a:moveTo>
                    <a:pt x="838" y="0"/>
                  </a:moveTo>
                  <a:cubicBezTo>
                    <a:pt x="187" y="0"/>
                    <a:pt x="1" y="838"/>
                    <a:pt x="745" y="838"/>
                  </a:cubicBezTo>
                  <a:cubicBezTo>
                    <a:pt x="1397" y="838"/>
                    <a:pt x="1614" y="0"/>
                    <a:pt x="838"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4" name="Google Shape;2384;p110"/>
            <p:cNvSpPr/>
            <p:nvPr/>
          </p:nvSpPr>
          <p:spPr>
            <a:xfrm>
              <a:off x="4489950" y="1434813"/>
              <a:ext cx="48875" cy="19400"/>
            </a:xfrm>
            <a:custGeom>
              <a:avLst/>
              <a:gdLst/>
              <a:ahLst/>
              <a:cxnLst/>
              <a:rect l="l" t="t" r="r" b="b"/>
              <a:pathLst>
                <a:path w="1955" h="776" extrusionOk="0">
                  <a:moveTo>
                    <a:pt x="1179" y="0"/>
                  </a:moveTo>
                  <a:cubicBezTo>
                    <a:pt x="652" y="0"/>
                    <a:pt x="0" y="776"/>
                    <a:pt x="776" y="776"/>
                  </a:cubicBezTo>
                  <a:cubicBezTo>
                    <a:pt x="1272" y="776"/>
                    <a:pt x="1955"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5" name="Google Shape;2385;p110"/>
            <p:cNvSpPr/>
            <p:nvPr/>
          </p:nvSpPr>
          <p:spPr>
            <a:xfrm>
              <a:off x="4412400" y="1385938"/>
              <a:ext cx="48875" cy="16325"/>
            </a:xfrm>
            <a:custGeom>
              <a:avLst/>
              <a:gdLst/>
              <a:ahLst/>
              <a:cxnLst/>
              <a:rect l="l" t="t" r="r" b="b"/>
              <a:pathLst>
                <a:path w="1955" h="653" extrusionOk="0">
                  <a:moveTo>
                    <a:pt x="1210" y="1"/>
                  </a:moveTo>
                  <a:cubicBezTo>
                    <a:pt x="776" y="1"/>
                    <a:pt x="1" y="652"/>
                    <a:pt x="776" y="652"/>
                  </a:cubicBezTo>
                  <a:cubicBezTo>
                    <a:pt x="1210" y="652"/>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6" name="Google Shape;2386;p110"/>
            <p:cNvSpPr/>
            <p:nvPr/>
          </p:nvSpPr>
          <p:spPr>
            <a:xfrm>
              <a:off x="4390700" y="1351063"/>
              <a:ext cx="45775" cy="11650"/>
            </a:xfrm>
            <a:custGeom>
              <a:avLst/>
              <a:gdLst/>
              <a:ahLst/>
              <a:cxnLst/>
              <a:rect l="l" t="t" r="r" b="b"/>
              <a:pathLst>
                <a:path w="1831" h="466" extrusionOk="0">
                  <a:moveTo>
                    <a:pt x="1272" y="0"/>
                  </a:moveTo>
                  <a:cubicBezTo>
                    <a:pt x="1024" y="0"/>
                    <a:pt x="0" y="465"/>
                    <a:pt x="558" y="465"/>
                  </a:cubicBezTo>
                  <a:cubicBezTo>
                    <a:pt x="807" y="465"/>
                    <a:pt x="1830" y="0"/>
                    <a:pt x="1272"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7" name="Google Shape;2387;p110"/>
            <p:cNvSpPr/>
            <p:nvPr/>
          </p:nvSpPr>
          <p:spPr>
            <a:xfrm>
              <a:off x="4480650" y="1385163"/>
              <a:ext cx="47325" cy="17875"/>
            </a:xfrm>
            <a:custGeom>
              <a:avLst/>
              <a:gdLst/>
              <a:ahLst/>
              <a:cxnLst/>
              <a:rect l="l" t="t" r="r" b="b"/>
              <a:pathLst>
                <a:path w="1893" h="715" extrusionOk="0">
                  <a:moveTo>
                    <a:pt x="1148" y="1"/>
                  </a:moveTo>
                  <a:cubicBezTo>
                    <a:pt x="683" y="1"/>
                    <a:pt x="0" y="714"/>
                    <a:pt x="745" y="714"/>
                  </a:cubicBezTo>
                  <a:cubicBezTo>
                    <a:pt x="1210" y="714"/>
                    <a:pt x="1892"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8" name="Google Shape;2388;p110"/>
            <p:cNvSpPr/>
            <p:nvPr/>
          </p:nvSpPr>
          <p:spPr>
            <a:xfrm>
              <a:off x="4614800" y="1540263"/>
              <a:ext cx="48100" cy="17100"/>
            </a:xfrm>
            <a:custGeom>
              <a:avLst/>
              <a:gdLst/>
              <a:ahLst/>
              <a:cxnLst/>
              <a:rect l="l" t="t" r="r" b="b"/>
              <a:pathLst>
                <a:path w="1924" h="684" extrusionOk="0">
                  <a:moveTo>
                    <a:pt x="1179" y="1"/>
                  </a:moveTo>
                  <a:cubicBezTo>
                    <a:pt x="745" y="1"/>
                    <a:pt x="1" y="683"/>
                    <a:pt x="745" y="683"/>
                  </a:cubicBezTo>
                  <a:cubicBezTo>
                    <a:pt x="1210" y="683"/>
                    <a:pt x="1924"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9" name="Google Shape;2389;p110"/>
            <p:cNvSpPr/>
            <p:nvPr/>
          </p:nvSpPr>
          <p:spPr>
            <a:xfrm>
              <a:off x="4665200" y="1595338"/>
              <a:ext cx="48900" cy="14750"/>
            </a:xfrm>
            <a:custGeom>
              <a:avLst/>
              <a:gdLst/>
              <a:ahLst/>
              <a:cxnLst/>
              <a:rect l="l" t="t" r="r" b="b"/>
              <a:pathLst>
                <a:path w="1956" h="590" extrusionOk="0">
                  <a:moveTo>
                    <a:pt x="1211" y="0"/>
                  </a:moveTo>
                  <a:cubicBezTo>
                    <a:pt x="807" y="0"/>
                    <a:pt x="1" y="589"/>
                    <a:pt x="745" y="589"/>
                  </a:cubicBezTo>
                  <a:cubicBezTo>
                    <a:pt x="1149" y="589"/>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0" name="Google Shape;2390;p110"/>
            <p:cNvSpPr/>
            <p:nvPr/>
          </p:nvSpPr>
          <p:spPr>
            <a:xfrm>
              <a:off x="4699325" y="1483663"/>
              <a:ext cx="48100" cy="16300"/>
            </a:xfrm>
            <a:custGeom>
              <a:avLst/>
              <a:gdLst/>
              <a:ahLst/>
              <a:cxnLst/>
              <a:rect l="l" t="t" r="r" b="b"/>
              <a:pathLst>
                <a:path w="1924" h="652" extrusionOk="0">
                  <a:moveTo>
                    <a:pt x="1179" y="0"/>
                  </a:moveTo>
                  <a:cubicBezTo>
                    <a:pt x="745" y="0"/>
                    <a:pt x="1" y="652"/>
                    <a:pt x="745" y="652"/>
                  </a:cubicBezTo>
                  <a:cubicBezTo>
                    <a:pt x="1179" y="652"/>
                    <a:pt x="1924"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1" name="Google Shape;2391;p110"/>
            <p:cNvSpPr/>
            <p:nvPr/>
          </p:nvSpPr>
          <p:spPr>
            <a:xfrm>
              <a:off x="4773775" y="1538713"/>
              <a:ext cx="40350" cy="20200"/>
            </a:xfrm>
            <a:custGeom>
              <a:avLst/>
              <a:gdLst/>
              <a:ahLst/>
              <a:cxnLst/>
              <a:rect l="l" t="t" r="r" b="b"/>
              <a:pathLst>
                <a:path w="1614" h="808" extrusionOk="0">
                  <a:moveTo>
                    <a:pt x="869" y="1"/>
                  </a:moveTo>
                  <a:cubicBezTo>
                    <a:pt x="218" y="1"/>
                    <a:pt x="1" y="807"/>
                    <a:pt x="745" y="807"/>
                  </a:cubicBezTo>
                  <a:cubicBezTo>
                    <a:pt x="1396" y="807"/>
                    <a:pt x="161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2" name="Google Shape;2392;p110"/>
            <p:cNvSpPr/>
            <p:nvPr/>
          </p:nvSpPr>
          <p:spPr>
            <a:xfrm>
              <a:off x="4708625" y="1531738"/>
              <a:ext cx="48900" cy="14750"/>
            </a:xfrm>
            <a:custGeom>
              <a:avLst/>
              <a:gdLst/>
              <a:ahLst/>
              <a:cxnLst/>
              <a:rect l="l" t="t" r="r" b="b"/>
              <a:pathLst>
                <a:path w="1956" h="590" extrusionOk="0">
                  <a:moveTo>
                    <a:pt x="1211" y="0"/>
                  </a:moveTo>
                  <a:cubicBezTo>
                    <a:pt x="838" y="0"/>
                    <a:pt x="1" y="590"/>
                    <a:pt x="776" y="590"/>
                  </a:cubicBezTo>
                  <a:cubicBezTo>
                    <a:pt x="1149" y="590"/>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3" name="Google Shape;2393;p110"/>
            <p:cNvSpPr/>
            <p:nvPr/>
          </p:nvSpPr>
          <p:spPr>
            <a:xfrm>
              <a:off x="4847450" y="1533288"/>
              <a:ext cx="48100" cy="17850"/>
            </a:xfrm>
            <a:custGeom>
              <a:avLst/>
              <a:gdLst/>
              <a:ahLst/>
              <a:cxnLst/>
              <a:rect l="l" t="t" r="r" b="b"/>
              <a:pathLst>
                <a:path w="1924" h="714" extrusionOk="0">
                  <a:moveTo>
                    <a:pt x="1148" y="1"/>
                  </a:moveTo>
                  <a:cubicBezTo>
                    <a:pt x="683" y="1"/>
                    <a:pt x="0" y="714"/>
                    <a:pt x="745" y="714"/>
                  </a:cubicBezTo>
                  <a:cubicBezTo>
                    <a:pt x="1241" y="714"/>
                    <a:pt x="1924"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4" name="Google Shape;2394;p110"/>
            <p:cNvSpPr/>
            <p:nvPr/>
          </p:nvSpPr>
          <p:spPr>
            <a:xfrm>
              <a:off x="4893975" y="1486763"/>
              <a:ext cx="48875" cy="17075"/>
            </a:xfrm>
            <a:custGeom>
              <a:avLst/>
              <a:gdLst/>
              <a:ahLst/>
              <a:cxnLst/>
              <a:rect l="l" t="t" r="r" b="b"/>
              <a:pathLst>
                <a:path w="1955" h="683" extrusionOk="0">
                  <a:moveTo>
                    <a:pt x="1210" y="0"/>
                  </a:moveTo>
                  <a:cubicBezTo>
                    <a:pt x="745" y="0"/>
                    <a:pt x="1" y="683"/>
                    <a:pt x="776" y="683"/>
                  </a:cubicBezTo>
                  <a:cubicBezTo>
                    <a:pt x="1210" y="683"/>
                    <a:pt x="1955"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5" name="Google Shape;2395;p110"/>
            <p:cNvSpPr/>
            <p:nvPr/>
          </p:nvSpPr>
          <p:spPr>
            <a:xfrm>
              <a:off x="4935075" y="1539488"/>
              <a:ext cx="41125" cy="19425"/>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6" name="Google Shape;2396;p110"/>
            <p:cNvSpPr/>
            <p:nvPr/>
          </p:nvSpPr>
          <p:spPr>
            <a:xfrm>
              <a:off x="5052175" y="1534063"/>
              <a:ext cx="48875" cy="16300"/>
            </a:xfrm>
            <a:custGeom>
              <a:avLst/>
              <a:gdLst/>
              <a:ahLst/>
              <a:cxnLst/>
              <a:rect l="l" t="t" r="r" b="b"/>
              <a:pathLst>
                <a:path w="1955" h="652" extrusionOk="0">
                  <a:moveTo>
                    <a:pt x="1210" y="1"/>
                  </a:moveTo>
                  <a:cubicBezTo>
                    <a:pt x="776" y="1"/>
                    <a:pt x="1" y="652"/>
                    <a:pt x="776" y="652"/>
                  </a:cubicBezTo>
                  <a:cubicBezTo>
                    <a:pt x="1179" y="652"/>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7" name="Google Shape;2397;p110"/>
            <p:cNvSpPr/>
            <p:nvPr/>
          </p:nvSpPr>
          <p:spPr>
            <a:xfrm>
              <a:off x="4990125" y="1492963"/>
              <a:ext cx="45800" cy="11650"/>
            </a:xfrm>
            <a:custGeom>
              <a:avLst/>
              <a:gdLst/>
              <a:ahLst/>
              <a:cxnLst/>
              <a:rect l="l" t="t" r="r" b="b"/>
              <a:pathLst>
                <a:path w="1832" h="466" extrusionOk="0">
                  <a:moveTo>
                    <a:pt x="1273" y="1"/>
                  </a:moveTo>
                  <a:cubicBezTo>
                    <a:pt x="1025" y="1"/>
                    <a:pt x="1" y="466"/>
                    <a:pt x="559" y="466"/>
                  </a:cubicBezTo>
                  <a:cubicBezTo>
                    <a:pt x="776" y="466"/>
                    <a:pt x="1831" y="1"/>
                    <a:pt x="1273"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8" name="Google Shape;2398;p110"/>
            <p:cNvSpPr/>
            <p:nvPr/>
          </p:nvSpPr>
          <p:spPr>
            <a:xfrm>
              <a:off x="5147550" y="1501488"/>
              <a:ext cx="40350" cy="20975"/>
            </a:xfrm>
            <a:custGeom>
              <a:avLst/>
              <a:gdLst/>
              <a:ahLst/>
              <a:cxnLst/>
              <a:rect l="l" t="t" r="r" b="b"/>
              <a:pathLst>
                <a:path w="1614" h="839" extrusionOk="0">
                  <a:moveTo>
                    <a:pt x="869" y="1"/>
                  </a:moveTo>
                  <a:cubicBezTo>
                    <a:pt x="218" y="1"/>
                    <a:pt x="1" y="838"/>
                    <a:pt x="745" y="838"/>
                  </a:cubicBezTo>
                  <a:cubicBezTo>
                    <a:pt x="1397" y="838"/>
                    <a:pt x="161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9" name="Google Shape;2399;p110"/>
            <p:cNvSpPr/>
            <p:nvPr/>
          </p:nvSpPr>
          <p:spPr>
            <a:xfrm>
              <a:off x="5080100" y="1468138"/>
              <a:ext cx="40350" cy="20200"/>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0" name="Google Shape;2400;p110"/>
            <p:cNvSpPr/>
            <p:nvPr/>
          </p:nvSpPr>
          <p:spPr>
            <a:xfrm>
              <a:off x="5047525" y="1438688"/>
              <a:ext cx="45000" cy="11650"/>
            </a:xfrm>
            <a:custGeom>
              <a:avLst/>
              <a:gdLst/>
              <a:ahLst/>
              <a:cxnLst/>
              <a:rect l="l" t="t" r="r" b="b"/>
              <a:pathLst>
                <a:path w="1800" h="466" extrusionOk="0">
                  <a:moveTo>
                    <a:pt x="1272" y="0"/>
                  </a:moveTo>
                  <a:cubicBezTo>
                    <a:pt x="1024" y="0"/>
                    <a:pt x="0" y="465"/>
                    <a:pt x="528" y="465"/>
                  </a:cubicBezTo>
                  <a:cubicBezTo>
                    <a:pt x="776" y="465"/>
                    <a:pt x="1800" y="0"/>
                    <a:pt x="1272"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1" name="Google Shape;2401;p110"/>
            <p:cNvSpPr/>
            <p:nvPr/>
          </p:nvSpPr>
          <p:spPr>
            <a:xfrm>
              <a:off x="5082425" y="1343288"/>
              <a:ext cx="48875" cy="14000"/>
            </a:xfrm>
            <a:custGeom>
              <a:avLst/>
              <a:gdLst/>
              <a:ahLst/>
              <a:cxnLst/>
              <a:rect l="l" t="t" r="r" b="b"/>
              <a:pathLst>
                <a:path w="1955" h="560" extrusionOk="0">
                  <a:moveTo>
                    <a:pt x="1210" y="1"/>
                  </a:moveTo>
                  <a:cubicBezTo>
                    <a:pt x="838" y="1"/>
                    <a:pt x="0" y="559"/>
                    <a:pt x="745" y="559"/>
                  </a:cubicBezTo>
                  <a:cubicBezTo>
                    <a:pt x="1148" y="559"/>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2" name="Google Shape;2402;p110"/>
            <p:cNvSpPr/>
            <p:nvPr/>
          </p:nvSpPr>
          <p:spPr>
            <a:xfrm>
              <a:off x="5102575" y="1403788"/>
              <a:ext cx="49650" cy="13975"/>
            </a:xfrm>
            <a:custGeom>
              <a:avLst/>
              <a:gdLst/>
              <a:ahLst/>
              <a:cxnLst/>
              <a:rect l="l" t="t" r="r" b="b"/>
              <a:pathLst>
                <a:path w="1986" h="559" extrusionOk="0">
                  <a:moveTo>
                    <a:pt x="1211" y="0"/>
                  </a:moveTo>
                  <a:cubicBezTo>
                    <a:pt x="838" y="0"/>
                    <a:pt x="1" y="559"/>
                    <a:pt x="776" y="559"/>
                  </a:cubicBezTo>
                  <a:cubicBezTo>
                    <a:pt x="1148" y="559"/>
                    <a:pt x="1986"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3" name="Google Shape;2403;p110"/>
            <p:cNvSpPr/>
            <p:nvPr/>
          </p:nvSpPr>
          <p:spPr>
            <a:xfrm>
              <a:off x="5170825" y="1422388"/>
              <a:ext cx="47325" cy="17100"/>
            </a:xfrm>
            <a:custGeom>
              <a:avLst/>
              <a:gdLst/>
              <a:ahLst/>
              <a:cxnLst/>
              <a:rect l="l" t="t" r="r" b="b"/>
              <a:pathLst>
                <a:path w="1893" h="684" extrusionOk="0">
                  <a:moveTo>
                    <a:pt x="1179" y="1"/>
                  </a:moveTo>
                  <a:cubicBezTo>
                    <a:pt x="714" y="1"/>
                    <a:pt x="0" y="683"/>
                    <a:pt x="745" y="683"/>
                  </a:cubicBezTo>
                  <a:cubicBezTo>
                    <a:pt x="1210" y="683"/>
                    <a:pt x="1893"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4" name="Google Shape;2404;p110"/>
            <p:cNvSpPr/>
            <p:nvPr/>
          </p:nvSpPr>
          <p:spPr>
            <a:xfrm>
              <a:off x="5211150" y="1368113"/>
              <a:ext cx="47325" cy="17850"/>
            </a:xfrm>
            <a:custGeom>
              <a:avLst/>
              <a:gdLst/>
              <a:ahLst/>
              <a:cxnLst/>
              <a:rect l="l" t="t" r="r" b="b"/>
              <a:pathLst>
                <a:path w="1893" h="714" extrusionOk="0">
                  <a:moveTo>
                    <a:pt x="1148" y="0"/>
                  </a:moveTo>
                  <a:cubicBezTo>
                    <a:pt x="683" y="0"/>
                    <a:pt x="0" y="714"/>
                    <a:pt x="745" y="714"/>
                  </a:cubicBezTo>
                  <a:cubicBezTo>
                    <a:pt x="1210" y="714"/>
                    <a:pt x="1893" y="0"/>
                    <a:pt x="1148"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5" name="Google Shape;2405;p110"/>
            <p:cNvSpPr/>
            <p:nvPr/>
          </p:nvSpPr>
          <p:spPr>
            <a:xfrm>
              <a:off x="5144450" y="1343288"/>
              <a:ext cx="40350" cy="20975"/>
            </a:xfrm>
            <a:custGeom>
              <a:avLst/>
              <a:gdLst/>
              <a:ahLst/>
              <a:cxnLst/>
              <a:rect l="l" t="t" r="r" b="b"/>
              <a:pathLst>
                <a:path w="1614" h="839" extrusionOk="0">
                  <a:moveTo>
                    <a:pt x="838" y="1"/>
                  </a:moveTo>
                  <a:cubicBezTo>
                    <a:pt x="187" y="1"/>
                    <a:pt x="1" y="838"/>
                    <a:pt x="745" y="838"/>
                  </a:cubicBezTo>
                  <a:cubicBezTo>
                    <a:pt x="1397" y="838"/>
                    <a:pt x="1614" y="1"/>
                    <a:pt x="83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6" name="Google Shape;2406;p110"/>
            <p:cNvSpPr/>
            <p:nvPr/>
          </p:nvSpPr>
          <p:spPr>
            <a:xfrm>
              <a:off x="5170050" y="1309163"/>
              <a:ext cx="48875" cy="14775"/>
            </a:xfrm>
            <a:custGeom>
              <a:avLst/>
              <a:gdLst/>
              <a:ahLst/>
              <a:cxnLst/>
              <a:rect l="l" t="t" r="r" b="b"/>
              <a:pathLst>
                <a:path w="1955" h="591" extrusionOk="0">
                  <a:moveTo>
                    <a:pt x="1210" y="1"/>
                  </a:moveTo>
                  <a:cubicBezTo>
                    <a:pt x="807" y="1"/>
                    <a:pt x="0" y="590"/>
                    <a:pt x="776" y="590"/>
                  </a:cubicBezTo>
                  <a:cubicBezTo>
                    <a:pt x="1148" y="590"/>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7" name="Google Shape;2407;p110"/>
            <p:cNvSpPr/>
            <p:nvPr/>
          </p:nvSpPr>
          <p:spPr>
            <a:xfrm>
              <a:off x="4761375" y="1715538"/>
              <a:ext cx="45000" cy="10875"/>
            </a:xfrm>
            <a:custGeom>
              <a:avLst/>
              <a:gdLst/>
              <a:ahLst/>
              <a:cxnLst/>
              <a:rect l="l" t="t" r="r" b="b"/>
              <a:pathLst>
                <a:path w="1800" h="435" extrusionOk="0">
                  <a:moveTo>
                    <a:pt x="1272" y="0"/>
                  </a:moveTo>
                  <a:cubicBezTo>
                    <a:pt x="1024" y="0"/>
                    <a:pt x="0" y="434"/>
                    <a:pt x="528" y="434"/>
                  </a:cubicBezTo>
                  <a:cubicBezTo>
                    <a:pt x="776" y="434"/>
                    <a:pt x="1799" y="0"/>
                    <a:pt x="1272"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8" name="Google Shape;2408;p110"/>
            <p:cNvSpPr/>
            <p:nvPr/>
          </p:nvSpPr>
          <p:spPr>
            <a:xfrm>
              <a:off x="4726475" y="1661238"/>
              <a:ext cx="47325" cy="17875"/>
            </a:xfrm>
            <a:custGeom>
              <a:avLst/>
              <a:gdLst/>
              <a:ahLst/>
              <a:cxnLst/>
              <a:rect l="l" t="t" r="r" b="b"/>
              <a:pathLst>
                <a:path w="1893" h="715" extrusionOk="0">
                  <a:moveTo>
                    <a:pt x="1148" y="1"/>
                  </a:moveTo>
                  <a:cubicBezTo>
                    <a:pt x="683" y="1"/>
                    <a:pt x="0" y="714"/>
                    <a:pt x="745" y="714"/>
                  </a:cubicBezTo>
                  <a:cubicBezTo>
                    <a:pt x="1210" y="714"/>
                    <a:pt x="1893"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9" name="Google Shape;2409;p110"/>
            <p:cNvSpPr/>
            <p:nvPr/>
          </p:nvSpPr>
          <p:spPr>
            <a:xfrm>
              <a:off x="4748950" y="1626338"/>
              <a:ext cx="49675" cy="14000"/>
            </a:xfrm>
            <a:custGeom>
              <a:avLst/>
              <a:gdLst/>
              <a:ahLst/>
              <a:cxnLst/>
              <a:rect l="l" t="t" r="r" b="b"/>
              <a:pathLst>
                <a:path w="1987" h="560" extrusionOk="0">
                  <a:moveTo>
                    <a:pt x="1211" y="1"/>
                  </a:moveTo>
                  <a:cubicBezTo>
                    <a:pt x="869" y="1"/>
                    <a:pt x="1" y="559"/>
                    <a:pt x="776" y="559"/>
                  </a:cubicBezTo>
                  <a:cubicBezTo>
                    <a:pt x="1118" y="559"/>
                    <a:pt x="1986" y="1"/>
                    <a:pt x="121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0" name="Google Shape;2410;p110"/>
            <p:cNvSpPr/>
            <p:nvPr/>
          </p:nvSpPr>
          <p:spPr>
            <a:xfrm>
              <a:off x="4823400" y="1627113"/>
              <a:ext cx="48900" cy="12450"/>
            </a:xfrm>
            <a:custGeom>
              <a:avLst/>
              <a:gdLst/>
              <a:ahLst/>
              <a:cxnLst/>
              <a:rect l="l" t="t" r="r" b="b"/>
              <a:pathLst>
                <a:path w="1956" h="498" extrusionOk="0">
                  <a:moveTo>
                    <a:pt x="1211" y="1"/>
                  </a:moveTo>
                  <a:cubicBezTo>
                    <a:pt x="869" y="1"/>
                    <a:pt x="1" y="497"/>
                    <a:pt x="745" y="497"/>
                  </a:cubicBezTo>
                  <a:cubicBezTo>
                    <a:pt x="1055" y="497"/>
                    <a:pt x="1955" y="1"/>
                    <a:pt x="121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1" name="Google Shape;2411;p110"/>
            <p:cNvSpPr/>
            <p:nvPr/>
          </p:nvSpPr>
          <p:spPr>
            <a:xfrm>
              <a:off x="4826500" y="1686063"/>
              <a:ext cx="48900" cy="15525"/>
            </a:xfrm>
            <a:custGeom>
              <a:avLst/>
              <a:gdLst/>
              <a:ahLst/>
              <a:cxnLst/>
              <a:rect l="l" t="t" r="r" b="b"/>
              <a:pathLst>
                <a:path w="1956" h="621" extrusionOk="0">
                  <a:moveTo>
                    <a:pt x="1211" y="0"/>
                  </a:moveTo>
                  <a:cubicBezTo>
                    <a:pt x="807" y="0"/>
                    <a:pt x="1" y="621"/>
                    <a:pt x="776" y="621"/>
                  </a:cubicBezTo>
                  <a:cubicBezTo>
                    <a:pt x="1180" y="621"/>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2" name="Google Shape;2412;p110"/>
            <p:cNvSpPr/>
            <p:nvPr/>
          </p:nvSpPr>
          <p:spPr>
            <a:xfrm>
              <a:off x="4853650" y="1797738"/>
              <a:ext cx="48875" cy="14750"/>
            </a:xfrm>
            <a:custGeom>
              <a:avLst/>
              <a:gdLst/>
              <a:ahLst/>
              <a:cxnLst/>
              <a:rect l="l" t="t" r="r" b="b"/>
              <a:pathLst>
                <a:path w="1955" h="590" extrusionOk="0">
                  <a:moveTo>
                    <a:pt x="1210" y="0"/>
                  </a:moveTo>
                  <a:cubicBezTo>
                    <a:pt x="807" y="0"/>
                    <a:pt x="1" y="589"/>
                    <a:pt x="745" y="589"/>
                  </a:cubicBezTo>
                  <a:cubicBezTo>
                    <a:pt x="1148" y="589"/>
                    <a:pt x="1955"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3" name="Google Shape;2413;p110"/>
            <p:cNvSpPr/>
            <p:nvPr/>
          </p:nvSpPr>
          <p:spPr>
            <a:xfrm>
              <a:off x="4736550" y="1811688"/>
              <a:ext cx="48100" cy="19400"/>
            </a:xfrm>
            <a:custGeom>
              <a:avLst/>
              <a:gdLst/>
              <a:ahLst/>
              <a:cxnLst/>
              <a:rect l="l" t="t" r="r" b="b"/>
              <a:pathLst>
                <a:path w="1924" h="776" extrusionOk="0">
                  <a:moveTo>
                    <a:pt x="1148" y="0"/>
                  </a:moveTo>
                  <a:cubicBezTo>
                    <a:pt x="652" y="0"/>
                    <a:pt x="1" y="776"/>
                    <a:pt x="745" y="776"/>
                  </a:cubicBezTo>
                  <a:cubicBezTo>
                    <a:pt x="1241" y="776"/>
                    <a:pt x="1924" y="0"/>
                    <a:pt x="1148"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4" name="Google Shape;2414;p110"/>
            <p:cNvSpPr/>
            <p:nvPr/>
          </p:nvSpPr>
          <p:spPr>
            <a:xfrm>
              <a:off x="4709400" y="1769813"/>
              <a:ext cx="48125" cy="16300"/>
            </a:xfrm>
            <a:custGeom>
              <a:avLst/>
              <a:gdLst/>
              <a:ahLst/>
              <a:cxnLst/>
              <a:rect l="l" t="t" r="r" b="b"/>
              <a:pathLst>
                <a:path w="1925" h="652" extrusionOk="0">
                  <a:moveTo>
                    <a:pt x="1180" y="0"/>
                  </a:moveTo>
                  <a:cubicBezTo>
                    <a:pt x="745" y="0"/>
                    <a:pt x="1" y="652"/>
                    <a:pt x="745" y="652"/>
                  </a:cubicBezTo>
                  <a:cubicBezTo>
                    <a:pt x="1180" y="652"/>
                    <a:pt x="1924" y="0"/>
                    <a:pt x="118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5" name="Google Shape;2415;p110"/>
            <p:cNvSpPr/>
            <p:nvPr/>
          </p:nvSpPr>
          <p:spPr>
            <a:xfrm>
              <a:off x="4789275" y="1773688"/>
              <a:ext cx="48900" cy="14750"/>
            </a:xfrm>
            <a:custGeom>
              <a:avLst/>
              <a:gdLst/>
              <a:ahLst/>
              <a:cxnLst/>
              <a:rect l="l" t="t" r="r" b="b"/>
              <a:pathLst>
                <a:path w="1956" h="590" extrusionOk="0">
                  <a:moveTo>
                    <a:pt x="1211" y="0"/>
                  </a:moveTo>
                  <a:cubicBezTo>
                    <a:pt x="838" y="0"/>
                    <a:pt x="1" y="590"/>
                    <a:pt x="776" y="590"/>
                  </a:cubicBezTo>
                  <a:cubicBezTo>
                    <a:pt x="1149" y="590"/>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6" name="Google Shape;2416;p110"/>
            <p:cNvSpPr/>
            <p:nvPr/>
          </p:nvSpPr>
          <p:spPr>
            <a:xfrm>
              <a:off x="4614800" y="1852788"/>
              <a:ext cx="48100" cy="18625"/>
            </a:xfrm>
            <a:custGeom>
              <a:avLst/>
              <a:gdLst/>
              <a:ahLst/>
              <a:cxnLst/>
              <a:rect l="l" t="t" r="r" b="b"/>
              <a:pathLst>
                <a:path w="1924" h="745" extrusionOk="0">
                  <a:moveTo>
                    <a:pt x="1179" y="0"/>
                  </a:moveTo>
                  <a:cubicBezTo>
                    <a:pt x="683" y="0"/>
                    <a:pt x="1" y="745"/>
                    <a:pt x="776" y="745"/>
                  </a:cubicBezTo>
                  <a:cubicBezTo>
                    <a:pt x="1241" y="745"/>
                    <a:pt x="1924"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7" name="Google Shape;2417;p110"/>
            <p:cNvSpPr/>
            <p:nvPr/>
          </p:nvSpPr>
          <p:spPr>
            <a:xfrm>
              <a:off x="4577575" y="1790738"/>
              <a:ext cx="48875" cy="15550"/>
            </a:xfrm>
            <a:custGeom>
              <a:avLst/>
              <a:gdLst/>
              <a:ahLst/>
              <a:cxnLst/>
              <a:rect l="l" t="t" r="r" b="b"/>
              <a:pathLst>
                <a:path w="1955" h="622" extrusionOk="0">
                  <a:moveTo>
                    <a:pt x="1210" y="1"/>
                  </a:moveTo>
                  <a:cubicBezTo>
                    <a:pt x="807" y="1"/>
                    <a:pt x="1" y="621"/>
                    <a:pt x="745" y="621"/>
                  </a:cubicBezTo>
                  <a:cubicBezTo>
                    <a:pt x="1148" y="621"/>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8" name="Google Shape;2418;p110"/>
            <p:cNvSpPr/>
            <p:nvPr/>
          </p:nvSpPr>
          <p:spPr>
            <a:xfrm>
              <a:off x="4478325" y="1836513"/>
              <a:ext cx="45000" cy="10875"/>
            </a:xfrm>
            <a:custGeom>
              <a:avLst/>
              <a:gdLst/>
              <a:ahLst/>
              <a:cxnLst/>
              <a:rect l="l" t="t" r="r" b="b"/>
              <a:pathLst>
                <a:path w="1800" h="435" extrusionOk="0">
                  <a:moveTo>
                    <a:pt x="1272" y="0"/>
                  </a:moveTo>
                  <a:cubicBezTo>
                    <a:pt x="1024" y="0"/>
                    <a:pt x="0" y="434"/>
                    <a:pt x="528" y="434"/>
                  </a:cubicBezTo>
                  <a:cubicBezTo>
                    <a:pt x="776" y="434"/>
                    <a:pt x="1799" y="0"/>
                    <a:pt x="1272"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9" name="Google Shape;2419;p110"/>
            <p:cNvSpPr/>
            <p:nvPr/>
          </p:nvSpPr>
          <p:spPr>
            <a:xfrm>
              <a:off x="4523300" y="1889238"/>
              <a:ext cx="49650" cy="13200"/>
            </a:xfrm>
            <a:custGeom>
              <a:avLst/>
              <a:gdLst/>
              <a:ahLst/>
              <a:cxnLst/>
              <a:rect l="l" t="t" r="r" b="b"/>
              <a:pathLst>
                <a:path w="1986" h="528" extrusionOk="0">
                  <a:moveTo>
                    <a:pt x="1241" y="0"/>
                  </a:moveTo>
                  <a:cubicBezTo>
                    <a:pt x="869" y="0"/>
                    <a:pt x="0" y="528"/>
                    <a:pt x="776" y="528"/>
                  </a:cubicBezTo>
                  <a:cubicBezTo>
                    <a:pt x="1117" y="528"/>
                    <a:pt x="1986" y="0"/>
                    <a:pt x="124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0" name="Google Shape;2420;p110"/>
            <p:cNvSpPr/>
            <p:nvPr/>
          </p:nvSpPr>
          <p:spPr>
            <a:xfrm>
              <a:off x="4406200" y="1883038"/>
              <a:ext cx="41125" cy="19400"/>
            </a:xfrm>
            <a:custGeom>
              <a:avLst/>
              <a:gdLst/>
              <a:ahLst/>
              <a:cxnLst/>
              <a:rect l="l" t="t" r="r" b="b"/>
              <a:pathLst>
                <a:path w="1645" h="776" extrusionOk="0">
                  <a:moveTo>
                    <a:pt x="869" y="0"/>
                  </a:moveTo>
                  <a:cubicBezTo>
                    <a:pt x="249" y="0"/>
                    <a:pt x="0" y="776"/>
                    <a:pt x="776" y="776"/>
                  </a:cubicBezTo>
                  <a:cubicBezTo>
                    <a:pt x="1396" y="776"/>
                    <a:pt x="1644" y="0"/>
                    <a:pt x="86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1" name="Google Shape;2421;p110"/>
            <p:cNvSpPr/>
            <p:nvPr/>
          </p:nvSpPr>
          <p:spPr>
            <a:xfrm>
              <a:off x="4296850" y="1914038"/>
              <a:ext cx="45000" cy="10900"/>
            </a:xfrm>
            <a:custGeom>
              <a:avLst/>
              <a:gdLst/>
              <a:ahLst/>
              <a:cxnLst/>
              <a:rect l="l" t="t" r="r" b="b"/>
              <a:pathLst>
                <a:path w="1800" h="436" extrusionOk="0">
                  <a:moveTo>
                    <a:pt x="1272" y="1"/>
                  </a:moveTo>
                  <a:cubicBezTo>
                    <a:pt x="1024" y="1"/>
                    <a:pt x="1" y="435"/>
                    <a:pt x="528" y="435"/>
                  </a:cubicBezTo>
                  <a:cubicBezTo>
                    <a:pt x="745" y="435"/>
                    <a:pt x="1800" y="1"/>
                    <a:pt x="1272"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2" name="Google Shape;2422;p110"/>
            <p:cNvSpPr/>
            <p:nvPr/>
          </p:nvSpPr>
          <p:spPr>
            <a:xfrm>
              <a:off x="4226275" y="1896988"/>
              <a:ext cx="45025" cy="10875"/>
            </a:xfrm>
            <a:custGeom>
              <a:avLst/>
              <a:gdLst/>
              <a:ahLst/>
              <a:cxnLst/>
              <a:rect l="l" t="t" r="r" b="b"/>
              <a:pathLst>
                <a:path w="1801" h="435" extrusionOk="0">
                  <a:moveTo>
                    <a:pt x="1242" y="1"/>
                  </a:moveTo>
                  <a:cubicBezTo>
                    <a:pt x="1025" y="1"/>
                    <a:pt x="1" y="435"/>
                    <a:pt x="528" y="435"/>
                  </a:cubicBezTo>
                  <a:cubicBezTo>
                    <a:pt x="745" y="435"/>
                    <a:pt x="1800" y="1"/>
                    <a:pt x="1242"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3" name="Google Shape;2423;p110"/>
            <p:cNvSpPr/>
            <p:nvPr/>
          </p:nvSpPr>
          <p:spPr>
            <a:xfrm>
              <a:off x="4203800" y="1841163"/>
              <a:ext cx="48875" cy="14750"/>
            </a:xfrm>
            <a:custGeom>
              <a:avLst/>
              <a:gdLst/>
              <a:ahLst/>
              <a:cxnLst/>
              <a:rect l="l" t="t" r="r" b="b"/>
              <a:pathLst>
                <a:path w="1955" h="590" extrusionOk="0">
                  <a:moveTo>
                    <a:pt x="1210" y="0"/>
                  </a:moveTo>
                  <a:cubicBezTo>
                    <a:pt x="807" y="0"/>
                    <a:pt x="0" y="590"/>
                    <a:pt x="745" y="590"/>
                  </a:cubicBezTo>
                  <a:cubicBezTo>
                    <a:pt x="1148" y="590"/>
                    <a:pt x="1955"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4" name="Google Shape;2424;p110"/>
            <p:cNvSpPr/>
            <p:nvPr/>
          </p:nvSpPr>
          <p:spPr>
            <a:xfrm>
              <a:off x="4278250" y="1868288"/>
              <a:ext cx="41125" cy="20975"/>
            </a:xfrm>
            <a:custGeom>
              <a:avLst/>
              <a:gdLst/>
              <a:ahLst/>
              <a:cxnLst/>
              <a:rect l="l" t="t" r="r" b="b"/>
              <a:pathLst>
                <a:path w="1645" h="839" extrusionOk="0">
                  <a:moveTo>
                    <a:pt x="869" y="1"/>
                  </a:moveTo>
                  <a:cubicBezTo>
                    <a:pt x="217" y="1"/>
                    <a:pt x="0" y="838"/>
                    <a:pt x="776" y="838"/>
                  </a:cubicBezTo>
                  <a:cubicBezTo>
                    <a:pt x="1427" y="838"/>
                    <a:pt x="164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5" name="Google Shape;2425;p110"/>
            <p:cNvSpPr/>
            <p:nvPr/>
          </p:nvSpPr>
          <p:spPr>
            <a:xfrm>
              <a:off x="4347250" y="1849688"/>
              <a:ext cx="45025" cy="11650"/>
            </a:xfrm>
            <a:custGeom>
              <a:avLst/>
              <a:gdLst/>
              <a:ahLst/>
              <a:cxnLst/>
              <a:rect l="l" t="t" r="r" b="b"/>
              <a:pathLst>
                <a:path w="1801" h="466" extrusionOk="0">
                  <a:moveTo>
                    <a:pt x="1273" y="0"/>
                  </a:moveTo>
                  <a:cubicBezTo>
                    <a:pt x="1025" y="0"/>
                    <a:pt x="1" y="466"/>
                    <a:pt x="528" y="466"/>
                  </a:cubicBezTo>
                  <a:cubicBezTo>
                    <a:pt x="776" y="466"/>
                    <a:pt x="1800" y="0"/>
                    <a:pt x="1273"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6" name="Google Shape;2426;p110"/>
            <p:cNvSpPr/>
            <p:nvPr/>
          </p:nvSpPr>
          <p:spPr>
            <a:xfrm>
              <a:off x="4279025" y="1821763"/>
              <a:ext cx="40350" cy="20975"/>
            </a:xfrm>
            <a:custGeom>
              <a:avLst/>
              <a:gdLst/>
              <a:ahLst/>
              <a:cxnLst/>
              <a:rect l="l" t="t" r="r" b="b"/>
              <a:pathLst>
                <a:path w="1614" h="839" extrusionOk="0">
                  <a:moveTo>
                    <a:pt x="838" y="1"/>
                  </a:moveTo>
                  <a:cubicBezTo>
                    <a:pt x="186" y="1"/>
                    <a:pt x="0" y="838"/>
                    <a:pt x="745" y="838"/>
                  </a:cubicBezTo>
                  <a:cubicBezTo>
                    <a:pt x="1396" y="838"/>
                    <a:pt x="1613" y="1"/>
                    <a:pt x="83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7" name="Google Shape;2427;p110"/>
            <p:cNvSpPr/>
            <p:nvPr/>
          </p:nvSpPr>
          <p:spPr>
            <a:xfrm>
              <a:off x="4267375" y="1777563"/>
              <a:ext cx="49675" cy="13975"/>
            </a:xfrm>
            <a:custGeom>
              <a:avLst/>
              <a:gdLst/>
              <a:ahLst/>
              <a:cxnLst/>
              <a:rect l="l" t="t" r="r" b="b"/>
              <a:pathLst>
                <a:path w="1987" h="559" extrusionOk="0">
                  <a:moveTo>
                    <a:pt x="1211" y="1"/>
                  </a:moveTo>
                  <a:cubicBezTo>
                    <a:pt x="869" y="1"/>
                    <a:pt x="1" y="559"/>
                    <a:pt x="776" y="559"/>
                  </a:cubicBezTo>
                  <a:cubicBezTo>
                    <a:pt x="1149" y="559"/>
                    <a:pt x="1986" y="1"/>
                    <a:pt x="121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8" name="Google Shape;2428;p110"/>
            <p:cNvSpPr/>
            <p:nvPr/>
          </p:nvSpPr>
          <p:spPr>
            <a:xfrm>
              <a:off x="4380600" y="1779113"/>
              <a:ext cx="45775" cy="11650"/>
            </a:xfrm>
            <a:custGeom>
              <a:avLst/>
              <a:gdLst/>
              <a:ahLst/>
              <a:cxnLst/>
              <a:rect l="l" t="t" r="r" b="b"/>
              <a:pathLst>
                <a:path w="1831" h="466" extrusionOk="0">
                  <a:moveTo>
                    <a:pt x="1273" y="1"/>
                  </a:moveTo>
                  <a:cubicBezTo>
                    <a:pt x="1024" y="1"/>
                    <a:pt x="1" y="466"/>
                    <a:pt x="559" y="466"/>
                  </a:cubicBezTo>
                  <a:cubicBezTo>
                    <a:pt x="776" y="466"/>
                    <a:pt x="1831" y="1"/>
                    <a:pt x="1273"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9" name="Google Shape;2429;p110"/>
            <p:cNvSpPr/>
            <p:nvPr/>
          </p:nvSpPr>
          <p:spPr>
            <a:xfrm>
              <a:off x="4466675" y="1789188"/>
              <a:ext cx="48900" cy="17100"/>
            </a:xfrm>
            <a:custGeom>
              <a:avLst/>
              <a:gdLst/>
              <a:ahLst/>
              <a:cxnLst/>
              <a:rect l="l" t="t" r="r" b="b"/>
              <a:pathLst>
                <a:path w="1956" h="684" extrusionOk="0">
                  <a:moveTo>
                    <a:pt x="1180" y="1"/>
                  </a:moveTo>
                  <a:cubicBezTo>
                    <a:pt x="745" y="1"/>
                    <a:pt x="1" y="683"/>
                    <a:pt x="745" y="683"/>
                  </a:cubicBezTo>
                  <a:cubicBezTo>
                    <a:pt x="1211" y="683"/>
                    <a:pt x="1955" y="1"/>
                    <a:pt x="118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0" name="Google Shape;2430;p110"/>
            <p:cNvSpPr/>
            <p:nvPr/>
          </p:nvSpPr>
          <p:spPr>
            <a:xfrm>
              <a:off x="4412400" y="1831063"/>
              <a:ext cx="48875" cy="14775"/>
            </a:xfrm>
            <a:custGeom>
              <a:avLst/>
              <a:gdLst/>
              <a:ahLst/>
              <a:cxnLst/>
              <a:rect l="l" t="t" r="r" b="b"/>
              <a:pathLst>
                <a:path w="1955" h="591" extrusionOk="0">
                  <a:moveTo>
                    <a:pt x="1210" y="1"/>
                  </a:moveTo>
                  <a:cubicBezTo>
                    <a:pt x="807" y="1"/>
                    <a:pt x="1" y="590"/>
                    <a:pt x="776" y="590"/>
                  </a:cubicBezTo>
                  <a:cubicBezTo>
                    <a:pt x="1148" y="590"/>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1" name="Google Shape;2431;p110"/>
            <p:cNvSpPr/>
            <p:nvPr/>
          </p:nvSpPr>
          <p:spPr>
            <a:xfrm>
              <a:off x="4500025" y="1963688"/>
              <a:ext cx="48875" cy="12425"/>
            </a:xfrm>
            <a:custGeom>
              <a:avLst/>
              <a:gdLst/>
              <a:ahLst/>
              <a:cxnLst/>
              <a:rect l="l" t="t" r="r" b="b"/>
              <a:pathLst>
                <a:path w="1955" h="497" extrusionOk="0">
                  <a:moveTo>
                    <a:pt x="1211" y="0"/>
                  </a:moveTo>
                  <a:cubicBezTo>
                    <a:pt x="900" y="0"/>
                    <a:pt x="1" y="496"/>
                    <a:pt x="745" y="496"/>
                  </a:cubicBezTo>
                  <a:cubicBezTo>
                    <a:pt x="1086" y="496"/>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2" name="Google Shape;2432;p110"/>
            <p:cNvSpPr/>
            <p:nvPr/>
          </p:nvSpPr>
          <p:spPr>
            <a:xfrm>
              <a:off x="4376725" y="1952813"/>
              <a:ext cx="40350" cy="20975"/>
            </a:xfrm>
            <a:custGeom>
              <a:avLst/>
              <a:gdLst/>
              <a:ahLst/>
              <a:cxnLst/>
              <a:rect l="l" t="t" r="r" b="b"/>
              <a:pathLst>
                <a:path w="1614" h="839" extrusionOk="0">
                  <a:moveTo>
                    <a:pt x="869" y="1"/>
                  </a:moveTo>
                  <a:cubicBezTo>
                    <a:pt x="218" y="1"/>
                    <a:pt x="1" y="838"/>
                    <a:pt x="776" y="838"/>
                  </a:cubicBezTo>
                  <a:cubicBezTo>
                    <a:pt x="1428" y="838"/>
                    <a:pt x="161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3" name="Google Shape;2433;p110"/>
            <p:cNvSpPr/>
            <p:nvPr/>
          </p:nvSpPr>
          <p:spPr>
            <a:xfrm>
              <a:off x="4432575" y="1948163"/>
              <a:ext cx="48875" cy="16325"/>
            </a:xfrm>
            <a:custGeom>
              <a:avLst/>
              <a:gdLst/>
              <a:ahLst/>
              <a:cxnLst/>
              <a:rect l="l" t="t" r="r" b="b"/>
              <a:pathLst>
                <a:path w="1955" h="653" extrusionOk="0">
                  <a:moveTo>
                    <a:pt x="1210" y="1"/>
                  </a:moveTo>
                  <a:cubicBezTo>
                    <a:pt x="776" y="1"/>
                    <a:pt x="0" y="652"/>
                    <a:pt x="776" y="652"/>
                  </a:cubicBezTo>
                  <a:cubicBezTo>
                    <a:pt x="1210" y="652"/>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4" name="Google Shape;2434;p110"/>
            <p:cNvSpPr/>
            <p:nvPr/>
          </p:nvSpPr>
          <p:spPr>
            <a:xfrm>
              <a:off x="4634975" y="1941188"/>
              <a:ext cx="48875" cy="17100"/>
            </a:xfrm>
            <a:custGeom>
              <a:avLst/>
              <a:gdLst/>
              <a:ahLst/>
              <a:cxnLst/>
              <a:rect l="l" t="t" r="r" b="b"/>
              <a:pathLst>
                <a:path w="1955" h="684" extrusionOk="0">
                  <a:moveTo>
                    <a:pt x="1179" y="1"/>
                  </a:moveTo>
                  <a:cubicBezTo>
                    <a:pt x="745" y="1"/>
                    <a:pt x="0" y="683"/>
                    <a:pt x="745" y="683"/>
                  </a:cubicBezTo>
                  <a:cubicBezTo>
                    <a:pt x="1210" y="683"/>
                    <a:pt x="1954"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5" name="Google Shape;2435;p110"/>
            <p:cNvSpPr/>
            <p:nvPr/>
          </p:nvSpPr>
          <p:spPr>
            <a:xfrm>
              <a:off x="4548100" y="1961363"/>
              <a:ext cx="47350" cy="17075"/>
            </a:xfrm>
            <a:custGeom>
              <a:avLst/>
              <a:gdLst/>
              <a:ahLst/>
              <a:cxnLst/>
              <a:rect l="l" t="t" r="r" b="b"/>
              <a:pathLst>
                <a:path w="1894" h="683" extrusionOk="0">
                  <a:moveTo>
                    <a:pt x="1149" y="0"/>
                  </a:moveTo>
                  <a:cubicBezTo>
                    <a:pt x="683" y="0"/>
                    <a:pt x="1" y="683"/>
                    <a:pt x="745" y="683"/>
                  </a:cubicBezTo>
                  <a:cubicBezTo>
                    <a:pt x="1211" y="683"/>
                    <a:pt x="1893" y="0"/>
                    <a:pt x="114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6" name="Google Shape;2436;p110"/>
            <p:cNvSpPr/>
            <p:nvPr/>
          </p:nvSpPr>
          <p:spPr>
            <a:xfrm>
              <a:off x="4712525" y="1913263"/>
              <a:ext cx="48875" cy="12450"/>
            </a:xfrm>
            <a:custGeom>
              <a:avLst/>
              <a:gdLst/>
              <a:ahLst/>
              <a:cxnLst/>
              <a:rect l="l" t="t" r="r" b="b"/>
              <a:pathLst>
                <a:path w="1955" h="498" extrusionOk="0">
                  <a:moveTo>
                    <a:pt x="1210" y="1"/>
                  </a:moveTo>
                  <a:cubicBezTo>
                    <a:pt x="838" y="1"/>
                    <a:pt x="0" y="497"/>
                    <a:pt x="745" y="497"/>
                  </a:cubicBezTo>
                  <a:cubicBezTo>
                    <a:pt x="1086" y="497"/>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7" name="Google Shape;2437;p110"/>
            <p:cNvSpPr/>
            <p:nvPr/>
          </p:nvSpPr>
          <p:spPr>
            <a:xfrm>
              <a:off x="4689250" y="1983838"/>
              <a:ext cx="41125" cy="19425"/>
            </a:xfrm>
            <a:custGeom>
              <a:avLst/>
              <a:gdLst/>
              <a:ahLst/>
              <a:cxnLst/>
              <a:rect l="l" t="t" r="r" b="b"/>
              <a:pathLst>
                <a:path w="1645" h="777" extrusionOk="0">
                  <a:moveTo>
                    <a:pt x="869" y="1"/>
                  </a:moveTo>
                  <a:cubicBezTo>
                    <a:pt x="249" y="1"/>
                    <a:pt x="0" y="776"/>
                    <a:pt x="776" y="776"/>
                  </a:cubicBezTo>
                  <a:cubicBezTo>
                    <a:pt x="1396" y="776"/>
                    <a:pt x="164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8" name="Google Shape;2438;p110"/>
            <p:cNvSpPr/>
            <p:nvPr/>
          </p:nvSpPr>
          <p:spPr>
            <a:xfrm>
              <a:off x="4755950" y="2000138"/>
              <a:ext cx="48875" cy="13200"/>
            </a:xfrm>
            <a:custGeom>
              <a:avLst/>
              <a:gdLst/>
              <a:ahLst/>
              <a:cxnLst/>
              <a:rect l="l" t="t" r="r" b="b"/>
              <a:pathLst>
                <a:path w="1955" h="528" extrusionOk="0">
                  <a:moveTo>
                    <a:pt x="1210" y="0"/>
                  </a:moveTo>
                  <a:cubicBezTo>
                    <a:pt x="869" y="0"/>
                    <a:pt x="0" y="527"/>
                    <a:pt x="745" y="527"/>
                  </a:cubicBezTo>
                  <a:cubicBezTo>
                    <a:pt x="1086" y="527"/>
                    <a:pt x="1954"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9" name="Google Shape;2439;p110"/>
            <p:cNvSpPr/>
            <p:nvPr/>
          </p:nvSpPr>
          <p:spPr>
            <a:xfrm>
              <a:off x="4662875" y="2037338"/>
              <a:ext cx="40350" cy="20975"/>
            </a:xfrm>
            <a:custGeom>
              <a:avLst/>
              <a:gdLst/>
              <a:ahLst/>
              <a:cxnLst/>
              <a:rect l="l" t="t" r="r" b="b"/>
              <a:pathLst>
                <a:path w="1614" h="839" extrusionOk="0">
                  <a:moveTo>
                    <a:pt x="838" y="1"/>
                  </a:moveTo>
                  <a:cubicBezTo>
                    <a:pt x="187" y="1"/>
                    <a:pt x="1" y="839"/>
                    <a:pt x="745" y="839"/>
                  </a:cubicBezTo>
                  <a:cubicBezTo>
                    <a:pt x="1397" y="839"/>
                    <a:pt x="1614" y="1"/>
                    <a:pt x="83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0" name="Google Shape;2440;p110"/>
            <p:cNvSpPr/>
            <p:nvPr/>
          </p:nvSpPr>
          <p:spPr>
            <a:xfrm>
              <a:off x="4692350" y="2080013"/>
              <a:ext cx="48100" cy="16300"/>
            </a:xfrm>
            <a:custGeom>
              <a:avLst/>
              <a:gdLst/>
              <a:ahLst/>
              <a:cxnLst/>
              <a:rect l="l" t="t" r="r" b="b"/>
              <a:pathLst>
                <a:path w="1924" h="652" extrusionOk="0">
                  <a:moveTo>
                    <a:pt x="1179" y="0"/>
                  </a:moveTo>
                  <a:cubicBezTo>
                    <a:pt x="745" y="0"/>
                    <a:pt x="1" y="651"/>
                    <a:pt x="745" y="651"/>
                  </a:cubicBezTo>
                  <a:cubicBezTo>
                    <a:pt x="1179" y="651"/>
                    <a:pt x="1924"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1" name="Google Shape;2441;p110"/>
            <p:cNvSpPr/>
            <p:nvPr/>
          </p:nvSpPr>
          <p:spPr>
            <a:xfrm>
              <a:off x="4783850" y="2111013"/>
              <a:ext cx="41125" cy="20975"/>
            </a:xfrm>
            <a:custGeom>
              <a:avLst/>
              <a:gdLst/>
              <a:ahLst/>
              <a:cxnLst/>
              <a:rect l="l" t="t" r="r" b="b"/>
              <a:pathLst>
                <a:path w="1645" h="839" extrusionOk="0">
                  <a:moveTo>
                    <a:pt x="869" y="1"/>
                  </a:moveTo>
                  <a:cubicBezTo>
                    <a:pt x="218" y="1"/>
                    <a:pt x="1" y="838"/>
                    <a:pt x="776" y="838"/>
                  </a:cubicBezTo>
                  <a:cubicBezTo>
                    <a:pt x="1397" y="838"/>
                    <a:pt x="1645"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2" name="Google Shape;2442;p110"/>
            <p:cNvSpPr/>
            <p:nvPr/>
          </p:nvSpPr>
          <p:spPr>
            <a:xfrm>
              <a:off x="4719500" y="2147463"/>
              <a:ext cx="48100" cy="15550"/>
            </a:xfrm>
            <a:custGeom>
              <a:avLst/>
              <a:gdLst/>
              <a:ahLst/>
              <a:cxnLst/>
              <a:rect l="l" t="t" r="r" b="b"/>
              <a:pathLst>
                <a:path w="1924" h="622" extrusionOk="0">
                  <a:moveTo>
                    <a:pt x="1179" y="1"/>
                  </a:moveTo>
                  <a:cubicBezTo>
                    <a:pt x="745" y="1"/>
                    <a:pt x="0" y="621"/>
                    <a:pt x="745" y="621"/>
                  </a:cubicBezTo>
                  <a:cubicBezTo>
                    <a:pt x="1179" y="621"/>
                    <a:pt x="1923"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3" name="Google Shape;2443;p110"/>
            <p:cNvSpPr/>
            <p:nvPr/>
          </p:nvSpPr>
          <p:spPr>
            <a:xfrm>
              <a:off x="4766025" y="2066813"/>
              <a:ext cx="48875" cy="15550"/>
            </a:xfrm>
            <a:custGeom>
              <a:avLst/>
              <a:gdLst/>
              <a:ahLst/>
              <a:cxnLst/>
              <a:rect l="l" t="t" r="r" b="b"/>
              <a:pathLst>
                <a:path w="1955" h="622" extrusionOk="0">
                  <a:moveTo>
                    <a:pt x="1210" y="1"/>
                  </a:moveTo>
                  <a:cubicBezTo>
                    <a:pt x="776" y="1"/>
                    <a:pt x="0" y="621"/>
                    <a:pt x="745" y="621"/>
                  </a:cubicBezTo>
                  <a:cubicBezTo>
                    <a:pt x="1179" y="621"/>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4" name="Google Shape;2444;p110"/>
            <p:cNvSpPr/>
            <p:nvPr/>
          </p:nvSpPr>
          <p:spPr>
            <a:xfrm>
              <a:off x="4774550" y="1948938"/>
              <a:ext cx="40350" cy="21750"/>
            </a:xfrm>
            <a:custGeom>
              <a:avLst/>
              <a:gdLst/>
              <a:ahLst/>
              <a:cxnLst/>
              <a:rect l="l" t="t" r="r" b="b"/>
              <a:pathLst>
                <a:path w="1614" h="870" extrusionOk="0">
                  <a:moveTo>
                    <a:pt x="838" y="1"/>
                  </a:moveTo>
                  <a:cubicBezTo>
                    <a:pt x="187" y="1"/>
                    <a:pt x="1" y="869"/>
                    <a:pt x="745" y="869"/>
                  </a:cubicBezTo>
                  <a:cubicBezTo>
                    <a:pt x="1396" y="869"/>
                    <a:pt x="1614" y="1"/>
                    <a:pt x="83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5" name="Google Shape;2445;p110"/>
            <p:cNvSpPr/>
            <p:nvPr/>
          </p:nvSpPr>
          <p:spPr>
            <a:xfrm>
              <a:off x="4806350" y="1862088"/>
              <a:ext cx="48875" cy="13200"/>
            </a:xfrm>
            <a:custGeom>
              <a:avLst/>
              <a:gdLst/>
              <a:ahLst/>
              <a:cxnLst/>
              <a:rect l="l" t="t" r="r" b="b"/>
              <a:pathLst>
                <a:path w="1955" h="528" extrusionOk="0">
                  <a:moveTo>
                    <a:pt x="1210" y="1"/>
                  </a:moveTo>
                  <a:cubicBezTo>
                    <a:pt x="869" y="1"/>
                    <a:pt x="0" y="528"/>
                    <a:pt x="745" y="528"/>
                  </a:cubicBezTo>
                  <a:cubicBezTo>
                    <a:pt x="1117" y="528"/>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6" name="Google Shape;2446;p110"/>
            <p:cNvSpPr/>
            <p:nvPr/>
          </p:nvSpPr>
          <p:spPr>
            <a:xfrm>
              <a:off x="4918025" y="1922588"/>
              <a:ext cx="48875" cy="13975"/>
            </a:xfrm>
            <a:custGeom>
              <a:avLst/>
              <a:gdLst/>
              <a:ahLst/>
              <a:cxnLst/>
              <a:rect l="l" t="t" r="r" b="b"/>
              <a:pathLst>
                <a:path w="1955" h="559" extrusionOk="0">
                  <a:moveTo>
                    <a:pt x="1210" y="0"/>
                  </a:moveTo>
                  <a:cubicBezTo>
                    <a:pt x="838" y="0"/>
                    <a:pt x="0" y="558"/>
                    <a:pt x="745" y="558"/>
                  </a:cubicBezTo>
                  <a:cubicBezTo>
                    <a:pt x="1086" y="558"/>
                    <a:pt x="1954"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7" name="Google Shape;2447;p110"/>
            <p:cNvSpPr/>
            <p:nvPr/>
          </p:nvSpPr>
          <p:spPr>
            <a:xfrm>
              <a:off x="4854425" y="1950488"/>
              <a:ext cx="47325" cy="17875"/>
            </a:xfrm>
            <a:custGeom>
              <a:avLst/>
              <a:gdLst/>
              <a:ahLst/>
              <a:cxnLst/>
              <a:rect l="l" t="t" r="r" b="b"/>
              <a:pathLst>
                <a:path w="1893" h="715" extrusionOk="0">
                  <a:moveTo>
                    <a:pt x="1148" y="1"/>
                  </a:moveTo>
                  <a:cubicBezTo>
                    <a:pt x="683" y="1"/>
                    <a:pt x="1" y="714"/>
                    <a:pt x="745" y="714"/>
                  </a:cubicBezTo>
                  <a:cubicBezTo>
                    <a:pt x="1210" y="714"/>
                    <a:pt x="1893"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8" name="Google Shape;2448;p110"/>
            <p:cNvSpPr/>
            <p:nvPr/>
          </p:nvSpPr>
          <p:spPr>
            <a:xfrm>
              <a:off x="4842025" y="1910938"/>
              <a:ext cx="45000" cy="10125"/>
            </a:xfrm>
            <a:custGeom>
              <a:avLst/>
              <a:gdLst/>
              <a:ahLst/>
              <a:cxnLst/>
              <a:rect l="l" t="t" r="r" b="b"/>
              <a:pathLst>
                <a:path w="1800" h="405" extrusionOk="0">
                  <a:moveTo>
                    <a:pt x="1272" y="1"/>
                  </a:moveTo>
                  <a:cubicBezTo>
                    <a:pt x="1055" y="1"/>
                    <a:pt x="0" y="404"/>
                    <a:pt x="528" y="404"/>
                  </a:cubicBezTo>
                  <a:cubicBezTo>
                    <a:pt x="745" y="404"/>
                    <a:pt x="1799" y="1"/>
                    <a:pt x="1272"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9" name="Google Shape;2449;p110"/>
            <p:cNvSpPr/>
            <p:nvPr/>
          </p:nvSpPr>
          <p:spPr>
            <a:xfrm>
              <a:off x="4921125" y="1854338"/>
              <a:ext cx="48875" cy="15525"/>
            </a:xfrm>
            <a:custGeom>
              <a:avLst/>
              <a:gdLst/>
              <a:ahLst/>
              <a:cxnLst/>
              <a:rect l="l" t="t" r="r" b="b"/>
              <a:pathLst>
                <a:path w="1955" h="621" extrusionOk="0">
                  <a:moveTo>
                    <a:pt x="1210" y="0"/>
                  </a:moveTo>
                  <a:cubicBezTo>
                    <a:pt x="776" y="0"/>
                    <a:pt x="0" y="621"/>
                    <a:pt x="745" y="621"/>
                  </a:cubicBezTo>
                  <a:cubicBezTo>
                    <a:pt x="1179" y="621"/>
                    <a:pt x="1954"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0" name="Google Shape;2450;p110"/>
            <p:cNvSpPr/>
            <p:nvPr/>
          </p:nvSpPr>
          <p:spPr>
            <a:xfrm>
              <a:off x="5008750" y="1891563"/>
              <a:ext cx="48875" cy="15525"/>
            </a:xfrm>
            <a:custGeom>
              <a:avLst/>
              <a:gdLst/>
              <a:ahLst/>
              <a:cxnLst/>
              <a:rect l="l" t="t" r="r" b="b"/>
              <a:pathLst>
                <a:path w="1955" h="621" extrusionOk="0">
                  <a:moveTo>
                    <a:pt x="1179" y="0"/>
                  </a:moveTo>
                  <a:cubicBezTo>
                    <a:pt x="776" y="0"/>
                    <a:pt x="0" y="621"/>
                    <a:pt x="745" y="621"/>
                  </a:cubicBezTo>
                  <a:cubicBezTo>
                    <a:pt x="1179" y="621"/>
                    <a:pt x="1955"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1" name="Google Shape;2451;p110"/>
            <p:cNvSpPr/>
            <p:nvPr/>
          </p:nvSpPr>
          <p:spPr>
            <a:xfrm>
              <a:off x="4968425" y="1969113"/>
              <a:ext cx="48875" cy="14750"/>
            </a:xfrm>
            <a:custGeom>
              <a:avLst/>
              <a:gdLst/>
              <a:ahLst/>
              <a:cxnLst/>
              <a:rect l="l" t="t" r="r" b="b"/>
              <a:pathLst>
                <a:path w="1955" h="590" extrusionOk="0">
                  <a:moveTo>
                    <a:pt x="1210" y="0"/>
                  </a:moveTo>
                  <a:cubicBezTo>
                    <a:pt x="807" y="0"/>
                    <a:pt x="0" y="590"/>
                    <a:pt x="745" y="590"/>
                  </a:cubicBezTo>
                  <a:cubicBezTo>
                    <a:pt x="1148" y="590"/>
                    <a:pt x="1955"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2" name="Google Shape;2452;p110"/>
            <p:cNvSpPr/>
            <p:nvPr/>
          </p:nvSpPr>
          <p:spPr>
            <a:xfrm>
              <a:off x="5039000" y="1976863"/>
              <a:ext cx="48875" cy="13975"/>
            </a:xfrm>
            <a:custGeom>
              <a:avLst/>
              <a:gdLst/>
              <a:ahLst/>
              <a:cxnLst/>
              <a:rect l="l" t="t" r="r" b="b"/>
              <a:pathLst>
                <a:path w="1955" h="559" extrusionOk="0">
                  <a:moveTo>
                    <a:pt x="1210" y="0"/>
                  </a:moveTo>
                  <a:cubicBezTo>
                    <a:pt x="869" y="0"/>
                    <a:pt x="0" y="559"/>
                    <a:pt x="745" y="559"/>
                  </a:cubicBezTo>
                  <a:cubicBezTo>
                    <a:pt x="1086" y="559"/>
                    <a:pt x="1954"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3" name="Google Shape;2453;p110"/>
            <p:cNvSpPr/>
            <p:nvPr/>
          </p:nvSpPr>
          <p:spPr>
            <a:xfrm>
              <a:off x="5130500" y="1949713"/>
              <a:ext cx="41125" cy="20200"/>
            </a:xfrm>
            <a:custGeom>
              <a:avLst/>
              <a:gdLst/>
              <a:ahLst/>
              <a:cxnLst/>
              <a:rect l="l" t="t" r="r" b="b"/>
              <a:pathLst>
                <a:path w="1645" h="808" extrusionOk="0">
                  <a:moveTo>
                    <a:pt x="869" y="1"/>
                  </a:moveTo>
                  <a:cubicBezTo>
                    <a:pt x="218" y="1"/>
                    <a:pt x="0" y="807"/>
                    <a:pt x="776" y="807"/>
                  </a:cubicBezTo>
                  <a:cubicBezTo>
                    <a:pt x="1396" y="807"/>
                    <a:pt x="164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4" name="Google Shape;2454;p110"/>
            <p:cNvSpPr/>
            <p:nvPr/>
          </p:nvSpPr>
          <p:spPr>
            <a:xfrm>
              <a:off x="5066125" y="1914038"/>
              <a:ext cx="48125" cy="17100"/>
            </a:xfrm>
            <a:custGeom>
              <a:avLst/>
              <a:gdLst/>
              <a:ahLst/>
              <a:cxnLst/>
              <a:rect l="l" t="t" r="r" b="b"/>
              <a:pathLst>
                <a:path w="1925" h="684" extrusionOk="0">
                  <a:moveTo>
                    <a:pt x="1180" y="1"/>
                  </a:moveTo>
                  <a:cubicBezTo>
                    <a:pt x="714" y="1"/>
                    <a:pt x="1" y="683"/>
                    <a:pt x="745" y="683"/>
                  </a:cubicBezTo>
                  <a:cubicBezTo>
                    <a:pt x="1211" y="683"/>
                    <a:pt x="1924" y="1"/>
                    <a:pt x="118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5" name="Google Shape;2455;p110"/>
            <p:cNvSpPr/>
            <p:nvPr/>
          </p:nvSpPr>
          <p:spPr>
            <a:xfrm>
              <a:off x="5116550" y="1860538"/>
              <a:ext cx="48875" cy="16325"/>
            </a:xfrm>
            <a:custGeom>
              <a:avLst/>
              <a:gdLst/>
              <a:ahLst/>
              <a:cxnLst/>
              <a:rect l="l" t="t" r="r" b="b"/>
              <a:pathLst>
                <a:path w="1955" h="653" extrusionOk="0">
                  <a:moveTo>
                    <a:pt x="1179" y="1"/>
                  </a:moveTo>
                  <a:cubicBezTo>
                    <a:pt x="745" y="1"/>
                    <a:pt x="0" y="652"/>
                    <a:pt x="745" y="652"/>
                  </a:cubicBezTo>
                  <a:cubicBezTo>
                    <a:pt x="1179" y="652"/>
                    <a:pt x="1954"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6" name="Google Shape;2456;p110"/>
            <p:cNvSpPr/>
            <p:nvPr/>
          </p:nvSpPr>
          <p:spPr>
            <a:xfrm>
              <a:off x="5188650" y="1829513"/>
              <a:ext cx="45800" cy="11675"/>
            </a:xfrm>
            <a:custGeom>
              <a:avLst/>
              <a:gdLst/>
              <a:ahLst/>
              <a:cxnLst/>
              <a:rect l="l" t="t" r="r" b="b"/>
              <a:pathLst>
                <a:path w="1832" h="467" extrusionOk="0">
                  <a:moveTo>
                    <a:pt x="1273" y="1"/>
                  </a:moveTo>
                  <a:cubicBezTo>
                    <a:pt x="1025" y="1"/>
                    <a:pt x="1" y="466"/>
                    <a:pt x="559" y="466"/>
                  </a:cubicBezTo>
                  <a:cubicBezTo>
                    <a:pt x="807" y="466"/>
                    <a:pt x="1831" y="1"/>
                    <a:pt x="1273"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7" name="Google Shape;2457;p110"/>
            <p:cNvSpPr/>
            <p:nvPr/>
          </p:nvSpPr>
          <p:spPr>
            <a:xfrm>
              <a:off x="5237525" y="1794613"/>
              <a:ext cx="48875" cy="14000"/>
            </a:xfrm>
            <a:custGeom>
              <a:avLst/>
              <a:gdLst/>
              <a:ahLst/>
              <a:cxnLst/>
              <a:rect l="l" t="t" r="r" b="b"/>
              <a:pathLst>
                <a:path w="1955" h="560" extrusionOk="0">
                  <a:moveTo>
                    <a:pt x="1210" y="1"/>
                  </a:moveTo>
                  <a:cubicBezTo>
                    <a:pt x="807" y="1"/>
                    <a:pt x="0" y="559"/>
                    <a:pt x="745" y="559"/>
                  </a:cubicBezTo>
                  <a:cubicBezTo>
                    <a:pt x="1148" y="559"/>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8" name="Google Shape;2458;p110"/>
            <p:cNvSpPr/>
            <p:nvPr/>
          </p:nvSpPr>
          <p:spPr>
            <a:xfrm>
              <a:off x="5303425" y="1806263"/>
              <a:ext cx="45000" cy="10875"/>
            </a:xfrm>
            <a:custGeom>
              <a:avLst/>
              <a:gdLst/>
              <a:ahLst/>
              <a:cxnLst/>
              <a:rect l="l" t="t" r="r" b="b"/>
              <a:pathLst>
                <a:path w="1800" h="435" extrusionOk="0">
                  <a:moveTo>
                    <a:pt x="1273" y="0"/>
                  </a:moveTo>
                  <a:cubicBezTo>
                    <a:pt x="1024" y="0"/>
                    <a:pt x="1" y="435"/>
                    <a:pt x="528" y="435"/>
                  </a:cubicBezTo>
                  <a:cubicBezTo>
                    <a:pt x="776" y="435"/>
                    <a:pt x="1800" y="0"/>
                    <a:pt x="1273"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9" name="Google Shape;2459;p110"/>
            <p:cNvSpPr/>
            <p:nvPr/>
          </p:nvSpPr>
          <p:spPr>
            <a:xfrm>
              <a:off x="5346075" y="1843488"/>
              <a:ext cx="47325" cy="17075"/>
            </a:xfrm>
            <a:custGeom>
              <a:avLst/>
              <a:gdLst/>
              <a:ahLst/>
              <a:cxnLst/>
              <a:rect l="l" t="t" r="r" b="b"/>
              <a:pathLst>
                <a:path w="1893" h="683" extrusionOk="0">
                  <a:moveTo>
                    <a:pt x="1149" y="0"/>
                  </a:moveTo>
                  <a:cubicBezTo>
                    <a:pt x="683" y="0"/>
                    <a:pt x="1" y="683"/>
                    <a:pt x="745" y="683"/>
                  </a:cubicBezTo>
                  <a:cubicBezTo>
                    <a:pt x="1211" y="683"/>
                    <a:pt x="1893" y="0"/>
                    <a:pt x="114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0" name="Google Shape;2460;p110"/>
            <p:cNvSpPr/>
            <p:nvPr/>
          </p:nvSpPr>
          <p:spPr>
            <a:xfrm>
              <a:off x="5274750" y="1901638"/>
              <a:ext cx="48875" cy="15550"/>
            </a:xfrm>
            <a:custGeom>
              <a:avLst/>
              <a:gdLst/>
              <a:ahLst/>
              <a:cxnLst/>
              <a:rect l="l" t="t" r="r" b="b"/>
              <a:pathLst>
                <a:path w="1955" h="622" extrusionOk="0">
                  <a:moveTo>
                    <a:pt x="1210" y="1"/>
                  </a:moveTo>
                  <a:cubicBezTo>
                    <a:pt x="807" y="1"/>
                    <a:pt x="0" y="621"/>
                    <a:pt x="745" y="621"/>
                  </a:cubicBezTo>
                  <a:cubicBezTo>
                    <a:pt x="1148" y="621"/>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1" name="Google Shape;2461;p110"/>
            <p:cNvSpPr/>
            <p:nvPr/>
          </p:nvSpPr>
          <p:spPr>
            <a:xfrm>
              <a:off x="5208050" y="1960588"/>
              <a:ext cx="41125" cy="19400"/>
            </a:xfrm>
            <a:custGeom>
              <a:avLst/>
              <a:gdLst/>
              <a:ahLst/>
              <a:cxnLst/>
              <a:rect l="l" t="t" r="r" b="b"/>
              <a:pathLst>
                <a:path w="1645" h="776" extrusionOk="0">
                  <a:moveTo>
                    <a:pt x="869" y="0"/>
                  </a:moveTo>
                  <a:cubicBezTo>
                    <a:pt x="249" y="0"/>
                    <a:pt x="0" y="776"/>
                    <a:pt x="745" y="776"/>
                  </a:cubicBezTo>
                  <a:cubicBezTo>
                    <a:pt x="1396" y="776"/>
                    <a:pt x="1644" y="0"/>
                    <a:pt x="86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2" name="Google Shape;2462;p110"/>
            <p:cNvSpPr/>
            <p:nvPr/>
          </p:nvSpPr>
          <p:spPr>
            <a:xfrm>
              <a:off x="5159975" y="1891563"/>
              <a:ext cx="48875" cy="15525"/>
            </a:xfrm>
            <a:custGeom>
              <a:avLst/>
              <a:gdLst/>
              <a:ahLst/>
              <a:cxnLst/>
              <a:rect l="l" t="t" r="r" b="b"/>
              <a:pathLst>
                <a:path w="1955" h="621" extrusionOk="0">
                  <a:moveTo>
                    <a:pt x="1210" y="0"/>
                  </a:moveTo>
                  <a:cubicBezTo>
                    <a:pt x="807" y="0"/>
                    <a:pt x="0" y="621"/>
                    <a:pt x="776" y="621"/>
                  </a:cubicBezTo>
                  <a:cubicBezTo>
                    <a:pt x="1179" y="621"/>
                    <a:pt x="1954"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3" name="Google Shape;2463;p110"/>
            <p:cNvSpPr/>
            <p:nvPr/>
          </p:nvSpPr>
          <p:spPr>
            <a:xfrm>
              <a:off x="5254575" y="1852013"/>
              <a:ext cx="48875" cy="13200"/>
            </a:xfrm>
            <a:custGeom>
              <a:avLst/>
              <a:gdLst/>
              <a:ahLst/>
              <a:cxnLst/>
              <a:rect l="l" t="t" r="r" b="b"/>
              <a:pathLst>
                <a:path w="1955" h="528" extrusionOk="0">
                  <a:moveTo>
                    <a:pt x="1210" y="0"/>
                  </a:moveTo>
                  <a:cubicBezTo>
                    <a:pt x="838" y="0"/>
                    <a:pt x="1" y="528"/>
                    <a:pt x="745" y="528"/>
                  </a:cubicBezTo>
                  <a:cubicBezTo>
                    <a:pt x="1086" y="528"/>
                    <a:pt x="1955"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sp>
        <p:nvSpPr>
          <p:cNvPr id="2464" name="Google Shape;2464;p110"/>
          <p:cNvSpPr/>
          <p:nvPr/>
        </p:nvSpPr>
        <p:spPr>
          <a:xfrm>
            <a:off x="4515301" y="5780470"/>
            <a:ext cx="2314445" cy="2069603"/>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5" name="Google Shape;2465;p110"/>
          <p:cNvSpPr/>
          <p:nvPr/>
        </p:nvSpPr>
        <p:spPr>
          <a:xfrm>
            <a:off x="6152102" y="5359240"/>
            <a:ext cx="504814" cy="421224"/>
          </a:xfrm>
          <a:custGeom>
            <a:avLst/>
            <a:gdLst/>
            <a:ahLst/>
            <a:cxnLst/>
            <a:rect l="l" t="t" r="r" b="b"/>
            <a:pathLst>
              <a:path w="11571" h="9655" extrusionOk="0">
                <a:moveTo>
                  <a:pt x="5435" y="1"/>
                </a:moveTo>
                <a:cubicBezTo>
                  <a:pt x="4747" y="1"/>
                  <a:pt x="4054" y="115"/>
                  <a:pt x="3382" y="346"/>
                </a:cubicBezTo>
                <a:lnTo>
                  <a:pt x="3719" y="273"/>
                </a:lnTo>
                <a:lnTo>
                  <a:pt x="3719" y="273"/>
                </a:lnTo>
                <a:cubicBezTo>
                  <a:pt x="2253" y="703"/>
                  <a:pt x="929" y="1720"/>
                  <a:pt x="404" y="3137"/>
                </a:cubicBezTo>
                <a:cubicBezTo>
                  <a:pt x="1" y="4316"/>
                  <a:pt x="94" y="5619"/>
                  <a:pt x="714" y="6705"/>
                </a:cubicBezTo>
                <a:cubicBezTo>
                  <a:pt x="1303" y="7790"/>
                  <a:pt x="2234" y="8628"/>
                  <a:pt x="3382" y="9124"/>
                </a:cubicBezTo>
                <a:cubicBezTo>
                  <a:pt x="4160" y="9476"/>
                  <a:pt x="5019" y="9654"/>
                  <a:pt x="5873" y="9654"/>
                </a:cubicBezTo>
                <a:cubicBezTo>
                  <a:pt x="7130" y="9654"/>
                  <a:pt x="8377" y="9267"/>
                  <a:pt x="9337" y="8473"/>
                </a:cubicBezTo>
                <a:cubicBezTo>
                  <a:pt x="10950" y="7139"/>
                  <a:pt x="11571" y="4595"/>
                  <a:pt x="10547" y="2765"/>
                </a:cubicBezTo>
                <a:cubicBezTo>
                  <a:pt x="10206" y="2207"/>
                  <a:pt x="9741" y="1680"/>
                  <a:pt x="9213" y="1276"/>
                </a:cubicBezTo>
                <a:cubicBezTo>
                  <a:pt x="8105" y="435"/>
                  <a:pt x="6780" y="1"/>
                  <a:pt x="5435"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nvGrpSpPr>
          <p:cNvPr id="2466" name="Google Shape;2466;p110"/>
          <p:cNvGrpSpPr/>
          <p:nvPr/>
        </p:nvGrpSpPr>
        <p:grpSpPr>
          <a:xfrm>
            <a:off x="3523080" y="5592241"/>
            <a:ext cx="933910" cy="848079"/>
            <a:chOff x="3652400" y="3788700"/>
            <a:chExt cx="700450" cy="636075"/>
          </a:xfrm>
        </p:grpSpPr>
        <p:sp>
          <p:nvSpPr>
            <p:cNvPr id="2467" name="Google Shape;2467;p110"/>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8" name="Google Shape;2468;p110"/>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9" name="Google Shape;2469;p110"/>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0" name="Google Shape;2470;p110"/>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1" name="Google Shape;2471;p110"/>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2" name="Google Shape;2472;p110"/>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3" name="Google Shape;2473;p110"/>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4" name="Google Shape;2474;p110"/>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5" name="Google Shape;2475;p110"/>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6" name="Google Shape;2476;p110"/>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7" name="Google Shape;2477;p110"/>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8" name="Google Shape;2478;p110"/>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9" name="Google Shape;2479;p110"/>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0" name="Google Shape;2480;p110"/>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1" name="Google Shape;2481;p110"/>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2482" name="Google Shape;2482;p110"/>
          <p:cNvGrpSpPr/>
          <p:nvPr/>
        </p:nvGrpSpPr>
        <p:grpSpPr>
          <a:xfrm>
            <a:off x="8631574" y="5738100"/>
            <a:ext cx="813746" cy="556453"/>
            <a:chOff x="364525" y="2023775"/>
            <a:chExt cx="610325" cy="417350"/>
          </a:xfrm>
        </p:grpSpPr>
        <p:sp>
          <p:nvSpPr>
            <p:cNvPr id="2483" name="Google Shape;2483;p110"/>
            <p:cNvSpPr/>
            <p:nvPr/>
          </p:nvSpPr>
          <p:spPr>
            <a:xfrm>
              <a:off x="739075" y="2213250"/>
              <a:ext cx="87825" cy="70625"/>
            </a:xfrm>
            <a:custGeom>
              <a:avLst/>
              <a:gdLst/>
              <a:ahLst/>
              <a:cxnLst/>
              <a:rect l="l" t="t" r="r" b="b"/>
              <a:pathLst>
                <a:path w="3513" h="2825" extrusionOk="0">
                  <a:moveTo>
                    <a:pt x="2208" y="836"/>
                  </a:moveTo>
                  <a:lnTo>
                    <a:pt x="2208" y="836"/>
                  </a:lnTo>
                  <a:cubicBezTo>
                    <a:pt x="2203" y="904"/>
                    <a:pt x="2191" y="972"/>
                    <a:pt x="2174" y="1040"/>
                  </a:cubicBezTo>
                  <a:lnTo>
                    <a:pt x="2174" y="1040"/>
                  </a:lnTo>
                  <a:cubicBezTo>
                    <a:pt x="2168" y="1040"/>
                    <a:pt x="2162" y="1040"/>
                    <a:pt x="2156" y="1040"/>
                  </a:cubicBezTo>
                  <a:cubicBezTo>
                    <a:pt x="1982" y="1040"/>
                    <a:pt x="1801" y="1092"/>
                    <a:pt x="1677" y="1184"/>
                  </a:cubicBezTo>
                  <a:lnTo>
                    <a:pt x="1677" y="1184"/>
                  </a:lnTo>
                  <a:cubicBezTo>
                    <a:pt x="1681" y="1171"/>
                    <a:pt x="1686" y="1157"/>
                    <a:pt x="1692" y="1142"/>
                  </a:cubicBezTo>
                  <a:lnTo>
                    <a:pt x="1692" y="1142"/>
                  </a:lnTo>
                  <a:cubicBezTo>
                    <a:pt x="1808" y="1029"/>
                    <a:pt x="1938" y="929"/>
                    <a:pt x="2080" y="847"/>
                  </a:cubicBezTo>
                  <a:lnTo>
                    <a:pt x="2080" y="847"/>
                  </a:lnTo>
                  <a:cubicBezTo>
                    <a:pt x="2121" y="840"/>
                    <a:pt x="2164" y="837"/>
                    <a:pt x="2208" y="836"/>
                  </a:cubicBezTo>
                  <a:close/>
                  <a:moveTo>
                    <a:pt x="2191" y="1"/>
                  </a:moveTo>
                  <a:cubicBezTo>
                    <a:pt x="2048" y="1"/>
                    <a:pt x="1893" y="40"/>
                    <a:pt x="1769" y="86"/>
                  </a:cubicBezTo>
                  <a:lnTo>
                    <a:pt x="1800" y="86"/>
                  </a:lnTo>
                  <a:cubicBezTo>
                    <a:pt x="1704" y="126"/>
                    <a:pt x="1612" y="171"/>
                    <a:pt x="1523" y="220"/>
                  </a:cubicBezTo>
                  <a:lnTo>
                    <a:pt x="1523" y="220"/>
                  </a:lnTo>
                  <a:cubicBezTo>
                    <a:pt x="1395" y="270"/>
                    <a:pt x="1270" y="329"/>
                    <a:pt x="1148" y="396"/>
                  </a:cubicBezTo>
                  <a:cubicBezTo>
                    <a:pt x="917" y="535"/>
                    <a:pt x="739" y="735"/>
                    <a:pt x="634" y="970"/>
                  </a:cubicBezTo>
                  <a:lnTo>
                    <a:pt x="634" y="970"/>
                  </a:lnTo>
                  <a:cubicBezTo>
                    <a:pt x="304" y="1382"/>
                    <a:pt x="81" y="1881"/>
                    <a:pt x="0" y="2413"/>
                  </a:cubicBezTo>
                  <a:cubicBezTo>
                    <a:pt x="0" y="2568"/>
                    <a:pt x="94" y="2723"/>
                    <a:pt x="249" y="2754"/>
                  </a:cubicBezTo>
                  <a:cubicBezTo>
                    <a:pt x="443" y="2801"/>
                    <a:pt x="641" y="2824"/>
                    <a:pt x="839" y="2824"/>
                  </a:cubicBezTo>
                  <a:cubicBezTo>
                    <a:pt x="2189" y="2824"/>
                    <a:pt x="3513" y="1764"/>
                    <a:pt x="3351" y="303"/>
                  </a:cubicBezTo>
                  <a:cubicBezTo>
                    <a:pt x="3351" y="148"/>
                    <a:pt x="3102" y="55"/>
                    <a:pt x="2978" y="55"/>
                  </a:cubicBezTo>
                  <a:cubicBezTo>
                    <a:pt x="2837" y="35"/>
                    <a:pt x="2696" y="25"/>
                    <a:pt x="2558" y="25"/>
                  </a:cubicBezTo>
                  <a:cubicBezTo>
                    <a:pt x="2499" y="25"/>
                    <a:pt x="2441" y="27"/>
                    <a:pt x="2383" y="30"/>
                  </a:cubicBezTo>
                  <a:lnTo>
                    <a:pt x="2383" y="30"/>
                  </a:lnTo>
                  <a:cubicBezTo>
                    <a:pt x="2325" y="10"/>
                    <a:pt x="2259" y="1"/>
                    <a:pt x="219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4" name="Google Shape;2484;p110"/>
            <p:cNvSpPr/>
            <p:nvPr/>
          </p:nvSpPr>
          <p:spPr>
            <a:xfrm>
              <a:off x="866250" y="2220425"/>
              <a:ext cx="108600" cy="75500"/>
            </a:xfrm>
            <a:custGeom>
              <a:avLst/>
              <a:gdLst/>
              <a:ahLst/>
              <a:cxnLst/>
              <a:rect l="l" t="t" r="r" b="b"/>
              <a:pathLst>
                <a:path w="4344" h="3020" extrusionOk="0">
                  <a:moveTo>
                    <a:pt x="2513" y="699"/>
                  </a:moveTo>
                  <a:cubicBezTo>
                    <a:pt x="2792" y="730"/>
                    <a:pt x="2823" y="1350"/>
                    <a:pt x="2730" y="1598"/>
                  </a:cubicBezTo>
                  <a:cubicBezTo>
                    <a:pt x="2634" y="1829"/>
                    <a:pt x="2395" y="2000"/>
                    <a:pt x="2131" y="2111"/>
                  </a:cubicBezTo>
                  <a:lnTo>
                    <a:pt x="2131" y="2111"/>
                  </a:lnTo>
                  <a:cubicBezTo>
                    <a:pt x="2398" y="1917"/>
                    <a:pt x="2620" y="1664"/>
                    <a:pt x="2730" y="1443"/>
                  </a:cubicBezTo>
                  <a:cubicBezTo>
                    <a:pt x="2854" y="1195"/>
                    <a:pt x="2637" y="1086"/>
                    <a:pt x="2366" y="1086"/>
                  </a:cubicBezTo>
                  <a:cubicBezTo>
                    <a:pt x="2239" y="1086"/>
                    <a:pt x="2100" y="1110"/>
                    <a:pt x="1978" y="1155"/>
                  </a:cubicBezTo>
                  <a:lnTo>
                    <a:pt x="1978" y="1155"/>
                  </a:lnTo>
                  <a:cubicBezTo>
                    <a:pt x="2152" y="913"/>
                    <a:pt x="2390" y="699"/>
                    <a:pt x="2513" y="699"/>
                  </a:cubicBezTo>
                  <a:close/>
                  <a:moveTo>
                    <a:pt x="2930" y="1"/>
                  </a:moveTo>
                  <a:cubicBezTo>
                    <a:pt x="2394" y="1"/>
                    <a:pt x="1757" y="323"/>
                    <a:pt x="1310" y="698"/>
                  </a:cubicBezTo>
                  <a:lnTo>
                    <a:pt x="1310" y="698"/>
                  </a:lnTo>
                  <a:cubicBezTo>
                    <a:pt x="1244" y="722"/>
                    <a:pt x="1180" y="753"/>
                    <a:pt x="1117" y="792"/>
                  </a:cubicBezTo>
                  <a:cubicBezTo>
                    <a:pt x="621" y="1164"/>
                    <a:pt x="1" y="1629"/>
                    <a:pt x="156" y="2343"/>
                  </a:cubicBezTo>
                  <a:cubicBezTo>
                    <a:pt x="246" y="2861"/>
                    <a:pt x="664" y="3019"/>
                    <a:pt x="1100" y="3019"/>
                  </a:cubicBezTo>
                  <a:cubicBezTo>
                    <a:pt x="1264" y="3019"/>
                    <a:pt x="1430" y="2997"/>
                    <a:pt x="1583" y="2963"/>
                  </a:cubicBezTo>
                  <a:cubicBezTo>
                    <a:pt x="2575" y="2715"/>
                    <a:pt x="4343" y="2032"/>
                    <a:pt x="3847" y="668"/>
                  </a:cubicBezTo>
                  <a:cubicBezTo>
                    <a:pt x="3682" y="184"/>
                    <a:pt x="3335" y="1"/>
                    <a:pt x="293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5" name="Google Shape;2485;p110"/>
            <p:cNvSpPr/>
            <p:nvPr/>
          </p:nvSpPr>
          <p:spPr>
            <a:xfrm>
              <a:off x="620425" y="2375175"/>
              <a:ext cx="91525" cy="65950"/>
            </a:xfrm>
            <a:custGeom>
              <a:avLst/>
              <a:gdLst/>
              <a:ahLst/>
              <a:cxnLst/>
              <a:rect l="l" t="t" r="r" b="b"/>
              <a:pathLst>
                <a:path w="3661" h="2638" extrusionOk="0">
                  <a:moveTo>
                    <a:pt x="2723" y="0"/>
                  </a:moveTo>
                  <a:cubicBezTo>
                    <a:pt x="2311" y="0"/>
                    <a:pt x="1906" y="96"/>
                    <a:pt x="1544" y="275"/>
                  </a:cubicBezTo>
                  <a:lnTo>
                    <a:pt x="1544" y="275"/>
                  </a:lnTo>
                  <a:cubicBezTo>
                    <a:pt x="1475" y="284"/>
                    <a:pt x="1404" y="305"/>
                    <a:pt x="1334" y="340"/>
                  </a:cubicBezTo>
                  <a:cubicBezTo>
                    <a:pt x="621" y="681"/>
                    <a:pt x="125" y="1364"/>
                    <a:pt x="1" y="2139"/>
                  </a:cubicBezTo>
                  <a:cubicBezTo>
                    <a:pt x="1" y="2294"/>
                    <a:pt x="94" y="2419"/>
                    <a:pt x="249" y="2481"/>
                  </a:cubicBezTo>
                  <a:cubicBezTo>
                    <a:pt x="521" y="2587"/>
                    <a:pt x="811" y="2637"/>
                    <a:pt x="1101" y="2637"/>
                  </a:cubicBezTo>
                  <a:cubicBezTo>
                    <a:pt x="2333" y="2637"/>
                    <a:pt x="3586" y="1738"/>
                    <a:pt x="3661" y="433"/>
                  </a:cubicBezTo>
                  <a:cubicBezTo>
                    <a:pt x="3661" y="216"/>
                    <a:pt x="3475" y="123"/>
                    <a:pt x="3289" y="61"/>
                  </a:cubicBezTo>
                  <a:cubicBezTo>
                    <a:pt x="3101" y="20"/>
                    <a:pt x="2911" y="0"/>
                    <a:pt x="2723"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6" name="Google Shape;2486;p110"/>
            <p:cNvSpPr/>
            <p:nvPr/>
          </p:nvSpPr>
          <p:spPr>
            <a:xfrm>
              <a:off x="571500" y="2185225"/>
              <a:ext cx="110225" cy="72125"/>
            </a:xfrm>
            <a:custGeom>
              <a:avLst/>
              <a:gdLst/>
              <a:ahLst/>
              <a:cxnLst/>
              <a:rect l="l" t="t" r="r" b="b"/>
              <a:pathLst>
                <a:path w="4409" h="2885" extrusionOk="0">
                  <a:moveTo>
                    <a:pt x="2634" y="609"/>
                  </a:moveTo>
                  <a:lnTo>
                    <a:pt x="2634" y="609"/>
                  </a:lnTo>
                  <a:cubicBezTo>
                    <a:pt x="2661" y="624"/>
                    <a:pt x="2693" y="648"/>
                    <a:pt x="2733" y="680"/>
                  </a:cubicBezTo>
                  <a:cubicBezTo>
                    <a:pt x="2857" y="742"/>
                    <a:pt x="2950" y="866"/>
                    <a:pt x="2981" y="1021"/>
                  </a:cubicBezTo>
                  <a:cubicBezTo>
                    <a:pt x="3061" y="1770"/>
                    <a:pt x="2058" y="2173"/>
                    <a:pt x="1382" y="2270"/>
                  </a:cubicBezTo>
                  <a:lnTo>
                    <a:pt x="1382" y="2270"/>
                  </a:lnTo>
                  <a:cubicBezTo>
                    <a:pt x="1364" y="2194"/>
                    <a:pt x="1356" y="2116"/>
                    <a:pt x="1356" y="2038"/>
                  </a:cubicBezTo>
                  <a:lnTo>
                    <a:pt x="1356" y="2038"/>
                  </a:lnTo>
                  <a:cubicBezTo>
                    <a:pt x="2128" y="1962"/>
                    <a:pt x="3118" y="1422"/>
                    <a:pt x="2640" y="618"/>
                  </a:cubicBezTo>
                  <a:cubicBezTo>
                    <a:pt x="2638" y="615"/>
                    <a:pt x="2636" y="612"/>
                    <a:pt x="2634" y="609"/>
                  </a:cubicBezTo>
                  <a:close/>
                  <a:moveTo>
                    <a:pt x="2955" y="0"/>
                  </a:moveTo>
                  <a:cubicBezTo>
                    <a:pt x="2698" y="0"/>
                    <a:pt x="2442" y="49"/>
                    <a:pt x="2237" y="121"/>
                  </a:cubicBezTo>
                  <a:cubicBezTo>
                    <a:pt x="1803" y="278"/>
                    <a:pt x="1486" y="570"/>
                    <a:pt x="1241" y="922"/>
                  </a:cubicBezTo>
                  <a:lnTo>
                    <a:pt x="1241" y="922"/>
                  </a:lnTo>
                  <a:cubicBezTo>
                    <a:pt x="546" y="1259"/>
                    <a:pt x="1" y="1909"/>
                    <a:pt x="314" y="2727"/>
                  </a:cubicBezTo>
                  <a:cubicBezTo>
                    <a:pt x="345" y="2851"/>
                    <a:pt x="531" y="2851"/>
                    <a:pt x="655" y="2882"/>
                  </a:cubicBezTo>
                  <a:cubicBezTo>
                    <a:pt x="702" y="2884"/>
                    <a:pt x="748" y="2885"/>
                    <a:pt x="795" y="2885"/>
                  </a:cubicBezTo>
                  <a:cubicBezTo>
                    <a:pt x="1589" y="2885"/>
                    <a:pt x="2401" y="2639"/>
                    <a:pt x="3074" y="2200"/>
                  </a:cubicBezTo>
                  <a:cubicBezTo>
                    <a:pt x="3571" y="1859"/>
                    <a:pt x="4408" y="1114"/>
                    <a:pt x="3974" y="463"/>
                  </a:cubicBezTo>
                  <a:cubicBezTo>
                    <a:pt x="3765" y="121"/>
                    <a:pt x="3359" y="0"/>
                    <a:pt x="2955"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7" name="Google Shape;2487;p110"/>
            <p:cNvSpPr/>
            <p:nvPr/>
          </p:nvSpPr>
          <p:spPr>
            <a:xfrm>
              <a:off x="758450" y="2059975"/>
              <a:ext cx="102400" cy="71400"/>
            </a:xfrm>
            <a:custGeom>
              <a:avLst/>
              <a:gdLst/>
              <a:ahLst/>
              <a:cxnLst/>
              <a:rect l="l" t="t" r="r" b="b"/>
              <a:pathLst>
                <a:path w="4096" h="2856" extrusionOk="0">
                  <a:moveTo>
                    <a:pt x="2303" y="689"/>
                  </a:moveTo>
                  <a:cubicBezTo>
                    <a:pt x="2370" y="689"/>
                    <a:pt x="2416" y="740"/>
                    <a:pt x="2451" y="882"/>
                  </a:cubicBezTo>
                  <a:cubicBezTo>
                    <a:pt x="2514" y="1068"/>
                    <a:pt x="2514" y="1285"/>
                    <a:pt x="2420" y="1471"/>
                  </a:cubicBezTo>
                  <a:cubicBezTo>
                    <a:pt x="2405" y="1551"/>
                    <a:pt x="2381" y="1624"/>
                    <a:pt x="2349" y="1692"/>
                  </a:cubicBezTo>
                  <a:lnTo>
                    <a:pt x="2349" y="1692"/>
                  </a:lnTo>
                  <a:cubicBezTo>
                    <a:pt x="2336" y="1658"/>
                    <a:pt x="2310" y="1625"/>
                    <a:pt x="2265" y="1595"/>
                  </a:cubicBezTo>
                  <a:cubicBezTo>
                    <a:pt x="2199" y="1548"/>
                    <a:pt x="2115" y="1529"/>
                    <a:pt x="2026" y="1529"/>
                  </a:cubicBezTo>
                  <a:cubicBezTo>
                    <a:pt x="1963" y="1529"/>
                    <a:pt x="1898" y="1539"/>
                    <a:pt x="1834" y="1553"/>
                  </a:cubicBezTo>
                  <a:lnTo>
                    <a:pt x="1834" y="1553"/>
                  </a:lnTo>
                  <a:lnTo>
                    <a:pt x="1800" y="1502"/>
                  </a:lnTo>
                  <a:cubicBezTo>
                    <a:pt x="1800" y="1440"/>
                    <a:pt x="1707" y="1378"/>
                    <a:pt x="1676" y="1285"/>
                  </a:cubicBezTo>
                  <a:cubicBezTo>
                    <a:pt x="1676" y="1198"/>
                    <a:pt x="1697" y="1124"/>
                    <a:pt x="1732" y="1059"/>
                  </a:cubicBezTo>
                  <a:lnTo>
                    <a:pt x="1732" y="1059"/>
                  </a:lnTo>
                  <a:cubicBezTo>
                    <a:pt x="1754" y="1051"/>
                    <a:pt x="1777" y="1043"/>
                    <a:pt x="1800" y="1037"/>
                  </a:cubicBezTo>
                  <a:cubicBezTo>
                    <a:pt x="1936" y="983"/>
                    <a:pt x="2262" y="881"/>
                    <a:pt x="2299" y="689"/>
                  </a:cubicBezTo>
                  <a:lnTo>
                    <a:pt x="2299" y="689"/>
                  </a:lnTo>
                  <a:cubicBezTo>
                    <a:pt x="2301" y="689"/>
                    <a:pt x="2302" y="689"/>
                    <a:pt x="2303" y="689"/>
                  </a:cubicBezTo>
                  <a:close/>
                  <a:moveTo>
                    <a:pt x="2014" y="2065"/>
                  </a:moveTo>
                  <a:lnTo>
                    <a:pt x="2014" y="2065"/>
                  </a:lnTo>
                  <a:cubicBezTo>
                    <a:pt x="1874" y="2152"/>
                    <a:pt x="1710" y="2201"/>
                    <a:pt x="1541" y="2206"/>
                  </a:cubicBezTo>
                  <a:lnTo>
                    <a:pt x="1541" y="2206"/>
                  </a:lnTo>
                  <a:cubicBezTo>
                    <a:pt x="1706" y="2186"/>
                    <a:pt x="1869" y="2134"/>
                    <a:pt x="2014" y="2065"/>
                  </a:cubicBezTo>
                  <a:close/>
                  <a:moveTo>
                    <a:pt x="2680" y="1"/>
                  </a:moveTo>
                  <a:cubicBezTo>
                    <a:pt x="1961" y="1"/>
                    <a:pt x="1078" y="536"/>
                    <a:pt x="754" y="964"/>
                  </a:cubicBezTo>
                  <a:lnTo>
                    <a:pt x="754" y="964"/>
                  </a:lnTo>
                  <a:cubicBezTo>
                    <a:pt x="311" y="1302"/>
                    <a:pt x="1" y="1786"/>
                    <a:pt x="1" y="2402"/>
                  </a:cubicBezTo>
                  <a:cubicBezTo>
                    <a:pt x="1" y="2495"/>
                    <a:pt x="1" y="2526"/>
                    <a:pt x="94" y="2588"/>
                  </a:cubicBezTo>
                  <a:cubicBezTo>
                    <a:pt x="403" y="2773"/>
                    <a:pt x="762" y="2855"/>
                    <a:pt x="1127" y="2855"/>
                  </a:cubicBezTo>
                  <a:cubicBezTo>
                    <a:pt x="1676" y="2855"/>
                    <a:pt x="2240" y="2669"/>
                    <a:pt x="2669" y="2371"/>
                  </a:cubicBezTo>
                  <a:cubicBezTo>
                    <a:pt x="3258" y="1999"/>
                    <a:pt x="4096" y="913"/>
                    <a:pt x="3382" y="261"/>
                  </a:cubicBezTo>
                  <a:cubicBezTo>
                    <a:pt x="3197" y="76"/>
                    <a:pt x="2950" y="1"/>
                    <a:pt x="268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8" name="Google Shape;2488;p110"/>
            <p:cNvSpPr/>
            <p:nvPr/>
          </p:nvSpPr>
          <p:spPr>
            <a:xfrm>
              <a:off x="474200" y="2335625"/>
              <a:ext cx="88100" cy="62525"/>
            </a:xfrm>
            <a:custGeom>
              <a:avLst/>
              <a:gdLst/>
              <a:ahLst/>
              <a:cxnLst/>
              <a:rect l="l" t="t" r="r" b="b"/>
              <a:pathLst>
                <a:path w="3524" h="2501" extrusionOk="0">
                  <a:moveTo>
                    <a:pt x="2252" y="519"/>
                  </a:moveTo>
                  <a:cubicBezTo>
                    <a:pt x="2279" y="519"/>
                    <a:pt x="2303" y="521"/>
                    <a:pt x="2323" y="525"/>
                  </a:cubicBezTo>
                  <a:lnTo>
                    <a:pt x="2323" y="525"/>
                  </a:lnTo>
                  <a:cubicBezTo>
                    <a:pt x="2304" y="526"/>
                    <a:pt x="2290" y="526"/>
                    <a:pt x="2282" y="526"/>
                  </a:cubicBezTo>
                  <a:cubicBezTo>
                    <a:pt x="2034" y="557"/>
                    <a:pt x="1786" y="650"/>
                    <a:pt x="1631" y="868"/>
                  </a:cubicBezTo>
                  <a:cubicBezTo>
                    <a:pt x="1606" y="886"/>
                    <a:pt x="1586" y="903"/>
                    <a:pt x="1571" y="916"/>
                  </a:cubicBezTo>
                  <a:lnTo>
                    <a:pt x="1571" y="916"/>
                  </a:lnTo>
                  <a:cubicBezTo>
                    <a:pt x="1551" y="909"/>
                    <a:pt x="1530" y="899"/>
                    <a:pt x="1510" y="888"/>
                  </a:cubicBezTo>
                  <a:lnTo>
                    <a:pt x="1510" y="888"/>
                  </a:lnTo>
                  <a:cubicBezTo>
                    <a:pt x="1682" y="717"/>
                    <a:pt x="1899" y="578"/>
                    <a:pt x="2158" y="526"/>
                  </a:cubicBezTo>
                  <a:cubicBezTo>
                    <a:pt x="2193" y="521"/>
                    <a:pt x="2224" y="519"/>
                    <a:pt x="2252" y="519"/>
                  </a:cubicBezTo>
                  <a:close/>
                  <a:moveTo>
                    <a:pt x="2346" y="1080"/>
                  </a:moveTo>
                  <a:cubicBezTo>
                    <a:pt x="2345" y="1082"/>
                    <a:pt x="2345" y="1083"/>
                    <a:pt x="2344" y="1085"/>
                  </a:cubicBezTo>
                  <a:cubicBezTo>
                    <a:pt x="2152" y="1525"/>
                    <a:pt x="1813" y="1941"/>
                    <a:pt x="1349" y="1986"/>
                  </a:cubicBezTo>
                  <a:lnTo>
                    <a:pt x="1349" y="1986"/>
                  </a:lnTo>
                  <a:cubicBezTo>
                    <a:pt x="1329" y="1936"/>
                    <a:pt x="1310" y="1889"/>
                    <a:pt x="1290" y="1829"/>
                  </a:cubicBezTo>
                  <a:cubicBezTo>
                    <a:pt x="1290" y="1798"/>
                    <a:pt x="1290" y="1767"/>
                    <a:pt x="1321" y="1736"/>
                  </a:cubicBezTo>
                  <a:cubicBezTo>
                    <a:pt x="1326" y="1726"/>
                    <a:pt x="1330" y="1716"/>
                    <a:pt x="1334" y="1707"/>
                  </a:cubicBezTo>
                  <a:lnTo>
                    <a:pt x="1334" y="1707"/>
                  </a:lnTo>
                  <a:cubicBezTo>
                    <a:pt x="1452" y="1672"/>
                    <a:pt x="1563" y="1620"/>
                    <a:pt x="1662" y="1550"/>
                  </a:cubicBezTo>
                  <a:cubicBezTo>
                    <a:pt x="1757" y="1487"/>
                    <a:pt x="1795" y="1416"/>
                    <a:pt x="1781" y="1357"/>
                  </a:cubicBezTo>
                  <a:lnTo>
                    <a:pt x="1781" y="1357"/>
                  </a:lnTo>
                  <a:cubicBezTo>
                    <a:pt x="1984" y="1293"/>
                    <a:pt x="2177" y="1198"/>
                    <a:pt x="2346" y="1080"/>
                  </a:cubicBezTo>
                  <a:close/>
                  <a:moveTo>
                    <a:pt x="2800" y="0"/>
                  </a:moveTo>
                  <a:cubicBezTo>
                    <a:pt x="1895" y="0"/>
                    <a:pt x="1020" y="374"/>
                    <a:pt x="390" y="1054"/>
                  </a:cubicBezTo>
                  <a:cubicBezTo>
                    <a:pt x="328" y="1116"/>
                    <a:pt x="297" y="1178"/>
                    <a:pt x="390" y="1240"/>
                  </a:cubicBezTo>
                  <a:cubicBezTo>
                    <a:pt x="484" y="1301"/>
                    <a:pt x="587" y="1349"/>
                    <a:pt x="694" y="1383"/>
                  </a:cubicBezTo>
                  <a:lnTo>
                    <a:pt x="694" y="1383"/>
                  </a:lnTo>
                  <a:cubicBezTo>
                    <a:pt x="435" y="1496"/>
                    <a:pt x="218" y="1680"/>
                    <a:pt x="142" y="1953"/>
                  </a:cubicBezTo>
                  <a:cubicBezTo>
                    <a:pt x="0" y="2398"/>
                    <a:pt x="347" y="2500"/>
                    <a:pt x="708" y="2500"/>
                  </a:cubicBezTo>
                  <a:cubicBezTo>
                    <a:pt x="901" y="2500"/>
                    <a:pt x="1098" y="2471"/>
                    <a:pt x="1228" y="2450"/>
                  </a:cubicBezTo>
                  <a:cubicBezTo>
                    <a:pt x="2406" y="2263"/>
                    <a:pt x="3523" y="1426"/>
                    <a:pt x="3523" y="154"/>
                  </a:cubicBezTo>
                  <a:cubicBezTo>
                    <a:pt x="3492" y="123"/>
                    <a:pt x="3461" y="92"/>
                    <a:pt x="3430" y="61"/>
                  </a:cubicBezTo>
                  <a:cubicBezTo>
                    <a:pt x="3220" y="20"/>
                    <a:pt x="3009" y="0"/>
                    <a:pt x="280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9" name="Google Shape;2489;p110"/>
            <p:cNvSpPr/>
            <p:nvPr/>
          </p:nvSpPr>
          <p:spPr>
            <a:xfrm>
              <a:off x="608800" y="2023775"/>
              <a:ext cx="93075" cy="63850"/>
            </a:xfrm>
            <a:custGeom>
              <a:avLst/>
              <a:gdLst/>
              <a:ahLst/>
              <a:cxnLst/>
              <a:rect l="l" t="t" r="r" b="b"/>
              <a:pathLst>
                <a:path w="3723" h="2554" extrusionOk="0">
                  <a:moveTo>
                    <a:pt x="2475" y="593"/>
                  </a:moveTo>
                  <a:cubicBezTo>
                    <a:pt x="2495" y="593"/>
                    <a:pt x="2514" y="593"/>
                    <a:pt x="2534" y="594"/>
                  </a:cubicBezTo>
                  <a:lnTo>
                    <a:pt x="2534" y="594"/>
                  </a:lnTo>
                  <a:cubicBezTo>
                    <a:pt x="2478" y="780"/>
                    <a:pt x="2398" y="959"/>
                    <a:pt x="2296" y="1122"/>
                  </a:cubicBezTo>
                  <a:lnTo>
                    <a:pt x="2296" y="1122"/>
                  </a:lnTo>
                  <a:cubicBezTo>
                    <a:pt x="2260" y="1063"/>
                    <a:pt x="2150" y="1034"/>
                    <a:pt x="2013" y="1030"/>
                  </a:cubicBezTo>
                  <a:lnTo>
                    <a:pt x="2013" y="1030"/>
                  </a:lnTo>
                  <a:cubicBezTo>
                    <a:pt x="1950" y="986"/>
                    <a:pt x="1856" y="965"/>
                    <a:pt x="1768" y="965"/>
                  </a:cubicBezTo>
                  <a:cubicBezTo>
                    <a:pt x="1679" y="965"/>
                    <a:pt x="1590" y="970"/>
                    <a:pt x="1501" y="981"/>
                  </a:cubicBezTo>
                  <a:lnTo>
                    <a:pt x="1501" y="981"/>
                  </a:lnTo>
                  <a:cubicBezTo>
                    <a:pt x="1593" y="864"/>
                    <a:pt x="1713" y="776"/>
                    <a:pt x="1861" y="717"/>
                  </a:cubicBezTo>
                  <a:cubicBezTo>
                    <a:pt x="2048" y="634"/>
                    <a:pt x="2261" y="593"/>
                    <a:pt x="2475" y="593"/>
                  </a:cubicBezTo>
                  <a:close/>
                  <a:moveTo>
                    <a:pt x="1817" y="1652"/>
                  </a:moveTo>
                  <a:cubicBezTo>
                    <a:pt x="1621" y="1799"/>
                    <a:pt x="1394" y="1902"/>
                    <a:pt x="1146" y="1942"/>
                  </a:cubicBezTo>
                  <a:lnTo>
                    <a:pt x="1146" y="1942"/>
                  </a:lnTo>
                  <a:cubicBezTo>
                    <a:pt x="1156" y="1900"/>
                    <a:pt x="1169" y="1856"/>
                    <a:pt x="1183" y="1813"/>
                  </a:cubicBezTo>
                  <a:lnTo>
                    <a:pt x="1183" y="1813"/>
                  </a:lnTo>
                  <a:cubicBezTo>
                    <a:pt x="1183" y="1813"/>
                    <a:pt x="1184" y="1813"/>
                    <a:pt x="1184" y="1813"/>
                  </a:cubicBezTo>
                  <a:cubicBezTo>
                    <a:pt x="1403" y="1813"/>
                    <a:pt x="1622" y="1755"/>
                    <a:pt x="1817" y="1652"/>
                  </a:cubicBezTo>
                  <a:close/>
                  <a:moveTo>
                    <a:pt x="2849" y="1"/>
                  </a:moveTo>
                  <a:cubicBezTo>
                    <a:pt x="2471" y="1"/>
                    <a:pt x="2098" y="69"/>
                    <a:pt x="1737" y="189"/>
                  </a:cubicBezTo>
                  <a:cubicBezTo>
                    <a:pt x="1303" y="345"/>
                    <a:pt x="497" y="686"/>
                    <a:pt x="310" y="1151"/>
                  </a:cubicBezTo>
                  <a:cubicBezTo>
                    <a:pt x="233" y="1305"/>
                    <a:pt x="258" y="1428"/>
                    <a:pt x="337" y="1524"/>
                  </a:cubicBezTo>
                  <a:lnTo>
                    <a:pt x="337" y="1524"/>
                  </a:lnTo>
                  <a:cubicBezTo>
                    <a:pt x="129" y="1749"/>
                    <a:pt x="0" y="2039"/>
                    <a:pt x="0" y="2392"/>
                  </a:cubicBezTo>
                  <a:cubicBezTo>
                    <a:pt x="0" y="2547"/>
                    <a:pt x="248" y="2547"/>
                    <a:pt x="341" y="2547"/>
                  </a:cubicBezTo>
                  <a:cubicBezTo>
                    <a:pt x="411" y="2551"/>
                    <a:pt x="480" y="2554"/>
                    <a:pt x="549" y="2554"/>
                  </a:cubicBezTo>
                  <a:cubicBezTo>
                    <a:pt x="1944" y="2554"/>
                    <a:pt x="3366" y="1671"/>
                    <a:pt x="3692" y="283"/>
                  </a:cubicBezTo>
                  <a:cubicBezTo>
                    <a:pt x="3723" y="127"/>
                    <a:pt x="3567" y="65"/>
                    <a:pt x="3474" y="65"/>
                  </a:cubicBezTo>
                  <a:cubicBezTo>
                    <a:pt x="3266" y="21"/>
                    <a:pt x="3057" y="1"/>
                    <a:pt x="284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0" name="Google Shape;2490;p110"/>
            <p:cNvSpPr/>
            <p:nvPr/>
          </p:nvSpPr>
          <p:spPr>
            <a:xfrm>
              <a:off x="364525" y="2209500"/>
              <a:ext cx="76800" cy="52900"/>
            </a:xfrm>
            <a:custGeom>
              <a:avLst/>
              <a:gdLst/>
              <a:ahLst/>
              <a:cxnLst/>
              <a:rect l="l" t="t" r="r" b="b"/>
              <a:pathLst>
                <a:path w="3072" h="2116" extrusionOk="0">
                  <a:moveTo>
                    <a:pt x="1846" y="949"/>
                  </a:moveTo>
                  <a:lnTo>
                    <a:pt x="1846" y="949"/>
                  </a:lnTo>
                  <a:cubicBezTo>
                    <a:pt x="1852" y="978"/>
                    <a:pt x="1858" y="1009"/>
                    <a:pt x="1861" y="1043"/>
                  </a:cubicBezTo>
                  <a:cubicBezTo>
                    <a:pt x="1861" y="1167"/>
                    <a:pt x="1830" y="1260"/>
                    <a:pt x="1799" y="1384"/>
                  </a:cubicBezTo>
                  <a:cubicBezTo>
                    <a:pt x="1771" y="1441"/>
                    <a:pt x="1635" y="1579"/>
                    <a:pt x="1616" y="1648"/>
                  </a:cubicBezTo>
                  <a:lnTo>
                    <a:pt x="1616" y="1648"/>
                  </a:lnTo>
                  <a:lnTo>
                    <a:pt x="1520" y="1632"/>
                  </a:lnTo>
                  <a:cubicBezTo>
                    <a:pt x="1385" y="1578"/>
                    <a:pt x="1250" y="1524"/>
                    <a:pt x="1156" y="1449"/>
                  </a:cubicBezTo>
                  <a:lnTo>
                    <a:pt x="1156" y="1449"/>
                  </a:lnTo>
                  <a:cubicBezTo>
                    <a:pt x="1217" y="1318"/>
                    <a:pt x="1294" y="1197"/>
                    <a:pt x="1384" y="1089"/>
                  </a:cubicBezTo>
                  <a:lnTo>
                    <a:pt x="1384" y="1089"/>
                  </a:lnTo>
                  <a:cubicBezTo>
                    <a:pt x="1543" y="1062"/>
                    <a:pt x="1700" y="1015"/>
                    <a:pt x="1846" y="949"/>
                  </a:cubicBezTo>
                  <a:close/>
                  <a:moveTo>
                    <a:pt x="1675" y="1628"/>
                  </a:moveTo>
                  <a:cubicBezTo>
                    <a:pt x="1686" y="1628"/>
                    <a:pt x="1697" y="1637"/>
                    <a:pt x="1706" y="1663"/>
                  </a:cubicBezTo>
                  <a:lnTo>
                    <a:pt x="1635" y="1651"/>
                  </a:lnTo>
                  <a:lnTo>
                    <a:pt x="1635" y="1651"/>
                  </a:lnTo>
                  <a:cubicBezTo>
                    <a:pt x="1647" y="1640"/>
                    <a:pt x="1661" y="1628"/>
                    <a:pt x="1675" y="1628"/>
                  </a:cubicBezTo>
                  <a:close/>
                  <a:moveTo>
                    <a:pt x="2053" y="0"/>
                  </a:moveTo>
                  <a:cubicBezTo>
                    <a:pt x="1957" y="0"/>
                    <a:pt x="1860" y="7"/>
                    <a:pt x="1768" y="19"/>
                  </a:cubicBezTo>
                  <a:cubicBezTo>
                    <a:pt x="1281" y="110"/>
                    <a:pt x="555" y="381"/>
                    <a:pt x="558" y="978"/>
                  </a:cubicBezTo>
                  <a:lnTo>
                    <a:pt x="558" y="978"/>
                  </a:lnTo>
                  <a:cubicBezTo>
                    <a:pt x="349" y="1187"/>
                    <a:pt x="170" y="1428"/>
                    <a:pt x="31" y="1694"/>
                  </a:cubicBezTo>
                  <a:cubicBezTo>
                    <a:pt x="0" y="1725"/>
                    <a:pt x="0" y="1787"/>
                    <a:pt x="62" y="1787"/>
                  </a:cubicBezTo>
                  <a:cubicBezTo>
                    <a:pt x="406" y="2004"/>
                    <a:pt x="802" y="2116"/>
                    <a:pt x="1202" y="2116"/>
                  </a:cubicBezTo>
                  <a:cubicBezTo>
                    <a:pt x="1488" y="2116"/>
                    <a:pt x="1776" y="2059"/>
                    <a:pt x="2047" y="1942"/>
                  </a:cubicBezTo>
                  <a:cubicBezTo>
                    <a:pt x="2575" y="1725"/>
                    <a:pt x="3071" y="1291"/>
                    <a:pt x="2978" y="670"/>
                  </a:cubicBezTo>
                  <a:cubicBezTo>
                    <a:pt x="2902" y="140"/>
                    <a:pt x="2477" y="0"/>
                    <a:pt x="2053"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2491" name="Google Shape;2491;p110"/>
          <p:cNvGrpSpPr/>
          <p:nvPr/>
        </p:nvGrpSpPr>
        <p:grpSpPr>
          <a:xfrm rot="901393">
            <a:off x="10366433" y="3627919"/>
            <a:ext cx="1974793" cy="3326169"/>
            <a:chOff x="3026750" y="1552825"/>
            <a:chExt cx="1108700" cy="1867600"/>
          </a:xfrm>
        </p:grpSpPr>
        <p:sp>
          <p:nvSpPr>
            <p:cNvPr id="2492" name="Google Shape;2492;p110"/>
            <p:cNvSpPr/>
            <p:nvPr/>
          </p:nvSpPr>
          <p:spPr>
            <a:xfrm>
              <a:off x="3517625" y="1552825"/>
              <a:ext cx="235775" cy="558625"/>
            </a:xfrm>
            <a:custGeom>
              <a:avLst/>
              <a:gdLst/>
              <a:ahLst/>
              <a:cxnLst/>
              <a:rect l="l" t="t" r="r" b="b"/>
              <a:pathLst>
                <a:path w="9431" h="22345" extrusionOk="0">
                  <a:moveTo>
                    <a:pt x="5310" y="1463"/>
                  </a:moveTo>
                  <a:cubicBezTo>
                    <a:pt x="5816" y="2596"/>
                    <a:pt x="6477" y="3510"/>
                    <a:pt x="7197" y="4604"/>
                  </a:cubicBezTo>
                  <a:cubicBezTo>
                    <a:pt x="8283" y="6279"/>
                    <a:pt x="8190" y="8233"/>
                    <a:pt x="8159" y="10156"/>
                  </a:cubicBezTo>
                  <a:cubicBezTo>
                    <a:pt x="8058" y="13394"/>
                    <a:pt x="7585" y="16612"/>
                    <a:pt x="6758" y="19742"/>
                  </a:cubicBezTo>
                  <a:lnTo>
                    <a:pt x="6758" y="19742"/>
                  </a:lnTo>
                  <a:cubicBezTo>
                    <a:pt x="4215" y="14312"/>
                    <a:pt x="1810" y="6507"/>
                    <a:pt x="5310" y="1463"/>
                  </a:cubicBezTo>
                  <a:close/>
                  <a:moveTo>
                    <a:pt x="5701" y="0"/>
                  </a:moveTo>
                  <a:cubicBezTo>
                    <a:pt x="5466" y="0"/>
                    <a:pt x="5197" y="121"/>
                    <a:pt x="5057" y="261"/>
                  </a:cubicBezTo>
                  <a:cubicBezTo>
                    <a:pt x="0" y="5883"/>
                    <a:pt x="3244" y="15384"/>
                    <a:pt x="6282" y="21407"/>
                  </a:cubicBezTo>
                  <a:lnTo>
                    <a:pt x="6282" y="21407"/>
                  </a:lnTo>
                  <a:cubicBezTo>
                    <a:pt x="6236" y="21555"/>
                    <a:pt x="6190" y="21703"/>
                    <a:pt x="6143" y="21850"/>
                  </a:cubicBezTo>
                  <a:cubicBezTo>
                    <a:pt x="6045" y="22174"/>
                    <a:pt x="6303" y="22320"/>
                    <a:pt x="6593" y="22320"/>
                  </a:cubicBezTo>
                  <a:cubicBezTo>
                    <a:pt x="6663" y="22320"/>
                    <a:pt x="6735" y="22312"/>
                    <a:pt x="6805" y="22295"/>
                  </a:cubicBezTo>
                  <a:lnTo>
                    <a:pt x="6805" y="22295"/>
                  </a:lnTo>
                  <a:cubicBezTo>
                    <a:pt x="6870" y="22329"/>
                    <a:pt x="6950" y="22344"/>
                    <a:pt x="7034" y="22344"/>
                  </a:cubicBezTo>
                  <a:cubicBezTo>
                    <a:pt x="7411" y="22344"/>
                    <a:pt x="7890" y="22035"/>
                    <a:pt x="7694" y="21664"/>
                  </a:cubicBezTo>
                  <a:lnTo>
                    <a:pt x="7694" y="21633"/>
                  </a:lnTo>
                  <a:cubicBezTo>
                    <a:pt x="7619" y="21491"/>
                    <a:pt x="7545" y="21347"/>
                    <a:pt x="7470" y="21200"/>
                  </a:cubicBezTo>
                  <a:lnTo>
                    <a:pt x="7470" y="21200"/>
                  </a:lnTo>
                  <a:cubicBezTo>
                    <a:pt x="8558" y="17592"/>
                    <a:pt x="9160" y="13854"/>
                    <a:pt x="9276" y="10063"/>
                  </a:cubicBezTo>
                  <a:cubicBezTo>
                    <a:pt x="9338" y="8512"/>
                    <a:pt x="9431" y="6744"/>
                    <a:pt x="8841" y="5255"/>
                  </a:cubicBezTo>
                  <a:cubicBezTo>
                    <a:pt x="8159" y="3456"/>
                    <a:pt x="6701" y="2153"/>
                    <a:pt x="6112" y="261"/>
                  </a:cubicBezTo>
                  <a:cubicBezTo>
                    <a:pt x="6044" y="72"/>
                    <a:pt x="5882" y="0"/>
                    <a:pt x="5701"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3" name="Google Shape;2493;p110"/>
            <p:cNvSpPr/>
            <p:nvPr/>
          </p:nvSpPr>
          <p:spPr>
            <a:xfrm>
              <a:off x="3666525" y="1821075"/>
              <a:ext cx="411675" cy="323500"/>
            </a:xfrm>
            <a:custGeom>
              <a:avLst/>
              <a:gdLst/>
              <a:ahLst/>
              <a:cxnLst/>
              <a:rect l="l" t="t" r="r" b="b"/>
              <a:pathLst>
                <a:path w="16467" h="12940" extrusionOk="0">
                  <a:moveTo>
                    <a:pt x="15040" y="1041"/>
                  </a:moveTo>
                  <a:lnTo>
                    <a:pt x="15040" y="1041"/>
                  </a:lnTo>
                  <a:cubicBezTo>
                    <a:pt x="12704" y="6579"/>
                    <a:pt x="7732" y="10769"/>
                    <a:pt x="1765" y="11814"/>
                  </a:cubicBezTo>
                  <a:lnTo>
                    <a:pt x="1765" y="11814"/>
                  </a:lnTo>
                  <a:cubicBezTo>
                    <a:pt x="1538" y="8000"/>
                    <a:pt x="5542" y="4523"/>
                    <a:pt x="8779" y="3210"/>
                  </a:cubicBezTo>
                  <a:cubicBezTo>
                    <a:pt x="10861" y="2333"/>
                    <a:pt x="13084" y="2063"/>
                    <a:pt x="15040" y="1041"/>
                  </a:cubicBezTo>
                  <a:close/>
                  <a:moveTo>
                    <a:pt x="16295" y="1"/>
                  </a:moveTo>
                  <a:cubicBezTo>
                    <a:pt x="16016" y="1"/>
                    <a:pt x="15444" y="197"/>
                    <a:pt x="15355" y="264"/>
                  </a:cubicBezTo>
                  <a:cubicBezTo>
                    <a:pt x="13618" y="1659"/>
                    <a:pt x="11447" y="1908"/>
                    <a:pt x="9399" y="2590"/>
                  </a:cubicBezTo>
                  <a:cubicBezTo>
                    <a:pt x="7972" y="3024"/>
                    <a:pt x="6670" y="3738"/>
                    <a:pt x="5491" y="4606"/>
                  </a:cubicBezTo>
                  <a:cubicBezTo>
                    <a:pt x="2854" y="6591"/>
                    <a:pt x="0" y="9259"/>
                    <a:pt x="745" y="12857"/>
                  </a:cubicBezTo>
                  <a:cubicBezTo>
                    <a:pt x="753" y="12915"/>
                    <a:pt x="839" y="12940"/>
                    <a:pt x="959" y="12940"/>
                  </a:cubicBezTo>
                  <a:cubicBezTo>
                    <a:pt x="1290" y="12940"/>
                    <a:pt x="1884" y="12752"/>
                    <a:pt x="1862" y="12547"/>
                  </a:cubicBezTo>
                  <a:cubicBezTo>
                    <a:pt x="1838" y="12432"/>
                    <a:pt x="1819" y="12317"/>
                    <a:pt x="1803" y="12202"/>
                  </a:cubicBezTo>
                  <a:lnTo>
                    <a:pt x="1803" y="12202"/>
                  </a:lnTo>
                  <a:cubicBezTo>
                    <a:pt x="8417" y="10962"/>
                    <a:pt x="14057" y="6474"/>
                    <a:pt x="16441" y="108"/>
                  </a:cubicBezTo>
                  <a:cubicBezTo>
                    <a:pt x="16467" y="30"/>
                    <a:pt x="16403" y="1"/>
                    <a:pt x="16295"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4" name="Google Shape;2494;p110"/>
            <p:cNvSpPr/>
            <p:nvPr/>
          </p:nvSpPr>
          <p:spPr>
            <a:xfrm>
              <a:off x="3382700" y="1934550"/>
              <a:ext cx="340975" cy="237375"/>
            </a:xfrm>
            <a:custGeom>
              <a:avLst/>
              <a:gdLst/>
              <a:ahLst/>
              <a:cxnLst/>
              <a:rect l="l" t="t" r="r" b="b"/>
              <a:pathLst>
                <a:path w="13639" h="9495" extrusionOk="0">
                  <a:moveTo>
                    <a:pt x="2456" y="642"/>
                  </a:moveTo>
                  <a:cubicBezTo>
                    <a:pt x="6549" y="642"/>
                    <a:pt x="10686" y="4748"/>
                    <a:pt x="12256" y="8297"/>
                  </a:cubicBezTo>
                  <a:lnTo>
                    <a:pt x="12256" y="8297"/>
                  </a:lnTo>
                  <a:cubicBezTo>
                    <a:pt x="11701" y="8764"/>
                    <a:pt x="11154" y="8960"/>
                    <a:pt x="10625" y="8960"/>
                  </a:cubicBezTo>
                  <a:cubicBezTo>
                    <a:pt x="8371" y="8960"/>
                    <a:pt x="6435" y="5395"/>
                    <a:pt x="5522" y="3914"/>
                  </a:cubicBezTo>
                  <a:cubicBezTo>
                    <a:pt x="4679" y="2525"/>
                    <a:pt x="3697" y="1334"/>
                    <a:pt x="2322" y="643"/>
                  </a:cubicBezTo>
                  <a:lnTo>
                    <a:pt x="2322" y="643"/>
                  </a:lnTo>
                  <a:cubicBezTo>
                    <a:pt x="2367" y="642"/>
                    <a:pt x="2411" y="642"/>
                    <a:pt x="2456" y="642"/>
                  </a:cubicBezTo>
                  <a:close/>
                  <a:moveTo>
                    <a:pt x="2712" y="1"/>
                  </a:moveTo>
                  <a:cubicBezTo>
                    <a:pt x="2068" y="1"/>
                    <a:pt x="1420" y="81"/>
                    <a:pt x="776" y="253"/>
                  </a:cubicBezTo>
                  <a:cubicBezTo>
                    <a:pt x="497" y="315"/>
                    <a:pt x="0" y="750"/>
                    <a:pt x="528" y="874"/>
                  </a:cubicBezTo>
                  <a:cubicBezTo>
                    <a:pt x="4405" y="1897"/>
                    <a:pt x="4715" y="6581"/>
                    <a:pt x="7755" y="8629"/>
                  </a:cubicBezTo>
                  <a:cubicBezTo>
                    <a:pt x="8573" y="9194"/>
                    <a:pt x="9526" y="9495"/>
                    <a:pt x="10468" y="9495"/>
                  </a:cubicBezTo>
                  <a:cubicBezTo>
                    <a:pt x="11247" y="9495"/>
                    <a:pt x="12019" y="9288"/>
                    <a:pt x="12700" y="8854"/>
                  </a:cubicBezTo>
                  <a:lnTo>
                    <a:pt x="12700" y="8854"/>
                  </a:lnTo>
                  <a:cubicBezTo>
                    <a:pt x="12737" y="8860"/>
                    <a:pt x="12776" y="8863"/>
                    <a:pt x="12816" y="8863"/>
                  </a:cubicBezTo>
                  <a:cubicBezTo>
                    <a:pt x="13184" y="8863"/>
                    <a:pt x="13639" y="8629"/>
                    <a:pt x="13556" y="8380"/>
                  </a:cubicBezTo>
                  <a:lnTo>
                    <a:pt x="13556" y="8380"/>
                  </a:lnTo>
                  <a:lnTo>
                    <a:pt x="13556" y="8411"/>
                  </a:lnTo>
                  <a:cubicBezTo>
                    <a:pt x="11892" y="4266"/>
                    <a:pt x="7399" y="1"/>
                    <a:pt x="2712"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5" name="Google Shape;2495;p110"/>
            <p:cNvSpPr/>
            <p:nvPr/>
          </p:nvSpPr>
          <p:spPr>
            <a:xfrm>
              <a:off x="3696300" y="2037575"/>
              <a:ext cx="439150" cy="352000"/>
            </a:xfrm>
            <a:custGeom>
              <a:avLst/>
              <a:gdLst/>
              <a:ahLst/>
              <a:cxnLst/>
              <a:rect l="l" t="t" r="r" b="b"/>
              <a:pathLst>
                <a:path w="17566" h="14080" extrusionOk="0">
                  <a:moveTo>
                    <a:pt x="16282" y="721"/>
                  </a:moveTo>
                  <a:cubicBezTo>
                    <a:pt x="15226" y="3804"/>
                    <a:pt x="14037" y="6880"/>
                    <a:pt x="11434" y="8974"/>
                  </a:cubicBezTo>
                  <a:cubicBezTo>
                    <a:pt x="8656" y="11208"/>
                    <a:pt x="5163" y="12543"/>
                    <a:pt x="1665" y="13125"/>
                  </a:cubicBezTo>
                  <a:lnTo>
                    <a:pt x="1665" y="13125"/>
                  </a:lnTo>
                  <a:cubicBezTo>
                    <a:pt x="2282" y="9956"/>
                    <a:pt x="4540" y="7608"/>
                    <a:pt x="6936" y="5562"/>
                  </a:cubicBezTo>
                  <a:cubicBezTo>
                    <a:pt x="9812" y="3093"/>
                    <a:pt x="12715" y="1658"/>
                    <a:pt x="16282" y="721"/>
                  </a:cubicBezTo>
                  <a:close/>
                  <a:moveTo>
                    <a:pt x="17223" y="1"/>
                  </a:moveTo>
                  <a:cubicBezTo>
                    <a:pt x="17082" y="1"/>
                    <a:pt x="16935" y="27"/>
                    <a:pt x="16894" y="41"/>
                  </a:cubicBezTo>
                  <a:cubicBezTo>
                    <a:pt x="12861" y="971"/>
                    <a:pt x="9666" y="2367"/>
                    <a:pt x="6502" y="5035"/>
                  </a:cubicBezTo>
                  <a:cubicBezTo>
                    <a:pt x="3847" y="7247"/>
                    <a:pt x="1192" y="9825"/>
                    <a:pt x="538" y="13327"/>
                  </a:cubicBezTo>
                  <a:lnTo>
                    <a:pt x="538" y="13327"/>
                  </a:lnTo>
                  <a:cubicBezTo>
                    <a:pt x="188" y="13483"/>
                    <a:pt x="0" y="13823"/>
                    <a:pt x="458" y="13823"/>
                  </a:cubicBezTo>
                  <a:cubicBezTo>
                    <a:pt x="459" y="13823"/>
                    <a:pt x="459" y="13823"/>
                    <a:pt x="460" y="13823"/>
                  </a:cubicBezTo>
                  <a:lnTo>
                    <a:pt x="460" y="13823"/>
                  </a:lnTo>
                  <a:cubicBezTo>
                    <a:pt x="458" y="13841"/>
                    <a:pt x="456" y="13858"/>
                    <a:pt x="453" y="13875"/>
                  </a:cubicBezTo>
                  <a:cubicBezTo>
                    <a:pt x="429" y="14020"/>
                    <a:pt x="582" y="14080"/>
                    <a:pt x="782" y="14080"/>
                  </a:cubicBezTo>
                  <a:cubicBezTo>
                    <a:pt x="1099" y="14080"/>
                    <a:pt x="1532" y="13929"/>
                    <a:pt x="1570" y="13720"/>
                  </a:cubicBezTo>
                  <a:cubicBezTo>
                    <a:pt x="1572" y="13706"/>
                    <a:pt x="1574" y="13692"/>
                    <a:pt x="1576" y="13677"/>
                  </a:cubicBezTo>
                  <a:lnTo>
                    <a:pt x="1576" y="13677"/>
                  </a:lnTo>
                  <a:cubicBezTo>
                    <a:pt x="5099" y="13110"/>
                    <a:pt x="8447" y="11771"/>
                    <a:pt x="11403" y="9781"/>
                  </a:cubicBezTo>
                  <a:cubicBezTo>
                    <a:pt x="14784" y="7454"/>
                    <a:pt x="16242" y="3980"/>
                    <a:pt x="17514" y="196"/>
                  </a:cubicBezTo>
                  <a:cubicBezTo>
                    <a:pt x="17566" y="41"/>
                    <a:pt x="17398" y="1"/>
                    <a:pt x="17223"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6" name="Google Shape;2496;p110"/>
            <p:cNvSpPr/>
            <p:nvPr/>
          </p:nvSpPr>
          <p:spPr>
            <a:xfrm>
              <a:off x="3363300" y="2187475"/>
              <a:ext cx="369775" cy="331275"/>
            </a:xfrm>
            <a:custGeom>
              <a:avLst/>
              <a:gdLst/>
              <a:ahLst/>
              <a:cxnLst/>
              <a:rect l="l" t="t" r="r" b="b"/>
              <a:pathLst>
                <a:path w="14791" h="13251" extrusionOk="0">
                  <a:moveTo>
                    <a:pt x="1444" y="822"/>
                  </a:moveTo>
                  <a:lnTo>
                    <a:pt x="1444" y="822"/>
                  </a:lnTo>
                  <a:cubicBezTo>
                    <a:pt x="4081" y="1724"/>
                    <a:pt x="5898" y="5356"/>
                    <a:pt x="7446" y="7290"/>
                  </a:cubicBezTo>
                  <a:cubicBezTo>
                    <a:pt x="8283" y="8314"/>
                    <a:pt x="9524" y="8934"/>
                    <a:pt x="10485" y="9834"/>
                  </a:cubicBezTo>
                  <a:cubicBezTo>
                    <a:pt x="11296" y="10577"/>
                    <a:pt x="12058" y="11370"/>
                    <a:pt x="12771" y="12199"/>
                  </a:cubicBezTo>
                  <a:lnTo>
                    <a:pt x="12771" y="12199"/>
                  </a:lnTo>
                  <a:cubicBezTo>
                    <a:pt x="9753" y="11622"/>
                    <a:pt x="6952" y="10621"/>
                    <a:pt x="5367" y="7662"/>
                  </a:cubicBezTo>
                  <a:cubicBezTo>
                    <a:pt x="4654" y="6359"/>
                    <a:pt x="4220" y="4901"/>
                    <a:pt x="3444" y="3599"/>
                  </a:cubicBezTo>
                  <a:cubicBezTo>
                    <a:pt x="2903" y="2620"/>
                    <a:pt x="1935" y="1813"/>
                    <a:pt x="1444" y="822"/>
                  </a:cubicBezTo>
                  <a:close/>
                  <a:moveTo>
                    <a:pt x="838" y="0"/>
                  </a:moveTo>
                  <a:cubicBezTo>
                    <a:pt x="652" y="0"/>
                    <a:pt x="1" y="156"/>
                    <a:pt x="63" y="466"/>
                  </a:cubicBezTo>
                  <a:cubicBezTo>
                    <a:pt x="435" y="2017"/>
                    <a:pt x="2017" y="3195"/>
                    <a:pt x="2731" y="4622"/>
                  </a:cubicBezTo>
                  <a:cubicBezTo>
                    <a:pt x="3444" y="6080"/>
                    <a:pt x="3940" y="7662"/>
                    <a:pt x="4871" y="8996"/>
                  </a:cubicBezTo>
                  <a:cubicBezTo>
                    <a:pt x="6811" y="11845"/>
                    <a:pt x="10261" y="12562"/>
                    <a:pt x="13457" y="13027"/>
                  </a:cubicBezTo>
                  <a:lnTo>
                    <a:pt x="13457" y="13027"/>
                  </a:lnTo>
                  <a:cubicBezTo>
                    <a:pt x="13490" y="13069"/>
                    <a:pt x="13523" y="13111"/>
                    <a:pt x="13556" y="13153"/>
                  </a:cubicBezTo>
                  <a:cubicBezTo>
                    <a:pt x="13617" y="13221"/>
                    <a:pt x="13727" y="13250"/>
                    <a:pt x="13854" y="13250"/>
                  </a:cubicBezTo>
                  <a:cubicBezTo>
                    <a:pt x="14243" y="13250"/>
                    <a:pt x="14790" y="12976"/>
                    <a:pt x="14580" y="12718"/>
                  </a:cubicBezTo>
                  <a:cubicBezTo>
                    <a:pt x="14567" y="12703"/>
                    <a:pt x="14554" y="12688"/>
                    <a:pt x="14541" y="12672"/>
                  </a:cubicBezTo>
                  <a:lnTo>
                    <a:pt x="14541" y="12672"/>
                  </a:lnTo>
                  <a:cubicBezTo>
                    <a:pt x="14599" y="12581"/>
                    <a:pt x="14566" y="12502"/>
                    <a:pt x="14369" y="12471"/>
                  </a:cubicBezTo>
                  <a:lnTo>
                    <a:pt x="14369" y="12471"/>
                  </a:lnTo>
                  <a:cubicBezTo>
                    <a:pt x="12137" y="9898"/>
                    <a:pt x="9338" y="7978"/>
                    <a:pt x="7383" y="5212"/>
                  </a:cubicBezTo>
                  <a:cubicBezTo>
                    <a:pt x="5926" y="3071"/>
                    <a:pt x="3661" y="156"/>
                    <a:pt x="838"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7" name="Google Shape;2497;p110"/>
            <p:cNvSpPr/>
            <p:nvPr/>
          </p:nvSpPr>
          <p:spPr>
            <a:xfrm>
              <a:off x="3636250" y="2375375"/>
              <a:ext cx="441475" cy="350150"/>
            </a:xfrm>
            <a:custGeom>
              <a:avLst/>
              <a:gdLst/>
              <a:ahLst/>
              <a:cxnLst/>
              <a:rect l="l" t="t" r="r" b="b"/>
              <a:pathLst>
                <a:path w="17659" h="14006" extrusionOk="0">
                  <a:moveTo>
                    <a:pt x="15262" y="1321"/>
                  </a:moveTo>
                  <a:cubicBezTo>
                    <a:pt x="13611" y="3164"/>
                    <a:pt x="12658" y="5579"/>
                    <a:pt x="10734" y="7250"/>
                  </a:cubicBezTo>
                  <a:cubicBezTo>
                    <a:pt x="8206" y="9405"/>
                    <a:pt x="5289" y="11059"/>
                    <a:pt x="2141" y="12132"/>
                  </a:cubicBezTo>
                  <a:lnTo>
                    <a:pt x="2141" y="12132"/>
                  </a:lnTo>
                  <a:cubicBezTo>
                    <a:pt x="3533" y="9460"/>
                    <a:pt x="5626" y="7733"/>
                    <a:pt x="8098" y="5761"/>
                  </a:cubicBezTo>
                  <a:cubicBezTo>
                    <a:pt x="9401" y="4706"/>
                    <a:pt x="10455" y="3465"/>
                    <a:pt x="11975" y="2659"/>
                  </a:cubicBezTo>
                  <a:cubicBezTo>
                    <a:pt x="13032" y="2140"/>
                    <a:pt x="14131" y="1691"/>
                    <a:pt x="15262" y="1321"/>
                  </a:cubicBezTo>
                  <a:close/>
                  <a:moveTo>
                    <a:pt x="16910" y="0"/>
                  </a:moveTo>
                  <a:cubicBezTo>
                    <a:pt x="16857" y="0"/>
                    <a:pt x="16804" y="7"/>
                    <a:pt x="16752" y="22"/>
                  </a:cubicBezTo>
                  <a:cubicBezTo>
                    <a:pt x="14922" y="487"/>
                    <a:pt x="13154" y="1139"/>
                    <a:pt x="11448" y="1976"/>
                  </a:cubicBezTo>
                  <a:cubicBezTo>
                    <a:pt x="9835" y="2814"/>
                    <a:pt x="8749" y="4117"/>
                    <a:pt x="7353" y="5233"/>
                  </a:cubicBezTo>
                  <a:cubicBezTo>
                    <a:pt x="4562" y="7460"/>
                    <a:pt x="2258" y="9354"/>
                    <a:pt x="813" y="12545"/>
                  </a:cubicBezTo>
                  <a:lnTo>
                    <a:pt x="813" y="12545"/>
                  </a:lnTo>
                  <a:cubicBezTo>
                    <a:pt x="729" y="12569"/>
                    <a:pt x="645" y="12593"/>
                    <a:pt x="560" y="12616"/>
                  </a:cubicBezTo>
                  <a:cubicBezTo>
                    <a:pt x="0" y="12769"/>
                    <a:pt x="46" y="13318"/>
                    <a:pt x="457" y="13407"/>
                  </a:cubicBezTo>
                  <a:lnTo>
                    <a:pt x="457" y="13407"/>
                  </a:lnTo>
                  <a:cubicBezTo>
                    <a:pt x="439" y="13454"/>
                    <a:pt x="422" y="13500"/>
                    <a:pt x="405" y="13546"/>
                  </a:cubicBezTo>
                  <a:cubicBezTo>
                    <a:pt x="274" y="13859"/>
                    <a:pt x="534" y="14005"/>
                    <a:pt x="830" y="14005"/>
                  </a:cubicBezTo>
                  <a:cubicBezTo>
                    <a:pt x="1094" y="14005"/>
                    <a:pt x="1387" y="13889"/>
                    <a:pt x="1460" y="13671"/>
                  </a:cubicBezTo>
                  <a:cubicBezTo>
                    <a:pt x="1528" y="13486"/>
                    <a:pt x="1599" y="13306"/>
                    <a:pt x="1673" y="13129"/>
                  </a:cubicBezTo>
                  <a:lnTo>
                    <a:pt x="1673" y="13129"/>
                  </a:lnTo>
                  <a:cubicBezTo>
                    <a:pt x="4843" y="12144"/>
                    <a:pt x="7820" y="10597"/>
                    <a:pt x="10486" y="8583"/>
                  </a:cubicBezTo>
                  <a:cubicBezTo>
                    <a:pt x="11758" y="7653"/>
                    <a:pt x="12875" y="6505"/>
                    <a:pt x="13805" y="5233"/>
                  </a:cubicBezTo>
                  <a:cubicBezTo>
                    <a:pt x="14891" y="3620"/>
                    <a:pt x="15666" y="1852"/>
                    <a:pt x="17248" y="673"/>
                  </a:cubicBezTo>
                  <a:cubicBezTo>
                    <a:pt x="17658" y="373"/>
                    <a:pt x="17298" y="0"/>
                    <a:pt x="16910"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8" name="Google Shape;2498;p110"/>
            <p:cNvSpPr/>
            <p:nvPr/>
          </p:nvSpPr>
          <p:spPr>
            <a:xfrm>
              <a:off x="3266925" y="2664000"/>
              <a:ext cx="420475" cy="134025"/>
            </a:xfrm>
            <a:custGeom>
              <a:avLst/>
              <a:gdLst/>
              <a:ahLst/>
              <a:cxnLst/>
              <a:rect l="l" t="t" r="r" b="b"/>
              <a:pathLst>
                <a:path w="16819" h="5361" extrusionOk="0">
                  <a:moveTo>
                    <a:pt x="5575" y="864"/>
                  </a:moveTo>
                  <a:cubicBezTo>
                    <a:pt x="6716" y="864"/>
                    <a:pt x="7829" y="1317"/>
                    <a:pt x="8912" y="1784"/>
                  </a:cubicBezTo>
                  <a:cubicBezTo>
                    <a:pt x="10546" y="2442"/>
                    <a:pt x="11816" y="2577"/>
                    <a:pt x="13260" y="2577"/>
                  </a:cubicBezTo>
                  <a:cubicBezTo>
                    <a:pt x="13681" y="2577"/>
                    <a:pt x="14116" y="2566"/>
                    <a:pt x="14579" y="2552"/>
                  </a:cubicBezTo>
                  <a:lnTo>
                    <a:pt x="14579" y="2552"/>
                  </a:lnTo>
                  <a:cubicBezTo>
                    <a:pt x="13415" y="3879"/>
                    <a:pt x="11916" y="4239"/>
                    <a:pt x="10268" y="4239"/>
                  </a:cubicBezTo>
                  <a:cubicBezTo>
                    <a:pt x="8317" y="4239"/>
                    <a:pt x="6157" y="3735"/>
                    <a:pt x="4094" y="3735"/>
                  </a:cubicBezTo>
                  <a:cubicBezTo>
                    <a:pt x="3154" y="3735"/>
                    <a:pt x="2234" y="3840"/>
                    <a:pt x="1363" y="4144"/>
                  </a:cubicBezTo>
                  <a:lnTo>
                    <a:pt x="1363" y="4144"/>
                  </a:lnTo>
                  <a:cubicBezTo>
                    <a:pt x="1778" y="2852"/>
                    <a:pt x="2725" y="1770"/>
                    <a:pt x="3980" y="1195"/>
                  </a:cubicBezTo>
                  <a:cubicBezTo>
                    <a:pt x="4518" y="960"/>
                    <a:pt x="5049" y="864"/>
                    <a:pt x="5575" y="864"/>
                  </a:cubicBezTo>
                  <a:close/>
                  <a:moveTo>
                    <a:pt x="5845" y="1"/>
                  </a:moveTo>
                  <a:cubicBezTo>
                    <a:pt x="5619" y="1"/>
                    <a:pt x="5391" y="16"/>
                    <a:pt x="5159" y="47"/>
                  </a:cubicBezTo>
                  <a:cubicBezTo>
                    <a:pt x="2584" y="419"/>
                    <a:pt x="506" y="2405"/>
                    <a:pt x="40" y="4979"/>
                  </a:cubicBezTo>
                  <a:cubicBezTo>
                    <a:pt x="0" y="5262"/>
                    <a:pt x="263" y="5361"/>
                    <a:pt x="519" y="5361"/>
                  </a:cubicBezTo>
                  <a:cubicBezTo>
                    <a:pt x="656" y="5361"/>
                    <a:pt x="792" y="5333"/>
                    <a:pt x="878" y="5289"/>
                  </a:cubicBezTo>
                  <a:cubicBezTo>
                    <a:pt x="1922" y="4681"/>
                    <a:pt x="3019" y="4484"/>
                    <a:pt x="4143" y="4484"/>
                  </a:cubicBezTo>
                  <a:cubicBezTo>
                    <a:pt x="6225" y="4484"/>
                    <a:pt x="8401" y="5162"/>
                    <a:pt x="10503" y="5162"/>
                  </a:cubicBezTo>
                  <a:cubicBezTo>
                    <a:pt x="10739" y="5162"/>
                    <a:pt x="10974" y="5153"/>
                    <a:pt x="11207" y="5134"/>
                  </a:cubicBezTo>
                  <a:cubicBezTo>
                    <a:pt x="13844" y="4917"/>
                    <a:pt x="15581" y="3459"/>
                    <a:pt x="16667" y="1133"/>
                  </a:cubicBezTo>
                  <a:cubicBezTo>
                    <a:pt x="16819" y="812"/>
                    <a:pt x="16548" y="657"/>
                    <a:pt x="16235" y="657"/>
                  </a:cubicBezTo>
                  <a:cubicBezTo>
                    <a:pt x="15972" y="657"/>
                    <a:pt x="15680" y="766"/>
                    <a:pt x="15581" y="978"/>
                  </a:cubicBezTo>
                  <a:cubicBezTo>
                    <a:pt x="15459" y="1239"/>
                    <a:pt x="15330" y="1481"/>
                    <a:pt x="15196" y="1704"/>
                  </a:cubicBezTo>
                  <a:lnTo>
                    <a:pt x="15196" y="1704"/>
                  </a:lnTo>
                  <a:cubicBezTo>
                    <a:pt x="14478" y="1741"/>
                    <a:pt x="13781" y="1828"/>
                    <a:pt x="13082" y="1828"/>
                  </a:cubicBezTo>
                  <a:cubicBezTo>
                    <a:pt x="12748" y="1828"/>
                    <a:pt x="12413" y="1808"/>
                    <a:pt x="12076" y="1753"/>
                  </a:cubicBezTo>
                  <a:cubicBezTo>
                    <a:pt x="10990" y="1567"/>
                    <a:pt x="9967" y="1226"/>
                    <a:pt x="9005" y="761"/>
                  </a:cubicBezTo>
                  <a:cubicBezTo>
                    <a:pt x="7975" y="349"/>
                    <a:pt x="6946" y="1"/>
                    <a:pt x="5845"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9" name="Google Shape;2499;p110"/>
            <p:cNvSpPr/>
            <p:nvPr/>
          </p:nvSpPr>
          <p:spPr>
            <a:xfrm>
              <a:off x="3501350" y="2560000"/>
              <a:ext cx="177875" cy="161425"/>
            </a:xfrm>
            <a:custGeom>
              <a:avLst/>
              <a:gdLst/>
              <a:ahLst/>
              <a:cxnLst/>
              <a:rect l="l" t="t" r="r" b="b"/>
              <a:pathLst>
                <a:path w="7115" h="6457" extrusionOk="0">
                  <a:moveTo>
                    <a:pt x="1384" y="727"/>
                  </a:moveTo>
                  <a:lnTo>
                    <a:pt x="1384" y="727"/>
                  </a:lnTo>
                  <a:cubicBezTo>
                    <a:pt x="2153" y="1115"/>
                    <a:pt x="3566" y="2717"/>
                    <a:pt x="3847" y="2997"/>
                  </a:cubicBezTo>
                  <a:cubicBezTo>
                    <a:pt x="4381" y="3630"/>
                    <a:pt x="4852" y="4301"/>
                    <a:pt x="5260" y="5010"/>
                  </a:cubicBezTo>
                  <a:lnTo>
                    <a:pt x="5260" y="5010"/>
                  </a:lnTo>
                  <a:cubicBezTo>
                    <a:pt x="3423" y="4440"/>
                    <a:pt x="2175" y="2477"/>
                    <a:pt x="1384" y="727"/>
                  </a:cubicBezTo>
                  <a:close/>
                  <a:moveTo>
                    <a:pt x="1252" y="1"/>
                  </a:moveTo>
                  <a:cubicBezTo>
                    <a:pt x="935" y="1"/>
                    <a:pt x="611" y="89"/>
                    <a:pt x="279" y="299"/>
                  </a:cubicBezTo>
                  <a:cubicBezTo>
                    <a:pt x="186" y="361"/>
                    <a:pt x="0" y="485"/>
                    <a:pt x="62" y="640"/>
                  </a:cubicBezTo>
                  <a:cubicBezTo>
                    <a:pt x="1153" y="3136"/>
                    <a:pt x="2880" y="5579"/>
                    <a:pt x="5685" y="5809"/>
                  </a:cubicBezTo>
                  <a:lnTo>
                    <a:pt x="5685" y="5809"/>
                  </a:lnTo>
                  <a:cubicBezTo>
                    <a:pt x="5757" y="5956"/>
                    <a:pt x="5827" y="6105"/>
                    <a:pt x="5894" y="6255"/>
                  </a:cubicBezTo>
                  <a:cubicBezTo>
                    <a:pt x="5955" y="6398"/>
                    <a:pt x="6115" y="6457"/>
                    <a:pt x="6295" y="6457"/>
                  </a:cubicBezTo>
                  <a:cubicBezTo>
                    <a:pt x="6662" y="6457"/>
                    <a:pt x="7115" y="6214"/>
                    <a:pt x="7011" y="5944"/>
                  </a:cubicBezTo>
                  <a:cubicBezTo>
                    <a:pt x="6962" y="5835"/>
                    <a:pt x="6912" y="5727"/>
                    <a:pt x="6861" y="5619"/>
                  </a:cubicBezTo>
                  <a:lnTo>
                    <a:pt x="6861" y="5619"/>
                  </a:lnTo>
                  <a:cubicBezTo>
                    <a:pt x="7050" y="5425"/>
                    <a:pt x="7032" y="5160"/>
                    <a:pt x="6620" y="5138"/>
                  </a:cubicBezTo>
                  <a:lnTo>
                    <a:pt x="6620" y="5138"/>
                  </a:lnTo>
                  <a:cubicBezTo>
                    <a:pt x="5877" y="3718"/>
                    <a:pt x="4894" y="2426"/>
                    <a:pt x="3692" y="1353"/>
                  </a:cubicBezTo>
                  <a:cubicBezTo>
                    <a:pt x="2980" y="711"/>
                    <a:pt x="2150" y="1"/>
                    <a:pt x="1252"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0" name="Google Shape;2500;p110"/>
            <p:cNvSpPr/>
            <p:nvPr/>
          </p:nvSpPr>
          <p:spPr>
            <a:xfrm>
              <a:off x="3631300" y="2657975"/>
              <a:ext cx="311325" cy="64150"/>
            </a:xfrm>
            <a:custGeom>
              <a:avLst/>
              <a:gdLst/>
              <a:ahLst/>
              <a:cxnLst/>
              <a:rect l="l" t="t" r="r" b="b"/>
              <a:pathLst>
                <a:path w="12453" h="2566" extrusionOk="0">
                  <a:moveTo>
                    <a:pt x="7387" y="764"/>
                  </a:moveTo>
                  <a:cubicBezTo>
                    <a:pt x="8503" y="764"/>
                    <a:pt x="9620" y="904"/>
                    <a:pt x="10712" y="1187"/>
                  </a:cubicBezTo>
                  <a:lnTo>
                    <a:pt x="10712" y="1187"/>
                  </a:lnTo>
                  <a:cubicBezTo>
                    <a:pt x="9648" y="1660"/>
                    <a:pt x="8524" y="1826"/>
                    <a:pt x="7379" y="1826"/>
                  </a:cubicBezTo>
                  <a:cubicBezTo>
                    <a:pt x="6052" y="1826"/>
                    <a:pt x="4696" y="1604"/>
                    <a:pt x="3366" y="1380"/>
                  </a:cubicBezTo>
                  <a:lnTo>
                    <a:pt x="3366" y="1380"/>
                  </a:lnTo>
                  <a:cubicBezTo>
                    <a:pt x="4669" y="972"/>
                    <a:pt x="6027" y="764"/>
                    <a:pt x="7387" y="764"/>
                  </a:cubicBezTo>
                  <a:close/>
                  <a:moveTo>
                    <a:pt x="7634" y="0"/>
                  </a:moveTo>
                  <a:cubicBezTo>
                    <a:pt x="5670" y="0"/>
                    <a:pt x="3718" y="385"/>
                    <a:pt x="1895" y="1141"/>
                  </a:cubicBezTo>
                  <a:lnTo>
                    <a:pt x="1895" y="1141"/>
                  </a:lnTo>
                  <a:cubicBezTo>
                    <a:pt x="1628" y="1101"/>
                    <a:pt x="1362" y="1064"/>
                    <a:pt x="1099" y="1033"/>
                  </a:cubicBezTo>
                  <a:cubicBezTo>
                    <a:pt x="1078" y="1030"/>
                    <a:pt x="1057" y="1029"/>
                    <a:pt x="1036" y="1029"/>
                  </a:cubicBezTo>
                  <a:cubicBezTo>
                    <a:pt x="544" y="1029"/>
                    <a:pt x="0" y="1661"/>
                    <a:pt x="608" y="1794"/>
                  </a:cubicBezTo>
                  <a:lnTo>
                    <a:pt x="608" y="1794"/>
                  </a:lnTo>
                  <a:cubicBezTo>
                    <a:pt x="396" y="2036"/>
                    <a:pt x="649" y="2290"/>
                    <a:pt x="990" y="2290"/>
                  </a:cubicBezTo>
                  <a:cubicBezTo>
                    <a:pt x="1094" y="2290"/>
                    <a:pt x="1206" y="2266"/>
                    <a:pt x="1316" y="2211"/>
                  </a:cubicBezTo>
                  <a:cubicBezTo>
                    <a:pt x="1490" y="2124"/>
                    <a:pt x="1664" y="2040"/>
                    <a:pt x="1841" y="1961"/>
                  </a:cubicBezTo>
                  <a:lnTo>
                    <a:pt x="1841" y="1961"/>
                  </a:lnTo>
                  <a:cubicBezTo>
                    <a:pt x="3668" y="2226"/>
                    <a:pt x="5483" y="2566"/>
                    <a:pt x="7261" y="2566"/>
                  </a:cubicBezTo>
                  <a:cubicBezTo>
                    <a:pt x="8938" y="2566"/>
                    <a:pt x="10582" y="2264"/>
                    <a:pt x="12173" y="1312"/>
                  </a:cubicBezTo>
                  <a:cubicBezTo>
                    <a:pt x="12452" y="1188"/>
                    <a:pt x="12421" y="785"/>
                    <a:pt x="12142" y="691"/>
                  </a:cubicBezTo>
                  <a:cubicBezTo>
                    <a:pt x="10669" y="229"/>
                    <a:pt x="9148" y="0"/>
                    <a:pt x="7634"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1" name="Google Shape;2501;p110"/>
            <p:cNvSpPr/>
            <p:nvPr/>
          </p:nvSpPr>
          <p:spPr>
            <a:xfrm>
              <a:off x="3596925" y="2760425"/>
              <a:ext cx="204875" cy="192375"/>
            </a:xfrm>
            <a:custGeom>
              <a:avLst/>
              <a:gdLst/>
              <a:ahLst/>
              <a:cxnLst/>
              <a:rect l="l" t="t" r="r" b="b"/>
              <a:pathLst>
                <a:path w="8195" h="7695" extrusionOk="0">
                  <a:moveTo>
                    <a:pt x="6571" y="951"/>
                  </a:moveTo>
                  <a:lnTo>
                    <a:pt x="6571" y="951"/>
                  </a:lnTo>
                  <a:cubicBezTo>
                    <a:pt x="5247" y="3030"/>
                    <a:pt x="3798" y="5093"/>
                    <a:pt x="1727" y="6424"/>
                  </a:cubicBezTo>
                  <a:lnTo>
                    <a:pt x="1727" y="6424"/>
                  </a:lnTo>
                  <a:cubicBezTo>
                    <a:pt x="2612" y="4215"/>
                    <a:pt x="4386" y="1771"/>
                    <a:pt x="6571" y="951"/>
                  </a:cubicBezTo>
                  <a:close/>
                  <a:moveTo>
                    <a:pt x="7631" y="1"/>
                  </a:moveTo>
                  <a:cubicBezTo>
                    <a:pt x="7607" y="1"/>
                    <a:pt x="7583" y="3"/>
                    <a:pt x="7561" y="6"/>
                  </a:cubicBezTo>
                  <a:cubicBezTo>
                    <a:pt x="4075" y="582"/>
                    <a:pt x="1419" y="3913"/>
                    <a:pt x="373" y="7162"/>
                  </a:cubicBezTo>
                  <a:lnTo>
                    <a:pt x="373" y="7162"/>
                  </a:lnTo>
                  <a:cubicBezTo>
                    <a:pt x="1" y="7419"/>
                    <a:pt x="285" y="7695"/>
                    <a:pt x="675" y="7695"/>
                  </a:cubicBezTo>
                  <a:cubicBezTo>
                    <a:pt x="775" y="7695"/>
                    <a:pt x="881" y="7677"/>
                    <a:pt x="985" y="7636"/>
                  </a:cubicBezTo>
                  <a:cubicBezTo>
                    <a:pt x="4180" y="6178"/>
                    <a:pt x="6197" y="3294"/>
                    <a:pt x="8027" y="409"/>
                  </a:cubicBezTo>
                  <a:cubicBezTo>
                    <a:pt x="8194" y="129"/>
                    <a:pt x="7858" y="1"/>
                    <a:pt x="7631"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2" name="Google Shape;2502;p110"/>
            <p:cNvSpPr/>
            <p:nvPr/>
          </p:nvSpPr>
          <p:spPr>
            <a:xfrm>
              <a:off x="3388900" y="2884800"/>
              <a:ext cx="251650" cy="86400"/>
            </a:xfrm>
            <a:custGeom>
              <a:avLst/>
              <a:gdLst/>
              <a:ahLst/>
              <a:cxnLst/>
              <a:rect l="l" t="t" r="r" b="b"/>
              <a:pathLst>
                <a:path w="10066" h="3456" extrusionOk="0">
                  <a:moveTo>
                    <a:pt x="3492" y="565"/>
                  </a:moveTo>
                  <a:cubicBezTo>
                    <a:pt x="5349" y="565"/>
                    <a:pt x="7136" y="945"/>
                    <a:pt x="8517" y="2362"/>
                  </a:cubicBezTo>
                  <a:lnTo>
                    <a:pt x="8517" y="2362"/>
                  </a:lnTo>
                  <a:cubicBezTo>
                    <a:pt x="8038" y="2772"/>
                    <a:pt x="7459" y="2939"/>
                    <a:pt x="6837" y="2939"/>
                  </a:cubicBezTo>
                  <a:cubicBezTo>
                    <a:pt x="5085" y="2939"/>
                    <a:pt x="2983" y="1617"/>
                    <a:pt x="1741" y="656"/>
                  </a:cubicBezTo>
                  <a:lnTo>
                    <a:pt x="1741" y="656"/>
                  </a:lnTo>
                  <a:cubicBezTo>
                    <a:pt x="2325" y="602"/>
                    <a:pt x="2911" y="565"/>
                    <a:pt x="3492" y="565"/>
                  </a:cubicBezTo>
                  <a:close/>
                  <a:moveTo>
                    <a:pt x="4097" y="1"/>
                  </a:moveTo>
                  <a:cubicBezTo>
                    <a:pt x="3013" y="1"/>
                    <a:pt x="1913" y="118"/>
                    <a:pt x="869" y="242"/>
                  </a:cubicBezTo>
                  <a:cubicBezTo>
                    <a:pt x="776" y="242"/>
                    <a:pt x="1" y="521"/>
                    <a:pt x="249" y="707"/>
                  </a:cubicBezTo>
                  <a:cubicBezTo>
                    <a:pt x="1821" y="2014"/>
                    <a:pt x="4349" y="3456"/>
                    <a:pt x="6627" y="3456"/>
                  </a:cubicBezTo>
                  <a:cubicBezTo>
                    <a:pt x="7464" y="3456"/>
                    <a:pt x="8267" y="3261"/>
                    <a:pt x="8977" y="2794"/>
                  </a:cubicBezTo>
                  <a:lnTo>
                    <a:pt x="8977" y="2794"/>
                  </a:lnTo>
                  <a:cubicBezTo>
                    <a:pt x="9006" y="2798"/>
                    <a:pt x="9037" y="2801"/>
                    <a:pt x="9070" y="2801"/>
                  </a:cubicBezTo>
                  <a:cubicBezTo>
                    <a:pt x="9440" y="2801"/>
                    <a:pt x="10065" y="2507"/>
                    <a:pt x="9896" y="2289"/>
                  </a:cubicBezTo>
                  <a:lnTo>
                    <a:pt x="9865" y="2289"/>
                  </a:lnTo>
                  <a:cubicBezTo>
                    <a:pt x="9824" y="2239"/>
                    <a:pt x="9782" y="2190"/>
                    <a:pt x="9740" y="2141"/>
                  </a:cubicBezTo>
                  <a:lnTo>
                    <a:pt x="9740" y="2141"/>
                  </a:lnTo>
                  <a:cubicBezTo>
                    <a:pt x="9761" y="2119"/>
                    <a:pt x="9782" y="2095"/>
                    <a:pt x="9803" y="2072"/>
                  </a:cubicBezTo>
                  <a:cubicBezTo>
                    <a:pt x="9923" y="1939"/>
                    <a:pt x="9791" y="1886"/>
                    <a:pt x="9584" y="1886"/>
                  </a:cubicBezTo>
                  <a:cubicBezTo>
                    <a:pt x="9559" y="1886"/>
                    <a:pt x="9532" y="1886"/>
                    <a:pt x="9506" y="1888"/>
                  </a:cubicBezTo>
                  <a:lnTo>
                    <a:pt x="9506" y="1888"/>
                  </a:lnTo>
                  <a:cubicBezTo>
                    <a:pt x="8047" y="399"/>
                    <a:pt x="6097" y="1"/>
                    <a:pt x="4097"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3" name="Google Shape;2503;p110"/>
            <p:cNvSpPr/>
            <p:nvPr/>
          </p:nvSpPr>
          <p:spPr>
            <a:xfrm>
              <a:off x="3060100" y="2488550"/>
              <a:ext cx="300900" cy="466975"/>
            </a:xfrm>
            <a:custGeom>
              <a:avLst/>
              <a:gdLst/>
              <a:ahLst/>
              <a:cxnLst/>
              <a:rect l="l" t="t" r="r" b="b"/>
              <a:pathLst>
                <a:path w="12036" h="18679" extrusionOk="0">
                  <a:moveTo>
                    <a:pt x="2705" y="2356"/>
                  </a:moveTo>
                  <a:cubicBezTo>
                    <a:pt x="3562" y="4879"/>
                    <a:pt x="4619" y="7489"/>
                    <a:pt x="6049" y="9609"/>
                  </a:cubicBezTo>
                  <a:cubicBezTo>
                    <a:pt x="7811" y="12222"/>
                    <a:pt x="10657" y="14391"/>
                    <a:pt x="10561" y="17746"/>
                  </a:cubicBezTo>
                  <a:lnTo>
                    <a:pt x="10561" y="17746"/>
                  </a:lnTo>
                  <a:cubicBezTo>
                    <a:pt x="7835" y="16142"/>
                    <a:pt x="4428" y="14109"/>
                    <a:pt x="2854" y="11439"/>
                  </a:cubicBezTo>
                  <a:cubicBezTo>
                    <a:pt x="2017" y="9981"/>
                    <a:pt x="2110" y="8306"/>
                    <a:pt x="2203" y="6662"/>
                  </a:cubicBezTo>
                  <a:cubicBezTo>
                    <a:pt x="2264" y="5224"/>
                    <a:pt x="2435" y="3785"/>
                    <a:pt x="2705" y="2356"/>
                  </a:cubicBezTo>
                  <a:close/>
                  <a:moveTo>
                    <a:pt x="2930" y="1"/>
                  </a:moveTo>
                  <a:cubicBezTo>
                    <a:pt x="2611" y="1"/>
                    <a:pt x="2122" y="190"/>
                    <a:pt x="2079" y="365"/>
                  </a:cubicBezTo>
                  <a:cubicBezTo>
                    <a:pt x="1303" y="3560"/>
                    <a:pt x="0" y="8678"/>
                    <a:pt x="1768" y="11718"/>
                  </a:cubicBezTo>
                  <a:cubicBezTo>
                    <a:pt x="3506" y="14789"/>
                    <a:pt x="7445" y="16898"/>
                    <a:pt x="10330" y="18635"/>
                  </a:cubicBezTo>
                  <a:cubicBezTo>
                    <a:pt x="10375" y="18666"/>
                    <a:pt x="10439" y="18679"/>
                    <a:pt x="10513" y="18679"/>
                  </a:cubicBezTo>
                  <a:cubicBezTo>
                    <a:pt x="10778" y="18679"/>
                    <a:pt x="11173" y="18512"/>
                    <a:pt x="11335" y="18376"/>
                  </a:cubicBezTo>
                  <a:lnTo>
                    <a:pt x="11335" y="18376"/>
                  </a:lnTo>
                  <a:cubicBezTo>
                    <a:pt x="11498" y="18314"/>
                    <a:pt x="11622" y="18230"/>
                    <a:pt x="11633" y="18139"/>
                  </a:cubicBezTo>
                  <a:cubicBezTo>
                    <a:pt x="12036" y="14851"/>
                    <a:pt x="9802" y="12711"/>
                    <a:pt x="7941" y="10322"/>
                  </a:cubicBezTo>
                  <a:cubicBezTo>
                    <a:pt x="5646" y="7437"/>
                    <a:pt x="4281" y="3591"/>
                    <a:pt x="3195" y="117"/>
                  </a:cubicBezTo>
                  <a:cubicBezTo>
                    <a:pt x="3168" y="34"/>
                    <a:pt x="3064" y="1"/>
                    <a:pt x="2930"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4" name="Google Shape;2504;p110"/>
            <p:cNvSpPr/>
            <p:nvPr/>
          </p:nvSpPr>
          <p:spPr>
            <a:xfrm>
              <a:off x="3026750" y="2889000"/>
              <a:ext cx="333600" cy="115875"/>
            </a:xfrm>
            <a:custGeom>
              <a:avLst/>
              <a:gdLst/>
              <a:ahLst/>
              <a:cxnLst/>
              <a:rect l="l" t="t" r="r" b="b"/>
              <a:pathLst>
                <a:path w="13344" h="4635" extrusionOk="0">
                  <a:moveTo>
                    <a:pt x="6896" y="830"/>
                  </a:moveTo>
                  <a:cubicBezTo>
                    <a:pt x="8651" y="830"/>
                    <a:pt x="10331" y="1198"/>
                    <a:pt x="11446" y="2216"/>
                  </a:cubicBezTo>
                  <a:lnTo>
                    <a:pt x="11446" y="2216"/>
                  </a:lnTo>
                  <a:cubicBezTo>
                    <a:pt x="10103" y="3070"/>
                    <a:pt x="8769" y="3754"/>
                    <a:pt x="7270" y="3754"/>
                  </a:cubicBezTo>
                  <a:cubicBezTo>
                    <a:pt x="6723" y="3754"/>
                    <a:pt x="6153" y="3663"/>
                    <a:pt x="5553" y="3455"/>
                  </a:cubicBezTo>
                  <a:cubicBezTo>
                    <a:pt x="4276" y="2995"/>
                    <a:pt x="3019" y="2325"/>
                    <a:pt x="1784" y="1687"/>
                  </a:cubicBezTo>
                  <a:lnTo>
                    <a:pt x="1784" y="1687"/>
                  </a:lnTo>
                  <a:cubicBezTo>
                    <a:pt x="3214" y="1217"/>
                    <a:pt x="5095" y="830"/>
                    <a:pt x="6896" y="830"/>
                  </a:cubicBezTo>
                  <a:close/>
                  <a:moveTo>
                    <a:pt x="7205" y="0"/>
                  </a:moveTo>
                  <a:cubicBezTo>
                    <a:pt x="4739" y="0"/>
                    <a:pt x="2141" y="657"/>
                    <a:pt x="435" y="1346"/>
                  </a:cubicBezTo>
                  <a:cubicBezTo>
                    <a:pt x="94" y="1470"/>
                    <a:pt x="0" y="1873"/>
                    <a:pt x="373" y="2028"/>
                  </a:cubicBezTo>
                  <a:cubicBezTo>
                    <a:pt x="2420" y="3052"/>
                    <a:pt x="4715" y="4603"/>
                    <a:pt x="7073" y="4634"/>
                  </a:cubicBezTo>
                  <a:cubicBezTo>
                    <a:pt x="7101" y="4634"/>
                    <a:pt x="7129" y="4634"/>
                    <a:pt x="7158" y="4634"/>
                  </a:cubicBezTo>
                  <a:cubicBezTo>
                    <a:pt x="8945" y="4634"/>
                    <a:pt x="10525" y="3791"/>
                    <a:pt x="11999" y="2843"/>
                  </a:cubicBezTo>
                  <a:lnTo>
                    <a:pt x="11999" y="2843"/>
                  </a:lnTo>
                  <a:cubicBezTo>
                    <a:pt x="12033" y="2891"/>
                    <a:pt x="12066" y="2940"/>
                    <a:pt x="12098" y="2990"/>
                  </a:cubicBezTo>
                  <a:cubicBezTo>
                    <a:pt x="12169" y="3105"/>
                    <a:pt x="12309" y="3154"/>
                    <a:pt x="12465" y="3154"/>
                  </a:cubicBezTo>
                  <a:cubicBezTo>
                    <a:pt x="12853" y="3154"/>
                    <a:pt x="13343" y="2848"/>
                    <a:pt x="13122" y="2493"/>
                  </a:cubicBezTo>
                  <a:cubicBezTo>
                    <a:pt x="13035" y="2359"/>
                    <a:pt x="12943" y="2232"/>
                    <a:pt x="12846" y="2110"/>
                  </a:cubicBezTo>
                  <a:lnTo>
                    <a:pt x="12846" y="2110"/>
                  </a:lnTo>
                  <a:cubicBezTo>
                    <a:pt x="12831" y="2038"/>
                    <a:pt x="12773" y="1974"/>
                    <a:pt x="12689" y="1925"/>
                  </a:cubicBezTo>
                  <a:lnTo>
                    <a:pt x="12689" y="1925"/>
                  </a:lnTo>
                  <a:cubicBezTo>
                    <a:pt x="11418" y="502"/>
                    <a:pt x="9362" y="0"/>
                    <a:pt x="7205"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5" name="Google Shape;2505;p110"/>
            <p:cNvSpPr/>
            <p:nvPr/>
          </p:nvSpPr>
          <p:spPr>
            <a:xfrm>
              <a:off x="3103525" y="3018500"/>
              <a:ext cx="382200" cy="152775"/>
            </a:xfrm>
            <a:custGeom>
              <a:avLst/>
              <a:gdLst/>
              <a:ahLst/>
              <a:cxnLst/>
              <a:rect l="l" t="t" r="r" b="b"/>
              <a:pathLst>
                <a:path w="15288" h="6111" extrusionOk="0">
                  <a:moveTo>
                    <a:pt x="11629" y="670"/>
                  </a:moveTo>
                  <a:cubicBezTo>
                    <a:pt x="12392" y="670"/>
                    <a:pt x="13146" y="896"/>
                    <a:pt x="13866" y="1470"/>
                  </a:cubicBezTo>
                  <a:cubicBezTo>
                    <a:pt x="13910" y="1505"/>
                    <a:pt x="13969" y="1527"/>
                    <a:pt x="14038" y="1537"/>
                  </a:cubicBezTo>
                  <a:lnTo>
                    <a:pt x="14038" y="1537"/>
                  </a:lnTo>
                  <a:cubicBezTo>
                    <a:pt x="13228" y="4218"/>
                    <a:pt x="10107" y="4686"/>
                    <a:pt x="7631" y="5099"/>
                  </a:cubicBezTo>
                  <a:cubicBezTo>
                    <a:pt x="5965" y="5354"/>
                    <a:pt x="4299" y="5487"/>
                    <a:pt x="2620" y="5487"/>
                  </a:cubicBezTo>
                  <a:cubicBezTo>
                    <a:pt x="2365" y="5487"/>
                    <a:pt x="2111" y="5484"/>
                    <a:pt x="1855" y="5478"/>
                  </a:cubicBezTo>
                  <a:lnTo>
                    <a:pt x="1855" y="5478"/>
                  </a:lnTo>
                  <a:lnTo>
                    <a:pt x="6359" y="2897"/>
                  </a:lnTo>
                  <a:cubicBezTo>
                    <a:pt x="7915" y="1977"/>
                    <a:pt x="9795" y="670"/>
                    <a:pt x="11629" y="670"/>
                  </a:cubicBezTo>
                  <a:close/>
                  <a:moveTo>
                    <a:pt x="11930" y="1"/>
                  </a:moveTo>
                  <a:cubicBezTo>
                    <a:pt x="11077" y="1"/>
                    <a:pt x="10207" y="204"/>
                    <a:pt x="9368" y="539"/>
                  </a:cubicBezTo>
                  <a:cubicBezTo>
                    <a:pt x="6204" y="1811"/>
                    <a:pt x="3257" y="3889"/>
                    <a:pt x="342" y="5595"/>
                  </a:cubicBezTo>
                  <a:cubicBezTo>
                    <a:pt x="0" y="5782"/>
                    <a:pt x="124" y="6061"/>
                    <a:pt x="466" y="6061"/>
                  </a:cubicBezTo>
                  <a:cubicBezTo>
                    <a:pt x="1069" y="6094"/>
                    <a:pt x="1671" y="6110"/>
                    <a:pt x="2271" y="6110"/>
                  </a:cubicBezTo>
                  <a:cubicBezTo>
                    <a:pt x="5039" y="6110"/>
                    <a:pt x="7778" y="5762"/>
                    <a:pt x="10454" y="5099"/>
                  </a:cubicBezTo>
                  <a:cubicBezTo>
                    <a:pt x="12780" y="4510"/>
                    <a:pt x="14766" y="3517"/>
                    <a:pt x="15262" y="974"/>
                  </a:cubicBezTo>
                  <a:cubicBezTo>
                    <a:pt x="15287" y="796"/>
                    <a:pt x="15116" y="722"/>
                    <a:pt x="14900" y="722"/>
                  </a:cubicBezTo>
                  <a:cubicBezTo>
                    <a:pt x="14787" y="722"/>
                    <a:pt x="14660" y="743"/>
                    <a:pt x="14544" y="780"/>
                  </a:cubicBezTo>
                  <a:lnTo>
                    <a:pt x="14544" y="780"/>
                  </a:lnTo>
                  <a:cubicBezTo>
                    <a:pt x="13731" y="232"/>
                    <a:pt x="12840" y="1"/>
                    <a:pt x="11930"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6" name="Google Shape;2506;p110"/>
            <p:cNvSpPr/>
            <p:nvPr/>
          </p:nvSpPr>
          <p:spPr>
            <a:xfrm>
              <a:off x="3296100" y="3087275"/>
              <a:ext cx="216125" cy="333150"/>
            </a:xfrm>
            <a:custGeom>
              <a:avLst/>
              <a:gdLst/>
              <a:ahLst/>
              <a:cxnLst/>
              <a:rect l="l" t="t" r="r" b="b"/>
              <a:pathLst>
                <a:path w="8645" h="13326" extrusionOk="0">
                  <a:moveTo>
                    <a:pt x="5528" y="890"/>
                  </a:moveTo>
                  <a:cubicBezTo>
                    <a:pt x="7061" y="4499"/>
                    <a:pt x="7427" y="8493"/>
                    <a:pt x="6603" y="12314"/>
                  </a:cubicBezTo>
                  <a:lnTo>
                    <a:pt x="6603" y="12314"/>
                  </a:lnTo>
                  <a:cubicBezTo>
                    <a:pt x="3643" y="9738"/>
                    <a:pt x="1339" y="2794"/>
                    <a:pt x="5528" y="890"/>
                  </a:cubicBezTo>
                  <a:close/>
                  <a:moveTo>
                    <a:pt x="6188" y="1"/>
                  </a:moveTo>
                  <a:cubicBezTo>
                    <a:pt x="5837" y="1"/>
                    <a:pt x="5224" y="245"/>
                    <a:pt x="5295" y="363"/>
                  </a:cubicBezTo>
                  <a:cubicBezTo>
                    <a:pt x="5327" y="433"/>
                    <a:pt x="5359" y="503"/>
                    <a:pt x="5390" y="574"/>
                  </a:cubicBezTo>
                  <a:lnTo>
                    <a:pt x="5390" y="574"/>
                  </a:lnTo>
                  <a:cubicBezTo>
                    <a:pt x="1" y="2629"/>
                    <a:pt x="2231" y="11024"/>
                    <a:pt x="6411" y="13298"/>
                  </a:cubicBezTo>
                  <a:cubicBezTo>
                    <a:pt x="6449" y="13317"/>
                    <a:pt x="6512" y="13325"/>
                    <a:pt x="6590" y="13325"/>
                  </a:cubicBezTo>
                  <a:cubicBezTo>
                    <a:pt x="6894" y="13325"/>
                    <a:pt x="7416" y="13192"/>
                    <a:pt x="7466" y="13019"/>
                  </a:cubicBezTo>
                  <a:cubicBezTo>
                    <a:pt x="8645" y="8707"/>
                    <a:pt x="8272" y="4116"/>
                    <a:pt x="6411" y="84"/>
                  </a:cubicBezTo>
                  <a:cubicBezTo>
                    <a:pt x="6382" y="25"/>
                    <a:pt x="6297" y="1"/>
                    <a:pt x="6188"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7" name="Google Shape;2507;p110"/>
            <p:cNvSpPr/>
            <p:nvPr/>
          </p:nvSpPr>
          <p:spPr>
            <a:xfrm>
              <a:off x="3568025" y="2838900"/>
              <a:ext cx="380325" cy="518525"/>
            </a:xfrm>
            <a:custGeom>
              <a:avLst/>
              <a:gdLst/>
              <a:ahLst/>
              <a:cxnLst/>
              <a:rect l="l" t="t" r="r" b="b"/>
              <a:pathLst>
                <a:path w="15213" h="20741" extrusionOk="0">
                  <a:moveTo>
                    <a:pt x="14007" y="1219"/>
                  </a:moveTo>
                  <a:lnTo>
                    <a:pt x="14007" y="1219"/>
                  </a:lnTo>
                  <a:cubicBezTo>
                    <a:pt x="13109" y="8350"/>
                    <a:pt x="6594" y="13065"/>
                    <a:pt x="3758" y="19468"/>
                  </a:cubicBezTo>
                  <a:lnTo>
                    <a:pt x="3758" y="19468"/>
                  </a:lnTo>
                  <a:cubicBezTo>
                    <a:pt x="2512" y="18332"/>
                    <a:pt x="2117" y="16355"/>
                    <a:pt x="2141" y="14703"/>
                  </a:cubicBezTo>
                  <a:cubicBezTo>
                    <a:pt x="2203" y="12345"/>
                    <a:pt x="3196" y="10112"/>
                    <a:pt x="4871" y="8468"/>
                  </a:cubicBezTo>
                  <a:cubicBezTo>
                    <a:pt x="7533" y="5723"/>
                    <a:pt x="10888" y="3499"/>
                    <a:pt x="14007" y="1219"/>
                  </a:cubicBezTo>
                  <a:close/>
                  <a:moveTo>
                    <a:pt x="14911" y="0"/>
                  </a:moveTo>
                  <a:cubicBezTo>
                    <a:pt x="14653" y="0"/>
                    <a:pt x="14301" y="142"/>
                    <a:pt x="14208" y="217"/>
                  </a:cubicBezTo>
                  <a:cubicBezTo>
                    <a:pt x="11881" y="1985"/>
                    <a:pt x="9555" y="3753"/>
                    <a:pt x="7260" y="5521"/>
                  </a:cubicBezTo>
                  <a:cubicBezTo>
                    <a:pt x="5460" y="6886"/>
                    <a:pt x="3599" y="8313"/>
                    <a:pt x="2389" y="10236"/>
                  </a:cubicBezTo>
                  <a:cubicBezTo>
                    <a:pt x="528" y="13121"/>
                    <a:pt x="1" y="19387"/>
                    <a:pt x="4096" y="20720"/>
                  </a:cubicBezTo>
                  <a:cubicBezTo>
                    <a:pt x="4133" y="20734"/>
                    <a:pt x="4178" y="20740"/>
                    <a:pt x="4228" y="20740"/>
                  </a:cubicBezTo>
                  <a:cubicBezTo>
                    <a:pt x="4637" y="20740"/>
                    <a:pt x="5382" y="20331"/>
                    <a:pt x="4995" y="20193"/>
                  </a:cubicBezTo>
                  <a:cubicBezTo>
                    <a:pt x="4850" y="20145"/>
                    <a:pt x="4711" y="20088"/>
                    <a:pt x="4578" y="20024"/>
                  </a:cubicBezTo>
                  <a:lnTo>
                    <a:pt x="4578" y="20024"/>
                  </a:lnTo>
                  <a:cubicBezTo>
                    <a:pt x="7322" y="13038"/>
                    <a:pt x="14705" y="8172"/>
                    <a:pt x="15200" y="248"/>
                  </a:cubicBezTo>
                  <a:cubicBezTo>
                    <a:pt x="15213" y="62"/>
                    <a:pt x="15082" y="0"/>
                    <a:pt x="14911"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8" name="Google Shape;2508;p110"/>
            <p:cNvSpPr/>
            <p:nvPr/>
          </p:nvSpPr>
          <p:spPr>
            <a:xfrm>
              <a:off x="3653750" y="3228600"/>
              <a:ext cx="477550" cy="187900"/>
            </a:xfrm>
            <a:custGeom>
              <a:avLst/>
              <a:gdLst/>
              <a:ahLst/>
              <a:cxnLst/>
              <a:rect l="l" t="t" r="r" b="b"/>
              <a:pathLst>
                <a:path w="19102" h="7516" extrusionOk="0">
                  <a:moveTo>
                    <a:pt x="10660" y="570"/>
                  </a:moveTo>
                  <a:cubicBezTo>
                    <a:pt x="12462" y="570"/>
                    <a:pt x="14240" y="687"/>
                    <a:pt x="16030" y="687"/>
                  </a:cubicBezTo>
                  <a:cubicBezTo>
                    <a:pt x="16332" y="687"/>
                    <a:pt x="16635" y="684"/>
                    <a:pt x="16939" y="676"/>
                  </a:cubicBezTo>
                  <a:lnTo>
                    <a:pt x="16939" y="676"/>
                  </a:lnTo>
                  <a:cubicBezTo>
                    <a:pt x="14822" y="1878"/>
                    <a:pt x="13300" y="3966"/>
                    <a:pt x="11182" y="5194"/>
                  </a:cubicBezTo>
                  <a:cubicBezTo>
                    <a:pt x="10158" y="5784"/>
                    <a:pt x="9073" y="6218"/>
                    <a:pt x="7956" y="6497"/>
                  </a:cubicBezTo>
                  <a:cubicBezTo>
                    <a:pt x="7302" y="6652"/>
                    <a:pt x="6140" y="6884"/>
                    <a:pt x="5072" y="6884"/>
                  </a:cubicBezTo>
                  <a:cubicBezTo>
                    <a:pt x="4216" y="6884"/>
                    <a:pt x="3421" y="6735"/>
                    <a:pt x="2993" y="6280"/>
                  </a:cubicBezTo>
                  <a:cubicBezTo>
                    <a:pt x="2362" y="5650"/>
                    <a:pt x="2286" y="4814"/>
                    <a:pt x="1695" y="4290"/>
                  </a:cubicBezTo>
                  <a:lnTo>
                    <a:pt x="1695" y="4290"/>
                  </a:lnTo>
                  <a:cubicBezTo>
                    <a:pt x="1719" y="1121"/>
                    <a:pt x="8070" y="602"/>
                    <a:pt x="10220" y="573"/>
                  </a:cubicBezTo>
                  <a:cubicBezTo>
                    <a:pt x="10367" y="571"/>
                    <a:pt x="10514" y="570"/>
                    <a:pt x="10660" y="570"/>
                  </a:cubicBezTo>
                  <a:close/>
                  <a:moveTo>
                    <a:pt x="10987" y="0"/>
                  </a:moveTo>
                  <a:cubicBezTo>
                    <a:pt x="9356" y="0"/>
                    <a:pt x="7731" y="100"/>
                    <a:pt x="6126" y="479"/>
                  </a:cubicBezTo>
                  <a:cubicBezTo>
                    <a:pt x="4352" y="916"/>
                    <a:pt x="1113" y="2025"/>
                    <a:pt x="614" y="4061"/>
                  </a:cubicBezTo>
                  <a:lnTo>
                    <a:pt x="614" y="4061"/>
                  </a:lnTo>
                  <a:cubicBezTo>
                    <a:pt x="282" y="4185"/>
                    <a:pt x="1" y="4400"/>
                    <a:pt x="263" y="4512"/>
                  </a:cubicBezTo>
                  <a:cubicBezTo>
                    <a:pt x="367" y="4553"/>
                    <a:pt x="462" y="4601"/>
                    <a:pt x="549" y="4656"/>
                  </a:cubicBezTo>
                  <a:lnTo>
                    <a:pt x="549" y="4656"/>
                  </a:lnTo>
                  <a:cubicBezTo>
                    <a:pt x="551" y="4751"/>
                    <a:pt x="559" y="4848"/>
                    <a:pt x="573" y="4946"/>
                  </a:cubicBezTo>
                  <a:cubicBezTo>
                    <a:pt x="594" y="5060"/>
                    <a:pt x="732" y="5108"/>
                    <a:pt x="904" y="5108"/>
                  </a:cubicBezTo>
                  <a:cubicBezTo>
                    <a:pt x="947" y="5108"/>
                    <a:pt x="992" y="5105"/>
                    <a:pt x="1037" y="5100"/>
                  </a:cubicBezTo>
                  <a:lnTo>
                    <a:pt x="1037" y="5100"/>
                  </a:lnTo>
                  <a:cubicBezTo>
                    <a:pt x="1634" y="5841"/>
                    <a:pt x="1837" y="6924"/>
                    <a:pt x="2931" y="7273"/>
                  </a:cubicBezTo>
                  <a:cubicBezTo>
                    <a:pt x="3460" y="7446"/>
                    <a:pt x="4059" y="7515"/>
                    <a:pt x="4682" y="7515"/>
                  </a:cubicBezTo>
                  <a:cubicBezTo>
                    <a:pt x="5959" y="7515"/>
                    <a:pt x="7337" y="7223"/>
                    <a:pt x="8421" y="6931"/>
                  </a:cubicBezTo>
                  <a:cubicBezTo>
                    <a:pt x="10096" y="6466"/>
                    <a:pt x="11647" y="5691"/>
                    <a:pt x="13074" y="4698"/>
                  </a:cubicBezTo>
                  <a:cubicBezTo>
                    <a:pt x="14935" y="3333"/>
                    <a:pt x="16362" y="1286"/>
                    <a:pt x="18627" y="511"/>
                  </a:cubicBezTo>
                  <a:cubicBezTo>
                    <a:pt x="19102" y="362"/>
                    <a:pt x="18980" y="43"/>
                    <a:pt x="18534" y="43"/>
                  </a:cubicBezTo>
                  <a:cubicBezTo>
                    <a:pt x="18514" y="43"/>
                    <a:pt x="18493" y="44"/>
                    <a:pt x="18472" y="45"/>
                  </a:cubicBezTo>
                  <a:cubicBezTo>
                    <a:pt x="17759" y="99"/>
                    <a:pt x="17044" y="118"/>
                    <a:pt x="16327" y="118"/>
                  </a:cubicBezTo>
                  <a:cubicBezTo>
                    <a:pt x="14551" y="118"/>
                    <a:pt x="12765" y="0"/>
                    <a:pt x="10987"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9" name="Google Shape;2509;p110"/>
            <p:cNvSpPr/>
            <p:nvPr/>
          </p:nvSpPr>
          <p:spPr>
            <a:xfrm>
              <a:off x="3316825" y="2947825"/>
              <a:ext cx="291075" cy="292850"/>
            </a:xfrm>
            <a:custGeom>
              <a:avLst/>
              <a:gdLst/>
              <a:ahLst/>
              <a:cxnLst/>
              <a:rect l="l" t="t" r="r" b="b"/>
              <a:pathLst>
                <a:path w="11643" h="11714" extrusionOk="0">
                  <a:moveTo>
                    <a:pt x="833" y="0"/>
                  </a:moveTo>
                  <a:cubicBezTo>
                    <a:pt x="551" y="0"/>
                    <a:pt x="1" y="279"/>
                    <a:pt x="247" y="388"/>
                  </a:cubicBezTo>
                  <a:lnTo>
                    <a:pt x="247" y="357"/>
                  </a:lnTo>
                  <a:cubicBezTo>
                    <a:pt x="5210" y="2405"/>
                    <a:pt x="9553" y="6220"/>
                    <a:pt x="10762" y="11617"/>
                  </a:cubicBezTo>
                  <a:cubicBezTo>
                    <a:pt x="10782" y="11685"/>
                    <a:pt x="10875" y="11713"/>
                    <a:pt x="10994" y="11713"/>
                  </a:cubicBezTo>
                  <a:cubicBezTo>
                    <a:pt x="11257" y="11713"/>
                    <a:pt x="11643" y="11572"/>
                    <a:pt x="11600" y="11400"/>
                  </a:cubicBezTo>
                  <a:cubicBezTo>
                    <a:pt x="10359" y="5910"/>
                    <a:pt x="5954" y="2095"/>
                    <a:pt x="929" y="16"/>
                  </a:cubicBezTo>
                  <a:cubicBezTo>
                    <a:pt x="904" y="5"/>
                    <a:pt x="871" y="0"/>
                    <a:pt x="833"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10" name="Google Shape;2510;p110"/>
            <p:cNvSpPr/>
            <p:nvPr/>
          </p:nvSpPr>
          <p:spPr>
            <a:xfrm>
              <a:off x="3592850" y="2082700"/>
              <a:ext cx="154350" cy="1167000"/>
            </a:xfrm>
            <a:custGeom>
              <a:avLst/>
              <a:gdLst/>
              <a:ahLst/>
              <a:cxnLst/>
              <a:rect l="l" t="t" r="r" b="b"/>
              <a:pathLst>
                <a:path w="6174" h="46680" extrusionOk="0">
                  <a:moveTo>
                    <a:pt x="4057" y="1"/>
                  </a:moveTo>
                  <a:cubicBezTo>
                    <a:pt x="3776" y="1"/>
                    <a:pt x="3404" y="235"/>
                    <a:pt x="3537" y="500"/>
                  </a:cubicBezTo>
                  <a:cubicBezTo>
                    <a:pt x="4591" y="2392"/>
                    <a:pt x="5119" y="4595"/>
                    <a:pt x="5026" y="6766"/>
                  </a:cubicBezTo>
                  <a:cubicBezTo>
                    <a:pt x="4933" y="8627"/>
                    <a:pt x="4281" y="10395"/>
                    <a:pt x="4157" y="12194"/>
                  </a:cubicBezTo>
                  <a:cubicBezTo>
                    <a:pt x="4002" y="14025"/>
                    <a:pt x="4622" y="15824"/>
                    <a:pt x="4498" y="17623"/>
                  </a:cubicBezTo>
                  <a:cubicBezTo>
                    <a:pt x="4312" y="19608"/>
                    <a:pt x="2947" y="20973"/>
                    <a:pt x="2451" y="22803"/>
                  </a:cubicBezTo>
                  <a:cubicBezTo>
                    <a:pt x="1955" y="24633"/>
                    <a:pt x="2017" y="26494"/>
                    <a:pt x="1490" y="28293"/>
                  </a:cubicBezTo>
                  <a:cubicBezTo>
                    <a:pt x="931" y="30123"/>
                    <a:pt x="590" y="31985"/>
                    <a:pt x="435" y="33877"/>
                  </a:cubicBezTo>
                  <a:cubicBezTo>
                    <a:pt x="187" y="38064"/>
                    <a:pt x="125" y="42252"/>
                    <a:pt x="1" y="46440"/>
                  </a:cubicBezTo>
                  <a:cubicBezTo>
                    <a:pt x="1" y="46609"/>
                    <a:pt x="148" y="46680"/>
                    <a:pt x="320" y="46680"/>
                  </a:cubicBezTo>
                  <a:cubicBezTo>
                    <a:pt x="556" y="46680"/>
                    <a:pt x="838" y="46544"/>
                    <a:pt x="838" y="46347"/>
                  </a:cubicBezTo>
                  <a:cubicBezTo>
                    <a:pt x="993" y="42066"/>
                    <a:pt x="993" y="37723"/>
                    <a:pt x="1303" y="33443"/>
                  </a:cubicBezTo>
                  <a:cubicBezTo>
                    <a:pt x="1459" y="31364"/>
                    <a:pt x="2017" y="29534"/>
                    <a:pt x="2544" y="27549"/>
                  </a:cubicBezTo>
                  <a:cubicBezTo>
                    <a:pt x="3134" y="25315"/>
                    <a:pt x="2916" y="23082"/>
                    <a:pt x="4095" y="21004"/>
                  </a:cubicBezTo>
                  <a:cubicBezTo>
                    <a:pt x="4871" y="19577"/>
                    <a:pt x="5398" y="18460"/>
                    <a:pt x="5336" y="16816"/>
                  </a:cubicBezTo>
                  <a:cubicBezTo>
                    <a:pt x="5274" y="14614"/>
                    <a:pt x="4840" y="12660"/>
                    <a:pt x="5274" y="10426"/>
                  </a:cubicBezTo>
                  <a:cubicBezTo>
                    <a:pt x="5987" y="6704"/>
                    <a:pt x="6173" y="3602"/>
                    <a:pt x="4312" y="128"/>
                  </a:cubicBezTo>
                  <a:cubicBezTo>
                    <a:pt x="4268" y="39"/>
                    <a:pt x="4170" y="1"/>
                    <a:pt x="4057"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11"/>
        <p:cNvGrpSpPr/>
        <p:nvPr/>
      </p:nvGrpSpPr>
      <p:grpSpPr>
        <a:xfrm>
          <a:off x="0" y="0"/>
          <a:ext cx="0" cy="0"/>
          <a:chOff x="0" y="0"/>
          <a:chExt cx="0" cy="0"/>
        </a:xfrm>
      </p:grpSpPr>
      <p:sp>
        <p:nvSpPr>
          <p:cNvPr id="2512" name="Google Shape;2512;p111"/>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13" name="Google Shape;2513;p111"/>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2514" name="Google Shape;2514;p1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15" name="Google Shape;2515;p11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16" name="Google Shape;2516;p11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17"/>
        <p:cNvGrpSpPr/>
        <p:nvPr/>
      </p:nvGrpSpPr>
      <p:grpSpPr>
        <a:xfrm>
          <a:off x="0" y="0"/>
          <a:ext cx="0" cy="0"/>
          <a:chOff x="0" y="0"/>
          <a:chExt cx="0" cy="0"/>
        </a:xfrm>
      </p:grpSpPr>
      <p:sp>
        <p:nvSpPr>
          <p:cNvPr id="2518" name="Google Shape;2518;p112"/>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19" name="Google Shape;2519;p112"/>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520" name="Google Shape;2520;p1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21" name="Google Shape;2521;p11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22" name="Google Shape;2522;p11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23"/>
        <p:cNvGrpSpPr/>
        <p:nvPr/>
      </p:nvGrpSpPr>
      <p:grpSpPr>
        <a:xfrm>
          <a:off x="0" y="0"/>
          <a:ext cx="0" cy="0"/>
          <a:chOff x="0" y="0"/>
          <a:chExt cx="0" cy="0"/>
        </a:xfrm>
      </p:grpSpPr>
      <p:sp>
        <p:nvSpPr>
          <p:cNvPr id="2524" name="Google Shape;2524;p11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25" name="Google Shape;2525;p113"/>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26" name="Google Shape;2526;p113"/>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27" name="Google Shape;2527;p1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28" name="Google Shape;2528;p11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29" name="Google Shape;2529;p1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530"/>
        <p:cNvGrpSpPr/>
        <p:nvPr/>
      </p:nvGrpSpPr>
      <p:grpSpPr>
        <a:xfrm>
          <a:off x="0" y="0"/>
          <a:ext cx="0" cy="0"/>
          <a:chOff x="0" y="0"/>
          <a:chExt cx="0" cy="0"/>
        </a:xfrm>
      </p:grpSpPr>
      <p:sp>
        <p:nvSpPr>
          <p:cNvPr id="2531" name="Google Shape;2531;p114"/>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32" name="Google Shape;2532;p114"/>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533" name="Google Shape;2533;p114"/>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34" name="Google Shape;2534;p114"/>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535" name="Google Shape;2535;p114"/>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36" name="Google Shape;2536;p1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37" name="Google Shape;2537;p11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38" name="Google Shape;2538;p1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6"/>
        <p:cNvGrpSpPr/>
        <p:nvPr/>
      </p:nvGrpSpPr>
      <p:grpSpPr>
        <a:xfrm>
          <a:off x="0" y="0"/>
          <a:ext cx="0" cy="0"/>
          <a:chOff x="0" y="0"/>
          <a:chExt cx="0" cy="0"/>
        </a:xfrm>
      </p:grpSpPr>
      <p:cxnSp>
        <p:nvCxnSpPr>
          <p:cNvPr id="67" name="Google Shape;67;p12"/>
          <p:cNvCxnSpPr/>
          <p:nvPr/>
        </p:nvCxnSpPr>
        <p:spPr>
          <a:xfrm>
            <a:off x="566934" y="6320000"/>
            <a:ext cx="11062500" cy="0"/>
          </a:xfrm>
          <a:prstGeom prst="straightConnector1">
            <a:avLst/>
          </a:prstGeom>
          <a:noFill/>
          <a:ln w="19050" cap="flat" cmpd="sng">
            <a:solidFill>
              <a:schemeClr val="dk2"/>
            </a:solidFill>
            <a:prstDash val="solid"/>
            <a:round/>
            <a:headEnd type="none" w="sm" len="sm"/>
            <a:tailEnd type="none" w="sm" len="sm"/>
          </a:ln>
        </p:spPr>
      </p:cxnSp>
      <p:cxnSp>
        <p:nvCxnSpPr>
          <p:cNvPr id="68" name="Google Shape;68;p12"/>
          <p:cNvCxnSpPr/>
          <p:nvPr/>
        </p:nvCxnSpPr>
        <p:spPr>
          <a:xfrm>
            <a:off x="566934" y="554200"/>
            <a:ext cx="11062500" cy="0"/>
          </a:xfrm>
          <a:prstGeom prst="straightConnector1">
            <a:avLst/>
          </a:prstGeom>
          <a:noFill/>
          <a:ln w="38100" cap="flat" cmpd="sng">
            <a:solidFill>
              <a:schemeClr val="dk2"/>
            </a:solidFill>
            <a:prstDash val="solid"/>
            <a:round/>
            <a:headEnd type="none" w="sm" len="sm"/>
            <a:tailEnd type="none" w="sm" len="sm"/>
          </a:ln>
        </p:spPr>
      </p:cxnSp>
      <p:sp>
        <p:nvSpPr>
          <p:cNvPr id="69" name="Google Shape;69;p12"/>
          <p:cNvSpPr txBox="1">
            <a:spLocks noGrp="1"/>
          </p:cNvSpPr>
          <p:nvPr>
            <p:ph type="title" hasCustomPrompt="1"/>
          </p:nvPr>
        </p:nvSpPr>
        <p:spPr>
          <a:xfrm>
            <a:off x="1138600" y="1739800"/>
            <a:ext cx="9914700" cy="20511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1pPr>
            <a:lvl2pPr lvl="1"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2pPr>
            <a:lvl3pPr lvl="2"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3pPr>
            <a:lvl4pPr lvl="3"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4pPr>
            <a:lvl5pPr lvl="4"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5pPr>
            <a:lvl6pPr lvl="5"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6pPr>
            <a:lvl7pPr lvl="6"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7pPr>
            <a:lvl8pPr lvl="7"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8pPr>
            <a:lvl9pPr lvl="8"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9pPr>
          </a:lstStyle>
          <a:p>
            <a:r>
              <a:t>xx%</a:t>
            </a:r>
          </a:p>
        </p:txBody>
      </p:sp>
      <p:sp>
        <p:nvSpPr>
          <p:cNvPr id="70" name="Google Shape;70;p12"/>
          <p:cNvSpPr txBox="1">
            <a:spLocks noGrp="1"/>
          </p:cNvSpPr>
          <p:nvPr>
            <p:ph type="body" idx="1"/>
          </p:nvPr>
        </p:nvSpPr>
        <p:spPr>
          <a:xfrm>
            <a:off x="1138600" y="3892600"/>
            <a:ext cx="9914700" cy="1428900"/>
          </a:xfrm>
          <a:prstGeom prst="rect">
            <a:avLst/>
          </a:prstGeom>
          <a:noFill/>
          <a:ln>
            <a:noFill/>
          </a:ln>
        </p:spPr>
        <p:txBody>
          <a:bodyPr spcFirstLastPara="1" wrap="square" lIns="121900" tIns="121900" rIns="121900" bIns="121900" anchor="t" anchorCtr="0">
            <a:norm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0"/>
              </a:spcBef>
              <a:spcAft>
                <a:spcPts val="0"/>
              </a:spcAft>
              <a:buSzPts val="1900"/>
              <a:buChar char="○"/>
              <a:defRPr/>
            </a:lvl2pPr>
            <a:lvl3pPr marL="1371600" lvl="2" indent="-349250" algn="ctr">
              <a:lnSpc>
                <a:spcPct val="115000"/>
              </a:lnSpc>
              <a:spcBef>
                <a:spcPts val="0"/>
              </a:spcBef>
              <a:spcAft>
                <a:spcPts val="0"/>
              </a:spcAft>
              <a:buSzPts val="1900"/>
              <a:buChar char="■"/>
              <a:defRPr/>
            </a:lvl3pPr>
            <a:lvl4pPr marL="1828800" lvl="3" indent="-349250" algn="ctr">
              <a:lnSpc>
                <a:spcPct val="115000"/>
              </a:lnSpc>
              <a:spcBef>
                <a:spcPts val="0"/>
              </a:spcBef>
              <a:spcAft>
                <a:spcPts val="0"/>
              </a:spcAft>
              <a:buSzPts val="1900"/>
              <a:buChar char="●"/>
              <a:defRPr/>
            </a:lvl4pPr>
            <a:lvl5pPr marL="2286000" lvl="4" indent="-349250" algn="ctr">
              <a:lnSpc>
                <a:spcPct val="115000"/>
              </a:lnSpc>
              <a:spcBef>
                <a:spcPts val="0"/>
              </a:spcBef>
              <a:spcAft>
                <a:spcPts val="0"/>
              </a:spcAft>
              <a:buSzPts val="1900"/>
              <a:buChar char="○"/>
              <a:defRPr/>
            </a:lvl5pPr>
            <a:lvl6pPr marL="2743200" lvl="5" indent="-349250" algn="ctr">
              <a:lnSpc>
                <a:spcPct val="115000"/>
              </a:lnSpc>
              <a:spcBef>
                <a:spcPts val="0"/>
              </a:spcBef>
              <a:spcAft>
                <a:spcPts val="0"/>
              </a:spcAft>
              <a:buSzPts val="1900"/>
              <a:buChar char="■"/>
              <a:defRPr/>
            </a:lvl6pPr>
            <a:lvl7pPr marL="3200400" lvl="6" indent="-349250" algn="ctr">
              <a:lnSpc>
                <a:spcPct val="115000"/>
              </a:lnSpc>
              <a:spcBef>
                <a:spcPts val="0"/>
              </a:spcBef>
              <a:spcAft>
                <a:spcPts val="0"/>
              </a:spcAft>
              <a:buSzPts val="1900"/>
              <a:buChar char="●"/>
              <a:defRPr/>
            </a:lvl7pPr>
            <a:lvl8pPr marL="3657600" lvl="7" indent="-349250" algn="ctr">
              <a:lnSpc>
                <a:spcPct val="115000"/>
              </a:lnSpc>
              <a:spcBef>
                <a:spcPts val="0"/>
              </a:spcBef>
              <a:spcAft>
                <a:spcPts val="0"/>
              </a:spcAft>
              <a:buSzPts val="1900"/>
              <a:buChar char="○"/>
              <a:defRPr/>
            </a:lvl8pPr>
            <a:lvl9pPr marL="4114800" lvl="8" indent="-349250" algn="ctr">
              <a:lnSpc>
                <a:spcPct val="115000"/>
              </a:lnSpc>
              <a:spcBef>
                <a:spcPts val="0"/>
              </a:spcBef>
              <a:spcAft>
                <a:spcPts val="0"/>
              </a:spcAft>
              <a:buSzPts val="1900"/>
              <a:buChar char="■"/>
              <a:defRPr/>
            </a:lvl9pPr>
          </a:lstStyle>
          <a:p>
            <a:endParaRPr/>
          </a:p>
        </p:txBody>
      </p:sp>
      <p:sp>
        <p:nvSpPr>
          <p:cNvPr id="71" name="Google Shape;71;p12"/>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39"/>
        <p:cNvGrpSpPr/>
        <p:nvPr/>
      </p:nvGrpSpPr>
      <p:grpSpPr>
        <a:xfrm>
          <a:off x="0" y="0"/>
          <a:ext cx="0" cy="0"/>
          <a:chOff x="0" y="0"/>
          <a:chExt cx="0" cy="0"/>
        </a:xfrm>
      </p:grpSpPr>
      <p:sp>
        <p:nvSpPr>
          <p:cNvPr id="2540" name="Google Shape;2540;p11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41" name="Google Shape;2541;p11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42" name="Google Shape;2542;p11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43" name="Google Shape;2543;p1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544"/>
        <p:cNvGrpSpPr/>
        <p:nvPr/>
      </p:nvGrpSpPr>
      <p:grpSpPr>
        <a:xfrm>
          <a:off x="0" y="0"/>
          <a:ext cx="0" cy="0"/>
          <a:chOff x="0" y="0"/>
          <a:chExt cx="0" cy="0"/>
        </a:xfrm>
      </p:grpSpPr>
      <p:sp>
        <p:nvSpPr>
          <p:cNvPr id="2545" name="Google Shape;2545;p116"/>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46" name="Google Shape;2546;p116"/>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chemeClr val="dk1"/>
              </a:buClr>
              <a:buSzPts val="3200"/>
              <a:buChar char="•"/>
              <a:defRPr sz="3200"/>
            </a:lvl1pPr>
            <a:lvl2pPr marL="914400" lvl="1" indent="-406400" algn="l" rtl="0">
              <a:lnSpc>
                <a:spcPct val="90000"/>
              </a:lnSpc>
              <a:spcBef>
                <a:spcPts val="500"/>
              </a:spcBef>
              <a:spcAft>
                <a:spcPts val="0"/>
              </a:spcAft>
              <a:buClr>
                <a:schemeClr val="dk1"/>
              </a:buClr>
              <a:buSzPts val="2800"/>
              <a:buChar char="•"/>
              <a:defRPr sz="2800"/>
            </a:lvl2pPr>
            <a:lvl3pPr marL="1371600" lvl="2" indent="-381000" algn="l" rtl="0">
              <a:lnSpc>
                <a:spcPct val="90000"/>
              </a:lnSpc>
              <a:spcBef>
                <a:spcPts val="500"/>
              </a:spcBef>
              <a:spcAft>
                <a:spcPts val="0"/>
              </a:spcAft>
              <a:buClr>
                <a:schemeClr val="dk1"/>
              </a:buClr>
              <a:buSzPts val="2400"/>
              <a:buChar char="•"/>
              <a:defRPr sz="2400"/>
            </a:lvl3pPr>
            <a:lvl4pPr marL="1828800" lvl="3" indent="-355600" algn="l" rtl="0">
              <a:lnSpc>
                <a:spcPct val="90000"/>
              </a:lnSpc>
              <a:spcBef>
                <a:spcPts val="500"/>
              </a:spcBef>
              <a:spcAft>
                <a:spcPts val="0"/>
              </a:spcAft>
              <a:buClr>
                <a:schemeClr val="dk1"/>
              </a:buClr>
              <a:buSzPts val="2000"/>
              <a:buChar char="•"/>
              <a:defRPr sz="2000"/>
            </a:lvl4pPr>
            <a:lvl5pPr marL="2286000" lvl="4" indent="-355600" algn="l" rtl="0">
              <a:lnSpc>
                <a:spcPct val="90000"/>
              </a:lnSpc>
              <a:spcBef>
                <a:spcPts val="500"/>
              </a:spcBef>
              <a:spcAft>
                <a:spcPts val="0"/>
              </a:spcAft>
              <a:buClr>
                <a:schemeClr val="dk1"/>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2547" name="Google Shape;2547;p116"/>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2548" name="Google Shape;2548;p11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49" name="Google Shape;2549;p11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50" name="Google Shape;2550;p11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551"/>
        <p:cNvGrpSpPr/>
        <p:nvPr/>
      </p:nvGrpSpPr>
      <p:grpSpPr>
        <a:xfrm>
          <a:off x="0" y="0"/>
          <a:ext cx="0" cy="0"/>
          <a:chOff x="0" y="0"/>
          <a:chExt cx="0" cy="0"/>
        </a:xfrm>
      </p:grpSpPr>
      <p:sp>
        <p:nvSpPr>
          <p:cNvPr id="2552" name="Google Shape;2552;p117"/>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53" name="Google Shape;2553;p117"/>
          <p:cNvSpPr>
            <a:spLocks noGrp="1"/>
          </p:cNvSpPr>
          <p:nvPr>
            <p:ph type="pic" idx="2"/>
          </p:nvPr>
        </p:nvSpPr>
        <p:spPr>
          <a:xfrm>
            <a:off x="5183188" y="987425"/>
            <a:ext cx="6172200" cy="4873500"/>
          </a:xfrm>
          <a:prstGeom prst="rect">
            <a:avLst/>
          </a:prstGeom>
          <a:noFill/>
          <a:ln>
            <a:noFill/>
          </a:ln>
        </p:spPr>
      </p:sp>
      <p:sp>
        <p:nvSpPr>
          <p:cNvPr id="2554" name="Google Shape;2554;p117"/>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2555" name="Google Shape;2555;p11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56" name="Google Shape;2556;p11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57" name="Google Shape;2557;p1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58"/>
        <p:cNvGrpSpPr/>
        <p:nvPr/>
      </p:nvGrpSpPr>
      <p:grpSpPr>
        <a:xfrm>
          <a:off x="0" y="0"/>
          <a:ext cx="0" cy="0"/>
          <a:chOff x="0" y="0"/>
          <a:chExt cx="0" cy="0"/>
        </a:xfrm>
      </p:grpSpPr>
      <p:sp>
        <p:nvSpPr>
          <p:cNvPr id="2559" name="Google Shape;2559;p11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60" name="Google Shape;2560;p118"/>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61" name="Google Shape;2561;p11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62" name="Google Shape;2562;p11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63" name="Google Shape;2563;p11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64"/>
        <p:cNvGrpSpPr/>
        <p:nvPr/>
      </p:nvGrpSpPr>
      <p:grpSpPr>
        <a:xfrm>
          <a:off x="0" y="0"/>
          <a:ext cx="0" cy="0"/>
          <a:chOff x="0" y="0"/>
          <a:chExt cx="0" cy="0"/>
        </a:xfrm>
      </p:grpSpPr>
      <p:sp>
        <p:nvSpPr>
          <p:cNvPr id="2565" name="Google Shape;2565;p11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66" name="Google Shape;2566;p11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67" name="Google Shape;2567;p11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68" name="Google Shape;2568;p11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69" name="Google Shape;2569;p11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2639"/>
        <p:cNvGrpSpPr/>
        <p:nvPr/>
      </p:nvGrpSpPr>
      <p:grpSpPr>
        <a:xfrm>
          <a:off x="0" y="0"/>
          <a:ext cx="0" cy="0"/>
          <a:chOff x="0" y="0"/>
          <a:chExt cx="0" cy="0"/>
        </a:xfrm>
      </p:grpSpPr>
      <p:sp>
        <p:nvSpPr>
          <p:cNvPr id="2640" name="Google Shape;2640;p121"/>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641" name="Google Shape;2641;p121"/>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642" name="Google Shape;2642;p121"/>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43" name="Google Shape;2643;p121"/>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44" name="Google Shape;2644;p121"/>
          <p:cNvSpPr txBox="1">
            <a:spLocks noGrp="1"/>
          </p:cNvSpPr>
          <p:nvPr>
            <p:ph type="body" idx="1"/>
          </p:nvPr>
        </p:nvSpPr>
        <p:spPr>
          <a:xfrm>
            <a:off x="1524000" y="731520"/>
            <a:ext cx="8534400" cy="34746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1800"/>
              </a:spcBef>
              <a:spcAft>
                <a:spcPts val="0"/>
              </a:spcAft>
              <a:buSzPts val="1800"/>
              <a:buChar char="•"/>
              <a:defRPr/>
            </a:lvl1pPr>
            <a:lvl2pPr marL="914400" lvl="1" indent="-342900" algn="l" rtl="0">
              <a:lnSpc>
                <a:spcPct val="100000"/>
              </a:lnSpc>
              <a:spcBef>
                <a:spcPts val="1000"/>
              </a:spcBef>
              <a:spcAft>
                <a:spcPts val="0"/>
              </a:spcAft>
              <a:buSzPts val="1800"/>
              <a:buChar char="•"/>
              <a:defRPr/>
            </a:lvl2pPr>
            <a:lvl3pPr marL="1371600" lvl="2" indent="-342900" algn="l" rtl="0">
              <a:lnSpc>
                <a:spcPct val="100000"/>
              </a:lnSpc>
              <a:spcBef>
                <a:spcPts val="800"/>
              </a:spcBef>
              <a:spcAft>
                <a:spcPts val="0"/>
              </a:spcAft>
              <a:buSzPts val="1800"/>
              <a:buChar char="•"/>
              <a:defRPr/>
            </a:lvl3pPr>
            <a:lvl4pPr marL="1828800" lvl="3" indent="-342900" algn="l" rtl="0">
              <a:lnSpc>
                <a:spcPct val="100000"/>
              </a:lnSpc>
              <a:spcBef>
                <a:spcPts val="800"/>
              </a:spcBef>
              <a:spcAft>
                <a:spcPts val="0"/>
              </a:spcAft>
              <a:buSzPts val="1800"/>
              <a:buChar char="•"/>
              <a:defRPr/>
            </a:lvl4pPr>
            <a:lvl5pPr marL="2286000" lvl="4" indent="-342900" algn="l" rtl="0">
              <a:lnSpc>
                <a:spcPct val="100000"/>
              </a:lnSpc>
              <a:spcBef>
                <a:spcPts val="800"/>
              </a:spcBef>
              <a:spcAft>
                <a:spcPts val="0"/>
              </a:spcAft>
              <a:buSzPts val="1800"/>
              <a:buChar char="•"/>
              <a:defRPr/>
            </a:lvl5pPr>
            <a:lvl6pPr marL="2743200" lvl="5" indent="-320039" algn="l" rtl="0">
              <a:lnSpc>
                <a:spcPct val="90000"/>
              </a:lnSpc>
              <a:spcBef>
                <a:spcPts val="800"/>
              </a:spcBef>
              <a:spcAft>
                <a:spcPts val="0"/>
              </a:spcAft>
              <a:buClr>
                <a:schemeClr val="dk1"/>
              </a:buClr>
              <a:buSzPts val="1440"/>
              <a:buChar char="•"/>
              <a:defRPr/>
            </a:lvl6pPr>
            <a:lvl7pPr marL="3200400" lvl="6" indent="-320039" algn="l" rtl="0">
              <a:lnSpc>
                <a:spcPct val="90000"/>
              </a:lnSpc>
              <a:spcBef>
                <a:spcPts val="800"/>
              </a:spcBef>
              <a:spcAft>
                <a:spcPts val="0"/>
              </a:spcAft>
              <a:buClr>
                <a:schemeClr val="dk1"/>
              </a:buClr>
              <a:buSzPts val="1440"/>
              <a:buChar char="•"/>
              <a:defRPr/>
            </a:lvl7pPr>
            <a:lvl8pPr marL="3657600" lvl="7" indent="-320040" algn="l" rtl="0">
              <a:lnSpc>
                <a:spcPct val="90000"/>
              </a:lnSpc>
              <a:spcBef>
                <a:spcPts val="800"/>
              </a:spcBef>
              <a:spcAft>
                <a:spcPts val="0"/>
              </a:spcAft>
              <a:buClr>
                <a:schemeClr val="dk1"/>
              </a:buClr>
              <a:buSzPts val="1440"/>
              <a:buChar char="•"/>
              <a:defRPr/>
            </a:lvl8pPr>
            <a:lvl9pPr marL="4114800" lvl="8" indent="-320040" algn="l" rtl="0">
              <a:lnSpc>
                <a:spcPct val="90000"/>
              </a:lnSpc>
              <a:spcBef>
                <a:spcPts val="800"/>
              </a:spcBef>
              <a:spcAft>
                <a:spcPts val="0"/>
              </a:spcAft>
              <a:buClr>
                <a:schemeClr val="dk1"/>
              </a:buClr>
              <a:buSzPts val="144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45"/>
        <p:cNvGrpSpPr/>
        <p:nvPr/>
      </p:nvGrpSpPr>
      <p:grpSpPr>
        <a:xfrm>
          <a:off x="0" y="0"/>
          <a:ext cx="0" cy="0"/>
          <a:chOff x="0" y="0"/>
          <a:chExt cx="0" cy="0"/>
        </a:xfrm>
      </p:grpSpPr>
      <p:sp>
        <p:nvSpPr>
          <p:cNvPr id="2646" name="Google Shape;2646;p122"/>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647" name="Google Shape;2647;p122"/>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648" name="Google Shape;2648;p122"/>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649"/>
        <p:cNvGrpSpPr/>
        <p:nvPr/>
      </p:nvGrpSpPr>
      <p:grpSpPr>
        <a:xfrm>
          <a:off x="0" y="0"/>
          <a:ext cx="0" cy="0"/>
          <a:chOff x="0" y="0"/>
          <a:chExt cx="0" cy="0"/>
        </a:xfrm>
      </p:grpSpPr>
      <p:grpSp>
        <p:nvGrpSpPr>
          <p:cNvPr id="2650" name="Google Shape;2650;p123"/>
          <p:cNvGrpSpPr/>
          <p:nvPr/>
        </p:nvGrpSpPr>
        <p:grpSpPr>
          <a:xfrm rot="248491">
            <a:off x="223552" y="2575292"/>
            <a:ext cx="4688594" cy="2424698"/>
            <a:chOff x="-10068" y="2615721"/>
            <a:chExt cx="5488030" cy="2838125"/>
          </a:xfrm>
        </p:grpSpPr>
        <p:sp>
          <p:nvSpPr>
            <p:cNvPr id="2651" name="Google Shape;2651;p123"/>
            <p:cNvSpPr/>
            <p:nvPr/>
          </p:nvSpPr>
          <p:spPr>
            <a:xfrm>
              <a:off x="-10068" y="2615721"/>
              <a:ext cx="5488030" cy="2838125"/>
            </a:xfrm>
            <a:custGeom>
              <a:avLst/>
              <a:gdLst/>
              <a:ahLst/>
              <a:cxnLst/>
              <a:rect l="l" t="t" r="r" b="b"/>
              <a:pathLst>
                <a:path w="9365" h="10000" extrusionOk="0">
                  <a:moveTo>
                    <a:pt x="9361" y="8284"/>
                  </a:moveTo>
                  <a:cubicBezTo>
                    <a:pt x="9458" y="5904"/>
                    <a:pt x="8063" y="5204"/>
                    <a:pt x="7400" y="6388"/>
                  </a:cubicBezTo>
                  <a:cubicBezTo>
                    <a:pt x="7505" y="5833"/>
                    <a:pt x="7780" y="4506"/>
                    <a:pt x="7124" y="3477"/>
                  </a:cubicBezTo>
                  <a:cubicBezTo>
                    <a:pt x="6580" y="2623"/>
                    <a:pt x="6015" y="3178"/>
                    <a:pt x="5616" y="3612"/>
                  </a:cubicBezTo>
                  <a:cubicBezTo>
                    <a:pt x="5701" y="3233"/>
                    <a:pt x="5721" y="2394"/>
                    <a:pt x="5603" y="1987"/>
                  </a:cubicBezTo>
                  <a:cubicBezTo>
                    <a:pt x="5379" y="1160"/>
                    <a:pt x="5136" y="863"/>
                    <a:pt x="4756" y="809"/>
                  </a:cubicBezTo>
                  <a:cubicBezTo>
                    <a:pt x="4297" y="741"/>
                    <a:pt x="4008" y="1134"/>
                    <a:pt x="3785" y="1729"/>
                  </a:cubicBezTo>
                  <a:cubicBezTo>
                    <a:pt x="3771" y="1134"/>
                    <a:pt x="3680" y="267"/>
                    <a:pt x="3182" y="91"/>
                  </a:cubicBezTo>
                  <a:cubicBezTo>
                    <a:pt x="2191" y="-261"/>
                    <a:pt x="1994" y="1201"/>
                    <a:pt x="1994" y="1201"/>
                  </a:cubicBezTo>
                  <a:cubicBezTo>
                    <a:pt x="1699" y="-464"/>
                    <a:pt x="308" y="-275"/>
                    <a:pt x="0" y="1024"/>
                  </a:cubicBezTo>
                  <a:lnTo>
                    <a:pt x="0" y="7065"/>
                  </a:lnTo>
                  <a:cubicBezTo>
                    <a:pt x="1428" y="8561"/>
                    <a:pt x="3374" y="8226"/>
                    <a:pt x="8569" y="10000"/>
                  </a:cubicBezTo>
                  <a:cubicBezTo>
                    <a:pt x="8569" y="10000"/>
                    <a:pt x="9228" y="10077"/>
                    <a:pt x="9361" y="8284"/>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2" name="Google Shape;2652;p123"/>
            <p:cNvSpPr/>
            <p:nvPr/>
          </p:nvSpPr>
          <p:spPr>
            <a:xfrm>
              <a:off x="5049972" y="4978661"/>
              <a:ext cx="133444" cy="69977"/>
            </a:xfrm>
            <a:custGeom>
              <a:avLst/>
              <a:gdLst/>
              <a:ahLst/>
              <a:cxnLst/>
              <a:rect l="l" t="t" r="r" b="b"/>
              <a:pathLst>
                <a:path w="35" h="18" extrusionOk="0">
                  <a:moveTo>
                    <a:pt x="4" y="0"/>
                  </a:moveTo>
                  <a:cubicBezTo>
                    <a:pt x="4" y="0"/>
                    <a:pt x="2" y="2"/>
                    <a:pt x="0" y="5"/>
                  </a:cubicBezTo>
                  <a:cubicBezTo>
                    <a:pt x="22" y="17"/>
                    <a:pt x="27" y="17"/>
                    <a:pt x="35" y="2"/>
                  </a:cubicBezTo>
                  <a:cubicBezTo>
                    <a:pt x="20" y="18"/>
                    <a:pt x="4" y="0"/>
                    <a:pt x="4" y="0"/>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3" name="Google Shape;2653;p123"/>
            <p:cNvSpPr/>
            <p:nvPr/>
          </p:nvSpPr>
          <p:spPr>
            <a:xfrm>
              <a:off x="2504766" y="2944450"/>
              <a:ext cx="84623" cy="96015"/>
            </a:xfrm>
            <a:custGeom>
              <a:avLst/>
              <a:gdLst/>
              <a:ahLst/>
              <a:cxnLst/>
              <a:rect l="l" t="t" r="r" b="b"/>
              <a:pathLst>
                <a:path w="22" h="25" extrusionOk="0">
                  <a:moveTo>
                    <a:pt x="4" y="0"/>
                  </a:moveTo>
                  <a:cubicBezTo>
                    <a:pt x="4" y="0"/>
                    <a:pt x="0" y="20"/>
                    <a:pt x="18" y="25"/>
                  </a:cubicBezTo>
                  <a:cubicBezTo>
                    <a:pt x="22" y="9"/>
                    <a:pt x="4" y="0"/>
                    <a:pt x="4" y="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4" name="Google Shape;2654;p123"/>
            <p:cNvSpPr/>
            <p:nvPr/>
          </p:nvSpPr>
          <p:spPr>
            <a:xfrm>
              <a:off x="2304599" y="3125088"/>
              <a:ext cx="100897" cy="81368"/>
            </a:xfrm>
            <a:custGeom>
              <a:avLst/>
              <a:gdLst/>
              <a:ahLst/>
              <a:cxnLst/>
              <a:rect l="l" t="t" r="r" b="b"/>
              <a:pathLst>
                <a:path w="26" h="21" extrusionOk="0">
                  <a:moveTo>
                    <a:pt x="0" y="2"/>
                  </a:moveTo>
                  <a:cubicBezTo>
                    <a:pt x="0" y="2"/>
                    <a:pt x="8" y="21"/>
                    <a:pt x="26" y="15"/>
                  </a:cubicBezTo>
                  <a:cubicBezTo>
                    <a:pt x="19" y="0"/>
                    <a:pt x="0" y="2"/>
                    <a:pt x="0" y="2"/>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5" name="Google Shape;2655;p123"/>
            <p:cNvSpPr/>
            <p:nvPr/>
          </p:nvSpPr>
          <p:spPr>
            <a:xfrm>
              <a:off x="2459199" y="3294334"/>
              <a:ext cx="107406" cy="89505"/>
            </a:xfrm>
            <a:custGeom>
              <a:avLst/>
              <a:gdLst/>
              <a:ahLst/>
              <a:cxnLst/>
              <a:rect l="l" t="t" r="r" b="b"/>
              <a:pathLst>
                <a:path w="28" h="23" extrusionOk="0">
                  <a:moveTo>
                    <a:pt x="0" y="7"/>
                  </a:moveTo>
                  <a:cubicBezTo>
                    <a:pt x="0" y="7"/>
                    <a:pt x="12" y="23"/>
                    <a:pt x="28" y="12"/>
                  </a:cubicBezTo>
                  <a:cubicBezTo>
                    <a:pt x="20" y="0"/>
                    <a:pt x="0" y="7"/>
                    <a:pt x="0" y="7"/>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6" name="Google Shape;2656;p123"/>
            <p:cNvSpPr/>
            <p:nvPr/>
          </p:nvSpPr>
          <p:spPr>
            <a:xfrm>
              <a:off x="2005163" y="3133224"/>
              <a:ext cx="115543" cy="87878"/>
            </a:xfrm>
            <a:custGeom>
              <a:avLst/>
              <a:gdLst/>
              <a:ahLst/>
              <a:cxnLst/>
              <a:rect l="l" t="t" r="r" b="b"/>
              <a:pathLst>
                <a:path w="30" h="23" extrusionOk="0">
                  <a:moveTo>
                    <a:pt x="0" y="10"/>
                  </a:moveTo>
                  <a:cubicBezTo>
                    <a:pt x="0" y="10"/>
                    <a:pt x="16" y="23"/>
                    <a:pt x="30" y="10"/>
                  </a:cubicBezTo>
                  <a:cubicBezTo>
                    <a:pt x="17" y="0"/>
                    <a:pt x="0" y="10"/>
                    <a:pt x="0" y="1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7" name="Google Shape;2657;p123"/>
            <p:cNvSpPr/>
            <p:nvPr/>
          </p:nvSpPr>
          <p:spPr>
            <a:xfrm>
              <a:off x="1759430" y="2687325"/>
              <a:ext cx="92760" cy="115543"/>
            </a:xfrm>
            <a:custGeom>
              <a:avLst/>
              <a:gdLst/>
              <a:ahLst/>
              <a:cxnLst/>
              <a:rect l="l" t="t" r="r" b="b"/>
              <a:pathLst>
                <a:path w="24" h="30" extrusionOk="0">
                  <a:moveTo>
                    <a:pt x="13" y="30"/>
                  </a:moveTo>
                  <a:cubicBezTo>
                    <a:pt x="24" y="18"/>
                    <a:pt x="14" y="0"/>
                    <a:pt x="14" y="0"/>
                  </a:cubicBezTo>
                  <a:cubicBezTo>
                    <a:pt x="14" y="0"/>
                    <a:pt x="0" y="16"/>
                    <a:pt x="13" y="3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8" name="Google Shape;2658;p123"/>
            <p:cNvSpPr/>
            <p:nvPr/>
          </p:nvSpPr>
          <p:spPr>
            <a:xfrm>
              <a:off x="3012505" y="3522166"/>
              <a:ext cx="92760" cy="73232"/>
            </a:xfrm>
            <a:custGeom>
              <a:avLst/>
              <a:gdLst/>
              <a:ahLst/>
              <a:cxnLst/>
              <a:rect l="l" t="t" r="r" b="b"/>
              <a:pathLst>
                <a:path w="24" h="19" extrusionOk="0">
                  <a:moveTo>
                    <a:pt x="0" y="3"/>
                  </a:moveTo>
                  <a:cubicBezTo>
                    <a:pt x="4" y="19"/>
                    <a:pt x="24" y="19"/>
                    <a:pt x="24" y="19"/>
                  </a:cubicBezTo>
                  <a:cubicBezTo>
                    <a:pt x="24" y="19"/>
                    <a:pt x="19" y="0"/>
                    <a:pt x="0" y="3"/>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9" name="Google Shape;2659;p123"/>
            <p:cNvSpPr/>
            <p:nvPr/>
          </p:nvSpPr>
          <p:spPr>
            <a:xfrm>
              <a:off x="3074345" y="3401740"/>
              <a:ext cx="107406" cy="89505"/>
            </a:xfrm>
            <a:custGeom>
              <a:avLst/>
              <a:gdLst/>
              <a:ahLst/>
              <a:cxnLst/>
              <a:rect l="l" t="t" r="r" b="b"/>
              <a:pathLst>
                <a:path w="28" h="23" extrusionOk="0">
                  <a:moveTo>
                    <a:pt x="0" y="11"/>
                  </a:moveTo>
                  <a:cubicBezTo>
                    <a:pt x="10" y="23"/>
                    <a:pt x="28" y="16"/>
                    <a:pt x="28" y="16"/>
                  </a:cubicBezTo>
                  <a:cubicBezTo>
                    <a:pt x="28" y="16"/>
                    <a:pt x="15" y="0"/>
                    <a:pt x="0" y="11"/>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0" name="Google Shape;2660;p123"/>
            <p:cNvSpPr/>
            <p:nvPr/>
          </p:nvSpPr>
          <p:spPr>
            <a:xfrm>
              <a:off x="4107725" y="4332596"/>
              <a:ext cx="84623" cy="81368"/>
            </a:xfrm>
            <a:custGeom>
              <a:avLst/>
              <a:gdLst/>
              <a:ahLst/>
              <a:cxnLst/>
              <a:rect l="l" t="t" r="r" b="b"/>
              <a:pathLst>
                <a:path w="22" h="21" extrusionOk="0">
                  <a:moveTo>
                    <a:pt x="0" y="3"/>
                  </a:moveTo>
                  <a:cubicBezTo>
                    <a:pt x="2" y="19"/>
                    <a:pt x="22" y="21"/>
                    <a:pt x="22" y="21"/>
                  </a:cubicBezTo>
                  <a:cubicBezTo>
                    <a:pt x="22" y="21"/>
                    <a:pt x="19" y="0"/>
                    <a:pt x="0" y="3"/>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1" name="Google Shape;2661;p123"/>
            <p:cNvSpPr/>
            <p:nvPr/>
          </p:nvSpPr>
          <p:spPr>
            <a:xfrm>
              <a:off x="4177702" y="4225189"/>
              <a:ext cx="102524" cy="84623"/>
            </a:xfrm>
            <a:custGeom>
              <a:avLst/>
              <a:gdLst/>
              <a:ahLst/>
              <a:cxnLst/>
              <a:rect l="l" t="t" r="r" b="b"/>
              <a:pathLst>
                <a:path w="27" h="22" extrusionOk="0">
                  <a:moveTo>
                    <a:pt x="0" y="9"/>
                  </a:moveTo>
                  <a:cubicBezTo>
                    <a:pt x="9" y="22"/>
                    <a:pt x="27" y="16"/>
                    <a:pt x="27" y="16"/>
                  </a:cubicBezTo>
                  <a:cubicBezTo>
                    <a:pt x="27" y="16"/>
                    <a:pt x="16" y="0"/>
                    <a:pt x="0" y="9"/>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2" name="Google Shape;2662;p123"/>
            <p:cNvSpPr/>
            <p:nvPr/>
          </p:nvSpPr>
          <p:spPr>
            <a:xfrm>
              <a:off x="3450267" y="3751625"/>
              <a:ext cx="76486" cy="81368"/>
            </a:xfrm>
            <a:custGeom>
              <a:avLst/>
              <a:gdLst/>
              <a:ahLst/>
              <a:cxnLst/>
              <a:rect l="l" t="t" r="r" b="b"/>
              <a:pathLst>
                <a:path w="20" h="21" extrusionOk="0">
                  <a:moveTo>
                    <a:pt x="0" y="0"/>
                  </a:moveTo>
                  <a:cubicBezTo>
                    <a:pt x="0" y="0"/>
                    <a:pt x="1" y="20"/>
                    <a:pt x="20" y="21"/>
                  </a:cubicBezTo>
                  <a:cubicBezTo>
                    <a:pt x="19" y="5"/>
                    <a:pt x="0" y="0"/>
                    <a:pt x="0" y="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3" name="Google Shape;2663;p123"/>
            <p:cNvSpPr/>
            <p:nvPr/>
          </p:nvSpPr>
          <p:spPr>
            <a:xfrm>
              <a:off x="3731802" y="3706058"/>
              <a:ext cx="84623" cy="104152"/>
            </a:xfrm>
            <a:custGeom>
              <a:avLst/>
              <a:gdLst/>
              <a:ahLst/>
              <a:cxnLst/>
              <a:rect l="l" t="t" r="r" b="b"/>
              <a:pathLst>
                <a:path w="22" h="27" extrusionOk="0">
                  <a:moveTo>
                    <a:pt x="5" y="0"/>
                  </a:moveTo>
                  <a:cubicBezTo>
                    <a:pt x="5" y="0"/>
                    <a:pt x="0" y="20"/>
                    <a:pt x="17" y="27"/>
                  </a:cubicBezTo>
                  <a:cubicBezTo>
                    <a:pt x="22" y="11"/>
                    <a:pt x="5" y="0"/>
                    <a:pt x="5" y="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4" name="Google Shape;2664;p123"/>
            <p:cNvSpPr/>
            <p:nvPr/>
          </p:nvSpPr>
          <p:spPr>
            <a:xfrm>
              <a:off x="3899421" y="3559595"/>
              <a:ext cx="89505" cy="109034"/>
            </a:xfrm>
            <a:custGeom>
              <a:avLst/>
              <a:gdLst/>
              <a:ahLst/>
              <a:cxnLst/>
              <a:rect l="l" t="t" r="r" b="b"/>
              <a:pathLst>
                <a:path w="23" h="28" extrusionOk="0">
                  <a:moveTo>
                    <a:pt x="10" y="28"/>
                  </a:moveTo>
                  <a:cubicBezTo>
                    <a:pt x="23" y="19"/>
                    <a:pt x="17" y="0"/>
                    <a:pt x="17" y="0"/>
                  </a:cubicBezTo>
                  <a:cubicBezTo>
                    <a:pt x="17" y="0"/>
                    <a:pt x="0" y="11"/>
                    <a:pt x="10" y="28"/>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5" name="Google Shape;2665;p123"/>
            <p:cNvSpPr/>
            <p:nvPr/>
          </p:nvSpPr>
          <p:spPr>
            <a:xfrm>
              <a:off x="4215131" y="3971320"/>
              <a:ext cx="104152" cy="89505"/>
            </a:xfrm>
            <a:custGeom>
              <a:avLst/>
              <a:gdLst/>
              <a:ahLst/>
              <a:cxnLst/>
              <a:rect l="l" t="t" r="r" b="b"/>
              <a:pathLst>
                <a:path w="27" h="23" extrusionOk="0">
                  <a:moveTo>
                    <a:pt x="0" y="17"/>
                  </a:moveTo>
                  <a:cubicBezTo>
                    <a:pt x="15" y="23"/>
                    <a:pt x="27" y="8"/>
                    <a:pt x="27" y="8"/>
                  </a:cubicBezTo>
                  <a:cubicBezTo>
                    <a:pt x="27" y="8"/>
                    <a:pt x="9" y="0"/>
                    <a:pt x="0" y="17"/>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6" name="Google Shape;2666;p123"/>
            <p:cNvSpPr/>
            <p:nvPr/>
          </p:nvSpPr>
          <p:spPr>
            <a:xfrm>
              <a:off x="4700087" y="4413964"/>
              <a:ext cx="91133" cy="107406"/>
            </a:xfrm>
            <a:custGeom>
              <a:avLst/>
              <a:gdLst/>
              <a:ahLst/>
              <a:cxnLst/>
              <a:rect l="l" t="t" r="r" b="b"/>
              <a:pathLst>
                <a:path w="24" h="28" extrusionOk="0">
                  <a:moveTo>
                    <a:pt x="13" y="28"/>
                  </a:moveTo>
                  <a:cubicBezTo>
                    <a:pt x="24" y="16"/>
                    <a:pt x="12" y="0"/>
                    <a:pt x="12" y="0"/>
                  </a:cubicBezTo>
                  <a:cubicBezTo>
                    <a:pt x="12" y="0"/>
                    <a:pt x="0" y="15"/>
                    <a:pt x="13" y="28"/>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7" name="Google Shape;2667;p123"/>
            <p:cNvSpPr/>
            <p:nvPr/>
          </p:nvSpPr>
          <p:spPr>
            <a:xfrm>
              <a:off x="4573152" y="4425356"/>
              <a:ext cx="84623" cy="99270"/>
            </a:xfrm>
            <a:custGeom>
              <a:avLst/>
              <a:gdLst/>
              <a:ahLst/>
              <a:cxnLst/>
              <a:rect l="l" t="t" r="r" b="b"/>
              <a:pathLst>
                <a:path w="22" h="26" extrusionOk="0">
                  <a:moveTo>
                    <a:pt x="5" y="0"/>
                  </a:moveTo>
                  <a:cubicBezTo>
                    <a:pt x="5" y="0"/>
                    <a:pt x="0" y="20"/>
                    <a:pt x="18" y="26"/>
                  </a:cubicBezTo>
                  <a:cubicBezTo>
                    <a:pt x="22" y="11"/>
                    <a:pt x="5" y="0"/>
                    <a:pt x="5" y="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8" name="Google Shape;2668;p123"/>
            <p:cNvSpPr/>
            <p:nvPr/>
          </p:nvSpPr>
          <p:spPr>
            <a:xfrm>
              <a:off x="5111812" y="4591347"/>
              <a:ext cx="76486" cy="84623"/>
            </a:xfrm>
            <a:custGeom>
              <a:avLst/>
              <a:gdLst/>
              <a:ahLst/>
              <a:cxnLst/>
              <a:rect l="l" t="t" r="r" b="b"/>
              <a:pathLst>
                <a:path w="20" h="22" extrusionOk="0">
                  <a:moveTo>
                    <a:pt x="1" y="22"/>
                  </a:moveTo>
                  <a:cubicBezTo>
                    <a:pt x="17" y="20"/>
                    <a:pt x="20" y="0"/>
                    <a:pt x="20" y="0"/>
                  </a:cubicBezTo>
                  <a:cubicBezTo>
                    <a:pt x="20" y="0"/>
                    <a:pt x="0" y="3"/>
                    <a:pt x="1" y="22"/>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9" name="Google Shape;2669;p123"/>
            <p:cNvSpPr/>
            <p:nvPr/>
          </p:nvSpPr>
          <p:spPr>
            <a:xfrm>
              <a:off x="5176907" y="4698754"/>
              <a:ext cx="99270" cy="79741"/>
            </a:xfrm>
            <a:custGeom>
              <a:avLst/>
              <a:gdLst/>
              <a:ahLst/>
              <a:cxnLst/>
              <a:rect l="l" t="t" r="r" b="b"/>
              <a:pathLst>
                <a:path w="26" h="21" extrusionOk="0">
                  <a:moveTo>
                    <a:pt x="0" y="17"/>
                  </a:moveTo>
                  <a:cubicBezTo>
                    <a:pt x="15" y="21"/>
                    <a:pt x="26" y="5"/>
                    <a:pt x="26" y="5"/>
                  </a:cubicBezTo>
                  <a:cubicBezTo>
                    <a:pt x="26" y="5"/>
                    <a:pt x="6" y="0"/>
                    <a:pt x="0" y="17"/>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0" name="Google Shape;2670;p123"/>
            <p:cNvSpPr/>
            <p:nvPr/>
          </p:nvSpPr>
          <p:spPr>
            <a:xfrm>
              <a:off x="4353458" y="4591347"/>
              <a:ext cx="96015" cy="71604"/>
            </a:xfrm>
            <a:custGeom>
              <a:avLst/>
              <a:gdLst/>
              <a:ahLst/>
              <a:cxnLst/>
              <a:rect l="l" t="t" r="r" b="b"/>
              <a:pathLst>
                <a:path w="25" h="19" extrusionOk="0">
                  <a:moveTo>
                    <a:pt x="0" y="0"/>
                  </a:moveTo>
                  <a:cubicBezTo>
                    <a:pt x="0" y="0"/>
                    <a:pt x="7" y="19"/>
                    <a:pt x="25" y="16"/>
                  </a:cubicBezTo>
                  <a:cubicBezTo>
                    <a:pt x="21" y="0"/>
                    <a:pt x="0" y="0"/>
                    <a:pt x="0" y="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1" name="Google Shape;2671;p123"/>
            <p:cNvSpPr/>
            <p:nvPr/>
          </p:nvSpPr>
          <p:spPr>
            <a:xfrm>
              <a:off x="3001113" y="3033955"/>
              <a:ext cx="87878" cy="73232"/>
            </a:xfrm>
            <a:custGeom>
              <a:avLst/>
              <a:gdLst/>
              <a:ahLst/>
              <a:cxnLst/>
              <a:rect l="l" t="t" r="r" b="b"/>
              <a:pathLst>
                <a:path w="23" h="19" extrusionOk="0">
                  <a:moveTo>
                    <a:pt x="0" y="15"/>
                  </a:moveTo>
                  <a:cubicBezTo>
                    <a:pt x="14" y="19"/>
                    <a:pt x="23" y="3"/>
                    <a:pt x="23" y="3"/>
                  </a:cubicBezTo>
                  <a:cubicBezTo>
                    <a:pt x="23" y="3"/>
                    <a:pt x="6" y="0"/>
                    <a:pt x="0" y="15"/>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2" name="Google Shape;2672;p123"/>
            <p:cNvSpPr/>
            <p:nvPr/>
          </p:nvSpPr>
          <p:spPr>
            <a:xfrm>
              <a:off x="2800947" y="2924921"/>
              <a:ext cx="73232" cy="92760"/>
            </a:xfrm>
            <a:custGeom>
              <a:avLst/>
              <a:gdLst/>
              <a:ahLst/>
              <a:cxnLst/>
              <a:rect l="l" t="t" r="r" b="b"/>
              <a:pathLst>
                <a:path w="19" h="24" extrusionOk="0">
                  <a:moveTo>
                    <a:pt x="6" y="24"/>
                  </a:moveTo>
                  <a:cubicBezTo>
                    <a:pt x="19" y="18"/>
                    <a:pt x="15" y="0"/>
                    <a:pt x="15" y="0"/>
                  </a:cubicBezTo>
                  <a:cubicBezTo>
                    <a:pt x="15" y="0"/>
                    <a:pt x="0" y="8"/>
                    <a:pt x="6" y="24"/>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3" name="Google Shape;2673;p123"/>
            <p:cNvSpPr/>
            <p:nvPr/>
          </p:nvSpPr>
          <p:spPr>
            <a:xfrm>
              <a:off x="94631" y="3009544"/>
              <a:ext cx="118798" cy="100897"/>
            </a:xfrm>
            <a:custGeom>
              <a:avLst/>
              <a:gdLst/>
              <a:ahLst/>
              <a:cxnLst/>
              <a:rect l="l" t="t" r="r" b="b"/>
              <a:pathLst>
                <a:path w="31" h="26" extrusionOk="0">
                  <a:moveTo>
                    <a:pt x="0" y="19"/>
                  </a:moveTo>
                  <a:cubicBezTo>
                    <a:pt x="21" y="26"/>
                    <a:pt x="31" y="3"/>
                    <a:pt x="31" y="3"/>
                  </a:cubicBezTo>
                  <a:cubicBezTo>
                    <a:pt x="31" y="3"/>
                    <a:pt x="7" y="0"/>
                    <a:pt x="0" y="19"/>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4" name="Google Shape;2674;p123"/>
            <p:cNvSpPr/>
            <p:nvPr/>
          </p:nvSpPr>
          <p:spPr>
            <a:xfrm>
              <a:off x="3765977" y="3956673"/>
              <a:ext cx="460546" cy="476819"/>
            </a:xfrm>
            <a:custGeom>
              <a:avLst/>
              <a:gdLst/>
              <a:ahLst/>
              <a:cxnLst/>
              <a:rect l="l" t="t" r="r" b="b"/>
              <a:pathLst>
                <a:path w="120" h="124" extrusionOk="0">
                  <a:moveTo>
                    <a:pt x="91" y="107"/>
                  </a:moveTo>
                  <a:cubicBezTo>
                    <a:pt x="108" y="100"/>
                    <a:pt x="120" y="83"/>
                    <a:pt x="106" y="63"/>
                  </a:cubicBezTo>
                  <a:cubicBezTo>
                    <a:pt x="97" y="51"/>
                    <a:pt x="78" y="60"/>
                    <a:pt x="78" y="60"/>
                  </a:cubicBezTo>
                  <a:cubicBezTo>
                    <a:pt x="78" y="60"/>
                    <a:pt x="89" y="48"/>
                    <a:pt x="80" y="35"/>
                  </a:cubicBezTo>
                  <a:cubicBezTo>
                    <a:pt x="70" y="21"/>
                    <a:pt x="53" y="29"/>
                    <a:pt x="40" y="45"/>
                  </a:cubicBezTo>
                  <a:cubicBezTo>
                    <a:pt x="56" y="27"/>
                    <a:pt x="45" y="3"/>
                    <a:pt x="28" y="2"/>
                  </a:cubicBezTo>
                  <a:cubicBezTo>
                    <a:pt x="11" y="0"/>
                    <a:pt x="0" y="20"/>
                    <a:pt x="5" y="24"/>
                  </a:cubicBezTo>
                  <a:cubicBezTo>
                    <a:pt x="8" y="20"/>
                    <a:pt x="11" y="3"/>
                    <a:pt x="33" y="10"/>
                  </a:cubicBezTo>
                  <a:cubicBezTo>
                    <a:pt x="52" y="18"/>
                    <a:pt x="34" y="53"/>
                    <a:pt x="34" y="53"/>
                  </a:cubicBezTo>
                  <a:cubicBezTo>
                    <a:pt x="34" y="53"/>
                    <a:pt x="58" y="28"/>
                    <a:pt x="73" y="38"/>
                  </a:cubicBezTo>
                  <a:cubicBezTo>
                    <a:pt x="82" y="46"/>
                    <a:pt x="72" y="67"/>
                    <a:pt x="72" y="67"/>
                  </a:cubicBezTo>
                  <a:cubicBezTo>
                    <a:pt x="72" y="67"/>
                    <a:pt x="94" y="56"/>
                    <a:pt x="103" y="68"/>
                  </a:cubicBezTo>
                  <a:cubicBezTo>
                    <a:pt x="119" y="88"/>
                    <a:pt x="81" y="110"/>
                    <a:pt x="81" y="110"/>
                  </a:cubicBezTo>
                  <a:cubicBezTo>
                    <a:pt x="81" y="110"/>
                    <a:pt x="108" y="112"/>
                    <a:pt x="119" y="124"/>
                  </a:cubicBezTo>
                  <a:cubicBezTo>
                    <a:pt x="116" y="111"/>
                    <a:pt x="106" y="109"/>
                    <a:pt x="91" y="10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5" name="Google Shape;2675;p123"/>
            <p:cNvSpPr/>
            <p:nvPr/>
          </p:nvSpPr>
          <p:spPr>
            <a:xfrm>
              <a:off x="3381918" y="3474972"/>
              <a:ext cx="1021988" cy="831586"/>
            </a:xfrm>
            <a:custGeom>
              <a:avLst/>
              <a:gdLst/>
              <a:ahLst/>
              <a:cxnLst/>
              <a:rect l="l" t="t" r="r" b="b"/>
              <a:pathLst>
                <a:path w="266" h="216" extrusionOk="0">
                  <a:moveTo>
                    <a:pt x="245" y="183"/>
                  </a:moveTo>
                  <a:cubicBezTo>
                    <a:pt x="245" y="183"/>
                    <a:pt x="266" y="172"/>
                    <a:pt x="256" y="154"/>
                  </a:cubicBezTo>
                  <a:cubicBezTo>
                    <a:pt x="248" y="136"/>
                    <a:pt x="228" y="138"/>
                    <a:pt x="228" y="138"/>
                  </a:cubicBezTo>
                  <a:cubicBezTo>
                    <a:pt x="228" y="138"/>
                    <a:pt x="245" y="119"/>
                    <a:pt x="234" y="98"/>
                  </a:cubicBezTo>
                  <a:cubicBezTo>
                    <a:pt x="225" y="78"/>
                    <a:pt x="183" y="78"/>
                    <a:pt x="183" y="78"/>
                  </a:cubicBezTo>
                  <a:cubicBezTo>
                    <a:pt x="183" y="78"/>
                    <a:pt x="200" y="63"/>
                    <a:pt x="183" y="40"/>
                  </a:cubicBezTo>
                  <a:cubicBezTo>
                    <a:pt x="167" y="17"/>
                    <a:pt x="128" y="49"/>
                    <a:pt x="128" y="49"/>
                  </a:cubicBezTo>
                  <a:cubicBezTo>
                    <a:pt x="128" y="49"/>
                    <a:pt x="137" y="14"/>
                    <a:pt x="125" y="9"/>
                  </a:cubicBezTo>
                  <a:cubicBezTo>
                    <a:pt x="105" y="0"/>
                    <a:pt x="98" y="21"/>
                    <a:pt x="98" y="21"/>
                  </a:cubicBezTo>
                  <a:cubicBezTo>
                    <a:pt x="98" y="21"/>
                    <a:pt x="90" y="2"/>
                    <a:pt x="74" y="7"/>
                  </a:cubicBezTo>
                  <a:cubicBezTo>
                    <a:pt x="61" y="10"/>
                    <a:pt x="57" y="45"/>
                    <a:pt x="57" y="45"/>
                  </a:cubicBezTo>
                  <a:cubicBezTo>
                    <a:pt x="57" y="45"/>
                    <a:pt x="44" y="14"/>
                    <a:pt x="22" y="21"/>
                  </a:cubicBezTo>
                  <a:cubicBezTo>
                    <a:pt x="0" y="30"/>
                    <a:pt x="16" y="61"/>
                    <a:pt x="16" y="61"/>
                  </a:cubicBezTo>
                  <a:cubicBezTo>
                    <a:pt x="16" y="61"/>
                    <a:pt x="15" y="31"/>
                    <a:pt x="27" y="27"/>
                  </a:cubicBezTo>
                  <a:cubicBezTo>
                    <a:pt x="39" y="24"/>
                    <a:pt x="60" y="61"/>
                    <a:pt x="60" y="61"/>
                  </a:cubicBezTo>
                  <a:cubicBezTo>
                    <a:pt x="60" y="61"/>
                    <a:pt x="65" y="25"/>
                    <a:pt x="77" y="19"/>
                  </a:cubicBezTo>
                  <a:cubicBezTo>
                    <a:pt x="90" y="12"/>
                    <a:pt x="100" y="41"/>
                    <a:pt x="100" y="41"/>
                  </a:cubicBezTo>
                  <a:cubicBezTo>
                    <a:pt x="100" y="41"/>
                    <a:pt x="102" y="14"/>
                    <a:pt x="119" y="17"/>
                  </a:cubicBezTo>
                  <a:cubicBezTo>
                    <a:pt x="125" y="18"/>
                    <a:pt x="122" y="62"/>
                    <a:pt x="122" y="62"/>
                  </a:cubicBezTo>
                  <a:cubicBezTo>
                    <a:pt x="122" y="62"/>
                    <a:pt x="162" y="27"/>
                    <a:pt x="177" y="48"/>
                  </a:cubicBezTo>
                  <a:cubicBezTo>
                    <a:pt x="192" y="69"/>
                    <a:pt x="171" y="84"/>
                    <a:pt x="171" y="84"/>
                  </a:cubicBezTo>
                  <a:cubicBezTo>
                    <a:pt x="171" y="84"/>
                    <a:pt x="217" y="88"/>
                    <a:pt x="228" y="107"/>
                  </a:cubicBezTo>
                  <a:cubicBezTo>
                    <a:pt x="239" y="124"/>
                    <a:pt x="210" y="144"/>
                    <a:pt x="210" y="144"/>
                  </a:cubicBezTo>
                  <a:cubicBezTo>
                    <a:pt x="210" y="144"/>
                    <a:pt x="243" y="143"/>
                    <a:pt x="249" y="157"/>
                  </a:cubicBezTo>
                  <a:cubicBezTo>
                    <a:pt x="254" y="171"/>
                    <a:pt x="233" y="184"/>
                    <a:pt x="233" y="184"/>
                  </a:cubicBezTo>
                  <a:cubicBezTo>
                    <a:pt x="233" y="184"/>
                    <a:pt x="253" y="191"/>
                    <a:pt x="255" y="201"/>
                  </a:cubicBezTo>
                  <a:cubicBezTo>
                    <a:pt x="257" y="209"/>
                    <a:pt x="245" y="211"/>
                    <a:pt x="245" y="211"/>
                  </a:cubicBezTo>
                  <a:cubicBezTo>
                    <a:pt x="244" y="215"/>
                    <a:pt x="244" y="215"/>
                    <a:pt x="244" y="215"/>
                  </a:cubicBezTo>
                  <a:cubicBezTo>
                    <a:pt x="244" y="215"/>
                    <a:pt x="263" y="216"/>
                    <a:pt x="262" y="202"/>
                  </a:cubicBezTo>
                  <a:cubicBezTo>
                    <a:pt x="260" y="188"/>
                    <a:pt x="245" y="183"/>
                    <a:pt x="245" y="183"/>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6" name="Google Shape;2676;p123"/>
            <p:cNvSpPr/>
            <p:nvPr/>
          </p:nvSpPr>
          <p:spPr>
            <a:xfrm>
              <a:off x="4924664" y="4363516"/>
              <a:ext cx="488211" cy="953638"/>
            </a:xfrm>
            <a:custGeom>
              <a:avLst/>
              <a:gdLst/>
              <a:ahLst/>
              <a:cxnLst/>
              <a:rect l="l" t="t" r="r" b="b"/>
              <a:pathLst>
                <a:path w="127" h="248" extrusionOk="0">
                  <a:moveTo>
                    <a:pt x="101" y="124"/>
                  </a:moveTo>
                  <a:cubicBezTo>
                    <a:pt x="101" y="124"/>
                    <a:pt x="120" y="124"/>
                    <a:pt x="121" y="101"/>
                  </a:cubicBezTo>
                  <a:cubicBezTo>
                    <a:pt x="122" y="79"/>
                    <a:pt x="80" y="78"/>
                    <a:pt x="80" y="78"/>
                  </a:cubicBezTo>
                  <a:cubicBezTo>
                    <a:pt x="80" y="78"/>
                    <a:pt x="105" y="63"/>
                    <a:pt x="100" y="52"/>
                  </a:cubicBezTo>
                  <a:cubicBezTo>
                    <a:pt x="92" y="37"/>
                    <a:pt x="74" y="46"/>
                    <a:pt x="74" y="46"/>
                  </a:cubicBezTo>
                  <a:cubicBezTo>
                    <a:pt x="74" y="46"/>
                    <a:pt x="80" y="30"/>
                    <a:pt x="67" y="25"/>
                  </a:cubicBezTo>
                  <a:cubicBezTo>
                    <a:pt x="57" y="21"/>
                    <a:pt x="36" y="39"/>
                    <a:pt x="36" y="39"/>
                  </a:cubicBezTo>
                  <a:cubicBezTo>
                    <a:pt x="36" y="39"/>
                    <a:pt x="44" y="13"/>
                    <a:pt x="25" y="6"/>
                  </a:cubicBezTo>
                  <a:cubicBezTo>
                    <a:pt x="7" y="0"/>
                    <a:pt x="0" y="26"/>
                    <a:pt x="0" y="26"/>
                  </a:cubicBezTo>
                  <a:cubicBezTo>
                    <a:pt x="0" y="26"/>
                    <a:pt x="15" y="8"/>
                    <a:pt x="25" y="12"/>
                  </a:cubicBezTo>
                  <a:cubicBezTo>
                    <a:pt x="35" y="17"/>
                    <a:pt x="28" y="50"/>
                    <a:pt x="28" y="50"/>
                  </a:cubicBezTo>
                  <a:cubicBezTo>
                    <a:pt x="28" y="50"/>
                    <a:pt x="51" y="31"/>
                    <a:pt x="63" y="33"/>
                  </a:cubicBezTo>
                  <a:cubicBezTo>
                    <a:pt x="75" y="35"/>
                    <a:pt x="66" y="58"/>
                    <a:pt x="66" y="58"/>
                  </a:cubicBezTo>
                  <a:cubicBezTo>
                    <a:pt x="66" y="58"/>
                    <a:pt x="81" y="44"/>
                    <a:pt x="91" y="54"/>
                  </a:cubicBezTo>
                  <a:cubicBezTo>
                    <a:pt x="95" y="58"/>
                    <a:pt x="69" y="82"/>
                    <a:pt x="69" y="82"/>
                  </a:cubicBezTo>
                  <a:cubicBezTo>
                    <a:pt x="69" y="82"/>
                    <a:pt x="114" y="83"/>
                    <a:pt x="111" y="103"/>
                  </a:cubicBezTo>
                  <a:cubicBezTo>
                    <a:pt x="110" y="123"/>
                    <a:pt x="89" y="122"/>
                    <a:pt x="89" y="122"/>
                  </a:cubicBezTo>
                  <a:cubicBezTo>
                    <a:pt x="89" y="122"/>
                    <a:pt x="116" y="147"/>
                    <a:pt x="114" y="165"/>
                  </a:cubicBezTo>
                  <a:cubicBezTo>
                    <a:pt x="111" y="182"/>
                    <a:pt x="81" y="177"/>
                    <a:pt x="81" y="177"/>
                  </a:cubicBezTo>
                  <a:cubicBezTo>
                    <a:pt x="81" y="177"/>
                    <a:pt x="103" y="194"/>
                    <a:pt x="100" y="206"/>
                  </a:cubicBezTo>
                  <a:cubicBezTo>
                    <a:pt x="96" y="217"/>
                    <a:pt x="75" y="213"/>
                    <a:pt x="75" y="213"/>
                  </a:cubicBezTo>
                  <a:cubicBezTo>
                    <a:pt x="75" y="213"/>
                    <a:pt x="83" y="228"/>
                    <a:pt x="80" y="235"/>
                  </a:cubicBezTo>
                  <a:cubicBezTo>
                    <a:pt x="77" y="240"/>
                    <a:pt x="68" y="235"/>
                    <a:pt x="68" y="235"/>
                  </a:cubicBezTo>
                  <a:cubicBezTo>
                    <a:pt x="65" y="237"/>
                    <a:pt x="65" y="237"/>
                    <a:pt x="65" y="237"/>
                  </a:cubicBezTo>
                  <a:cubicBezTo>
                    <a:pt x="65" y="237"/>
                    <a:pt x="77" y="248"/>
                    <a:pt x="84" y="239"/>
                  </a:cubicBezTo>
                  <a:cubicBezTo>
                    <a:pt x="91" y="230"/>
                    <a:pt x="83" y="219"/>
                    <a:pt x="83" y="219"/>
                  </a:cubicBezTo>
                  <a:cubicBezTo>
                    <a:pt x="83" y="219"/>
                    <a:pt x="103" y="223"/>
                    <a:pt x="106" y="208"/>
                  </a:cubicBezTo>
                  <a:cubicBezTo>
                    <a:pt x="110" y="193"/>
                    <a:pt x="96" y="183"/>
                    <a:pt x="96" y="183"/>
                  </a:cubicBezTo>
                  <a:cubicBezTo>
                    <a:pt x="96" y="183"/>
                    <a:pt x="118" y="181"/>
                    <a:pt x="123" y="164"/>
                  </a:cubicBezTo>
                  <a:cubicBezTo>
                    <a:pt x="127" y="146"/>
                    <a:pt x="101" y="124"/>
                    <a:pt x="101" y="124"/>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7" name="Google Shape;2677;p123"/>
            <p:cNvSpPr/>
            <p:nvPr/>
          </p:nvSpPr>
          <p:spPr>
            <a:xfrm>
              <a:off x="2228113" y="2845180"/>
              <a:ext cx="1083828" cy="668849"/>
            </a:xfrm>
            <a:custGeom>
              <a:avLst/>
              <a:gdLst/>
              <a:ahLst/>
              <a:cxnLst/>
              <a:rect l="l" t="t" r="r" b="b"/>
              <a:pathLst>
                <a:path w="282" h="174" extrusionOk="0">
                  <a:moveTo>
                    <a:pt x="243" y="127"/>
                  </a:moveTo>
                  <a:cubicBezTo>
                    <a:pt x="243" y="127"/>
                    <a:pt x="272" y="99"/>
                    <a:pt x="269" y="87"/>
                  </a:cubicBezTo>
                  <a:cubicBezTo>
                    <a:pt x="266" y="69"/>
                    <a:pt x="245" y="75"/>
                    <a:pt x="245" y="75"/>
                  </a:cubicBezTo>
                  <a:cubicBezTo>
                    <a:pt x="245" y="75"/>
                    <a:pt x="260" y="54"/>
                    <a:pt x="245" y="42"/>
                  </a:cubicBezTo>
                  <a:cubicBezTo>
                    <a:pt x="234" y="35"/>
                    <a:pt x="207" y="67"/>
                    <a:pt x="207" y="67"/>
                  </a:cubicBezTo>
                  <a:cubicBezTo>
                    <a:pt x="207" y="67"/>
                    <a:pt x="219" y="12"/>
                    <a:pt x="191" y="12"/>
                  </a:cubicBezTo>
                  <a:cubicBezTo>
                    <a:pt x="164" y="13"/>
                    <a:pt x="158" y="37"/>
                    <a:pt x="158" y="37"/>
                  </a:cubicBezTo>
                  <a:cubicBezTo>
                    <a:pt x="158" y="37"/>
                    <a:pt x="139" y="0"/>
                    <a:pt x="116" y="6"/>
                  </a:cubicBezTo>
                  <a:cubicBezTo>
                    <a:pt x="94" y="12"/>
                    <a:pt x="84" y="40"/>
                    <a:pt x="84" y="40"/>
                  </a:cubicBezTo>
                  <a:cubicBezTo>
                    <a:pt x="84" y="40"/>
                    <a:pt x="77" y="20"/>
                    <a:pt x="58" y="24"/>
                  </a:cubicBezTo>
                  <a:cubicBezTo>
                    <a:pt x="38" y="28"/>
                    <a:pt x="38" y="54"/>
                    <a:pt x="38" y="54"/>
                  </a:cubicBezTo>
                  <a:cubicBezTo>
                    <a:pt x="38" y="54"/>
                    <a:pt x="26" y="44"/>
                    <a:pt x="14" y="52"/>
                  </a:cubicBezTo>
                  <a:cubicBezTo>
                    <a:pt x="0" y="61"/>
                    <a:pt x="10" y="78"/>
                    <a:pt x="10" y="78"/>
                  </a:cubicBezTo>
                  <a:cubicBezTo>
                    <a:pt x="14" y="74"/>
                    <a:pt x="14" y="74"/>
                    <a:pt x="14" y="74"/>
                  </a:cubicBezTo>
                  <a:cubicBezTo>
                    <a:pt x="14" y="74"/>
                    <a:pt x="9" y="62"/>
                    <a:pt x="18" y="58"/>
                  </a:cubicBezTo>
                  <a:cubicBezTo>
                    <a:pt x="27" y="53"/>
                    <a:pt x="43" y="65"/>
                    <a:pt x="43" y="65"/>
                  </a:cubicBezTo>
                  <a:cubicBezTo>
                    <a:pt x="43" y="65"/>
                    <a:pt x="44" y="39"/>
                    <a:pt x="58" y="34"/>
                  </a:cubicBezTo>
                  <a:cubicBezTo>
                    <a:pt x="74" y="29"/>
                    <a:pt x="88" y="60"/>
                    <a:pt x="88" y="60"/>
                  </a:cubicBezTo>
                  <a:cubicBezTo>
                    <a:pt x="88" y="60"/>
                    <a:pt x="91" y="19"/>
                    <a:pt x="113" y="17"/>
                  </a:cubicBezTo>
                  <a:cubicBezTo>
                    <a:pt x="133" y="16"/>
                    <a:pt x="157" y="52"/>
                    <a:pt x="157" y="52"/>
                  </a:cubicBezTo>
                  <a:cubicBezTo>
                    <a:pt x="157" y="52"/>
                    <a:pt x="161" y="24"/>
                    <a:pt x="186" y="23"/>
                  </a:cubicBezTo>
                  <a:cubicBezTo>
                    <a:pt x="210" y="22"/>
                    <a:pt x="199" y="82"/>
                    <a:pt x="199" y="82"/>
                  </a:cubicBezTo>
                  <a:cubicBezTo>
                    <a:pt x="199" y="82"/>
                    <a:pt x="235" y="48"/>
                    <a:pt x="240" y="53"/>
                  </a:cubicBezTo>
                  <a:cubicBezTo>
                    <a:pt x="250" y="67"/>
                    <a:pt x="228" y="87"/>
                    <a:pt x="228" y="87"/>
                  </a:cubicBezTo>
                  <a:cubicBezTo>
                    <a:pt x="228" y="87"/>
                    <a:pt x="257" y="76"/>
                    <a:pt x="257" y="92"/>
                  </a:cubicBezTo>
                  <a:cubicBezTo>
                    <a:pt x="256" y="108"/>
                    <a:pt x="227" y="136"/>
                    <a:pt x="227" y="136"/>
                  </a:cubicBezTo>
                  <a:cubicBezTo>
                    <a:pt x="227" y="136"/>
                    <a:pt x="269" y="130"/>
                    <a:pt x="272" y="142"/>
                  </a:cubicBezTo>
                  <a:cubicBezTo>
                    <a:pt x="274" y="156"/>
                    <a:pt x="248" y="174"/>
                    <a:pt x="248" y="174"/>
                  </a:cubicBezTo>
                  <a:cubicBezTo>
                    <a:pt x="248" y="174"/>
                    <a:pt x="282" y="167"/>
                    <a:pt x="279" y="142"/>
                  </a:cubicBezTo>
                  <a:cubicBezTo>
                    <a:pt x="276" y="118"/>
                    <a:pt x="243" y="127"/>
                    <a:pt x="243" y="12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8" name="Google Shape;2678;p123"/>
            <p:cNvSpPr/>
            <p:nvPr/>
          </p:nvSpPr>
          <p:spPr>
            <a:xfrm>
              <a:off x="2381086" y="3136479"/>
              <a:ext cx="615146" cy="304318"/>
            </a:xfrm>
            <a:custGeom>
              <a:avLst/>
              <a:gdLst/>
              <a:ahLst/>
              <a:cxnLst/>
              <a:rect l="l" t="t" r="r" b="b"/>
              <a:pathLst>
                <a:path w="160" h="79" extrusionOk="0">
                  <a:moveTo>
                    <a:pt x="107" y="54"/>
                  </a:moveTo>
                  <a:cubicBezTo>
                    <a:pt x="114" y="35"/>
                    <a:pt x="115" y="17"/>
                    <a:pt x="97" y="14"/>
                  </a:cubicBezTo>
                  <a:cubicBezTo>
                    <a:pt x="82" y="12"/>
                    <a:pt x="75" y="27"/>
                    <a:pt x="75" y="27"/>
                  </a:cubicBezTo>
                  <a:cubicBezTo>
                    <a:pt x="75" y="27"/>
                    <a:pt x="75" y="6"/>
                    <a:pt x="60" y="4"/>
                  </a:cubicBezTo>
                  <a:cubicBezTo>
                    <a:pt x="36" y="0"/>
                    <a:pt x="27" y="18"/>
                    <a:pt x="28" y="37"/>
                  </a:cubicBezTo>
                  <a:cubicBezTo>
                    <a:pt x="20" y="24"/>
                    <a:pt x="13" y="17"/>
                    <a:pt x="0" y="20"/>
                  </a:cubicBezTo>
                  <a:cubicBezTo>
                    <a:pt x="16" y="23"/>
                    <a:pt x="30" y="46"/>
                    <a:pt x="30" y="46"/>
                  </a:cubicBezTo>
                  <a:cubicBezTo>
                    <a:pt x="30" y="46"/>
                    <a:pt x="32" y="4"/>
                    <a:pt x="57" y="9"/>
                  </a:cubicBezTo>
                  <a:cubicBezTo>
                    <a:pt x="72" y="12"/>
                    <a:pt x="72" y="36"/>
                    <a:pt x="72" y="36"/>
                  </a:cubicBezTo>
                  <a:cubicBezTo>
                    <a:pt x="72" y="36"/>
                    <a:pt x="86" y="17"/>
                    <a:pt x="98" y="22"/>
                  </a:cubicBezTo>
                  <a:cubicBezTo>
                    <a:pt x="113" y="30"/>
                    <a:pt x="102" y="63"/>
                    <a:pt x="102" y="63"/>
                  </a:cubicBezTo>
                  <a:cubicBezTo>
                    <a:pt x="102" y="63"/>
                    <a:pt x="126" y="32"/>
                    <a:pt x="140" y="45"/>
                  </a:cubicBezTo>
                  <a:cubicBezTo>
                    <a:pt x="157" y="61"/>
                    <a:pt x="144" y="71"/>
                    <a:pt x="140" y="76"/>
                  </a:cubicBezTo>
                  <a:cubicBezTo>
                    <a:pt x="147" y="79"/>
                    <a:pt x="160" y="59"/>
                    <a:pt x="151" y="46"/>
                  </a:cubicBezTo>
                  <a:cubicBezTo>
                    <a:pt x="141" y="32"/>
                    <a:pt x="115" y="32"/>
                    <a:pt x="107" y="54"/>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9" name="Google Shape;2679;p123"/>
            <p:cNvSpPr/>
            <p:nvPr/>
          </p:nvSpPr>
          <p:spPr>
            <a:xfrm>
              <a:off x="4545487" y="4575074"/>
              <a:ext cx="623283" cy="358021"/>
            </a:xfrm>
            <a:custGeom>
              <a:avLst/>
              <a:gdLst/>
              <a:ahLst/>
              <a:cxnLst/>
              <a:rect l="l" t="t" r="r" b="b"/>
              <a:pathLst>
                <a:path w="162" h="93" extrusionOk="0">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0" name="Google Shape;2680;p123"/>
            <p:cNvSpPr/>
            <p:nvPr/>
          </p:nvSpPr>
          <p:spPr>
            <a:xfrm>
              <a:off x="3424230" y="3663747"/>
              <a:ext cx="621655" cy="354767"/>
            </a:xfrm>
            <a:custGeom>
              <a:avLst/>
              <a:gdLst/>
              <a:ahLst/>
              <a:cxnLst/>
              <a:rect l="l" t="t" r="r" b="b"/>
              <a:pathLst>
                <a:path w="162" h="92" extrusionOk="0">
                  <a:moveTo>
                    <a:pt x="150" y="74"/>
                  </a:moveTo>
                  <a:cubicBezTo>
                    <a:pt x="150" y="74"/>
                    <a:pt x="160" y="65"/>
                    <a:pt x="154" y="57"/>
                  </a:cubicBezTo>
                  <a:cubicBezTo>
                    <a:pt x="148" y="48"/>
                    <a:pt x="136" y="54"/>
                    <a:pt x="136" y="54"/>
                  </a:cubicBezTo>
                  <a:cubicBezTo>
                    <a:pt x="136" y="54"/>
                    <a:pt x="145" y="40"/>
                    <a:pt x="137" y="31"/>
                  </a:cubicBezTo>
                  <a:cubicBezTo>
                    <a:pt x="131" y="22"/>
                    <a:pt x="107" y="29"/>
                    <a:pt x="107" y="29"/>
                  </a:cubicBezTo>
                  <a:cubicBezTo>
                    <a:pt x="107" y="29"/>
                    <a:pt x="115" y="18"/>
                    <a:pt x="104" y="9"/>
                  </a:cubicBezTo>
                  <a:cubicBezTo>
                    <a:pt x="92" y="0"/>
                    <a:pt x="74" y="24"/>
                    <a:pt x="74" y="24"/>
                  </a:cubicBezTo>
                  <a:cubicBezTo>
                    <a:pt x="74" y="24"/>
                    <a:pt x="77" y="3"/>
                    <a:pt x="68" y="2"/>
                  </a:cubicBezTo>
                  <a:cubicBezTo>
                    <a:pt x="57" y="1"/>
                    <a:pt x="54" y="14"/>
                    <a:pt x="54" y="14"/>
                  </a:cubicBezTo>
                  <a:cubicBezTo>
                    <a:pt x="54" y="14"/>
                    <a:pt x="49" y="5"/>
                    <a:pt x="40" y="10"/>
                  </a:cubicBezTo>
                  <a:cubicBezTo>
                    <a:pt x="33" y="14"/>
                    <a:pt x="33" y="33"/>
                    <a:pt x="33" y="33"/>
                  </a:cubicBezTo>
                  <a:cubicBezTo>
                    <a:pt x="33" y="33"/>
                    <a:pt x="24" y="19"/>
                    <a:pt x="12" y="27"/>
                  </a:cubicBezTo>
                  <a:cubicBezTo>
                    <a:pt x="0" y="35"/>
                    <a:pt x="11" y="48"/>
                    <a:pt x="11" y="48"/>
                  </a:cubicBezTo>
                  <a:cubicBezTo>
                    <a:pt x="11" y="48"/>
                    <a:pt x="8" y="33"/>
                    <a:pt x="15" y="29"/>
                  </a:cubicBezTo>
                  <a:cubicBezTo>
                    <a:pt x="22" y="26"/>
                    <a:pt x="36" y="41"/>
                    <a:pt x="36" y="41"/>
                  </a:cubicBezTo>
                  <a:cubicBezTo>
                    <a:pt x="36" y="41"/>
                    <a:pt x="36" y="22"/>
                    <a:pt x="42" y="16"/>
                  </a:cubicBezTo>
                  <a:cubicBezTo>
                    <a:pt x="49" y="10"/>
                    <a:pt x="57" y="24"/>
                    <a:pt x="57" y="24"/>
                  </a:cubicBezTo>
                  <a:cubicBezTo>
                    <a:pt x="57" y="24"/>
                    <a:pt x="56" y="9"/>
                    <a:pt x="66" y="8"/>
                  </a:cubicBezTo>
                  <a:cubicBezTo>
                    <a:pt x="70" y="7"/>
                    <a:pt x="71" y="31"/>
                    <a:pt x="71" y="31"/>
                  </a:cubicBezTo>
                  <a:cubicBezTo>
                    <a:pt x="71" y="31"/>
                    <a:pt x="91" y="6"/>
                    <a:pt x="101" y="14"/>
                  </a:cubicBezTo>
                  <a:cubicBezTo>
                    <a:pt x="110" y="23"/>
                    <a:pt x="101" y="35"/>
                    <a:pt x="101" y="35"/>
                  </a:cubicBezTo>
                  <a:cubicBezTo>
                    <a:pt x="101" y="35"/>
                    <a:pt x="126" y="29"/>
                    <a:pt x="134" y="37"/>
                  </a:cubicBezTo>
                  <a:cubicBezTo>
                    <a:pt x="143" y="44"/>
                    <a:pt x="127" y="60"/>
                    <a:pt x="127" y="60"/>
                  </a:cubicBezTo>
                  <a:cubicBezTo>
                    <a:pt x="127" y="60"/>
                    <a:pt x="146" y="54"/>
                    <a:pt x="150" y="60"/>
                  </a:cubicBezTo>
                  <a:cubicBezTo>
                    <a:pt x="154" y="66"/>
                    <a:pt x="144" y="76"/>
                    <a:pt x="144" y="76"/>
                  </a:cubicBezTo>
                  <a:cubicBezTo>
                    <a:pt x="144" y="76"/>
                    <a:pt x="154" y="77"/>
                    <a:pt x="156" y="82"/>
                  </a:cubicBezTo>
                  <a:cubicBezTo>
                    <a:pt x="158" y="86"/>
                    <a:pt x="151" y="89"/>
                    <a:pt x="151" y="89"/>
                  </a:cubicBezTo>
                  <a:cubicBezTo>
                    <a:pt x="151" y="92"/>
                    <a:pt x="151" y="92"/>
                    <a:pt x="151" y="92"/>
                  </a:cubicBezTo>
                  <a:cubicBezTo>
                    <a:pt x="151" y="92"/>
                    <a:pt x="162" y="89"/>
                    <a:pt x="160" y="82"/>
                  </a:cubicBezTo>
                  <a:cubicBezTo>
                    <a:pt x="158" y="74"/>
                    <a:pt x="150" y="74"/>
                    <a:pt x="150" y="74"/>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1" name="Google Shape;2681;p123"/>
            <p:cNvSpPr/>
            <p:nvPr/>
          </p:nvSpPr>
          <p:spPr>
            <a:xfrm>
              <a:off x="1201243" y="2687325"/>
              <a:ext cx="961775" cy="445899"/>
            </a:xfrm>
            <a:custGeom>
              <a:avLst/>
              <a:gdLst/>
              <a:ahLst/>
              <a:cxnLst/>
              <a:rect l="l" t="t" r="r" b="b"/>
              <a:pathLst>
                <a:path w="250" h="116" extrusionOk="0">
                  <a:moveTo>
                    <a:pt x="213" y="82"/>
                  </a:moveTo>
                  <a:cubicBezTo>
                    <a:pt x="213" y="82"/>
                    <a:pt x="235" y="59"/>
                    <a:pt x="232" y="49"/>
                  </a:cubicBezTo>
                  <a:cubicBezTo>
                    <a:pt x="226" y="37"/>
                    <a:pt x="210" y="44"/>
                    <a:pt x="210" y="44"/>
                  </a:cubicBezTo>
                  <a:cubicBezTo>
                    <a:pt x="210" y="44"/>
                    <a:pt x="221" y="26"/>
                    <a:pt x="205" y="20"/>
                  </a:cubicBezTo>
                  <a:cubicBezTo>
                    <a:pt x="196" y="15"/>
                    <a:pt x="176" y="41"/>
                    <a:pt x="176" y="41"/>
                  </a:cubicBezTo>
                  <a:cubicBezTo>
                    <a:pt x="176" y="41"/>
                    <a:pt x="180" y="0"/>
                    <a:pt x="158" y="3"/>
                  </a:cubicBezTo>
                  <a:cubicBezTo>
                    <a:pt x="134" y="7"/>
                    <a:pt x="131" y="24"/>
                    <a:pt x="131" y="24"/>
                  </a:cubicBezTo>
                  <a:cubicBezTo>
                    <a:pt x="131" y="24"/>
                    <a:pt x="112" y="0"/>
                    <a:pt x="93" y="7"/>
                  </a:cubicBezTo>
                  <a:cubicBezTo>
                    <a:pt x="74" y="13"/>
                    <a:pt x="70" y="34"/>
                    <a:pt x="70" y="34"/>
                  </a:cubicBezTo>
                  <a:cubicBezTo>
                    <a:pt x="70" y="34"/>
                    <a:pt x="62" y="20"/>
                    <a:pt x="45" y="25"/>
                  </a:cubicBezTo>
                  <a:cubicBezTo>
                    <a:pt x="28" y="31"/>
                    <a:pt x="31" y="50"/>
                    <a:pt x="31" y="50"/>
                  </a:cubicBezTo>
                  <a:cubicBezTo>
                    <a:pt x="31" y="50"/>
                    <a:pt x="20" y="43"/>
                    <a:pt x="11" y="50"/>
                  </a:cubicBezTo>
                  <a:cubicBezTo>
                    <a:pt x="0" y="58"/>
                    <a:pt x="10" y="69"/>
                    <a:pt x="10" y="69"/>
                  </a:cubicBezTo>
                  <a:cubicBezTo>
                    <a:pt x="13" y="66"/>
                    <a:pt x="13" y="66"/>
                    <a:pt x="13" y="66"/>
                  </a:cubicBezTo>
                  <a:cubicBezTo>
                    <a:pt x="13" y="66"/>
                    <a:pt x="7" y="58"/>
                    <a:pt x="14" y="55"/>
                  </a:cubicBezTo>
                  <a:cubicBezTo>
                    <a:pt x="22" y="50"/>
                    <a:pt x="36" y="57"/>
                    <a:pt x="36" y="57"/>
                  </a:cubicBezTo>
                  <a:cubicBezTo>
                    <a:pt x="36" y="57"/>
                    <a:pt x="35" y="37"/>
                    <a:pt x="47" y="33"/>
                  </a:cubicBezTo>
                  <a:cubicBezTo>
                    <a:pt x="60" y="27"/>
                    <a:pt x="73" y="48"/>
                    <a:pt x="73" y="48"/>
                  </a:cubicBezTo>
                  <a:cubicBezTo>
                    <a:pt x="73" y="48"/>
                    <a:pt x="73" y="19"/>
                    <a:pt x="91" y="15"/>
                  </a:cubicBezTo>
                  <a:cubicBezTo>
                    <a:pt x="109" y="12"/>
                    <a:pt x="133" y="36"/>
                    <a:pt x="133" y="36"/>
                  </a:cubicBezTo>
                  <a:cubicBezTo>
                    <a:pt x="133" y="36"/>
                    <a:pt x="134" y="15"/>
                    <a:pt x="154" y="12"/>
                  </a:cubicBezTo>
                  <a:cubicBezTo>
                    <a:pt x="175" y="9"/>
                    <a:pt x="171" y="52"/>
                    <a:pt x="171" y="52"/>
                  </a:cubicBezTo>
                  <a:cubicBezTo>
                    <a:pt x="171" y="52"/>
                    <a:pt x="199" y="25"/>
                    <a:pt x="203" y="28"/>
                  </a:cubicBezTo>
                  <a:cubicBezTo>
                    <a:pt x="213" y="37"/>
                    <a:pt x="196" y="53"/>
                    <a:pt x="196" y="53"/>
                  </a:cubicBezTo>
                  <a:cubicBezTo>
                    <a:pt x="196" y="53"/>
                    <a:pt x="221" y="43"/>
                    <a:pt x="221" y="55"/>
                  </a:cubicBezTo>
                  <a:cubicBezTo>
                    <a:pt x="222" y="66"/>
                    <a:pt x="201" y="90"/>
                    <a:pt x="201" y="90"/>
                  </a:cubicBezTo>
                  <a:cubicBezTo>
                    <a:pt x="201" y="90"/>
                    <a:pt x="236" y="81"/>
                    <a:pt x="239" y="90"/>
                  </a:cubicBezTo>
                  <a:cubicBezTo>
                    <a:pt x="243" y="99"/>
                    <a:pt x="222" y="116"/>
                    <a:pt x="222" y="116"/>
                  </a:cubicBezTo>
                  <a:cubicBezTo>
                    <a:pt x="222" y="116"/>
                    <a:pt x="250" y="107"/>
                    <a:pt x="245" y="89"/>
                  </a:cubicBezTo>
                  <a:cubicBezTo>
                    <a:pt x="240" y="71"/>
                    <a:pt x="213" y="82"/>
                    <a:pt x="213" y="8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2" name="Google Shape;2682;p123"/>
            <p:cNvSpPr/>
            <p:nvPr/>
          </p:nvSpPr>
          <p:spPr>
            <a:xfrm>
              <a:off x="1344451" y="2924921"/>
              <a:ext cx="537032" cy="174129"/>
            </a:xfrm>
            <a:custGeom>
              <a:avLst/>
              <a:gdLst/>
              <a:ahLst/>
              <a:cxnLst/>
              <a:rect l="l" t="t" r="r" b="b"/>
              <a:pathLst>
                <a:path w="140" h="45" extrusionOk="0">
                  <a:moveTo>
                    <a:pt x="94" y="32"/>
                  </a:moveTo>
                  <a:cubicBezTo>
                    <a:pt x="99" y="16"/>
                    <a:pt x="98" y="4"/>
                    <a:pt x="81" y="3"/>
                  </a:cubicBezTo>
                  <a:cubicBezTo>
                    <a:pt x="68" y="3"/>
                    <a:pt x="65" y="15"/>
                    <a:pt x="65" y="15"/>
                  </a:cubicBezTo>
                  <a:cubicBezTo>
                    <a:pt x="65" y="15"/>
                    <a:pt x="62" y="0"/>
                    <a:pt x="50" y="0"/>
                  </a:cubicBezTo>
                  <a:cubicBezTo>
                    <a:pt x="29" y="0"/>
                    <a:pt x="23" y="13"/>
                    <a:pt x="26" y="27"/>
                  </a:cubicBezTo>
                  <a:cubicBezTo>
                    <a:pt x="17" y="18"/>
                    <a:pt x="10" y="14"/>
                    <a:pt x="0" y="17"/>
                  </a:cubicBezTo>
                  <a:cubicBezTo>
                    <a:pt x="13" y="18"/>
                    <a:pt x="28" y="34"/>
                    <a:pt x="28" y="34"/>
                  </a:cubicBezTo>
                  <a:cubicBezTo>
                    <a:pt x="28" y="34"/>
                    <a:pt x="26" y="2"/>
                    <a:pt x="48" y="4"/>
                  </a:cubicBezTo>
                  <a:cubicBezTo>
                    <a:pt x="60" y="4"/>
                    <a:pt x="63" y="22"/>
                    <a:pt x="63" y="22"/>
                  </a:cubicBezTo>
                  <a:cubicBezTo>
                    <a:pt x="63" y="22"/>
                    <a:pt x="73" y="6"/>
                    <a:pt x="83" y="9"/>
                  </a:cubicBezTo>
                  <a:cubicBezTo>
                    <a:pt x="98" y="14"/>
                    <a:pt x="91" y="38"/>
                    <a:pt x="91" y="38"/>
                  </a:cubicBezTo>
                  <a:cubicBezTo>
                    <a:pt x="91" y="38"/>
                    <a:pt x="108" y="13"/>
                    <a:pt x="122" y="22"/>
                  </a:cubicBezTo>
                  <a:cubicBezTo>
                    <a:pt x="137" y="32"/>
                    <a:pt x="128" y="40"/>
                    <a:pt x="126" y="44"/>
                  </a:cubicBezTo>
                  <a:cubicBezTo>
                    <a:pt x="131" y="45"/>
                    <a:pt x="140" y="30"/>
                    <a:pt x="131" y="22"/>
                  </a:cubicBezTo>
                  <a:cubicBezTo>
                    <a:pt x="122" y="12"/>
                    <a:pt x="99" y="14"/>
                    <a:pt x="94" y="3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3" name="Google Shape;2683;p123"/>
            <p:cNvSpPr/>
            <p:nvPr/>
          </p:nvSpPr>
          <p:spPr>
            <a:xfrm>
              <a:off x="18145" y="2664542"/>
              <a:ext cx="1091965" cy="541914"/>
            </a:xfrm>
            <a:custGeom>
              <a:avLst/>
              <a:gdLst/>
              <a:ahLst/>
              <a:cxnLst/>
              <a:rect l="l" t="t" r="r" b="b"/>
              <a:pathLst>
                <a:path w="284" h="141" extrusionOk="0">
                  <a:moveTo>
                    <a:pt x="272" y="62"/>
                  </a:moveTo>
                  <a:cubicBezTo>
                    <a:pt x="261" y="53"/>
                    <a:pt x="248" y="61"/>
                    <a:pt x="248" y="61"/>
                  </a:cubicBezTo>
                  <a:cubicBezTo>
                    <a:pt x="248" y="61"/>
                    <a:pt x="251" y="38"/>
                    <a:pt x="233" y="31"/>
                  </a:cubicBezTo>
                  <a:cubicBezTo>
                    <a:pt x="214" y="25"/>
                    <a:pt x="204" y="41"/>
                    <a:pt x="204" y="41"/>
                  </a:cubicBezTo>
                  <a:cubicBezTo>
                    <a:pt x="204" y="41"/>
                    <a:pt x="199" y="16"/>
                    <a:pt x="178" y="7"/>
                  </a:cubicBezTo>
                  <a:cubicBezTo>
                    <a:pt x="158" y="0"/>
                    <a:pt x="135" y="30"/>
                    <a:pt x="135" y="30"/>
                  </a:cubicBezTo>
                  <a:cubicBezTo>
                    <a:pt x="135" y="30"/>
                    <a:pt x="132" y="7"/>
                    <a:pt x="105" y="3"/>
                  </a:cubicBezTo>
                  <a:cubicBezTo>
                    <a:pt x="79" y="0"/>
                    <a:pt x="83" y="50"/>
                    <a:pt x="83" y="50"/>
                  </a:cubicBezTo>
                  <a:cubicBezTo>
                    <a:pt x="83" y="50"/>
                    <a:pt x="62" y="19"/>
                    <a:pt x="50" y="24"/>
                  </a:cubicBezTo>
                  <a:cubicBezTo>
                    <a:pt x="33" y="32"/>
                    <a:pt x="46" y="53"/>
                    <a:pt x="46" y="53"/>
                  </a:cubicBezTo>
                  <a:cubicBezTo>
                    <a:pt x="46" y="53"/>
                    <a:pt x="27" y="45"/>
                    <a:pt x="22" y="61"/>
                  </a:cubicBezTo>
                  <a:cubicBezTo>
                    <a:pt x="18" y="71"/>
                    <a:pt x="43" y="100"/>
                    <a:pt x="43" y="100"/>
                  </a:cubicBezTo>
                  <a:cubicBezTo>
                    <a:pt x="43" y="100"/>
                    <a:pt x="12" y="87"/>
                    <a:pt x="5" y="108"/>
                  </a:cubicBezTo>
                  <a:cubicBezTo>
                    <a:pt x="0" y="130"/>
                    <a:pt x="32" y="141"/>
                    <a:pt x="32" y="141"/>
                  </a:cubicBezTo>
                  <a:cubicBezTo>
                    <a:pt x="32" y="141"/>
                    <a:pt x="8" y="121"/>
                    <a:pt x="13" y="109"/>
                  </a:cubicBezTo>
                  <a:cubicBezTo>
                    <a:pt x="17" y="98"/>
                    <a:pt x="56" y="108"/>
                    <a:pt x="56" y="108"/>
                  </a:cubicBezTo>
                  <a:cubicBezTo>
                    <a:pt x="56" y="108"/>
                    <a:pt x="31" y="80"/>
                    <a:pt x="32" y="67"/>
                  </a:cubicBezTo>
                  <a:cubicBezTo>
                    <a:pt x="33" y="52"/>
                    <a:pt x="62" y="66"/>
                    <a:pt x="62" y="66"/>
                  </a:cubicBezTo>
                  <a:cubicBezTo>
                    <a:pt x="62" y="66"/>
                    <a:pt x="43" y="45"/>
                    <a:pt x="53" y="34"/>
                  </a:cubicBezTo>
                  <a:cubicBezTo>
                    <a:pt x="58" y="30"/>
                    <a:pt x="90" y="64"/>
                    <a:pt x="90" y="64"/>
                  </a:cubicBezTo>
                  <a:cubicBezTo>
                    <a:pt x="90" y="64"/>
                    <a:pt x="86" y="11"/>
                    <a:pt x="108" y="15"/>
                  </a:cubicBezTo>
                  <a:cubicBezTo>
                    <a:pt x="132" y="19"/>
                    <a:pt x="134" y="44"/>
                    <a:pt x="134" y="44"/>
                  </a:cubicBezTo>
                  <a:cubicBezTo>
                    <a:pt x="134" y="44"/>
                    <a:pt x="161" y="14"/>
                    <a:pt x="180" y="18"/>
                  </a:cubicBezTo>
                  <a:cubicBezTo>
                    <a:pt x="201" y="23"/>
                    <a:pt x="200" y="58"/>
                    <a:pt x="200" y="58"/>
                  </a:cubicBezTo>
                  <a:cubicBezTo>
                    <a:pt x="200" y="58"/>
                    <a:pt x="217" y="33"/>
                    <a:pt x="231" y="40"/>
                  </a:cubicBezTo>
                  <a:cubicBezTo>
                    <a:pt x="245" y="45"/>
                    <a:pt x="243" y="69"/>
                    <a:pt x="243" y="69"/>
                  </a:cubicBezTo>
                  <a:cubicBezTo>
                    <a:pt x="243" y="69"/>
                    <a:pt x="260" y="61"/>
                    <a:pt x="268" y="66"/>
                  </a:cubicBezTo>
                  <a:cubicBezTo>
                    <a:pt x="274" y="70"/>
                    <a:pt x="270" y="80"/>
                    <a:pt x="270" y="80"/>
                  </a:cubicBezTo>
                  <a:cubicBezTo>
                    <a:pt x="272" y="84"/>
                    <a:pt x="272" y="84"/>
                    <a:pt x="272" y="84"/>
                  </a:cubicBezTo>
                  <a:cubicBezTo>
                    <a:pt x="272" y="84"/>
                    <a:pt x="284" y="70"/>
                    <a:pt x="272" y="6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4" name="Google Shape;2684;p123"/>
            <p:cNvSpPr/>
            <p:nvPr/>
          </p:nvSpPr>
          <p:spPr>
            <a:xfrm>
              <a:off x="340364" y="2952586"/>
              <a:ext cx="603754" cy="219695"/>
            </a:xfrm>
            <a:custGeom>
              <a:avLst/>
              <a:gdLst/>
              <a:ahLst/>
              <a:cxnLst/>
              <a:rect l="l" t="t" r="r" b="b"/>
              <a:pathLst>
                <a:path w="157" h="57" extrusionOk="0">
                  <a:moveTo>
                    <a:pt x="128" y="34"/>
                  </a:moveTo>
                  <a:cubicBezTo>
                    <a:pt x="133" y="17"/>
                    <a:pt x="125" y="0"/>
                    <a:pt x="101" y="0"/>
                  </a:cubicBezTo>
                  <a:cubicBezTo>
                    <a:pt x="87" y="0"/>
                    <a:pt x="84" y="19"/>
                    <a:pt x="84" y="19"/>
                  </a:cubicBezTo>
                  <a:cubicBezTo>
                    <a:pt x="84" y="19"/>
                    <a:pt x="80" y="5"/>
                    <a:pt x="65" y="5"/>
                  </a:cubicBezTo>
                  <a:cubicBezTo>
                    <a:pt x="47" y="5"/>
                    <a:pt x="45" y="21"/>
                    <a:pt x="50" y="39"/>
                  </a:cubicBezTo>
                  <a:cubicBezTo>
                    <a:pt x="45" y="18"/>
                    <a:pt x="20" y="15"/>
                    <a:pt x="10" y="26"/>
                  </a:cubicBezTo>
                  <a:cubicBezTo>
                    <a:pt x="0" y="38"/>
                    <a:pt x="10" y="57"/>
                    <a:pt x="16" y="55"/>
                  </a:cubicBezTo>
                  <a:cubicBezTo>
                    <a:pt x="14" y="49"/>
                    <a:pt x="3" y="39"/>
                    <a:pt x="19" y="27"/>
                  </a:cubicBezTo>
                  <a:cubicBezTo>
                    <a:pt x="35" y="17"/>
                    <a:pt x="55" y="47"/>
                    <a:pt x="55" y="47"/>
                  </a:cubicBezTo>
                  <a:cubicBezTo>
                    <a:pt x="55" y="47"/>
                    <a:pt x="47" y="18"/>
                    <a:pt x="64" y="13"/>
                  </a:cubicBezTo>
                  <a:cubicBezTo>
                    <a:pt x="74" y="9"/>
                    <a:pt x="87" y="27"/>
                    <a:pt x="87" y="27"/>
                  </a:cubicBezTo>
                  <a:cubicBezTo>
                    <a:pt x="87" y="27"/>
                    <a:pt x="89" y="6"/>
                    <a:pt x="103" y="5"/>
                  </a:cubicBezTo>
                  <a:cubicBezTo>
                    <a:pt x="128" y="4"/>
                    <a:pt x="126" y="42"/>
                    <a:pt x="126" y="42"/>
                  </a:cubicBezTo>
                  <a:cubicBezTo>
                    <a:pt x="126" y="42"/>
                    <a:pt x="142" y="23"/>
                    <a:pt x="157" y="22"/>
                  </a:cubicBezTo>
                  <a:cubicBezTo>
                    <a:pt x="145" y="18"/>
                    <a:pt x="138" y="23"/>
                    <a:pt x="128" y="34"/>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5" name="Google Shape;2685;p123"/>
            <p:cNvSpPr/>
            <p:nvPr/>
          </p:nvSpPr>
          <p:spPr>
            <a:xfrm rot="-849372">
              <a:off x="4401465" y="4322999"/>
              <a:ext cx="623283" cy="358021"/>
            </a:xfrm>
            <a:custGeom>
              <a:avLst/>
              <a:gdLst/>
              <a:ahLst/>
              <a:cxnLst/>
              <a:rect l="l" t="t" r="r" b="b"/>
              <a:pathLst>
                <a:path w="162" h="93" extrusionOk="0">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686" name="Google Shape;2686;p123"/>
          <p:cNvGrpSpPr/>
          <p:nvPr/>
        </p:nvGrpSpPr>
        <p:grpSpPr>
          <a:xfrm rot="-2610904">
            <a:off x="-22738" y="123670"/>
            <a:ext cx="673614" cy="692184"/>
            <a:chOff x="10880877" y="927997"/>
            <a:chExt cx="1341666" cy="1378651"/>
          </a:xfrm>
        </p:grpSpPr>
        <p:sp>
          <p:nvSpPr>
            <p:cNvPr id="2687" name="Google Shape;2687;p123"/>
            <p:cNvSpPr/>
            <p:nvPr/>
          </p:nvSpPr>
          <p:spPr>
            <a:xfrm rot="-1200453">
              <a:off x="11036616" y="1071278"/>
              <a:ext cx="1030189" cy="1092089"/>
            </a:xfrm>
            <a:custGeom>
              <a:avLst/>
              <a:gdLst/>
              <a:ahLst/>
              <a:cxnLst/>
              <a:rect l="l" t="t" r="r" b="b"/>
              <a:pathLst>
                <a:path w="493" h="523" extrusionOk="0">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8" name="Google Shape;2688;p123"/>
            <p:cNvSpPr/>
            <p:nvPr/>
          </p:nvSpPr>
          <p:spPr>
            <a:xfrm rot="-1200456">
              <a:off x="11111902" y="1136486"/>
              <a:ext cx="872786" cy="886051"/>
            </a:xfrm>
            <a:custGeom>
              <a:avLst/>
              <a:gdLst/>
              <a:ahLst/>
              <a:cxnLst/>
              <a:rect l="l" t="t" r="r" b="b"/>
              <a:pathLst>
                <a:path w="418" h="424" extrusionOk="0">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9" name="Google Shape;2689;p123"/>
            <p:cNvSpPr/>
            <p:nvPr/>
          </p:nvSpPr>
          <p:spPr>
            <a:xfrm rot="-1200455">
              <a:off x="11487828" y="1372986"/>
              <a:ext cx="144138" cy="616345"/>
            </a:xfrm>
            <a:custGeom>
              <a:avLst/>
              <a:gdLst/>
              <a:ahLst/>
              <a:cxnLst/>
              <a:rect l="l" t="t" r="r" b="b"/>
              <a:pathLst>
                <a:path w="69" h="295" extrusionOk="0">
                  <a:moveTo>
                    <a:pt x="53" y="295"/>
                  </a:moveTo>
                  <a:cubicBezTo>
                    <a:pt x="53" y="295"/>
                    <a:pt x="12" y="195"/>
                    <a:pt x="69" y="0"/>
                  </a:cubicBezTo>
                  <a:cubicBezTo>
                    <a:pt x="52" y="26"/>
                    <a:pt x="0" y="217"/>
                    <a:pt x="53" y="29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0" name="Google Shape;2690;p123"/>
            <p:cNvSpPr/>
            <p:nvPr/>
          </p:nvSpPr>
          <p:spPr>
            <a:xfrm rot="-1200453">
              <a:off x="11275423" y="1608421"/>
              <a:ext cx="279433" cy="298887"/>
            </a:xfrm>
            <a:custGeom>
              <a:avLst/>
              <a:gdLst/>
              <a:ahLst/>
              <a:cxnLst/>
              <a:rect l="l" t="t" r="r" b="b"/>
              <a:pathLst>
                <a:path w="134" h="143" extrusionOk="0">
                  <a:moveTo>
                    <a:pt x="134" y="143"/>
                  </a:moveTo>
                  <a:cubicBezTo>
                    <a:pt x="134" y="143"/>
                    <a:pt x="68" y="117"/>
                    <a:pt x="0" y="0"/>
                  </a:cubicBezTo>
                  <a:cubicBezTo>
                    <a:pt x="5" y="20"/>
                    <a:pt x="72" y="133"/>
                    <a:pt x="134" y="143"/>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1" name="Google Shape;2691;p123"/>
            <p:cNvSpPr/>
            <p:nvPr/>
          </p:nvSpPr>
          <p:spPr>
            <a:xfrm rot="-1200453">
              <a:off x="11408949" y="1946124"/>
              <a:ext cx="244062" cy="84007"/>
            </a:xfrm>
            <a:custGeom>
              <a:avLst/>
              <a:gdLst/>
              <a:ahLst/>
              <a:cxnLst/>
              <a:rect l="l" t="t" r="r" b="b"/>
              <a:pathLst>
                <a:path w="117" h="40" extrusionOk="0">
                  <a:moveTo>
                    <a:pt x="117" y="22"/>
                  </a:moveTo>
                  <a:cubicBezTo>
                    <a:pt x="117" y="22"/>
                    <a:pt x="75" y="34"/>
                    <a:pt x="0" y="0"/>
                  </a:cubicBezTo>
                  <a:cubicBezTo>
                    <a:pt x="9" y="8"/>
                    <a:pt x="82" y="40"/>
                    <a:pt x="117" y="22"/>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2" name="Google Shape;2692;p123"/>
            <p:cNvSpPr/>
            <p:nvPr/>
          </p:nvSpPr>
          <p:spPr>
            <a:xfrm rot="-1200452">
              <a:off x="11624124" y="1563797"/>
              <a:ext cx="342217" cy="229913"/>
            </a:xfrm>
            <a:custGeom>
              <a:avLst/>
              <a:gdLst/>
              <a:ahLst/>
              <a:cxnLst/>
              <a:rect l="l" t="t" r="r" b="b"/>
              <a:pathLst>
                <a:path w="164" h="110" extrusionOk="0">
                  <a:moveTo>
                    <a:pt x="0" y="105"/>
                  </a:moveTo>
                  <a:cubicBezTo>
                    <a:pt x="0" y="105"/>
                    <a:pt x="70" y="96"/>
                    <a:pt x="164" y="0"/>
                  </a:cubicBezTo>
                  <a:cubicBezTo>
                    <a:pt x="155" y="18"/>
                    <a:pt x="62" y="110"/>
                    <a:pt x="0" y="10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3" name="Google Shape;2693;p123"/>
            <p:cNvSpPr/>
            <p:nvPr/>
          </p:nvSpPr>
          <p:spPr>
            <a:xfrm rot="-1200455">
              <a:off x="11677994" y="1824726"/>
              <a:ext cx="329837" cy="104345"/>
            </a:xfrm>
            <a:custGeom>
              <a:avLst/>
              <a:gdLst/>
              <a:ahLst/>
              <a:cxnLst/>
              <a:rect l="l" t="t" r="r" b="b"/>
              <a:pathLst>
                <a:path w="158" h="50" extrusionOk="0">
                  <a:moveTo>
                    <a:pt x="0" y="26"/>
                  </a:moveTo>
                  <a:cubicBezTo>
                    <a:pt x="0" y="26"/>
                    <a:pt x="55" y="43"/>
                    <a:pt x="158" y="0"/>
                  </a:cubicBezTo>
                  <a:cubicBezTo>
                    <a:pt x="144" y="11"/>
                    <a:pt x="45" y="50"/>
                    <a:pt x="0" y="26"/>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4" name="Google Shape;2694;p123"/>
            <p:cNvSpPr/>
            <p:nvPr/>
          </p:nvSpPr>
          <p:spPr>
            <a:xfrm rot="-1200453">
              <a:off x="11582576" y="2030249"/>
              <a:ext cx="165361" cy="211344"/>
            </a:xfrm>
            <a:custGeom>
              <a:avLst/>
              <a:gdLst/>
              <a:ahLst/>
              <a:cxnLst/>
              <a:rect l="l" t="t" r="r" b="b"/>
              <a:pathLst>
                <a:path w="79" h="101" extrusionOk="0">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2695" name="Google Shape;2695;p123"/>
          <p:cNvSpPr/>
          <p:nvPr/>
        </p:nvSpPr>
        <p:spPr>
          <a:xfrm>
            <a:off x="3284322" y="4664178"/>
            <a:ext cx="8908447" cy="2195648"/>
          </a:xfrm>
          <a:custGeom>
            <a:avLst/>
            <a:gdLst/>
            <a:ahLst/>
            <a:cxnLst/>
            <a:rect l="l" t="t" r="r" b="b"/>
            <a:pathLst>
              <a:path w="8267700" h="2293105" extrusionOk="0">
                <a:moveTo>
                  <a:pt x="4743185" y="368"/>
                </a:moveTo>
                <a:cubicBezTo>
                  <a:pt x="6928973" y="16536"/>
                  <a:pt x="8267663" y="560431"/>
                  <a:pt x="8267700" y="560446"/>
                </a:cubicBezTo>
                <a:cubicBezTo>
                  <a:pt x="8267700" y="560446"/>
                  <a:pt x="8267700" y="560446"/>
                  <a:pt x="8267700" y="2293105"/>
                </a:cubicBezTo>
                <a:lnTo>
                  <a:pt x="1166883" y="2293105"/>
                </a:lnTo>
                <a:cubicBezTo>
                  <a:pt x="996616" y="2071254"/>
                  <a:pt x="661109" y="1634102"/>
                  <a:pt x="0" y="772704"/>
                </a:cubicBezTo>
                <a:cubicBezTo>
                  <a:pt x="1815239" y="170954"/>
                  <a:pt x="3431694" y="-9332"/>
                  <a:pt x="4743185" y="368"/>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nvGrpSpPr>
          <p:cNvPr id="2696" name="Google Shape;2696;p123"/>
          <p:cNvGrpSpPr/>
          <p:nvPr/>
        </p:nvGrpSpPr>
        <p:grpSpPr>
          <a:xfrm>
            <a:off x="11344376" y="-90185"/>
            <a:ext cx="858702" cy="838097"/>
            <a:chOff x="11141919" y="30802"/>
            <a:chExt cx="858702" cy="838097"/>
          </a:xfrm>
        </p:grpSpPr>
        <p:sp>
          <p:nvSpPr>
            <p:cNvPr id="2697" name="Google Shape;2697;p123"/>
            <p:cNvSpPr/>
            <p:nvPr/>
          </p:nvSpPr>
          <p:spPr>
            <a:xfrm rot="-1200453">
              <a:off x="11674805" y="635788"/>
              <a:ext cx="133527" cy="204269"/>
            </a:xfrm>
            <a:custGeom>
              <a:avLst/>
              <a:gdLst/>
              <a:ahLst/>
              <a:cxnLst/>
              <a:rect l="l" t="t" r="r" b="b"/>
              <a:pathLst>
                <a:path w="64" h="98" extrusionOk="0">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CB7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8" name="Google Shape;2698;p123"/>
            <p:cNvSpPr/>
            <p:nvPr/>
          </p:nvSpPr>
          <p:spPr>
            <a:xfrm rot="-1200456">
              <a:off x="11231706" y="127529"/>
              <a:ext cx="679129" cy="644642"/>
            </a:xfrm>
            <a:custGeom>
              <a:avLst/>
              <a:gdLst/>
              <a:ahLst/>
              <a:cxnLst/>
              <a:rect l="l" t="t" r="r" b="b"/>
              <a:pathLst>
                <a:path w="325" h="309" extrusionOk="0">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9" name="Google Shape;2699;p123"/>
            <p:cNvSpPr/>
            <p:nvPr/>
          </p:nvSpPr>
          <p:spPr>
            <a:xfrm rot="-1200454">
              <a:off x="11276592" y="184419"/>
              <a:ext cx="573899" cy="599543"/>
            </a:xfrm>
            <a:custGeom>
              <a:avLst/>
              <a:gdLst/>
              <a:ahLst/>
              <a:cxnLst/>
              <a:rect l="l" t="t" r="r" b="b"/>
              <a:pathLst>
                <a:path w="275" h="287" extrusionOk="0">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FBBD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0" name="Google Shape;2700;p123"/>
            <p:cNvSpPr/>
            <p:nvPr/>
          </p:nvSpPr>
          <p:spPr>
            <a:xfrm rot="-1200454">
              <a:off x="11486218" y="306755"/>
              <a:ext cx="188352" cy="380241"/>
            </a:xfrm>
            <a:custGeom>
              <a:avLst/>
              <a:gdLst/>
              <a:ahLst/>
              <a:cxnLst/>
              <a:rect l="l" t="t" r="r" b="b"/>
              <a:pathLst>
                <a:path w="90" h="182" extrusionOk="0">
                  <a:moveTo>
                    <a:pt x="75" y="182"/>
                  </a:moveTo>
                  <a:cubicBezTo>
                    <a:pt x="75" y="182"/>
                    <a:pt x="79" y="111"/>
                    <a:pt x="0" y="0"/>
                  </a:cubicBezTo>
                  <a:cubicBezTo>
                    <a:pt x="16" y="12"/>
                    <a:pt x="90" y="121"/>
                    <a:pt x="75" y="182"/>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1" name="Google Shape;2701;p123"/>
            <p:cNvSpPr/>
            <p:nvPr/>
          </p:nvSpPr>
          <p:spPr>
            <a:xfrm rot="-1200453">
              <a:off x="11632851" y="298738"/>
              <a:ext cx="112304" cy="248483"/>
            </a:xfrm>
            <a:custGeom>
              <a:avLst/>
              <a:gdLst/>
              <a:ahLst/>
              <a:cxnLst/>
              <a:rect l="l" t="t" r="r" b="b"/>
              <a:pathLst>
                <a:path w="54" h="119" extrusionOk="0">
                  <a:moveTo>
                    <a:pt x="0" y="119"/>
                  </a:moveTo>
                  <a:cubicBezTo>
                    <a:pt x="0" y="119"/>
                    <a:pt x="36" y="88"/>
                    <a:pt x="52" y="0"/>
                  </a:cubicBezTo>
                  <a:cubicBezTo>
                    <a:pt x="54" y="14"/>
                    <a:pt x="36" y="99"/>
                    <a:pt x="0" y="119"/>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2" name="Google Shape;2702;p123"/>
            <p:cNvSpPr/>
            <p:nvPr/>
          </p:nvSpPr>
          <p:spPr>
            <a:xfrm rot="-1200455">
              <a:off x="11710444" y="508051"/>
              <a:ext cx="144138" cy="90197"/>
            </a:xfrm>
            <a:custGeom>
              <a:avLst/>
              <a:gdLst/>
              <a:ahLst/>
              <a:cxnLst/>
              <a:rect l="l" t="t" r="r" b="b"/>
              <a:pathLst>
                <a:path w="69" h="43" extrusionOk="0">
                  <a:moveTo>
                    <a:pt x="0" y="40"/>
                  </a:moveTo>
                  <a:cubicBezTo>
                    <a:pt x="0" y="40"/>
                    <a:pt x="29" y="38"/>
                    <a:pt x="69" y="0"/>
                  </a:cubicBezTo>
                  <a:cubicBezTo>
                    <a:pt x="65" y="7"/>
                    <a:pt x="25" y="43"/>
                    <a:pt x="0" y="4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3" name="Google Shape;2703;p123"/>
            <p:cNvSpPr/>
            <p:nvPr/>
          </p:nvSpPr>
          <p:spPr>
            <a:xfrm rot="-1200452">
              <a:off x="11538078" y="665049"/>
              <a:ext cx="157402" cy="52173"/>
            </a:xfrm>
            <a:custGeom>
              <a:avLst/>
              <a:gdLst/>
              <a:ahLst/>
              <a:cxnLst/>
              <a:rect l="l" t="t" r="r" b="b"/>
              <a:pathLst>
                <a:path w="75" h="25" extrusionOk="0">
                  <a:moveTo>
                    <a:pt x="75" y="0"/>
                  </a:moveTo>
                  <a:cubicBezTo>
                    <a:pt x="75" y="0"/>
                    <a:pt x="54" y="20"/>
                    <a:pt x="0" y="23"/>
                  </a:cubicBezTo>
                  <a:cubicBezTo>
                    <a:pt x="7" y="25"/>
                    <a:pt x="60" y="21"/>
                    <a:pt x="75"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4" name="Google Shape;2704;p123"/>
            <p:cNvSpPr/>
            <p:nvPr/>
          </p:nvSpPr>
          <p:spPr>
            <a:xfrm rot="-1200453">
              <a:off x="11385593" y="578185"/>
              <a:ext cx="265285" cy="98155"/>
            </a:xfrm>
            <a:custGeom>
              <a:avLst/>
              <a:gdLst/>
              <a:ahLst/>
              <a:cxnLst/>
              <a:rect l="l" t="t" r="r" b="b"/>
              <a:pathLst>
                <a:path w="127" h="47" extrusionOk="0">
                  <a:moveTo>
                    <a:pt x="127" y="30"/>
                  </a:moveTo>
                  <a:cubicBezTo>
                    <a:pt x="127" y="30"/>
                    <a:pt x="80" y="39"/>
                    <a:pt x="0" y="0"/>
                  </a:cubicBezTo>
                  <a:cubicBezTo>
                    <a:pt x="9" y="10"/>
                    <a:pt x="88" y="47"/>
                    <a:pt x="127" y="3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2705" name="Google Shape;2705;p123"/>
          <p:cNvSpPr/>
          <p:nvPr/>
        </p:nvSpPr>
        <p:spPr>
          <a:xfrm>
            <a:off x="-23365" y="3007512"/>
            <a:ext cx="12188952" cy="3850488"/>
          </a:xfrm>
          <a:custGeom>
            <a:avLst/>
            <a:gdLst/>
            <a:ahLst/>
            <a:cxnLst/>
            <a:rect l="l" t="t" r="r" b="b"/>
            <a:pathLst>
              <a:path w="12188952" h="3850488" extrusionOk="0">
                <a:moveTo>
                  <a:pt x="282858" y="953"/>
                </a:moveTo>
                <a:cubicBezTo>
                  <a:pt x="949832" y="12603"/>
                  <a:pt x="1183508" y="-67001"/>
                  <a:pt x="2374306" y="434202"/>
                </a:cubicBezTo>
                <a:cubicBezTo>
                  <a:pt x="3565104" y="935405"/>
                  <a:pt x="5388766" y="2877142"/>
                  <a:pt x="7427648" y="3008169"/>
                </a:cubicBezTo>
                <a:cubicBezTo>
                  <a:pt x="9179895" y="3120776"/>
                  <a:pt x="10439965" y="2790445"/>
                  <a:pt x="12188952" y="2149941"/>
                </a:cubicBezTo>
                <a:lnTo>
                  <a:pt x="12188952" y="3850488"/>
                </a:lnTo>
                <a:lnTo>
                  <a:pt x="0" y="3850488"/>
                </a:lnTo>
                <a:lnTo>
                  <a:pt x="0" y="2369"/>
                </a:lnTo>
                <a:cubicBezTo>
                  <a:pt x="93242" y="-167"/>
                  <a:pt x="187576" y="-711"/>
                  <a:pt x="282858" y="95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6" name="Google Shape;2706;p123"/>
          <p:cNvSpPr/>
          <p:nvPr/>
        </p:nvSpPr>
        <p:spPr>
          <a:xfrm>
            <a:off x="-23365" y="3324746"/>
            <a:ext cx="12195878" cy="3383191"/>
          </a:xfrm>
          <a:custGeom>
            <a:avLst/>
            <a:gdLst/>
            <a:ahLst/>
            <a:cxnLst/>
            <a:rect l="l" t="t" r="r" b="b"/>
            <a:pathLst>
              <a:path w="12226444" h="3383191" extrusionOk="0">
                <a:moveTo>
                  <a:pt x="0" y="0"/>
                </a:moveTo>
                <a:cubicBezTo>
                  <a:pt x="4849618" y="341726"/>
                  <a:pt x="5060396" y="5340190"/>
                  <a:pt x="12226444" y="1871560"/>
                </a:cubicBezTo>
                <a:lnTo>
                  <a:pt x="12226444" y="2023822"/>
                </a:lnTo>
                <a:cubicBezTo>
                  <a:pt x="8197021" y="4374285"/>
                  <a:pt x="5724658" y="3266285"/>
                  <a:pt x="3368145" y="1776645"/>
                </a:cubicBezTo>
                <a:cubicBezTo>
                  <a:pt x="1574961" y="643106"/>
                  <a:pt x="605914" y="543871"/>
                  <a:pt x="0" y="477574"/>
                </a:cubicBez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nvGrpSpPr>
          <p:cNvPr id="2707" name="Google Shape;2707;p123"/>
          <p:cNvGrpSpPr/>
          <p:nvPr/>
        </p:nvGrpSpPr>
        <p:grpSpPr>
          <a:xfrm>
            <a:off x="-1519" y="854145"/>
            <a:ext cx="1881435" cy="2342407"/>
            <a:chOff x="3000" y="1116"/>
            <a:chExt cx="1680" cy="2092"/>
          </a:xfrm>
        </p:grpSpPr>
        <p:sp>
          <p:nvSpPr>
            <p:cNvPr id="2708" name="Google Shape;2708;p123"/>
            <p:cNvSpPr/>
            <p:nvPr/>
          </p:nvSpPr>
          <p:spPr>
            <a:xfrm>
              <a:off x="3019" y="2576"/>
              <a:ext cx="85" cy="93"/>
            </a:xfrm>
            <a:custGeom>
              <a:avLst/>
              <a:gdLst/>
              <a:ahLst/>
              <a:cxnLst/>
              <a:rect l="l" t="t" r="r" b="b"/>
              <a:pathLst>
                <a:path w="36" h="39" extrusionOk="0">
                  <a:moveTo>
                    <a:pt x="0" y="32"/>
                  </a:moveTo>
                  <a:cubicBezTo>
                    <a:pt x="0" y="32"/>
                    <a:pt x="0" y="36"/>
                    <a:pt x="2" y="39"/>
                  </a:cubicBezTo>
                  <a:cubicBezTo>
                    <a:pt x="33" y="25"/>
                    <a:pt x="36" y="20"/>
                    <a:pt x="26" y="0"/>
                  </a:cubicBezTo>
                  <a:cubicBezTo>
                    <a:pt x="32" y="29"/>
                    <a:pt x="0" y="32"/>
                    <a:pt x="0" y="3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9" name="Google Shape;2709;p123"/>
            <p:cNvSpPr/>
            <p:nvPr/>
          </p:nvSpPr>
          <p:spPr>
            <a:xfrm>
              <a:off x="3057" y="2617"/>
              <a:ext cx="116" cy="73"/>
            </a:xfrm>
            <a:custGeom>
              <a:avLst/>
              <a:gdLst/>
              <a:ahLst/>
              <a:cxnLst/>
              <a:rect l="l" t="t" r="r" b="b"/>
              <a:pathLst>
                <a:path w="49" h="31" extrusionOk="0">
                  <a:moveTo>
                    <a:pt x="37" y="17"/>
                  </a:moveTo>
                  <a:cubicBezTo>
                    <a:pt x="34" y="18"/>
                    <a:pt x="21" y="23"/>
                    <a:pt x="13" y="23"/>
                  </a:cubicBezTo>
                  <a:cubicBezTo>
                    <a:pt x="6" y="22"/>
                    <a:pt x="5" y="13"/>
                    <a:pt x="5" y="13"/>
                  </a:cubicBezTo>
                  <a:cubicBezTo>
                    <a:pt x="0" y="20"/>
                    <a:pt x="0" y="20"/>
                    <a:pt x="0" y="20"/>
                  </a:cubicBezTo>
                  <a:cubicBezTo>
                    <a:pt x="0" y="20"/>
                    <a:pt x="5" y="31"/>
                    <a:pt x="14" y="31"/>
                  </a:cubicBezTo>
                  <a:cubicBezTo>
                    <a:pt x="24" y="31"/>
                    <a:pt x="37" y="27"/>
                    <a:pt x="43" y="20"/>
                  </a:cubicBezTo>
                  <a:cubicBezTo>
                    <a:pt x="49" y="14"/>
                    <a:pt x="49" y="0"/>
                    <a:pt x="49" y="0"/>
                  </a:cubicBezTo>
                  <a:cubicBezTo>
                    <a:pt x="49" y="0"/>
                    <a:pt x="39" y="16"/>
                    <a:pt x="37" y="1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0" name="Google Shape;2710;p123"/>
            <p:cNvSpPr/>
            <p:nvPr/>
          </p:nvSpPr>
          <p:spPr>
            <a:xfrm>
              <a:off x="3133" y="2676"/>
              <a:ext cx="71" cy="23"/>
            </a:xfrm>
            <a:custGeom>
              <a:avLst/>
              <a:gdLst/>
              <a:ahLst/>
              <a:cxnLst/>
              <a:rect l="l" t="t" r="r" b="b"/>
              <a:pathLst>
                <a:path w="30" h="10" extrusionOk="0">
                  <a:moveTo>
                    <a:pt x="13" y="5"/>
                  </a:moveTo>
                  <a:cubicBezTo>
                    <a:pt x="9" y="4"/>
                    <a:pt x="6" y="0"/>
                    <a:pt x="6" y="0"/>
                  </a:cubicBezTo>
                  <a:cubicBezTo>
                    <a:pt x="0" y="1"/>
                    <a:pt x="0" y="1"/>
                    <a:pt x="0" y="1"/>
                  </a:cubicBezTo>
                  <a:cubicBezTo>
                    <a:pt x="0" y="1"/>
                    <a:pt x="6" y="10"/>
                    <a:pt x="13" y="10"/>
                  </a:cubicBezTo>
                  <a:cubicBezTo>
                    <a:pt x="20" y="10"/>
                    <a:pt x="27" y="7"/>
                    <a:pt x="30" y="1"/>
                  </a:cubicBezTo>
                  <a:cubicBezTo>
                    <a:pt x="25" y="4"/>
                    <a:pt x="18" y="6"/>
                    <a:pt x="13" y="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1" name="Google Shape;2711;p123"/>
            <p:cNvSpPr/>
            <p:nvPr/>
          </p:nvSpPr>
          <p:spPr>
            <a:xfrm>
              <a:off x="3003" y="2742"/>
              <a:ext cx="234" cy="198"/>
            </a:xfrm>
            <a:custGeom>
              <a:avLst/>
              <a:gdLst/>
              <a:ahLst/>
              <a:cxnLst/>
              <a:rect l="l" t="t" r="r" b="b"/>
              <a:pathLst>
                <a:path w="99" h="84" extrusionOk="0">
                  <a:moveTo>
                    <a:pt x="11" y="9"/>
                  </a:moveTo>
                  <a:cubicBezTo>
                    <a:pt x="24" y="16"/>
                    <a:pt x="19" y="30"/>
                    <a:pt x="19" y="30"/>
                  </a:cubicBezTo>
                  <a:cubicBezTo>
                    <a:pt x="19" y="30"/>
                    <a:pt x="40" y="22"/>
                    <a:pt x="51" y="29"/>
                  </a:cubicBezTo>
                  <a:cubicBezTo>
                    <a:pt x="61" y="35"/>
                    <a:pt x="54" y="54"/>
                    <a:pt x="54" y="54"/>
                  </a:cubicBezTo>
                  <a:cubicBezTo>
                    <a:pt x="54" y="54"/>
                    <a:pt x="68" y="44"/>
                    <a:pt x="75" y="51"/>
                  </a:cubicBezTo>
                  <a:cubicBezTo>
                    <a:pt x="81" y="58"/>
                    <a:pt x="76" y="69"/>
                    <a:pt x="76" y="69"/>
                  </a:cubicBezTo>
                  <a:cubicBezTo>
                    <a:pt x="76" y="69"/>
                    <a:pt x="86" y="69"/>
                    <a:pt x="90" y="73"/>
                  </a:cubicBezTo>
                  <a:cubicBezTo>
                    <a:pt x="93" y="78"/>
                    <a:pt x="88" y="82"/>
                    <a:pt x="88" y="82"/>
                  </a:cubicBezTo>
                  <a:cubicBezTo>
                    <a:pt x="89" y="84"/>
                    <a:pt x="89" y="84"/>
                    <a:pt x="89" y="84"/>
                  </a:cubicBezTo>
                  <a:cubicBezTo>
                    <a:pt x="89" y="84"/>
                    <a:pt x="99" y="80"/>
                    <a:pt x="93" y="72"/>
                  </a:cubicBezTo>
                  <a:cubicBezTo>
                    <a:pt x="88" y="65"/>
                    <a:pt x="80" y="66"/>
                    <a:pt x="80" y="66"/>
                  </a:cubicBezTo>
                  <a:cubicBezTo>
                    <a:pt x="80" y="66"/>
                    <a:pt x="87" y="55"/>
                    <a:pt x="78" y="48"/>
                  </a:cubicBezTo>
                  <a:cubicBezTo>
                    <a:pt x="68" y="40"/>
                    <a:pt x="60" y="45"/>
                    <a:pt x="60" y="45"/>
                  </a:cubicBezTo>
                  <a:cubicBezTo>
                    <a:pt x="60" y="45"/>
                    <a:pt x="62" y="32"/>
                    <a:pt x="52" y="23"/>
                  </a:cubicBezTo>
                  <a:cubicBezTo>
                    <a:pt x="41" y="13"/>
                    <a:pt x="22" y="24"/>
                    <a:pt x="22" y="24"/>
                  </a:cubicBezTo>
                  <a:cubicBezTo>
                    <a:pt x="22" y="24"/>
                    <a:pt x="26" y="11"/>
                    <a:pt x="12" y="3"/>
                  </a:cubicBezTo>
                  <a:cubicBezTo>
                    <a:pt x="7" y="0"/>
                    <a:pt x="4" y="1"/>
                    <a:pt x="0" y="4"/>
                  </a:cubicBezTo>
                  <a:cubicBezTo>
                    <a:pt x="0" y="11"/>
                    <a:pt x="0" y="11"/>
                    <a:pt x="0" y="11"/>
                  </a:cubicBezTo>
                  <a:cubicBezTo>
                    <a:pt x="4" y="8"/>
                    <a:pt x="7" y="7"/>
                    <a:pt x="11" y="9"/>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2" name="Google Shape;2712;p123"/>
            <p:cNvSpPr/>
            <p:nvPr/>
          </p:nvSpPr>
          <p:spPr>
            <a:xfrm>
              <a:off x="4590" y="2068"/>
              <a:ext cx="90" cy="22"/>
            </a:xfrm>
            <a:custGeom>
              <a:avLst/>
              <a:gdLst/>
              <a:ahLst/>
              <a:cxnLst/>
              <a:rect l="l" t="t" r="r" b="b"/>
              <a:pathLst>
                <a:path w="38" h="9" extrusionOk="0">
                  <a:moveTo>
                    <a:pt x="38" y="6"/>
                  </a:moveTo>
                  <a:cubicBezTo>
                    <a:pt x="38" y="6"/>
                    <a:pt x="23" y="0"/>
                    <a:pt x="10" y="0"/>
                  </a:cubicBezTo>
                  <a:cubicBezTo>
                    <a:pt x="9" y="0"/>
                    <a:pt x="6" y="0"/>
                    <a:pt x="1" y="0"/>
                  </a:cubicBezTo>
                  <a:cubicBezTo>
                    <a:pt x="0" y="9"/>
                    <a:pt x="0" y="9"/>
                    <a:pt x="0" y="9"/>
                  </a:cubicBezTo>
                  <a:cubicBezTo>
                    <a:pt x="20" y="7"/>
                    <a:pt x="38" y="6"/>
                    <a:pt x="38" y="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3" name="Google Shape;2713;p123"/>
            <p:cNvSpPr/>
            <p:nvPr/>
          </p:nvSpPr>
          <p:spPr>
            <a:xfrm>
              <a:off x="3000" y="1631"/>
              <a:ext cx="1599" cy="1531"/>
            </a:xfrm>
            <a:custGeom>
              <a:avLst/>
              <a:gdLst/>
              <a:ahLst/>
              <a:cxnLst/>
              <a:rect l="l" t="t" r="r" b="b"/>
              <a:pathLst>
                <a:path w="677" h="648" extrusionOk="0">
                  <a:moveTo>
                    <a:pt x="669" y="175"/>
                  </a:moveTo>
                  <a:cubicBezTo>
                    <a:pt x="485" y="89"/>
                    <a:pt x="485" y="89"/>
                    <a:pt x="485" y="89"/>
                  </a:cubicBezTo>
                  <a:cubicBezTo>
                    <a:pt x="381" y="36"/>
                    <a:pt x="381" y="36"/>
                    <a:pt x="381" y="36"/>
                  </a:cubicBezTo>
                  <a:cubicBezTo>
                    <a:pt x="307" y="0"/>
                    <a:pt x="307" y="0"/>
                    <a:pt x="307" y="0"/>
                  </a:cubicBezTo>
                  <a:cubicBezTo>
                    <a:pt x="207" y="44"/>
                    <a:pt x="207" y="44"/>
                    <a:pt x="207" y="44"/>
                  </a:cubicBezTo>
                  <a:cubicBezTo>
                    <a:pt x="195" y="49"/>
                    <a:pt x="195" y="49"/>
                    <a:pt x="195" y="49"/>
                  </a:cubicBezTo>
                  <a:cubicBezTo>
                    <a:pt x="195" y="51"/>
                    <a:pt x="195" y="51"/>
                    <a:pt x="195" y="51"/>
                  </a:cubicBezTo>
                  <a:cubicBezTo>
                    <a:pt x="100" y="94"/>
                    <a:pt x="100" y="94"/>
                    <a:pt x="100" y="94"/>
                  </a:cubicBezTo>
                  <a:cubicBezTo>
                    <a:pt x="52" y="115"/>
                    <a:pt x="21" y="130"/>
                    <a:pt x="0" y="140"/>
                  </a:cubicBezTo>
                  <a:cubicBezTo>
                    <a:pt x="0" y="642"/>
                    <a:pt x="0" y="642"/>
                    <a:pt x="0" y="642"/>
                  </a:cubicBezTo>
                  <a:cubicBezTo>
                    <a:pt x="82" y="640"/>
                    <a:pt x="82" y="640"/>
                    <a:pt x="82" y="640"/>
                  </a:cubicBezTo>
                  <a:cubicBezTo>
                    <a:pt x="201" y="644"/>
                    <a:pt x="201" y="644"/>
                    <a:pt x="201" y="644"/>
                  </a:cubicBezTo>
                  <a:cubicBezTo>
                    <a:pt x="236" y="644"/>
                    <a:pt x="236" y="644"/>
                    <a:pt x="236" y="644"/>
                  </a:cubicBezTo>
                  <a:cubicBezTo>
                    <a:pt x="236" y="644"/>
                    <a:pt x="318" y="644"/>
                    <a:pt x="407" y="644"/>
                  </a:cubicBezTo>
                  <a:cubicBezTo>
                    <a:pt x="419" y="644"/>
                    <a:pt x="443" y="648"/>
                    <a:pt x="455" y="648"/>
                  </a:cubicBezTo>
                  <a:cubicBezTo>
                    <a:pt x="489" y="648"/>
                    <a:pt x="519" y="638"/>
                    <a:pt x="548" y="638"/>
                  </a:cubicBezTo>
                  <a:cubicBezTo>
                    <a:pt x="603" y="638"/>
                    <a:pt x="632" y="643"/>
                    <a:pt x="632" y="643"/>
                  </a:cubicBezTo>
                  <a:cubicBezTo>
                    <a:pt x="677" y="178"/>
                    <a:pt x="677" y="178"/>
                    <a:pt x="677" y="178"/>
                  </a:cubicBezTo>
                  <a:cubicBezTo>
                    <a:pt x="669" y="175"/>
                    <a:pt x="669" y="175"/>
                    <a:pt x="669" y="175"/>
                  </a:cubicBezTo>
                  <a:cubicBezTo>
                    <a:pt x="669" y="175"/>
                    <a:pt x="669" y="175"/>
                    <a:pt x="669" y="175"/>
                  </a:cubicBezTo>
                  <a:close/>
                </a:path>
              </a:pathLst>
            </a:custGeom>
            <a:solidFill>
              <a:srgbClr val="C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4" name="Google Shape;2714;p123"/>
            <p:cNvSpPr/>
            <p:nvPr/>
          </p:nvSpPr>
          <p:spPr>
            <a:xfrm>
              <a:off x="3433" y="1740"/>
              <a:ext cx="560" cy="17"/>
            </a:xfrm>
            <a:custGeom>
              <a:avLst/>
              <a:gdLst/>
              <a:ahLst/>
              <a:cxnLst/>
              <a:rect l="l" t="t" r="r" b="b"/>
              <a:pathLst>
                <a:path w="237" h="7" extrusionOk="0">
                  <a:moveTo>
                    <a:pt x="237" y="7"/>
                  </a:moveTo>
                  <a:cubicBezTo>
                    <a:pt x="229" y="3"/>
                    <a:pt x="229" y="3"/>
                    <a:pt x="229" y="3"/>
                  </a:cubicBezTo>
                  <a:cubicBezTo>
                    <a:pt x="193" y="3"/>
                    <a:pt x="153" y="2"/>
                    <a:pt x="129" y="1"/>
                  </a:cubicBezTo>
                  <a:cubicBezTo>
                    <a:pt x="110" y="0"/>
                    <a:pt x="61" y="0"/>
                    <a:pt x="13" y="0"/>
                  </a:cubicBezTo>
                  <a:cubicBezTo>
                    <a:pt x="12" y="0"/>
                    <a:pt x="12" y="0"/>
                    <a:pt x="12" y="0"/>
                  </a:cubicBezTo>
                  <a:cubicBezTo>
                    <a:pt x="12" y="2"/>
                    <a:pt x="12" y="2"/>
                    <a:pt x="12" y="2"/>
                  </a:cubicBezTo>
                  <a:cubicBezTo>
                    <a:pt x="0" y="6"/>
                    <a:pt x="0" y="6"/>
                    <a:pt x="0" y="6"/>
                  </a:cubicBezTo>
                  <a:cubicBezTo>
                    <a:pt x="12" y="6"/>
                    <a:pt x="19" y="6"/>
                    <a:pt x="26" y="6"/>
                  </a:cubicBezTo>
                  <a:cubicBezTo>
                    <a:pt x="55" y="6"/>
                    <a:pt x="191" y="6"/>
                    <a:pt x="237" y="7"/>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5" name="Google Shape;2715;p123"/>
            <p:cNvSpPr/>
            <p:nvPr/>
          </p:nvSpPr>
          <p:spPr>
            <a:xfrm>
              <a:off x="3000" y="1757"/>
              <a:ext cx="1640" cy="1451"/>
            </a:xfrm>
            <a:custGeom>
              <a:avLst/>
              <a:gdLst/>
              <a:ahLst/>
              <a:cxnLst/>
              <a:rect l="l" t="t" r="r" b="b"/>
              <a:pathLst>
                <a:path w="694" h="614" extrusionOk="0">
                  <a:moveTo>
                    <a:pt x="669" y="180"/>
                  </a:moveTo>
                  <a:cubicBezTo>
                    <a:pt x="668" y="188"/>
                    <a:pt x="668" y="188"/>
                    <a:pt x="668" y="188"/>
                  </a:cubicBezTo>
                  <a:cubicBezTo>
                    <a:pt x="669" y="188"/>
                    <a:pt x="669" y="188"/>
                    <a:pt x="669" y="188"/>
                  </a:cubicBezTo>
                  <a:cubicBezTo>
                    <a:pt x="667" y="202"/>
                    <a:pt x="666" y="216"/>
                    <a:pt x="666" y="229"/>
                  </a:cubicBezTo>
                  <a:cubicBezTo>
                    <a:pt x="665" y="229"/>
                    <a:pt x="665" y="229"/>
                    <a:pt x="665" y="229"/>
                  </a:cubicBezTo>
                  <a:cubicBezTo>
                    <a:pt x="665" y="228"/>
                    <a:pt x="665" y="228"/>
                    <a:pt x="665" y="228"/>
                  </a:cubicBezTo>
                  <a:cubicBezTo>
                    <a:pt x="652" y="228"/>
                    <a:pt x="611" y="230"/>
                    <a:pt x="571" y="231"/>
                  </a:cubicBezTo>
                  <a:cubicBezTo>
                    <a:pt x="573" y="190"/>
                    <a:pt x="573" y="190"/>
                    <a:pt x="573" y="190"/>
                  </a:cubicBezTo>
                  <a:cubicBezTo>
                    <a:pt x="598" y="189"/>
                    <a:pt x="638" y="189"/>
                    <a:pt x="668" y="188"/>
                  </a:cubicBezTo>
                  <a:cubicBezTo>
                    <a:pt x="669" y="180"/>
                    <a:pt x="669" y="180"/>
                    <a:pt x="669" y="180"/>
                  </a:cubicBezTo>
                  <a:cubicBezTo>
                    <a:pt x="636" y="181"/>
                    <a:pt x="594" y="182"/>
                    <a:pt x="582" y="183"/>
                  </a:cubicBezTo>
                  <a:cubicBezTo>
                    <a:pt x="579" y="184"/>
                    <a:pt x="577" y="184"/>
                    <a:pt x="573" y="184"/>
                  </a:cubicBezTo>
                  <a:cubicBezTo>
                    <a:pt x="574" y="143"/>
                    <a:pt x="574" y="143"/>
                    <a:pt x="574" y="143"/>
                  </a:cubicBezTo>
                  <a:cubicBezTo>
                    <a:pt x="606" y="142"/>
                    <a:pt x="631" y="142"/>
                    <a:pt x="635" y="142"/>
                  </a:cubicBezTo>
                  <a:cubicBezTo>
                    <a:pt x="639" y="142"/>
                    <a:pt x="656" y="141"/>
                    <a:pt x="673" y="140"/>
                  </a:cubicBezTo>
                  <a:cubicBezTo>
                    <a:pt x="674" y="132"/>
                    <a:pt x="674" y="132"/>
                    <a:pt x="674" y="132"/>
                  </a:cubicBezTo>
                  <a:cubicBezTo>
                    <a:pt x="654" y="133"/>
                    <a:pt x="614" y="134"/>
                    <a:pt x="575" y="136"/>
                  </a:cubicBezTo>
                  <a:cubicBezTo>
                    <a:pt x="575" y="119"/>
                    <a:pt x="575" y="119"/>
                    <a:pt x="575" y="119"/>
                  </a:cubicBezTo>
                  <a:cubicBezTo>
                    <a:pt x="399" y="121"/>
                    <a:pt x="399" y="121"/>
                    <a:pt x="399" y="121"/>
                  </a:cubicBezTo>
                  <a:cubicBezTo>
                    <a:pt x="399" y="137"/>
                    <a:pt x="399" y="137"/>
                    <a:pt x="399" y="137"/>
                  </a:cubicBezTo>
                  <a:cubicBezTo>
                    <a:pt x="378" y="136"/>
                    <a:pt x="357" y="136"/>
                    <a:pt x="340" y="135"/>
                  </a:cubicBezTo>
                  <a:cubicBezTo>
                    <a:pt x="340" y="97"/>
                    <a:pt x="340" y="97"/>
                    <a:pt x="340" y="97"/>
                  </a:cubicBezTo>
                  <a:cubicBezTo>
                    <a:pt x="411" y="98"/>
                    <a:pt x="536" y="97"/>
                    <a:pt x="551" y="97"/>
                  </a:cubicBezTo>
                  <a:cubicBezTo>
                    <a:pt x="559" y="97"/>
                    <a:pt x="587" y="96"/>
                    <a:pt x="616" y="95"/>
                  </a:cubicBezTo>
                  <a:cubicBezTo>
                    <a:pt x="602" y="88"/>
                    <a:pt x="602" y="88"/>
                    <a:pt x="602" y="88"/>
                  </a:cubicBezTo>
                  <a:cubicBezTo>
                    <a:pt x="592" y="88"/>
                    <a:pt x="586" y="89"/>
                    <a:pt x="582" y="89"/>
                  </a:cubicBezTo>
                  <a:cubicBezTo>
                    <a:pt x="564" y="91"/>
                    <a:pt x="488" y="91"/>
                    <a:pt x="438" y="91"/>
                  </a:cubicBezTo>
                  <a:cubicBezTo>
                    <a:pt x="438" y="48"/>
                    <a:pt x="438" y="48"/>
                    <a:pt x="438" y="48"/>
                  </a:cubicBezTo>
                  <a:cubicBezTo>
                    <a:pt x="456" y="49"/>
                    <a:pt x="486" y="49"/>
                    <a:pt x="518" y="49"/>
                  </a:cubicBezTo>
                  <a:cubicBezTo>
                    <a:pt x="506" y="44"/>
                    <a:pt x="506" y="44"/>
                    <a:pt x="506" y="44"/>
                  </a:cubicBezTo>
                  <a:cubicBezTo>
                    <a:pt x="497" y="44"/>
                    <a:pt x="488" y="44"/>
                    <a:pt x="484" y="44"/>
                  </a:cubicBezTo>
                  <a:cubicBezTo>
                    <a:pt x="446" y="44"/>
                    <a:pt x="355" y="43"/>
                    <a:pt x="311" y="41"/>
                  </a:cubicBezTo>
                  <a:cubicBezTo>
                    <a:pt x="308" y="41"/>
                    <a:pt x="302" y="41"/>
                    <a:pt x="296" y="40"/>
                  </a:cubicBezTo>
                  <a:cubicBezTo>
                    <a:pt x="296" y="0"/>
                    <a:pt x="296" y="0"/>
                    <a:pt x="296" y="0"/>
                  </a:cubicBezTo>
                  <a:cubicBezTo>
                    <a:pt x="291" y="1"/>
                    <a:pt x="291" y="1"/>
                    <a:pt x="291" y="1"/>
                  </a:cubicBezTo>
                  <a:cubicBezTo>
                    <a:pt x="289" y="40"/>
                    <a:pt x="289" y="40"/>
                    <a:pt x="289" y="40"/>
                  </a:cubicBezTo>
                  <a:cubicBezTo>
                    <a:pt x="239" y="40"/>
                    <a:pt x="142" y="40"/>
                    <a:pt x="91" y="41"/>
                  </a:cubicBezTo>
                  <a:cubicBezTo>
                    <a:pt x="78" y="47"/>
                    <a:pt x="78" y="47"/>
                    <a:pt x="78" y="47"/>
                  </a:cubicBezTo>
                  <a:cubicBezTo>
                    <a:pt x="124" y="46"/>
                    <a:pt x="187" y="46"/>
                    <a:pt x="207" y="46"/>
                  </a:cubicBezTo>
                  <a:cubicBezTo>
                    <a:pt x="220" y="46"/>
                    <a:pt x="252" y="46"/>
                    <a:pt x="289" y="46"/>
                  </a:cubicBezTo>
                  <a:cubicBezTo>
                    <a:pt x="289" y="46"/>
                    <a:pt x="289" y="46"/>
                    <a:pt x="289" y="46"/>
                  </a:cubicBezTo>
                  <a:cubicBezTo>
                    <a:pt x="296" y="46"/>
                    <a:pt x="296" y="46"/>
                    <a:pt x="296" y="46"/>
                  </a:cubicBezTo>
                  <a:cubicBezTo>
                    <a:pt x="296" y="46"/>
                    <a:pt x="296" y="46"/>
                    <a:pt x="296" y="46"/>
                  </a:cubicBezTo>
                  <a:cubicBezTo>
                    <a:pt x="349" y="46"/>
                    <a:pt x="409" y="47"/>
                    <a:pt x="429" y="48"/>
                  </a:cubicBezTo>
                  <a:cubicBezTo>
                    <a:pt x="429" y="48"/>
                    <a:pt x="431" y="48"/>
                    <a:pt x="432" y="48"/>
                  </a:cubicBezTo>
                  <a:cubicBezTo>
                    <a:pt x="431" y="91"/>
                    <a:pt x="431" y="91"/>
                    <a:pt x="431" y="91"/>
                  </a:cubicBezTo>
                  <a:cubicBezTo>
                    <a:pt x="419" y="91"/>
                    <a:pt x="409" y="91"/>
                    <a:pt x="403" y="91"/>
                  </a:cubicBezTo>
                  <a:cubicBezTo>
                    <a:pt x="372" y="91"/>
                    <a:pt x="217" y="91"/>
                    <a:pt x="182" y="89"/>
                  </a:cubicBezTo>
                  <a:cubicBezTo>
                    <a:pt x="178" y="88"/>
                    <a:pt x="171" y="88"/>
                    <a:pt x="162" y="88"/>
                  </a:cubicBezTo>
                  <a:cubicBezTo>
                    <a:pt x="162" y="46"/>
                    <a:pt x="162" y="46"/>
                    <a:pt x="162" y="46"/>
                  </a:cubicBezTo>
                  <a:cubicBezTo>
                    <a:pt x="156" y="47"/>
                    <a:pt x="156" y="47"/>
                    <a:pt x="156" y="47"/>
                  </a:cubicBezTo>
                  <a:cubicBezTo>
                    <a:pt x="155" y="88"/>
                    <a:pt x="155" y="88"/>
                    <a:pt x="155" y="88"/>
                  </a:cubicBezTo>
                  <a:cubicBezTo>
                    <a:pt x="112" y="88"/>
                    <a:pt x="38" y="88"/>
                    <a:pt x="0" y="89"/>
                  </a:cubicBezTo>
                  <a:cubicBezTo>
                    <a:pt x="0" y="96"/>
                    <a:pt x="0" y="96"/>
                    <a:pt x="0" y="96"/>
                  </a:cubicBezTo>
                  <a:cubicBezTo>
                    <a:pt x="48" y="95"/>
                    <a:pt x="106" y="93"/>
                    <a:pt x="128" y="93"/>
                  </a:cubicBezTo>
                  <a:cubicBezTo>
                    <a:pt x="134" y="93"/>
                    <a:pt x="144" y="93"/>
                    <a:pt x="155" y="93"/>
                  </a:cubicBezTo>
                  <a:cubicBezTo>
                    <a:pt x="155" y="93"/>
                    <a:pt x="155" y="93"/>
                    <a:pt x="155" y="93"/>
                  </a:cubicBezTo>
                  <a:cubicBezTo>
                    <a:pt x="158" y="93"/>
                    <a:pt x="158" y="93"/>
                    <a:pt x="158" y="93"/>
                  </a:cubicBezTo>
                  <a:cubicBezTo>
                    <a:pt x="201" y="94"/>
                    <a:pt x="265" y="95"/>
                    <a:pt x="298" y="97"/>
                  </a:cubicBezTo>
                  <a:cubicBezTo>
                    <a:pt x="307" y="97"/>
                    <a:pt x="320" y="97"/>
                    <a:pt x="336" y="97"/>
                  </a:cubicBezTo>
                  <a:cubicBezTo>
                    <a:pt x="334" y="98"/>
                    <a:pt x="334" y="98"/>
                    <a:pt x="334" y="98"/>
                  </a:cubicBezTo>
                  <a:cubicBezTo>
                    <a:pt x="333" y="135"/>
                    <a:pt x="333" y="135"/>
                    <a:pt x="333" y="135"/>
                  </a:cubicBezTo>
                  <a:cubicBezTo>
                    <a:pt x="325" y="135"/>
                    <a:pt x="318" y="135"/>
                    <a:pt x="311" y="134"/>
                  </a:cubicBezTo>
                  <a:cubicBezTo>
                    <a:pt x="293" y="133"/>
                    <a:pt x="245" y="133"/>
                    <a:pt x="196" y="134"/>
                  </a:cubicBezTo>
                  <a:cubicBezTo>
                    <a:pt x="196" y="121"/>
                    <a:pt x="196" y="121"/>
                    <a:pt x="196" y="121"/>
                  </a:cubicBezTo>
                  <a:cubicBezTo>
                    <a:pt x="28" y="121"/>
                    <a:pt x="28" y="121"/>
                    <a:pt x="28" y="121"/>
                  </a:cubicBezTo>
                  <a:cubicBezTo>
                    <a:pt x="28" y="135"/>
                    <a:pt x="28" y="135"/>
                    <a:pt x="28" y="135"/>
                  </a:cubicBezTo>
                  <a:cubicBezTo>
                    <a:pt x="19" y="135"/>
                    <a:pt x="10" y="135"/>
                    <a:pt x="0" y="136"/>
                  </a:cubicBezTo>
                  <a:cubicBezTo>
                    <a:pt x="0" y="143"/>
                    <a:pt x="0" y="143"/>
                    <a:pt x="0" y="143"/>
                  </a:cubicBezTo>
                  <a:cubicBezTo>
                    <a:pt x="12" y="143"/>
                    <a:pt x="22" y="143"/>
                    <a:pt x="28" y="142"/>
                  </a:cubicBezTo>
                  <a:cubicBezTo>
                    <a:pt x="29" y="183"/>
                    <a:pt x="29" y="183"/>
                    <a:pt x="29" y="183"/>
                  </a:cubicBezTo>
                  <a:cubicBezTo>
                    <a:pt x="18" y="183"/>
                    <a:pt x="8" y="183"/>
                    <a:pt x="0" y="183"/>
                  </a:cubicBezTo>
                  <a:cubicBezTo>
                    <a:pt x="0" y="190"/>
                    <a:pt x="0" y="190"/>
                    <a:pt x="0" y="190"/>
                  </a:cubicBezTo>
                  <a:cubicBezTo>
                    <a:pt x="9" y="190"/>
                    <a:pt x="19" y="189"/>
                    <a:pt x="29" y="189"/>
                  </a:cubicBezTo>
                  <a:cubicBezTo>
                    <a:pt x="30" y="229"/>
                    <a:pt x="30" y="229"/>
                    <a:pt x="30" y="229"/>
                  </a:cubicBezTo>
                  <a:cubicBezTo>
                    <a:pt x="20" y="229"/>
                    <a:pt x="11" y="230"/>
                    <a:pt x="0" y="230"/>
                  </a:cubicBezTo>
                  <a:cubicBezTo>
                    <a:pt x="0" y="237"/>
                    <a:pt x="0" y="237"/>
                    <a:pt x="0" y="237"/>
                  </a:cubicBezTo>
                  <a:cubicBezTo>
                    <a:pt x="13" y="237"/>
                    <a:pt x="24" y="236"/>
                    <a:pt x="29" y="235"/>
                  </a:cubicBezTo>
                  <a:cubicBezTo>
                    <a:pt x="30" y="235"/>
                    <a:pt x="30" y="235"/>
                    <a:pt x="30" y="235"/>
                  </a:cubicBezTo>
                  <a:cubicBezTo>
                    <a:pt x="30" y="277"/>
                    <a:pt x="30" y="277"/>
                    <a:pt x="30" y="277"/>
                  </a:cubicBezTo>
                  <a:cubicBezTo>
                    <a:pt x="19" y="277"/>
                    <a:pt x="9" y="277"/>
                    <a:pt x="0" y="277"/>
                  </a:cubicBezTo>
                  <a:cubicBezTo>
                    <a:pt x="0" y="284"/>
                    <a:pt x="0" y="284"/>
                    <a:pt x="0" y="284"/>
                  </a:cubicBezTo>
                  <a:cubicBezTo>
                    <a:pt x="10" y="284"/>
                    <a:pt x="20" y="284"/>
                    <a:pt x="30" y="283"/>
                  </a:cubicBezTo>
                  <a:cubicBezTo>
                    <a:pt x="30" y="300"/>
                    <a:pt x="30" y="300"/>
                    <a:pt x="30" y="300"/>
                  </a:cubicBezTo>
                  <a:cubicBezTo>
                    <a:pt x="202" y="298"/>
                    <a:pt x="202" y="298"/>
                    <a:pt x="202" y="298"/>
                  </a:cubicBezTo>
                  <a:cubicBezTo>
                    <a:pt x="202" y="282"/>
                    <a:pt x="202" y="282"/>
                    <a:pt x="202" y="282"/>
                  </a:cubicBezTo>
                  <a:cubicBezTo>
                    <a:pt x="237" y="283"/>
                    <a:pt x="275" y="284"/>
                    <a:pt x="298" y="285"/>
                  </a:cubicBezTo>
                  <a:cubicBezTo>
                    <a:pt x="316" y="285"/>
                    <a:pt x="355" y="286"/>
                    <a:pt x="398" y="286"/>
                  </a:cubicBezTo>
                  <a:cubicBezTo>
                    <a:pt x="398" y="300"/>
                    <a:pt x="398" y="300"/>
                    <a:pt x="398" y="300"/>
                  </a:cubicBezTo>
                  <a:cubicBezTo>
                    <a:pt x="471" y="300"/>
                    <a:pt x="471" y="300"/>
                    <a:pt x="471" y="300"/>
                  </a:cubicBezTo>
                  <a:cubicBezTo>
                    <a:pt x="470" y="326"/>
                    <a:pt x="470" y="326"/>
                    <a:pt x="470" y="326"/>
                  </a:cubicBezTo>
                  <a:cubicBezTo>
                    <a:pt x="428" y="326"/>
                    <a:pt x="351" y="324"/>
                    <a:pt x="311" y="322"/>
                  </a:cubicBezTo>
                  <a:cubicBezTo>
                    <a:pt x="268" y="321"/>
                    <a:pt x="78" y="322"/>
                    <a:pt x="60" y="322"/>
                  </a:cubicBezTo>
                  <a:cubicBezTo>
                    <a:pt x="52" y="322"/>
                    <a:pt x="27" y="323"/>
                    <a:pt x="0" y="324"/>
                  </a:cubicBezTo>
                  <a:cubicBezTo>
                    <a:pt x="0" y="379"/>
                    <a:pt x="0" y="379"/>
                    <a:pt x="0" y="379"/>
                  </a:cubicBezTo>
                  <a:cubicBezTo>
                    <a:pt x="37" y="378"/>
                    <a:pt x="80" y="376"/>
                    <a:pt x="107" y="376"/>
                  </a:cubicBezTo>
                  <a:cubicBezTo>
                    <a:pt x="104" y="377"/>
                    <a:pt x="104" y="377"/>
                    <a:pt x="104" y="377"/>
                  </a:cubicBezTo>
                  <a:cubicBezTo>
                    <a:pt x="104" y="416"/>
                    <a:pt x="104" y="416"/>
                    <a:pt x="104" y="416"/>
                  </a:cubicBezTo>
                  <a:cubicBezTo>
                    <a:pt x="81" y="417"/>
                    <a:pt x="65" y="417"/>
                    <a:pt x="59" y="417"/>
                  </a:cubicBezTo>
                  <a:cubicBezTo>
                    <a:pt x="52" y="417"/>
                    <a:pt x="26" y="417"/>
                    <a:pt x="0" y="418"/>
                  </a:cubicBezTo>
                  <a:cubicBezTo>
                    <a:pt x="0" y="425"/>
                    <a:pt x="0" y="425"/>
                    <a:pt x="0" y="425"/>
                  </a:cubicBezTo>
                  <a:cubicBezTo>
                    <a:pt x="12" y="425"/>
                    <a:pt x="22" y="424"/>
                    <a:pt x="29" y="424"/>
                  </a:cubicBezTo>
                  <a:cubicBezTo>
                    <a:pt x="47" y="423"/>
                    <a:pt x="141" y="422"/>
                    <a:pt x="188" y="422"/>
                  </a:cubicBezTo>
                  <a:cubicBezTo>
                    <a:pt x="188" y="451"/>
                    <a:pt x="188" y="451"/>
                    <a:pt x="188" y="451"/>
                  </a:cubicBezTo>
                  <a:cubicBezTo>
                    <a:pt x="189" y="456"/>
                    <a:pt x="189" y="461"/>
                    <a:pt x="189" y="466"/>
                  </a:cubicBezTo>
                  <a:cubicBezTo>
                    <a:pt x="186" y="466"/>
                    <a:pt x="184" y="466"/>
                    <a:pt x="182" y="466"/>
                  </a:cubicBezTo>
                  <a:cubicBezTo>
                    <a:pt x="155" y="465"/>
                    <a:pt x="49" y="465"/>
                    <a:pt x="0" y="466"/>
                  </a:cubicBezTo>
                  <a:cubicBezTo>
                    <a:pt x="0" y="472"/>
                    <a:pt x="0" y="472"/>
                    <a:pt x="0" y="472"/>
                  </a:cubicBezTo>
                  <a:cubicBezTo>
                    <a:pt x="6" y="472"/>
                    <a:pt x="12" y="472"/>
                    <a:pt x="18" y="472"/>
                  </a:cubicBezTo>
                  <a:cubicBezTo>
                    <a:pt x="17" y="512"/>
                    <a:pt x="17" y="512"/>
                    <a:pt x="17" y="512"/>
                  </a:cubicBezTo>
                  <a:cubicBezTo>
                    <a:pt x="12" y="512"/>
                    <a:pt x="6" y="513"/>
                    <a:pt x="0" y="513"/>
                  </a:cubicBezTo>
                  <a:cubicBezTo>
                    <a:pt x="0" y="520"/>
                    <a:pt x="0" y="520"/>
                    <a:pt x="0" y="520"/>
                  </a:cubicBezTo>
                  <a:cubicBezTo>
                    <a:pt x="11" y="519"/>
                    <a:pt x="22" y="519"/>
                    <a:pt x="30" y="518"/>
                  </a:cubicBezTo>
                  <a:cubicBezTo>
                    <a:pt x="42" y="517"/>
                    <a:pt x="90" y="516"/>
                    <a:pt x="134" y="516"/>
                  </a:cubicBezTo>
                  <a:cubicBezTo>
                    <a:pt x="133" y="558"/>
                    <a:pt x="133" y="558"/>
                    <a:pt x="133" y="558"/>
                  </a:cubicBezTo>
                  <a:cubicBezTo>
                    <a:pt x="90" y="558"/>
                    <a:pt x="32" y="559"/>
                    <a:pt x="0" y="559"/>
                  </a:cubicBezTo>
                  <a:cubicBezTo>
                    <a:pt x="0" y="568"/>
                    <a:pt x="0" y="568"/>
                    <a:pt x="0" y="568"/>
                  </a:cubicBezTo>
                  <a:cubicBezTo>
                    <a:pt x="43" y="566"/>
                    <a:pt x="104" y="563"/>
                    <a:pt x="127" y="563"/>
                  </a:cubicBezTo>
                  <a:cubicBezTo>
                    <a:pt x="142" y="563"/>
                    <a:pt x="166" y="564"/>
                    <a:pt x="192" y="564"/>
                  </a:cubicBezTo>
                  <a:cubicBezTo>
                    <a:pt x="192" y="582"/>
                    <a:pt x="192" y="585"/>
                    <a:pt x="192" y="587"/>
                  </a:cubicBezTo>
                  <a:cubicBezTo>
                    <a:pt x="81" y="584"/>
                    <a:pt x="81" y="584"/>
                    <a:pt x="81" y="584"/>
                  </a:cubicBezTo>
                  <a:cubicBezTo>
                    <a:pt x="44" y="585"/>
                    <a:pt x="18" y="585"/>
                    <a:pt x="0" y="586"/>
                  </a:cubicBezTo>
                  <a:cubicBezTo>
                    <a:pt x="0" y="597"/>
                    <a:pt x="0" y="597"/>
                    <a:pt x="0" y="597"/>
                  </a:cubicBezTo>
                  <a:cubicBezTo>
                    <a:pt x="29" y="597"/>
                    <a:pt x="59" y="596"/>
                    <a:pt x="66" y="596"/>
                  </a:cubicBezTo>
                  <a:cubicBezTo>
                    <a:pt x="81" y="596"/>
                    <a:pt x="201" y="599"/>
                    <a:pt x="230" y="601"/>
                  </a:cubicBezTo>
                  <a:cubicBezTo>
                    <a:pt x="259" y="603"/>
                    <a:pt x="403" y="603"/>
                    <a:pt x="421" y="603"/>
                  </a:cubicBezTo>
                  <a:cubicBezTo>
                    <a:pt x="440" y="603"/>
                    <a:pt x="505" y="607"/>
                    <a:pt x="511" y="607"/>
                  </a:cubicBezTo>
                  <a:cubicBezTo>
                    <a:pt x="517" y="607"/>
                    <a:pt x="642" y="614"/>
                    <a:pt x="642" y="614"/>
                  </a:cubicBezTo>
                  <a:cubicBezTo>
                    <a:pt x="659" y="398"/>
                    <a:pt x="659" y="398"/>
                    <a:pt x="659" y="398"/>
                  </a:cubicBezTo>
                  <a:cubicBezTo>
                    <a:pt x="680" y="248"/>
                    <a:pt x="694" y="180"/>
                    <a:pt x="669" y="180"/>
                  </a:cubicBezTo>
                  <a:close/>
                  <a:moveTo>
                    <a:pt x="198" y="188"/>
                  </a:moveTo>
                  <a:cubicBezTo>
                    <a:pt x="235" y="189"/>
                    <a:pt x="274" y="189"/>
                    <a:pt x="298" y="190"/>
                  </a:cubicBezTo>
                  <a:cubicBezTo>
                    <a:pt x="310" y="191"/>
                    <a:pt x="329" y="191"/>
                    <a:pt x="354" y="191"/>
                  </a:cubicBezTo>
                  <a:cubicBezTo>
                    <a:pt x="352" y="230"/>
                    <a:pt x="352" y="230"/>
                    <a:pt x="352" y="230"/>
                  </a:cubicBezTo>
                  <a:cubicBezTo>
                    <a:pt x="337" y="230"/>
                    <a:pt x="323" y="229"/>
                    <a:pt x="311" y="229"/>
                  </a:cubicBezTo>
                  <a:cubicBezTo>
                    <a:pt x="293" y="228"/>
                    <a:pt x="247" y="228"/>
                    <a:pt x="200" y="228"/>
                  </a:cubicBezTo>
                  <a:cubicBezTo>
                    <a:pt x="198" y="188"/>
                    <a:pt x="198" y="188"/>
                    <a:pt x="198" y="188"/>
                  </a:cubicBezTo>
                  <a:cubicBezTo>
                    <a:pt x="198" y="188"/>
                    <a:pt x="198" y="188"/>
                    <a:pt x="198" y="188"/>
                  </a:cubicBezTo>
                  <a:close/>
                  <a:moveTo>
                    <a:pt x="398" y="279"/>
                  </a:moveTo>
                  <a:cubicBezTo>
                    <a:pt x="364" y="279"/>
                    <a:pt x="252" y="279"/>
                    <a:pt x="201" y="278"/>
                  </a:cubicBezTo>
                  <a:cubicBezTo>
                    <a:pt x="200" y="233"/>
                    <a:pt x="200" y="233"/>
                    <a:pt x="200" y="233"/>
                  </a:cubicBezTo>
                  <a:cubicBezTo>
                    <a:pt x="203" y="233"/>
                    <a:pt x="206" y="233"/>
                    <a:pt x="207" y="233"/>
                  </a:cubicBezTo>
                  <a:cubicBezTo>
                    <a:pt x="219" y="233"/>
                    <a:pt x="244" y="233"/>
                    <a:pt x="274" y="234"/>
                  </a:cubicBezTo>
                  <a:cubicBezTo>
                    <a:pt x="273" y="278"/>
                    <a:pt x="273" y="278"/>
                    <a:pt x="273" y="278"/>
                  </a:cubicBezTo>
                  <a:cubicBezTo>
                    <a:pt x="280" y="278"/>
                    <a:pt x="280" y="278"/>
                    <a:pt x="280" y="278"/>
                  </a:cubicBezTo>
                  <a:cubicBezTo>
                    <a:pt x="280" y="234"/>
                    <a:pt x="280" y="234"/>
                    <a:pt x="280" y="234"/>
                  </a:cubicBezTo>
                  <a:cubicBezTo>
                    <a:pt x="302" y="234"/>
                    <a:pt x="328" y="234"/>
                    <a:pt x="352" y="234"/>
                  </a:cubicBezTo>
                  <a:cubicBezTo>
                    <a:pt x="352" y="235"/>
                    <a:pt x="352" y="235"/>
                    <a:pt x="352" y="235"/>
                  </a:cubicBezTo>
                  <a:cubicBezTo>
                    <a:pt x="358" y="235"/>
                    <a:pt x="358" y="235"/>
                    <a:pt x="358" y="235"/>
                  </a:cubicBezTo>
                  <a:cubicBezTo>
                    <a:pt x="358" y="234"/>
                    <a:pt x="358" y="234"/>
                    <a:pt x="358" y="234"/>
                  </a:cubicBezTo>
                  <a:cubicBezTo>
                    <a:pt x="373" y="234"/>
                    <a:pt x="386" y="234"/>
                    <a:pt x="399" y="234"/>
                  </a:cubicBezTo>
                  <a:cubicBezTo>
                    <a:pt x="398" y="279"/>
                    <a:pt x="398" y="279"/>
                    <a:pt x="398" y="279"/>
                  </a:cubicBezTo>
                  <a:cubicBezTo>
                    <a:pt x="398" y="279"/>
                    <a:pt x="398" y="279"/>
                    <a:pt x="398" y="279"/>
                  </a:cubicBezTo>
                  <a:close/>
                  <a:moveTo>
                    <a:pt x="399" y="231"/>
                  </a:moveTo>
                  <a:cubicBezTo>
                    <a:pt x="385" y="231"/>
                    <a:pt x="371" y="231"/>
                    <a:pt x="358" y="230"/>
                  </a:cubicBezTo>
                  <a:cubicBezTo>
                    <a:pt x="358" y="191"/>
                    <a:pt x="358" y="191"/>
                    <a:pt x="358" y="191"/>
                  </a:cubicBezTo>
                  <a:cubicBezTo>
                    <a:pt x="371" y="191"/>
                    <a:pt x="385" y="191"/>
                    <a:pt x="399" y="191"/>
                  </a:cubicBezTo>
                  <a:cubicBezTo>
                    <a:pt x="399" y="231"/>
                    <a:pt x="399" y="231"/>
                    <a:pt x="399" y="231"/>
                  </a:cubicBezTo>
                  <a:cubicBezTo>
                    <a:pt x="399" y="231"/>
                    <a:pt x="399" y="231"/>
                    <a:pt x="399" y="231"/>
                  </a:cubicBezTo>
                  <a:close/>
                  <a:moveTo>
                    <a:pt x="399" y="185"/>
                  </a:moveTo>
                  <a:cubicBezTo>
                    <a:pt x="364" y="185"/>
                    <a:pt x="248" y="185"/>
                    <a:pt x="198" y="184"/>
                  </a:cubicBezTo>
                  <a:cubicBezTo>
                    <a:pt x="196" y="140"/>
                    <a:pt x="196" y="140"/>
                    <a:pt x="196" y="140"/>
                  </a:cubicBezTo>
                  <a:cubicBezTo>
                    <a:pt x="201" y="140"/>
                    <a:pt x="205" y="140"/>
                    <a:pt x="207" y="140"/>
                  </a:cubicBezTo>
                  <a:cubicBezTo>
                    <a:pt x="215" y="140"/>
                    <a:pt x="230" y="140"/>
                    <a:pt x="249" y="140"/>
                  </a:cubicBezTo>
                  <a:cubicBezTo>
                    <a:pt x="248" y="183"/>
                    <a:pt x="248" y="183"/>
                    <a:pt x="248" y="183"/>
                  </a:cubicBezTo>
                  <a:cubicBezTo>
                    <a:pt x="255" y="183"/>
                    <a:pt x="255" y="183"/>
                    <a:pt x="255" y="183"/>
                  </a:cubicBezTo>
                  <a:cubicBezTo>
                    <a:pt x="255" y="140"/>
                    <a:pt x="255" y="140"/>
                    <a:pt x="255" y="140"/>
                  </a:cubicBezTo>
                  <a:cubicBezTo>
                    <a:pt x="278" y="140"/>
                    <a:pt x="306" y="140"/>
                    <a:pt x="332" y="140"/>
                  </a:cubicBezTo>
                  <a:cubicBezTo>
                    <a:pt x="332" y="141"/>
                    <a:pt x="332" y="141"/>
                    <a:pt x="332" y="141"/>
                  </a:cubicBezTo>
                  <a:cubicBezTo>
                    <a:pt x="340" y="141"/>
                    <a:pt x="340" y="141"/>
                    <a:pt x="340" y="141"/>
                  </a:cubicBezTo>
                  <a:cubicBezTo>
                    <a:pt x="340" y="140"/>
                    <a:pt x="340" y="140"/>
                    <a:pt x="340" y="140"/>
                  </a:cubicBezTo>
                  <a:cubicBezTo>
                    <a:pt x="361" y="140"/>
                    <a:pt x="382" y="141"/>
                    <a:pt x="399" y="141"/>
                  </a:cubicBezTo>
                  <a:cubicBezTo>
                    <a:pt x="399" y="185"/>
                    <a:pt x="399" y="185"/>
                    <a:pt x="399" y="185"/>
                  </a:cubicBezTo>
                  <a:cubicBezTo>
                    <a:pt x="399" y="185"/>
                    <a:pt x="399" y="185"/>
                    <a:pt x="399" y="185"/>
                  </a:cubicBezTo>
                  <a:close/>
                  <a:moveTo>
                    <a:pt x="110" y="416"/>
                  </a:moveTo>
                  <a:cubicBezTo>
                    <a:pt x="110" y="376"/>
                    <a:pt x="110" y="376"/>
                    <a:pt x="110" y="376"/>
                  </a:cubicBezTo>
                  <a:cubicBezTo>
                    <a:pt x="117" y="376"/>
                    <a:pt x="123" y="376"/>
                    <a:pt x="127" y="376"/>
                  </a:cubicBezTo>
                  <a:cubicBezTo>
                    <a:pt x="141" y="376"/>
                    <a:pt x="163" y="376"/>
                    <a:pt x="186" y="376"/>
                  </a:cubicBezTo>
                  <a:cubicBezTo>
                    <a:pt x="187" y="393"/>
                    <a:pt x="187" y="406"/>
                    <a:pt x="188" y="416"/>
                  </a:cubicBezTo>
                  <a:cubicBezTo>
                    <a:pt x="160" y="416"/>
                    <a:pt x="133" y="416"/>
                    <a:pt x="110" y="416"/>
                  </a:cubicBezTo>
                  <a:close/>
                  <a:moveTo>
                    <a:pt x="60" y="511"/>
                  </a:moveTo>
                  <a:cubicBezTo>
                    <a:pt x="54" y="511"/>
                    <a:pt x="40" y="511"/>
                    <a:pt x="24" y="512"/>
                  </a:cubicBezTo>
                  <a:cubicBezTo>
                    <a:pt x="24" y="472"/>
                    <a:pt x="24" y="472"/>
                    <a:pt x="24" y="472"/>
                  </a:cubicBezTo>
                  <a:cubicBezTo>
                    <a:pt x="64" y="470"/>
                    <a:pt x="109" y="469"/>
                    <a:pt x="127" y="469"/>
                  </a:cubicBezTo>
                  <a:cubicBezTo>
                    <a:pt x="142" y="469"/>
                    <a:pt x="164" y="469"/>
                    <a:pt x="189" y="470"/>
                  </a:cubicBezTo>
                  <a:cubicBezTo>
                    <a:pt x="190" y="485"/>
                    <a:pt x="190" y="498"/>
                    <a:pt x="191" y="511"/>
                  </a:cubicBezTo>
                  <a:cubicBezTo>
                    <a:pt x="131" y="511"/>
                    <a:pt x="70" y="511"/>
                    <a:pt x="60" y="511"/>
                  </a:cubicBezTo>
                  <a:close/>
                  <a:moveTo>
                    <a:pt x="182" y="560"/>
                  </a:moveTo>
                  <a:cubicBezTo>
                    <a:pt x="174" y="559"/>
                    <a:pt x="159" y="559"/>
                    <a:pt x="140" y="559"/>
                  </a:cubicBezTo>
                  <a:cubicBezTo>
                    <a:pt x="140" y="516"/>
                    <a:pt x="140" y="516"/>
                    <a:pt x="140" y="516"/>
                  </a:cubicBezTo>
                  <a:cubicBezTo>
                    <a:pt x="159" y="516"/>
                    <a:pt x="177" y="516"/>
                    <a:pt x="191" y="516"/>
                  </a:cubicBezTo>
                  <a:cubicBezTo>
                    <a:pt x="192" y="536"/>
                    <a:pt x="192" y="550"/>
                    <a:pt x="192" y="560"/>
                  </a:cubicBezTo>
                  <a:cubicBezTo>
                    <a:pt x="188" y="560"/>
                    <a:pt x="185" y="560"/>
                    <a:pt x="182" y="560"/>
                  </a:cubicBezTo>
                  <a:close/>
                  <a:moveTo>
                    <a:pt x="201" y="376"/>
                  </a:moveTo>
                  <a:cubicBezTo>
                    <a:pt x="237" y="377"/>
                    <a:pt x="275" y="378"/>
                    <a:pt x="298" y="379"/>
                  </a:cubicBezTo>
                  <a:cubicBezTo>
                    <a:pt x="316" y="379"/>
                    <a:pt x="356" y="379"/>
                    <a:pt x="399" y="379"/>
                  </a:cubicBezTo>
                  <a:cubicBezTo>
                    <a:pt x="399" y="394"/>
                    <a:pt x="399" y="407"/>
                    <a:pt x="399" y="419"/>
                  </a:cubicBezTo>
                  <a:cubicBezTo>
                    <a:pt x="367" y="419"/>
                    <a:pt x="333" y="418"/>
                    <a:pt x="311" y="417"/>
                  </a:cubicBezTo>
                  <a:cubicBezTo>
                    <a:pt x="293" y="416"/>
                    <a:pt x="249" y="416"/>
                    <a:pt x="202" y="416"/>
                  </a:cubicBezTo>
                  <a:cubicBezTo>
                    <a:pt x="202" y="398"/>
                    <a:pt x="201" y="386"/>
                    <a:pt x="201" y="376"/>
                  </a:cubicBezTo>
                  <a:close/>
                  <a:moveTo>
                    <a:pt x="201" y="372"/>
                  </a:moveTo>
                  <a:cubicBezTo>
                    <a:pt x="201" y="349"/>
                    <a:pt x="201" y="349"/>
                    <a:pt x="201" y="349"/>
                  </a:cubicBezTo>
                  <a:cubicBezTo>
                    <a:pt x="399" y="353"/>
                    <a:pt x="399" y="353"/>
                    <a:pt x="399" y="353"/>
                  </a:cubicBezTo>
                  <a:cubicBezTo>
                    <a:pt x="399" y="361"/>
                    <a:pt x="399" y="366"/>
                    <a:pt x="399" y="373"/>
                  </a:cubicBezTo>
                  <a:cubicBezTo>
                    <a:pt x="367" y="373"/>
                    <a:pt x="252" y="373"/>
                    <a:pt x="201" y="372"/>
                  </a:cubicBezTo>
                  <a:close/>
                  <a:moveTo>
                    <a:pt x="202" y="422"/>
                  </a:moveTo>
                  <a:cubicBezTo>
                    <a:pt x="204" y="422"/>
                    <a:pt x="207" y="422"/>
                    <a:pt x="207" y="422"/>
                  </a:cubicBezTo>
                  <a:cubicBezTo>
                    <a:pt x="234" y="422"/>
                    <a:pt x="342" y="422"/>
                    <a:pt x="400" y="423"/>
                  </a:cubicBezTo>
                  <a:cubicBezTo>
                    <a:pt x="400" y="439"/>
                    <a:pt x="400" y="454"/>
                    <a:pt x="400" y="467"/>
                  </a:cubicBezTo>
                  <a:cubicBezTo>
                    <a:pt x="370" y="467"/>
                    <a:pt x="256" y="467"/>
                    <a:pt x="203" y="467"/>
                  </a:cubicBezTo>
                  <a:cubicBezTo>
                    <a:pt x="203" y="449"/>
                    <a:pt x="202" y="435"/>
                    <a:pt x="202" y="422"/>
                  </a:cubicBezTo>
                  <a:close/>
                  <a:moveTo>
                    <a:pt x="203" y="470"/>
                  </a:moveTo>
                  <a:cubicBezTo>
                    <a:pt x="237" y="471"/>
                    <a:pt x="275" y="472"/>
                    <a:pt x="298" y="473"/>
                  </a:cubicBezTo>
                  <a:cubicBezTo>
                    <a:pt x="316" y="474"/>
                    <a:pt x="356" y="474"/>
                    <a:pt x="400" y="474"/>
                  </a:cubicBezTo>
                  <a:cubicBezTo>
                    <a:pt x="400" y="489"/>
                    <a:pt x="400" y="502"/>
                    <a:pt x="400" y="513"/>
                  </a:cubicBezTo>
                  <a:cubicBezTo>
                    <a:pt x="368" y="513"/>
                    <a:pt x="334" y="512"/>
                    <a:pt x="311" y="511"/>
                  </a:cubicBezTo>
                  <a:cubicBezTo>
                    <a:pt x="294" y="511"/>
                    <a:pt x="250" y="510"/>
                    <a:pt x="204" y="511"/>
                  </a:cubicBezTo>
                  <a:cubicBezTo>
                    <a:pt x="204" y="496"/>
                    <a:pt x="203" y="482"/>
                    <a:pt x="203" y="470"/>
                  </a:cubicBezTo>
                  <a:close/>
                  <a:moveTo>
                    <a:pt x="204" y="516"/>
                  </a:moveTo>
                  <a:cubicBezTo>
                    <a:pt x="206" y="516"/>
                    <a:pt x="207" y="516"/>
                    <a:pt x="207" y="516"/>
                  </a:cubicBezTo>
                  <a:cubicBezTo>
                    <a:pt x="234" y="516"/>
                    <a:pt x="343" y="516"/>
                    <a:pt x="401" y="517"/>
                  </a:cubicBezTo>
                  <a:cubicBezTo>
                    <a:pt x="401" y="537"/>
                    <a:pt x="401" y="552"/>
                    <a:pt x="401" y="561"/>
                  </a:cubicBezTo>
                  <a:cubicBezTo>
                    <a:pt x="372" y="561"/>
                    <a:pt x="259" y="561"/>
                    <a:pt x="205" y="560"/>
                  </a:cubicBezTo>
                  <a:cubicBezTo>
                    <a:pt x="205" y="544"/>
                    <a:pt x="204" y="530"/>
                    <a:pt x="204" y="516"/>
                  </a:cubicBezTo>
                  <a:close/>
                  <a:moveTo>
                    <a:pt x="235" y="587"/>
                  </a:moveTo>
                  <a:cubicBezTo>
                    <a:pt x="219" y="587"/>
                    <a:pt x="210" y="587"/>
                    <a:pt x="205" y="587"/>
                  </a:cubicBezTo>
                  <a:cubicBezTo>
                    <a:pt x="205" y="579"/>
                    <a:pt x="205" y="571"/>
                    <a:pt x="205" y="564"/>
                  </a:cubicBezTo>
                  <a:cubicBezTo>
                    <a:pt x="239" y="565"/>
                    <a:pt x="276" y="566"/>
                    <a:pt x="298" y="567"/>
                  </a:cubicBezTo>
                  <a:cubicBezTo>
                    <a:pt x="316" y="568"/>
                    <a:pt x="357" y="568"/>
                    <a:pt x="401" y="568"/>
                  </a:cubicBezTo>
                  <a:cubicBezTo>
                    <a:pt x="401" y="583"/>
                    <a:pt x="401" y="586"/>
                    <a:pt x="401" y="587"/>
                  </a:cubicBezTo>
                  <a:cubicBezTo>
                    <a:pt x="313" y="587"/>
                    <a:pt x="235" y="587"/>
                    <a:pt x="235" y="587"/>
                  </a:cubicBezTo>
                  <a:close/>
                  <a:moveTo>
                    <a:pt x="414" y="423"/>
                  </a:moveTo>
                  <a:cubicBezTo>
                    <a:pt x="420" y="423"/>
                    <a:pt x="425" y="424"/>
                    <a:pt x="429" y="424"/>
                  </a:cubicBezTo>
                  <a:cubicBezTo>
                    <a:pt x="439" y="424"/>
                    <a:pt x="461" y="424"/>
                    <a:pt x="488" y="424"/>
                  </a:cubicBezTo>
                  <a:cubicBezTo>
                    <a:pt x="485" y="425"/>
                    <a:pt x="485" y="425"/>
                    <a:pt x="485" y="425"/>
                  </a:cubicBezTo>
                  <a:cubicBezTo>
                    <a:pt x="484" y="467"/>
                    <a:pt x="484" y="467"/>
                    <a:pt x="484" y="467"/>
                  </a:cubicBezTo>
                  <a:cubicBezTo>
                    <a:pt x="458" y="467"/>
                    <a:pt x="432" y="467"/>
                    <a:pt x="415" y="467"/>
                  </a:cubicBezTo>
                  <a:cubicBezTo>
                    <a:pt x="415" y="437"/>
                    <a:pt x="415" y="437"/>
                    <a:pt x="415" y="437"/>
                  </a:cubicBezTo>
                  <a:cubicBezTo>
                    <a:pt x="414" y="423"/>
                    <a:pt x="414" y="423"/>
                    <a:pt x="414" y="423"/>
                  </a:cubicBezTo>
                  <a:cubicBezTo>
                    <a:pt x="414" y="423"/>
                    <a:pt x="414" y="423"/>
                    <a:pt x="414" y="423"/>
                  </a:cubicBezTo>
                  <a:close/>
                  <a:moveTo>
                    <a:pt x="643" y="462"/>
                  </a:moveTo>
                  <a:cubicBezTo>
                    <a:pt x="643" y="462"/>
                    <a:pt x="643" y="462"/>
                    <a:pt x="643" y="462"/>
                  </a:cubicBezTo>
                  <a:cubicBezTo>
                    <a:pt x="642" y="470"/>
                    <a:pt x="642" y="470"/>
                    <a:pt x="642" y="470"/>
                  </a:cubicBezTo>
                  <a:cubicBezTo>
                    <a:pt x="642" y="470"/>
                    <a:pt x="642" y="470"/>
                    <a:pt x="642" y="470"/>
                  </a:cubicBezTo>
                  <a:cubicBezTo>
                    <a:pt x="641" y="485"/>
                    <a:pt x="639" y="499"/>
                    <a:pt x="638" y="511"/>
                  </a:cubicBezTo>
                  <a:cubicBezTo>
                    <a:pt x="638" y="511"/>
                    <a:pt x="638" y="511"/>
                    <a:pt x="637" y="511"/>
                  </a:cubicBezTo>
                  <a:cubicBezTo>
                    <a:pt x="637" y="518"/>
                    <a:pt x="637" y="518"/>
                    <a:pt x="637" y="518"/>
                  </a:cubicBezTo>
                  <a:cubicBezTo>
                    <a:pt x="637" y="518"/>
                    <a:pt x="637" y="518"/>
                    <a:pt x="637" y="518"/>
                  </a:cubicBezTo>
                  <a:cubicBezTo>
                    <a:pt x="636" y="536"/>
                    <a:pt x="635" y="549"/>
                    <a:pt x="634" y="558"/>
                  </a:cubicBezTo>
                  <a:cubicBezTo>
                    <a:pt x="634" y="558"/>
                    <a:pt x="634" y="558"/>
                    <a:pt x="634" y="558"/>
                  </a:cubicBezTo>
                  <a:cubicBezTo>
                    <a:pt x="633" y="566"/>
                    <a:pt x="633" y="566"/>
                    <a:pt x="633" y="566"/>
                  </a:cubicBezTo>
                  <a:cubicBezTo>
                    <a:pt x="633" y="566"/>
                    <a:pt x="633" y="566"/>
                    <a:pt x="633" y="566"/>
                  </a:cubicBezTo>
                  <a:cubicBezTo>
                    <a:pt x="631" y="587"/>
                    <a:pt x="631" y="587"/>
                    <a:pt x="631" y="587"/>
                  </a:cubicBezTo>
                  <a:cubicBezTo>
                    <a:pt x="631" y="587"/>
                    <a:pt x="602" y="583"/>
                    <a:pt x="547" y="583"/>
                  </a:cubicBezTo>
                  <a:cubicBezTo>
                    <a:pt x="518" y="583"/>
                    <a:pt x="488" y="591"/>
                    <a:pt x="453" y="591"/>
                  </a:cubicBezTo>
                  <a:cubicBezTo>
                    <a:pt x="444" y="591"/>
                    <a:pt x="428" y="589"/>
                    <a:pt x="415" y="587"/>
                  </a:cubicBezTo>
                  <a:cubicBezTo>
                    <a:pt x="415" y="581"/>
                    <a:pt x="415" y="574"/>
                    <a:pt x="415" y="568"/>
                  </a:cubicBezTo>
                  <a:cubicBezTo>
                    <a:pt x="477" y="568"/>
                    <a:pt x="541" y="567"/>
                    <a:pt x="551" y="567"/>
                  </a:cubicBezTo>
                  <a:cubicBezTo>
                    <a:pt x="567" y="567"/>
                    <a:pt x="620" y="566"/>
                    <a:pt x="633" y="565"/>
                  </a:cubicBezTo>
                  <a:cubicBezTo>
                    <a:pt x="633" y="558"/>
                    <a:pt x="633" y="558"/>
                    <a:pt x="633" y="558"/>
                  </a:cubicBezTo>
                  <a:cubicBezTo>
                    <a:pt x="622" y="558"/>
                    <a:pt x="598" y="558"/>
                    <a:pt x="582" y="560"/>
                  </a:cubicBezTo>
                  <a:cubicBezTo>
                    <a:pt x="562" y="561"/>
                    <a:pt x="459" y="561"/>
                    <a:pt x="415" y="561"/>
                  </a:cubicBezTo>
                  <a:cubicBezTo>
                    <a:pt x="415" y="544"/>
                    <a:pt x="415" y="530"/>
                    <a:pt x="415" y="518"/>
                  </a:cubicBezTo>
                  <a:cubicBezTo>
                    <a:pt x="421" y="518"/>
                    <a:pt x="426" y="518"/>
                    <a:pt x="429" y="518"/>
                  </a:cubicBezTo>
                  <a:cubicBezTo>
                    <a:pt x="463" y="520"/>
                    <a:pt x="623" y="518"/>
                    <a:pt x="635" y="518"/>
                  </a:cubicBezTo>
                  <a:cubicBezTo>
                    <a:pt x="636" y="518"/>
                    <a:pt x="636" y="518"/>
                    <a:pt x="637" y="518"/>
                  </a:cubicBezTo>
                  <a:cubicBezTo>
                    <a:pt x="637" y="511"/>
                    <a:pt x="637" y="511"/>
                    <a:pt x="637" y="511"/>
                  </a:cubicBezTo>
                  <a:cubicBezTo>
                    <a:pt x="606" y="511"/>
                    <a:pt x="515" y="514"/>
                    <a:pt x="484" y="514"/>
                  </a:cubicBezTo>
                  <a:cubicBezTo>
                    <a:pt x="468" y="514"/>
                    <a:pt x="443" y="514"/>
                    <a:pt x="415" y="513"/>
                  </a:cubicBezTo>
                  <a:cubicBezTo>
                    <a:pt x="415" y="497"/>
                    <a:pt x="415" y="484"/>
                    <a:pt x="415" y="474"/>
                  </a:cubicBezTo>
                  <a:cubicBezTo>
                    <a:pt x="477" y="473"/>
                    <a:pt x="541" y="473"/>
                    <a:pt x="551" y="473"/>
                  </a:cubicBezTo>
                  <a:cubicBezTo>
                    <a:pt x="565" y="473"/>
                    <a:pt x="622" y="471"/>
                    <a:pt x="642" y="470"/>
                  </a:cubicBezTo>
                  <a:cubicBezTo>
                    <a:pt x="643" y="462"/>
                    <a:pt x="643" y="462"/>
                    <a:pt x="643" y="462"/>
                  </a:cubicBezTo>
                  <a:cubicBezTo>
                    <a:pt x="630" y="463"/>
                    <a:pt x="599" y="464"/>
                    <a:pt x="582" y="466"/>
                  </a:cubicBezTo>
                  <a:cubicBezTo>
                    <a:pt x="570" y="467"/>
                    <a:pt x="530" y="467"/>
                    <a:pt x="489" y="467"/>
                  </a:cubicBezTo>
                  <a:cubicBezTo>
                    <a:pt x="489" y="424"/>
                    <a:pt x="489" y="424"/>
                    <a:pt x="489" y="424"/>
                  </a:cubicBezTo>
                  <a:cubicBezTo>
                    <a:pt x="549" y="424"/>
                    <a:pt x="627" y="423"/>
                    <a:pt x="635" y="423"/>
                  </a:cubicBezTo>
                  <a:cubicBezTo>
                    <a:pt x="639" y="423"/>
                    <a:pt x="644" y="423"/>
                    <a:pt x="647" y="422"/>
                  </a:cubicBezTo>
                  <a:cubicBezTo>
                    <a:pt x="647" y="423"/>
                    <a:pt x="647" y="423"/>
                    <a:pt x="647" y="423"/>
                  </a:cubicBezTo>
                  <a:cubicBezTo>
                    <a:pt x="647" y="423"/>
                    <a:pt x="647" y="423"/>
                    <a:pt x="647" y="423"/>
                  </a:cubicBezTo>
                  <a:cubicBezTo>
                    <a:pt x="646" y="437"/>
                    <a:pt x="644" y="450"/>
                    <a:pt x="643" y="462"/>
                  </a:cubicBezTo>
                  <a:close/>
                  <a:moveTo>
                    <a:pt x="656" y="321"/>
                  </a:moveTo>
                  <a:cubicBezTo>
                    <a:pt x="656" y="321"/>
                    <a:pt x="656" y="321"/>
                    <a:pt x="656" y="321"/>
                  </a:cubicBezTo>
                  <a:cubicBezTo>
                    <a:pt x="656" y="325"/>
                    <a:pt x="656" y="327"/>
                    <a:pt x="656" y="328"/>
                  </a:cubicBezTo>
                  <a:cubicBezTo>
                    <a:pt x="654" y="343"/>
                    <a:pt x="653" y="356"/>
                    <a:pt x="651" y="369"/>
                  </a:cubicBezTo>
                  <a:cubicBezTo>
                    <a:pt x="651" y="369"/>
                    <a:pt x="651" y="369"/>
                    <a:pt x="651" y="369"/>
                  </a:cubicBezTo>
                  <a:cubicBezTo>
                    <a:pt x="651" y="377"/>
                    <a:pt x="651" y="377"/>
                    <a:pt x="651" y="377"/>
                  </a:cubicBezTo>
                  <a:cubicBezTo>
                    <a:pt x="651" y="377"/>
                    <a:pt x="651" y="377"/>
                    <a:pt x="651" y="377"/>
                  </a:cubicBezTo>
                  <a:cubicBezTo>
                    <a:pt x="650" y="391"/>
                    <a:pt x="649" y="405"/>
                    <a:pt x="648" y="417"/>
                  </a:cubicBezTo>
                  <a:cubicBezTo>
                    <a:pt x="647" y="417"/>
                    <a:pt x="647" y="417"/>
                    <a:pt x="647" y="417"/>
                  </a:cubicBezTo>
                  <a:cubicBezTo>
                    <a:pt x="647" y="417"/>
                    <a:pt x="647" y="417"/>
                    <a:pt x="647" y="417"/>
                  </a:cubicBezTo>
                  <a:cubicBezTo>
                    <a:pt x="626" y="417"/>
                    <a:pt x="518" y="420"/>
                    <a:pt x="484" y="420"/>
                  </a:cubicBezTo>
                  <a:cubicBezTo>
                    <a:pt x="468" y="420"/>
                    <a:pt x="443" y="420"/>
                    <a:pt x="414" y="420"/>
                  </a:cubicBezTo>
                  <a:cubicBezTo>
                    <a:pt x="413" y="379"/>
                    <a:pt x="413" y="379"/>
                    <a:pt x="413" y="379"/>
                  </a:cubicBezTo>
                  <a:cubicBezTo>
                    <a:pt x="475" y="379"/>
                    <a:pt x="540" y="379"/>
                    <a:pt x="551" y="379"/>
                  </a:cubicBezTo>
                  <a:cubicBezTo>
                    <a:pt x="562" y="379"/>
                    <a:pt x="599" y="378"/>
                    <a:pt x="625" y="377"/>
                  </a:cubicBezTo>
                  <a:cubicBezTo>
                    <a:pt x="625" y="378"/>
                    <a:pt x="625" y="378"/>
                    <a:pt x="625" y="378"/>
                  </a:cubicBezTo>
                  <a:cubicBezTo>
                    <a:pt x="633" y="378"/>
                    <a:pt x="633" y="378"/>
                    <a:pt x="633" y="378"/>
                  </a:cubicBezTo>
                  <a:cubicBezTo>
                    <a:pt x="633" y="377"/>
                    <a:pt x="633" y="377"/>
                    <a:pt x="633" y="377"/>
                  </a:cubicBezTo>
                  <a:cubicBezTo>
                    <a:pt x="640" y="376"/>
                    <a:pt x="647" y="376"/>
                    <a:pt x="651" y="376"/>
                  </a:cubicBezTo>
                  <a:cubicBezTo>
                    <a:pt x="651" y="369"/>
                    <a:pt x="651" y="369"/>
                    <a:pt x="651" y="369"/>
                  </a:cubicBezTo>
                  <a:cubicBezTo>
                    <a:pt x="649" y="369"/>
                    <a:pt x="641" y="369"/>
                    <a:pt x="633" y="369"/>
                  </a:cubicBezTo>
                  <a:cubicBezTo>
                    <a:pt x="633" y="331"/>
                    <a:pt x="633" y="331"/>
                    <a:pt x="633" y="331"/>
                  </a:cubicBezTo>
                  <a:cubicBezTo>
                    <a:pt x="627" y="333"/>
                    <a:pt x="627" y="333"/>
                    <a:pt x="627" y="333"/>
                  </a:cubicBezTo>
                  <a:cubicBezTo>
                    <a:pt x="626" y="370"/>
                    <a:pt x="626" y="370"/>
                    <a:pt x="626" y="370"/>
                  </a:cubicBezTo>
                  <a:cubicBezTo>
                    <a:pt x="610" y="370"/>
                    <a:pt x="592" y="370"/>
                    <a:pt x="582" y="371"/>
                  </a:cubicBezTo>
                  <a:cubicBezTo>
                    <a:pt x="562" y="373"/>
                    <a:pt x="454" y="373"/>
                    <a:pt x="413" y="373"/>
                  </a:cubicBezTo>
                  <a:cubicBezTo>
                    <a:pt x="411" y="343"/>
                    <a:pt x="411" y="343"/>
                    <a:pt x="411" y="343"/>
                  </a:cubicBezTo>
                  <a:cubicBezTo>
                    <a:pt x="319" y="338"/>
                    <a:pt x="319" y="338"/>
                    <a:pt x="319" y="338"/>
                  </a:cubicBezTo>
                  <a:cubicBezTo>
                    <a:pt x="185" y="335"/>
                    <a:pt x="185" y="335"/>
                    <a:pt x="185" y="335"/>
                  </a:cubicBezTo>
                  <a:cubicBezTo>
                    <a:pt x="186" y="349"/>
                    <a:pt x="186" y="361"/>
                    <a:pt x="186" y="372"/>
                  </a:cubicBezTo>
                  <a:cubicBezTo>
                    <a:pt x="185" y="371"/>
                    <a:pt x="183" y="371"/>
                    <a:pt x="182" y="371"/>
                  </a:cubicBezTo>
                  <a:cubicBezTo>
                    <a:pt x="155" y="370"/>
                    <a:pt x="49" y="371"/>
                    <a:pt x="0" y="371"/>
                  </a:cubicBezTo>
                  <a:cubicBezTo>
                    <a:pt x="0" y="332"/>
                    <a:pt x="0" y="332"/>
                    <a:pt x="0" y="332"/>
                  </a:cubicBezTo>
                  <a:cubicBezTo>
                    <a:pt x="13" y="331"/>
                    <a:pt x="23" y="331"/>
                    <a:pt x="30" y="330"/>
                  </a:cubicBezTo>
                  <a:cubicBezTo>
                    <a:pt x="51" y="328"/>
                    <a:pt x="178" y="328"/>
                    <a:pt x="208" y="328"/>
                  </a:cubicBezTo>
                  <a:cubicBezTo>
                    <a:pt x="239" y="328"/>
                    <a:pt x="394" y="328"/>
                    <a:pt x="429" y="330"/>
                  </a:cubicBezTo>
                  <a:cubicBezTo>
                    <a:pt x="463" y="332"/>
                    <a:pt x="624" y="330"/>
                    <a:pt x="636" y="330"/>
                  </a:cubicBezTo>
                  <a:cubicBezTo>
                    <a:pt x="643" y="330"/>
                    <a:pt x="651" y="329"/>
                    <a:pt x="655" y="329"/>
                  </a:cubicBezTo>
                  <a:cubicBezTo>
                    <a:pt x="656" y="321"/>
                    <a:pt x="656" y="321"/>
                    <a:pt x="656" y="321"/>
                  </a:cubicBezTo>
                  <a:cubicBezTo>
                    <a:pt x="635" y="321"/>
                    <a:pt x="518" y="326"/>
                    <a:pt x="484" y="326"/>
                  </a:cubicBezTo>
                  <a:cubicBezTo>
                    <a:pt x="482" y="326"/>
                    <a:pt x="479" y="326"/>
                    <a:pt x="476" y="326"/>
                  </a:cubicBezTo>
                  <a:cubicBezTo>
                    <a:pt x="476" y="300"/>
                    <a:pt x="476" y="300"/>
                    <a:pt x="476" y="300"/>
                  </a:cubicBezTo>
                  <a:cubicBezTo>
                    <a:pt x="569" y="298"/>
                    <a:pt x="569" y="298"/>
                    <a:pt x="569" y="298"/>
                  </a:cubicBezTo>
                  <a:cubicBezTo>
                    <a:pt x="570" y="285"/>
                    <a:pt x="570" y="285"/>
                    <a:pt x="570" y="285"/>
                  </a:cubicBezTo>
                  <a:cubicBezTo>
                    <a:pt x="598" y="284"/>
                    <a:pt x="647" y="283"/>
                    <a:pt x="660" y="283"/>
                  </a:cubicBezTo>
                  <a:cubicBezTo>
                    <a:pt x="660" y="283"/>
                    <a:pt x="660" y="283"/>
                    <a:pt x="660" y="283"/>
                  </a:cubicBezTo>
                  <a:cubicBezTo>
                    <a:pt x="660" y="283"/>
                    <a:pt x="660" y="283"/>
                    <a:pt x="660" y="283"/>
                  </a:cubicBezTo>
                  <a:cubicBezTo>
                    <a:pt x="659" y="296"/>
                    <a:pt x="658" y="309"/>
                    <a:pt x="656" y="321"/>
                  </a:cubicBezTo>
                  <a:close/>
                  <a:moveTo>
                    <a:pt x="661" y="276"/>
                  </a:moveTo>
                  <a:cubicBezTo>
                    <a:pt x="661" y="276"/>
                    <a:pt x="661" y="276"/>
                    <a:pt x="661" y="276"/>
                  </a:cubicBezTo>
                  <a:cubicBezTo>
                    <a:pt x="649" y="276"/>
                    <a:pt x="601" y="276"/>
                    <a:pt x="582" y="277"/>
                  </a:cubicBezTo>
                  <a:cubicBezTo>
                    <a:pt x="579" y="277"/>
                    <a:pt x="575" y="278"/>
                    <a:pt x="570" y="278"/>
                  </a:cubicBezTo>
                  <a:cubicBezTo>
                    <a:pt x="571" y="236"/>
                    <a:pt x="571" y="236"/>
                    <a:pt x="571" y="236"/>
                  </a:cubicBezTo>
                  <a:cubicBezTo>
                    <a:pt x="604" y="236"/>
                    <a:pt x="631" y="235"/>
                    <a:pt x="635" y="235"/>
                  </a:cubicBezTo>
                  <a:cubicBezTo>
                    <a:pt x="644" y="235"/>
                    <a:pt x="659" y="236"/>
                    <a:pt x="664" y="236"/>
                  </a:cubicBezTo>
                  <a:cubicBezTo>
                    <a:pt x="664" y="236"/>
                    <a:pt x="664" y="236"/>
                    <a:pt x="664" y="236"/>
                  </a:cubicBezTo>
                  <a:cubicBezTo>
                    <a:pt x="665" y="236"/>
                    <a:pt x="665" y="236"/>
                    <a:pt x="665" y="236"/>
                  </a:cubicBezTo>
                  <a:cubicBezTo>
                    <a:pt x="664" y="249"/>
                    <a:pt x="662" y="262"/>
                    <a:pt x="661" y="27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6" name="Google Shape;2716;p123"/>
            <p:cNvSpPr/>
            <p:nvPr/>
          </p:nvSpPr>
          <p:spPr>
            <a:xfrm>
              <a:off x="3669" y="1251"/>
              <a:ext cx="59" cy="57"/>
            </a:xfrm>
            <a:custGeom>
              <a:avLst/>
              <a:gdLst/>
              <a:ahLst/>
              <a:cxnLst/>
              <a:rect l="l" t="t" r="r" b="b"/>
              <a:pathLst>
                <a:path w="25" h="24" extrusionOk="0">
                  <a:moveTo>
                    <a:pt x="20" y="16"/>
                  </a:moveTo>
                  <a:cubicBezTo>
                    <a:pt x="20" y="16"/>
                    <a:pt x="25" y="0"/>
                    <a:pt x="15" y="0"/>
                  </a:cubicBezTo>
                  <a:cubicBezTo>
                    <a:pt x="6" y="0"/>
                    <a:pt x="0" y="5"/>
                    <a:pt x="0" y="9"/>
                  </a:cubicBezTo>
                  <a:cubicBezTo>
                    <a:pt x="0" y="14"/>
                    <a:pt x="6" y="24"/>
                    <a:pt x="6" y="24"/>
                  </a:cubicBezTo>
                  <a:cubicBezTo>
                    <a:pt x="20" y="16"/>
                    <a:pt x="20" y="16"/>
                    <a:pt x="20" y="16"/>
                  </a:cubicBezTo>
                  <a:cubicBezTo>
                    <a:pt x="20" y="16"/>
                    <a:pt x="20" y="16"/>
                    <a:pt x="20" y="16"/>
                  </a:cubicBezTo>
                  <a:close/>
                </a:path>
              </a:pathLst>
            </a:custGeom>
            <a:solidFill>
              <a:srgbClr val="E2A3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7" name="Google Shape;2717;p123"/>
            <p:cNvSpPr/>
            <p:nvPr/>
          </p:nvSpPr>
          <p:spPr>
            <a:xfrm>
              <a:off x="3605" y="1256"/>
              <a:ext cx="274" cy="302"/>
            </a:xfrm>
            <a:custGeom>
              <a:avLst/>
              <a:gdLst/>
              <a:ahLst/>
              <a:cxnLst/>
              <a:rect l="l" t="t" r="r" b="b"/>
              <a:pathLst>
                <a:path w="116" h="128" extrusionOk="0">
                  <a:moveTo>
                    <a:pt x="86" y="36"/>
                  </a:moveTo>
                  <a:cubicBezTo>
                    <a:pt x="84" y="22"/>
                    <a:pt x="76" y="0"/>
                    <a:pt x="35" y="11"/>
                  </a:cubicBezTo>
                  <a:cubicBezTo>
                    <a:pt x="0" y="20"/>
                    <a:pt x="2" y="44"/>
                    <a:pt x="7" y="59"/>
                  </a:cubicBezTo>
                  <a:cubicBezTo>
                    <a:pt x="13" y="78"/>
                    <a:pt x="35" y="80"/>
                    <a:pt x="31" y="93"/>
                  </a:cubicBezTo>
                  <a:cubicBezTo>
                    <a:pt x="30" y="101"/>
                    <a:pt x="9" y="113"/>
                    <a:pt x="10" y="120"/>
                  </a:cubicBezTo>
                  <a:cubicBezTo>
                    <a:pt x="52" y="128"/>
                    <a:pt x="97" y="118"/>
                    <a:pt x="116" y="84"/>
                  </a:cubicBezTo>
                  <a:cubicBezTo>
                    <a:pt x="101" y="83"/>
                    <a:pt x="91" y="81"/>
                    <a:pt x="86" y="76"/>
                  </a:cubicBezTo>
                  <a:cubicBezTo>
                    <a:pt x="78" y="71"/>
                    <a:pt x="90" y="56"/>
                    <a:pt x="86" y="36"/>
                  </a:cubicBez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8" name="Google Shape;2718;p123"/>
            <p:cNvSpPr/>
            <p:nvPr/>
          </p:nvSpPr>
          <p:spPr>
            <a:xfrm>
              <a:off x="3631" y="1454"/>
              <a:ext cx="248" cy="109"/>
            </a:xfrm>
            <a:custGeom>
              <a:avLst/>
              <a:gdLst/>
              <a:ahLst/>
              <a:cxnLst/>
              <a:rect l="l" t="t" r="r" b="b"/>
              <a:pathLst>
                <a:path w="105" h="46" extrusionOk="0">
                  <a:moveTo>
                    <a:pt x="105" y="0"/>
                  </a:moveTo>
                  <a:cubicBezTo>
                    <a:pt x="105" y="0"/>
                    <a:pt x="72" y="5"/>
                    <a:pt x="49" y="11"/>
                  </a:cubicBezTo>
                  <a:cubicBezTo>
                    <a:pt x="41" y="15"/>
                    <a:pt x="0" y="33"/>
                    <a:pt x="0" y="33"/>
                  </a:cubicBezTo>
                  <a:cubicBezTo>
                    <a:pt x="0" y="33"/>
                    <a:pt x="16" y="46"/>
                    <a:pt x="56" y="36"/>
                  </a:cubicBezTo>
                  <a:cubicBezTo>
                    <a:pt x="96" y="25"/>
                    <a:pt x="104" y="4"/>
                    <a:pt x="105" y="0"/>
                  </a:cubicBezTo>
                  <a:close/>
                </a:path>
              </a:pathLst>
            </a:custGeom>
            <a:solidFill>
              <a:srgbClr val="E2A3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9" name="Google Shape;2719;p123"/>
            <p:cNvSpPr/>
            <p:nvPr/>
          </p:nvSpPr>
          <p:spPr>
            <a:xfrm>
              <a:off x="3733" y="1483"/>
              <a:ext cx="68" cy="37"/>
            </a:xfrm>
            <a:custGeom>
              <a:avLst/>
              <a:gdLst/>
              <a:ahLst/>
              <a:cxnLst/>
              <a:rect l="l" t="t" r="r" b="b"/>
              <a:pathLst>
                <a:path w="29" h="16" extrusionOk="0">
                  <a:moveTo>
                    <a:pt x="0" y="9"/>
                  </a:moveTo>
                  <a:cubicBezTo>
                    <a:pt x="0" y="9"/>
                    <a:pt x="19" y="0"/>
                    <a:pt x="27" y="1"/>
                  </a:cubicBezTo>
                  <a:cubicBezTo>
                    <a:pt x="29" y="7"/>
                    <a:pt x="26" y="15"/>
                    <a:pt x="17" y="16"/>
                  </a:cubicBezTo>
                  <a:cubicBezTo>
                    <a:pt x="7" y="16"/>
                    <a:pt x="1" y="14"/>
                    <a:pt x="0" y="9"/>
                  </a:cubicBezTo>
                  <a:close/>
                </a:path>
              </a:pathLst>
            </a:custGeom>
            <a:solidFill>
              <a:srgbClr val="F2C3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0" name="Google Shape;2720;p123"/>
            <p:cNvSpPr/>
            <p:nvPr/>
          </p:nvSpPr>
          <p:spPr>
            <a:xfrm>
              <a:off x="3414" y="1116"/>
              <a:ext cx="605" cy="584"/>
            </a:xfrm>
            <a:custGeom>
              <a:avLst/>
              <a:gdLst/>
              <a:ahLst/>
              <a:cxnLst/>
              <a:rect l="l" t="t" r="r" b="b"/>
              <a:pathLst>
                <a:path w="605" h="584" extrusionOk="0">
                  <a:moveTo>
                    <a:pt x="42" y="582"/>
                  </a:moveTo>
                  <a:lnTo>
                    <a:pt x="66" y="570"/>
                  </a:lnTo>
                  <a:lnTo>
                    <a:pt x="57" y="485"/>
                  </a:lnTo>
                  <a:lnTo>
                    <a:pt x="31" y="227"/>
                  </a:lnTo>
                  <a:lnTo>
                    <a:pt x="298" y="38"/>
                  </a:lnTo>
                  <a:lnTo>
                    <a:pt x="565" y="215"/>
                  </a:lnTo>
                  <a:lnTo>
                    <a:pt x="550" y="492"/>
                  </a:lnTo>
                  <a:lnTo>
                    <a:pt x="546" y="570"/>
                  </a:lnTo>
                  <a:lnTo>
                    <a:pt x="579" y="584"/>
                  </a:lnTo>
                  <a:lnTo>
                    <a:pt x="586" y="511"/>
                  </a:lnTo>
                  <a:lnTo>
                    <a:pt x="605" y="196"/>
                  </a:lnTo>
                  <a:lnTo>
                    <a:pt x="295" y="0"/>
                  </a:lnTo>
                  <a:lnTo>
                    <a:pt x="0" y="218"/>
                  </a:lnTo>
                  <a:lnTo>
                    <a:pt x="33" y="496"/>
                  </a:lnTo>
                  <a:lnTo>
                    <a:pt x="42" y="582"/>
                  </a:lnTo>
                  <a:lnTo>
                    <a:pt x="42" y="582"/>
                  </a:lnTo>
                  <a:lnTo>
                    <a:pt x="42" y="582"/>
                  </a:lnTo>
                  <a:close/>
                </a:path>
              </a:pathLst>
            </a:custGeom>
            <a:solidFill>
              <a:srgbClr val="5757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1" name="Google Shape;2721;p123"/>
            <p:cNvSpPr/>
            <p:nvPr/>
          </p:nvSpPr>
          <p:spPr>
            <a:xfrm>
              <a:off x="3461" y="2565"/>
              <a:ext cx="503" cy="578"/>
            </a:xfrm>
            <a:custGeom>
              <a:avLst/>
              <a:gdLst/>
              <a:ahLst/>
              <a:cxnLst/>
              <a:rect l="l" t="t" r="r" b="b"/>
              <a:pathLst>
                <a:path w="213" h="245" extrusionOk="0">
                  <a:moveTo>
                    <a:pt x="0" y="0"/>
                  </a:moveTo>
                  <a:cubicBezTo>
                    <a:pt x="6" y="245"/>
                    <a:pt x="6" y="245"/>
                    <a:pt x="6" y="245"/>
                  </a:cubicBezTo>
                  <a:cubicBezTo>
                    <a:pt x="40" y="245"/>
                    <a:pt x="40" y="245"/>
                    <a:pt x="40" y="245"/>
                  </a:cubicBezTo>
                  <a:cubicBezTo>
                    <a:pt x="40" y="245"/>
                    <a:pt x="121" y="245"/>
                    <a:pt x="210" y="245"/>
                  </a:cubicBezTo>
                  <a:cubicBezTo>
                    <a:pt x="212" y="245"/>
                    <a:pt x="213" y="245"/>
                    <a:pt x="213" y="245"/>
                  </a:cubicBezTo>
                  <a:cubicBezTo>
                    <a:pt x="208" y="7"/>
                    <a:pt x="208" y="7"/>
                    <a:pt x="208" y="7"/>
                  </a:cubicBezTo>
                  <a:cubicBezTo>
                    <a:pt x="0" y="0"/>
                    <a:pt x="0" y="0"/>
                    <a:pt x="0" y="0"/>
                  </a:cubicBezTo>
                  <a:cubicBezTo>
                    <a:pt x="0" y="0"/>
                    <a:pt x="0" y="0"/>
                    <a:pt x="0" y="0"/>
                  </a:cubicBezTo>
                  <a:close/>
                </a:path>
              </a:pathLst>
            </a:custGeom>
            <a:solidFill>
              <a:srgbClr val="52141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2" name="Google Shape;2722;p123"/>
            <p:cNvSpPr/>
            <p:nvPr/>
          </p:nvSpPr>
          <p:spPr>
            <a:xfrm>
              <a:off x="3695" y="2567"/>
              <a:ext cx="33" cy="576"/>
            </a:xfrm>
            <a:custGeom>
              <a:avLst/>
              <a:gdLst/>
              <a:ahLst/>
              <a:cxnLst/>
              <a:rect l="l" t="t" r="r" b="b"/>
              <a:pathLst>
                <a:path w="14" h="244" extrusionOk="0">
                  <a:moveTo>
                    <a:pt x="0" y="0"/>
                  </a:moveTo>
                  <a:cubicBezTo>
                    <a:pt x="6" y="244"/>
                    <a:pt x="6" y="244"/>
                    <a:pt x="6" y="244"/>
                  </a:cubicBezTo>
                  <a:cubicBezTo>
                    <a:pt x="8" y="244"/>
                    <a:pt x="11" y="244"/>
                    <a:pt x="14" y="244"/>
                  </a:cubicBezTo>
                  <a:cubicBezTo>
                    <a:pt x="11" y="1"/>
                    <a:pt x="11" y="1"/>
                    <a:pt x="11" y="1"/>
                  </a:cubicBezTo>
                  <a:lnTo>
                    <a:pt x="0" y="0"/>
                  </a:lnTo>
                  <a:close/>
                </a:path>
              </a:pathLst>
            </a:custGeom>
            <a:solidFill>
              <a:srgbClr val="370E0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3" name="Google Shape;2723;p123"/>
            <p:cNvSpPr/>
            <p:nvPr/>
          </p:nvSpPr>
          <p:spPr>
            <a:xfrm>
              <a:off x="3095" y="2076"/>
              <a:ext cx="357" cy="356"/>
            </a:xfrm>
            <a:custGeom>
              <a:avLst/>
              <a:gdLst/>
              <a:ahLst/>
              <a:cxnLst/>
              <a:rect l="l" t="t" r="r" b="b"/>
              <a:pathLst>
                <a:path w="357" h="356" extrusionOk="0">
                  <a:moveTo>
                    <a:pt x="0" y="0"/>
                  </a:moveTo>
                  <a:lnTo>
                    <a:pt x="21" y="356"/>
                  </a:lnTo>
                  <a:lnTo>
                    <a:pt x="357" y="356"/>
                  </a:lnTo>
                  <a:lnTo>
                    <a:pt x="343" y="11"/>
                  </a:lnTo>
                  <a:lnTo>
                    <a:pt x="0" y="0"/>
                  </a:lnTo>
                  <a:lnTo>
                    <a:pt x="0" y="0"/>
                  </a:lnTo>
                  <a:lnTo>
                    <a:pt x="0" y="0"/>
                  </a:lnTo>
                  <a:lnTo>
                    <a:pt x="0" y="0"/>
                  </a:lnTo>
                  <a:lnTo>
                    <a:pt x="0" y="0"/>
                  </a:lnTo>
                  <a:close/>
                </a:path>
              </a:pathLst>
            </a:custGeom>
            <a:solidFill>
              <a:srgbClr val="8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4" name="Google Shape;2724;p123"/>
            <p:cNvSpPr/>
            <p:nvPr/>
          </p:nvSpPr>
          <p:spPr>
            <a:xfrm>
              <a:off x="3969" y="2076"/>
              <a:ext cx="355" cy="356"/>
            </a:xfrm>
            <a:custGeom>
              <a:avLst/>
              <a:gdLst/>
              <a:ahLst/>
              <a:cxnLst/>
              <a:rect l="l" t="t" r="r" b="b"/>
              <a:pathLst>
                <a:path w="355" h="356" extrusionOk="0">
                  <a:moveTo>
                    <a:pt x="0" y="0"/>
                  </a:moveTo>
                  <a:lnTo>
                    <a:pt x="12" y="356"/>
                  </a:lnTo>
                  <a:lnTo>
                    <a:pt x="355" y="356"/>
                  </a:lnTo>
                  <a:lnTo>
                    <a:pt x="347" y="0"/>
                  </a:lnTo>
                  <a:lnTo>
                    <a:pt x="0" y="0"/>
                  </a:lnTo>
                  <a:lnTo>
                    <a:pt x="0" y="0"/>
                  </a:lnTo>
                  <a:lnTo>
                    <a:pt x="0" y="0"/>
                  </a:lnTo>
                  <a:lnTo>
                    <a:pt x="0" y="0"/>
                  </a:lnTo>
                  <a:lnTo>
                    <a:pt x="0" y="0"/>
                  </a:lnTo>
                  <a:close/>
                </a:path>
              </a:pathLst>
            </a:custGeom>
            <a:solidFill>
              <a:srgbClr val="8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5" name="Google Shape;2725;p123"/>
            <p:cNvSpPr/>
            <p:nvPr/>
          </p:nvSpPr>
          <p:spPr>
            <a:xfrm>
              <a:off x="3000" y="1608"/>
              <a:ext cx="1635" cy="479"/>
            </a:xfrm>
            <a:custGeom>
              <a:avLst/>
              <a:gdLst/>
              <a:ahLst/>
              <a:cxnLst/>
              <a:rect l="l" t="t" r="r" b="b"/>
              <a:pathLst>
                <a:path w="692" h="203" extrusionOk="0">
                  <a:moveTo>
                    <a:pt x="310" y="0"/>
                  </a:moveTo>
                  <a:cubicBezTo>
                    <a:pt x="310" y="0"/>
                    <a:pt x="310" y="0"/>
                    <a:pt x="310" y="0"/>
                  </a:cubicBezTo>
                  <a:cubicBezTo>
                    <a:pt x="310" y="0"/>
                    <a:pt x="310" y="0"/>
                    <a:pt x="310" y="0"/>
                  </a:cubicBezTo>
                  <a:cubicBezTo>
                    <a:pt x="310" y="0"/>
                    <a:pt x="310" y="0"/>
                    <a:pt x="310" y="0"/>
                  </a:cubicBezTo>
                  <a:cubicBezTo>
                    <a:pt x="310" y="0"/>
                    <a:pt x="310" y="0"/>
                    <a:pt x="310" y="0"/>
                  </a:cubicBezTo>
                  <a:cubicBezTo>
                    <a:pt x="251" y="25"/>
                    <a:pt x="251" y="25"/>
                    <a:pt x="251" y="25"/>
                  </a:cubicBezTo>
                  <a:cubicBezTo>
                    <a:pt x="15" y="131"/>
                    <a:pt x="15" y="131"/>
                    <a:pt x="15" y="131"/>
                  </a:cubicBezTo>
                  <a:cubicBezTo>
                    <a:pt x="0" y="138"/>
                    <a:pt x="0" y="138"/>
                    <a:pt x="0" y="138"/>
                  </a:cubicBezTo>
                  <a:cubicBezTo>
                    <a:pt x="0" y="157"/>
                    <a:pt x="0" y="157"/>
                    <a:pt x="0" y="157"/>
                  </a:cubicBezTo>
                  <a:cubicBezTo>
                    <a:pt x="48" y="134"/>
                    <a:pt x="98" y="111"/>
                    <a:pt x="115" y="105"/>
                  </a:cubicBezTo>
                  <a:cubicBezTo>
                    <a:pt x="153" y="92"/>
                    <a:pt x="308" y="16"/>
                    <a:pt x="308" y="16"/>
                  </a:cubicBezTo>
                  <a:cubicBezTo>
                    <a:pt x="309" y="11"/>
                    <a:pt x="309" y="9"/>
                    <a:pt x="309" y="9"/>
                  </a:cubicBezTo>
                  <a:cubicBezTo>
                    <a:pt x="309" y="7"/>
                    <a:pt x="309" y="7"/>
                    <a:pt x="309" y="7"/>
                  </a:cubicBezTo>
                  <a:cubicBezTo>
                    <a:pt x="309" y="8"/>
                    <a:pt x="309" y="9"/>
                    <a:pt x="309" y="9"/>
                  </a:cubicBezTo>
                  <a:cubicBezTo>
                    <a:pt x="309" y="9"/>
                    <a:pt x="309" y="9"/>
                    <a:pt x="309" y="9"/>
                  </a:cubicBezTo>
                  <a:cubicBezTo>
                    <a:pt x="308" y="16"/>
                    <a:pt x="308" y="16"/>
                    <a:pt x="308" y="16"/>
                  </a:cubicBezTo>
                  <a:cubicBezTo>
                    <a:pt x="321" y="21"/>
                    <a:pt x="321" y="21"/>
                    <a:pt x="321" y="21"/>
                  </a:cubicBezTo>
                  <a:cubicBezTo>
                    <a:pt x="538" y="131"/>
                    <a:pt x="538" y="131"/>
                    <a:pt x="538" y="131"/>
                  </a:cubicBezTo>
                  <a:cubicBezTo>
                    <a:pt x="674" y="194"/>
                    <a:pt x="674" y="194"/>
                    <a:pt x="674" y="194"/>
                  </a:cubicBezTo>
                  <a:cubicBezTo>
                    <a:pt x="674" y="194"/>
                    <a:pt x="674" y="194"/>
                    <a:pt x="674" y="194"/>
                  </a:cubicBezTo>
                  <a:cubicBezTo>
                    <a:pt x="692" y="203"/>
                    <a:pt x="692" y="203"/>
                    <a:pt x="692" y="203"/>
                  </a:cubicBezTo>
                  <a:cubicBezTo>
                    <a:pt x="692" y="203"/>
                    <a:pt x="692" y="195"/>
                    <a:pt x="692" y="184"/>
                  </a:cubicBezTo>
                  <a:cubicBezTo>
                    <a:pt x="688" y="182"/>
                    <a:pt x="316" y="2"/>
                    <a:pt x="310" y="0"/>
                  </a:cubicBezTo>
                  <a:close/>
                  <a:moveTo>
                    <a:pt x="193" y="56"/>
                  </a:moveTo>
                  <a:cubicBezTo>
                    <a:pt x="193" y="57"/>
                    <a:pt x="193" y="57"/>
                    <a:pt x="193" y="57"/>
                  </a:cubicBezTo>
                  <a:cubicBezTo>
                    <a:pt x="193" y="57"/>
                    <a:pt x="193" y="57"/>
                    <a:pt x="193" y="57"/>
                  </a:cubicBezTo>
                  <a:cubicBezTo>
                    <a:pt x="193" y="56"/>
                    <a:pt x="193" y="56"/>
                    <a:pt x="193" y="56"/>
                  </a:cubicBezTo>
                  <a:cubicBezTo>
                    <a:pt x="198" y="54"/>
                    <a:pt x="198" y="54"/>
                    <a:pt x="198" y="54"/>
                  </a:cubicBezTo>
                  <a:cubicBezTo>
                    <a:pt x="193" y="56"/>
                    <a:pt x="193" y="56"/>
                    <a:pt x="193" y="56"/>
                  </a:cubicBezTo>
                  <a:close/>
                </a:path>
              </a:pathLst>
            </a:custGeom>
            <a:solidFill>
              <a:srgbClr val="5757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6" name="Google Shape;2726;p123"/>
            <p:cNvSpPr/>
            <p:nvPr/>
          </p:nvSpPr>
          <p:spPr>
            <a:xfrm>
              <a:off x="3473" y="3143"/>
              <a:ext cx="491" cy="12"/>
            </a:xfrm>
            <a:custGeom>
              <a:avLst/>
              <a:gdLst/>
              <a:ahLst/>
              <a:cxnLst/>
              <a:rect l="l" t="t" r="r" b="b"/>
              <a:pathLst>
                <a:path w="208" h="5" extrusionOk="0">
                  <a:moveTo>
                    <a:pt x="34" y="0"/>
                  </a:moveTo>
                  <a:cubicBezTo>
                    <a:pt x="0" y="0"/>
                    <a:pt x="0" y="0"/>
                    <a:pt x="0" y="0"/>
                  </a:cubicBezTo>
                  <a:cubicBezTo>
                    <a:pt x="0" y="5"/>
                    <a:pt x="0" y="5"/>
                    <a:pt x="0" y="5"/>
                  </a:cubicBezTo>
                  <a:cubicBezTo>
                    <a:pt x="36" y="5"/>
                    <a:pt x="36" y="5"/>
                    <a:pt x="36" y="5"/>
                  </a:cubicBezTo>
                  <a:cubicBezTo>
                    <a:pt x="208" y="4"/>
                    <a:pt x="208" y="4"/>
                    <a:pt x="208" y="4"/>
                  </a:cubicBezTo>
                  <a:cubicBezTo>
                    <a:pt x="208" y="0"/>
                    <a:pt x="208" y="0"/>
                    <a:pt x="208" y="0"/>
                  </a:cubicBezTo>
                  <a:cubicBezTo>
                    <a:pt x="207" y="0"/>
                    <a:pt x="207" y="0"/>
                    <a:pt x="205" y="0"/>
                  </a:cubicBezTo>
                  <a:cubicBezTo>
                    <a:pt x="115" y="0"/>
                    <a:pt x="34" y="0"/>
                    <a:pt x="34" y="0"/>
                  </a:cubicBezTo>
                  <a:close/>
                </a:path>
              </a:pathLst>
            </a:custGeom>
            <a:solidFill>
              <a:srgbClr val="42A9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27" name="Google Shape;2727;p123"/>
          <p:cNvGrpSpPr/>
          <p:nvPr/>
        </p:nvGrpSpPr>
        <p:grpSpPr>
          <a:xfrm>
            <a:off x="1714988" y="4544219"/>
            <a:ext cx="1872548" cy="2324351"/>
            <a:chOff x="3359" y="1523"/>
            <a:chExt cx="943" cy="1170"/>
          </a:xfrm>
        </p:grpSpPr>
        <p:sp>
          <p:nvSpPr>
            <p:cNvPr id="2728" name="Google Shape;2728;p123"/>
            <p:cNvSpPr/>
            <p:nvPr/>
          </p:nvSpPr>
          <p:spPr>
            <a:xfrm>
              <a:off x="3359" y="1523"/>
              <a:ext cx="943" cy="922"/>
            </a:xfrm>
            <a:custGeom>
              <a:avLst/>
              <a:gdLst/>
              <a:ahLst/>
              <a:cxnLst/>
              <a:rect l="l" t="t" r="r" b="b"/>
              <a:pathLst>
                <a:path w="399" h="390" extrusionOk="0">
                  <a:moveTo>
                    <a:pt x="213" y="385"/>
                  </a:moveTo>
                  <a:cubicBezTo>
                    <a:pt x="276" y="390"/>
                    <a:pt x="399" y="354"/>
                    <a:pt x="369" y="198"/>
                  </a:cubicBezTo>
                  <a:cubicBezTo>
                    <a:pt x="328" y="0"/>
                    <a:pt x="101" y="49"/>
                    <a:pt x="63" y="117"/>
                  </a:cubicBezTo>
                  <a:cubicBezTo>
                    <a:pt x="0" y="229"/>
                    <a:pt x="19" y="370"/>
                    <a:pt x="213" y="385"/>
                  </a:cubicBezTo>
                  <a:close/>
                </a:path>
              </a:pathLst>
            </a:custGeom>
            <a:solidFill>
              <a:srgbClr val="CA7F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9" name="Google Shape;2729;p123"/>
            <p:cNvSpPr/>
            <p:nvPr/>
          </p:nvSpPr>
          <p:spPr>
            <a:xfrm>
              <a:off x="3565" y="1904"/>
              <a:ext cx="562" cy="789"/>
            </a:xfrm>
            <a:custGeom>
              <a:avLst/>
              <a:gdLst/>
              <a:ahLst/>
              <a:cxnLst/>
              <a:rect l="l" t="t" r="r" b="b"/>
              <a:pathLst>
                <a:path w="238" h="334" extrusionOk="0">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0" name="Google Shape;2730;p123"/>
            <p:cNvSpPr/>
            <p:nvPr/>
          </p:nvSpPr>
          <p:spPr>
            <a:xfrm>
              <a:off x="3553" y="1620"/>
              <a:ext cx="596" cy="192"/>
            </a:xfrm>
            <a:custGeom>
              <a:avLst/>
              <a:gdLst/>
              <a:ahLst/>
              <a:cxnLst/>
              <a:rect l="l" t="t" r="r" b="b"/>
              <a:pathLst>
                <a:path w="252" h="81" extrusionOk="0">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1" name="Google Shape;2731;p123"/>
            <p:cNvSpPr/>
            <p:nvPr/>
          </p:nvSpPr>
          <p:spPr>
            <a:xfrm>
              <a:off x="3407" y="1788"/>
              <a:ext cx="305" cy="661"/>
            </a:xfrm>
            <a:custGeom>
              <a:avLst/>
              <a:gdLst/>
              <a:ahLst/>
              <a:cxnLst/>
              <a:rect l="l" t="t" r="r" b="b"/>
              <a:pathLst>
                <a:path w="129" h="280" extrusionOk="0">
                  <a:moveTo>
                    <a:pt x="92" y="257"/>
                  </a:moveTo>
                  <a:cubicBezTo>
                    <a:pt x="84" y="249"/>
                    <a:pt x="89" y="220"/>
                    <a:pt x="89" y="220"/>
                  </a:cubicBezTo>
                  <a:cubicBezTo>
                    <a:pt x="89" y="220"/>
                    <a:pt x="58" y="239"/>
                    <a:pt x="50" y="234"/>
                  </a:cubicBezTo>
                  <a:cubicBezTo>
                    <a:pt x="29" y="220"/>
                    <a:pt x="64" y="186"/>
                    <a:pt x="64" y="186"/>
                  </a:cubicBezTo>
                  <a:cubicBezTo>
                    <a:pt x="64" y="186"/>
                    <a:pt x="35" y="192"/>
                    <a:pt x="30" y="184"/>
                  </a:cubicBezTo>
                  <a:cubicBezTo>
                    <a:pt x="24" y="174"/>
                    <a:pt x="45" y="146"/>
                    <a:pt x="45" y="146"/>
                  </a:cubicBezTo>
                  <a:cubicBezTo>
                    <a:pt x="45" y="146"/>
                    <a:pt x="10" y="158"/>
                    <a:pt x="11" y="133"/>
                  </a:cubicBezTo>
                  <a:cubicBezTo>
                    <a:pt x="11" y="109"/>
                    <a:pt x="48" y="104"/>
                    <a:pt x="48" y="104"/>
                  </a:cubicBezTo>
                  <a:cubicBezTo>
                    <a:pt x="48" y="104"/>
                    <a:pt x="14" y="91"/>
                    <a:pt x="16" y="82"/>
                  </a:cubicBezTo>
                  <a:cubicBezTo>
                    <a:pt x="18" y="67"/>
                    <a:pt x="29" y="66"/>
                    <a:pt x="45" y="64"/>
                  </a:cubicBezTo>
                  <a:cubicBezTo>
                    <a:pt x="41" y="62"/>
                    <a:pt x="28" y="41"/>
                    <a:pt x="28" y="35"/>
                  </a:cubicBezTo>
                  <a:cubicBezTo>
                    <a:pt x="28" y="28"/>
                    <a:pt x="36" y="17"/>
                    <a:pt x="47" y="15"/>
                  </a:cubicBezTo>
                  <a:cubicBezTo>
                    <a:pt x="52" y="13"/>
                    <a:pt x="61" y="11"/>
                    <a:pt x="72" y="8"/>
                  </a:cubicBezTo>
                  <a:cubicBezTo>
                    <a:pt x="54" y="0"/>
                    <a:pt x="30" y="8"/>
                    <a:pt x="23" y="25"/>
                  </a:cubicBezTo>
                  <a:cubicBezTo>
                    <a:pt x="12" y="46"/>
                    <a:pt x="35" y="62"/>
                    <a:pt x="35" y="62"/>
                  </a:cubicBezTo>
                  <a:cubicBezTo>
                    <a:pt x="35" y="62"/>
                    <a:pt x="11" y="53"/>
                    <a:pt x="8" y="84"/>
                  </a:cubicBezTo>
                  <a:cubicBezTo>
                    <a:pt x="6" y="98"/>
                    <a:pt x="16" y="99"/>
                    <a:pt x="34" y="106"/>
                  </a:cubicBezTo>
                  <a:cubicBezTo>
                    <a:pt x="16" y="103"/>
                    <a:pt x="0" y="117"/>
                    <a:pt x="1" y="140"/>
                  </a:cubicBezTo>
                  <a:cubicBezTo>
                    <a:pt x="3" y="163"/>
                    <a:pt x="34" y="154"/>
                    <a:pt x="34" y="154"/>
                  </a:cubicBezTo>
                  <a:cubicBezTo>
                    <a:pt x="34" y="154"/>
                    <a:pt x="14" y="171"/>
                    <a:pt x="22" y="187"/>
                  </a:cubicBezTo>
                  <a:cubicBezTo>
                    <a:pt x="29" y="202"/>
                    <a:pt x="53" y="190"/>
                    <a:pt x="53" y="190"/>
                  </a:cubicBezTo>
                  <a:cubicBezTo>
                    <a:pt x="53" y="190"/>
                    <a:pt x="17" y="222"/>
                    <a:pt x="41" y="237"/>
                  </a:cubicBezTo>
                  <a:cubicBezTo>
                    <a:pt x="62" y="251"/>
                    <a:pt x="69" y="242"/>
                    <a:pt x="80" y="231"/>
                  </a:cubicBezTo>
                  <a:cubicBezTo>
                    <a:pt x="75" y="244"/>
                    <a:pt x="79" y="269"/>
                    <a:pt x="100" y="273"/>
                  </a:cubicBezTo>
                  <a:cubicBezTo>
                    <a:pt x="127" y="280"/>
                    <a:pt x="129" y="249"/>
                    <a:pt x="129" y="249"/>
                  </a:cubicBezTo>
                  <a:cubicBezTo>
                    <a:pt x="129" y="249"/>
                    <a:pt x="111" y="277"/>
                    <a:pt x="92" y="25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2" name="Google Shape;2732;p123"/>
            <p:cNvSpPr/>
            <p:nvPr/>
          </p:nvSpPr>
          <p:spPr>
            <a:xfrm>
              <a:off x="3884" y="1779"/>
              <a:ext cx="392" cy="666"/>
            </a:xfrm>
            <a:custGeom>
              <a:avLst/>
              <a:gdLst/>
              <a:ahLst/>
              <a:cxnLst/>
              <a:rect l="l" t="t" r="r" b="b"/>
              <a:pathLst>
                <a:path w="166" h="282" extrusionOk="0">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33" name="Google Shape;2733;p123"/>
          <p:cNvGrpSpPr/>
          <p:nvPr/>
        </p:nvGrpSpPr>
        <p:grpSpPr>
          <a:xfrm>
            <a:off x="1168399" y="5011046"/>
            <a:ext cx="1496438" cy="1857494"/>
            <a:chOff x="3367" y="1523"/>
            <a:chExt cx="943" cy="1170"/>
          </a:xfrm>
        </p:grpSpPr>
        <p:sp>
          <p:nvSpPr>
            <p:cNvPr id="2734" name="Google Shape;2734;p123"/>
            <p:cNvSpPr/>
            <p:nvPr/>
          </p:nvSpPr>
          <p:spPr>
            <a:xfrm>
              <a:off x="3757" y="2208"/>
              <a:ext cx="236" cy="88"/>
            </a:xfrm>
            <a:custGeom>
              <a:avLst/>
              <a:gdLst/>
              <a:ahLst/>
              <a:cxnLst/>
              <a:rect l="l" t="t" r="r" b="b"/>
              <a:pathLst>
                <a:path w="100" h="37" extrusionOk="0">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5" name="Google Shape;2735;p123"/>
            <p:cNvSpPr/>
            <p:nvPr/>
          </p:nvSpPr>
          <p:spPr>
            <a:xfrm>
              <a:off x="3367" y="1523"/>
              <a:ext cx="943" cy="922"/>
            </a:xfrm>
            <a:custGeom>
              <a:avLst/>
              <a:gdLst/>
              <a:ahLst/>
              <a:cxnLst/>
              <a:rect l="l" t="t" r="r" b="b"/>
              <a:pathLst>
                <a:path w="399" h="390" extrusionOk="0">
                  <a:moveTo>
                    <a:pt x="212" y="385"/>
                  </a:moveTo>
                  <a:cubicBezTo>
                    <a:pt x="275" y="390"/>
                    <a:pt x="399" y="354"/>
                    <a:pt x="368" y="198"/>
                  </a:cubicBezTo>
                  <a:cubicBezTo>
                    <a:pt x="328" y="0"/>
                    <a:pt x="100" y="49"/>
                    <a:pt x="62" y="117"/>
                  </a:cubicBezTo>
                  <a:cubicBezTo>
                    <a:pt x="0" y="229"/>
                    <a:pt x="18" y="370"/>
                    <a:pt x="212" y="385"/>
                  </a:cubicBezTo>
                  <a:close/>
                </a:path>
              </a:pathLst>
            </a:custGeom>
            <a:solidFill>
              <a:srgbClr val="FEBE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6" name="Google Shape;2736;p123"/>
            <p:cNvSpPr/>
            <p:nvPr/>
          </p:nvSpPr>
          <p:spPr>
            <a:xfrm>
              <a:off x="3571" y="1904"/>
              <a:ext cx="564" cy="789"/>
            </a:xfrm>
            <a:custGeom>
              <a:avLst/>
              <a:gdLst/>
              <a:ahLst/>
              <a:cxnLst/>
              <a:rect l="l" t="t" r="r" b="b"/>
              <a:pathLst>
                <a:path w="239" h="334" extrusionOk="0">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7" name="Google Shape;2737;p123"/>
            <p:cNvSpPr/>
            <p:nvPr/>
          </p:nvSpPr>
          <p:spPr>
            <a:xfrm>
              <a:off x="3528" y="1620"/>
              <a:ext cx="593" cy="192"/>
            </a:xfrm>
            <a:custGeom>
              <a:avLst/>
              <a:gdLst/>
              <a:ahLst/>
              <a:cxnLst/>
              <a:rect l="l" t="t" r="r" b="b"/>
              <a:pathLst>
                <a:path w="251" h="81" extrusionOk="0">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8" name="Google Shape;2738;p123"/>
            <p:cNvSpPr/>
            <p:nvPr/>
          </p:nvSpPr>
          <p:spPr>
            <a:xfrm>
              <a:off x="3965" y="1788"/>
              <a:ext cx="307" cy="661"/>
            </a:xfrm>
            <a:custGeom>
              <a:avLst/>
              <a:gdLst/>
              <a:ahLst/>
              <a:cxnLst/>
              <a:rect l="l" t="t" r="r" b="b"/>
              <a:pathLst>
                <a:path w="130" h="280" extrusionOk="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9" name="Google Shape;2739;p123"/>
            <p:cNvSpPr/>
            <p:nvPr/>
          </p:nvSpPr>
          <p:spPr>
            <a:xfrm>
              <a:off x="3403" y="1779"/>
              <a:ext cx="389" cy="666"/>
            </a:xfrm>
            <a:custGeom>
              <a:avLst/>
              <a:gdLst/>
              <a:ahLst/>
              <a:cxnLst/>
              <a:rect l="l" t="t" r="r" b="b"/>
              <a:pathLst>
                <a:path w="165" h="282" extrusionOk="0">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40" name="Google Shape;2740;p123"/>
          <p:cNvGrpSpPr/>
          <p:nvPr/>
        </p:nvGrpSpPr>
        <p:grpSpPr>
          <a:xfrm>
            <a:off x="-21971" y="4350236"/>
            <a:ext cx="1696783" cy="2518186"/>
            <a:chOff x="-3496" y="4350236"/>
            <a:chExt cx="1696783" cy="2518186"/>
          </a:xfrm>
        </p:grpSpPr>
        <p:sp>
          <p:nvSpPr>
            <p:cNvPr id="2741" name="Google Shape;2741;p123"/>
            <p:cNvSpPr/>
            <p:nvPr/>
          </p:nvSpPr>
          <p:spPr>
            <a:xfrm>
              <a:off x="-1588" y="4440962"/>
              <a:ext cx="1615212" cy="1820141"/>
            </a:xfrm>
            <a:custGeom>
              <a:avLst/>
              <a:gdLst/>
              <a:ahLst/>
              <a:cxnLst/>
              <a:rect l="l" t="t" r="r" b="b"/>
              <a:pathLst>
                <a:path w="1615212" h="1820141" extrusionOk="0">
                  <a:moveTo>
                    <a:pt x="734626" y="2038"/>
                  </a:moveTo>
                  <a:cubicBezTo>
                    <a:pt x="1104168" y="24231"/>
                    <a:pt x="1475791" y="230903"/>
                    <a:pt x="1589496" y="780177"/>
                  </a:cubicBezTo>
                  <a:cubicBezTo>
                    <a:pt x="1755894" y="1645701"/>
                    <a:pt x="1073662" y="1845437"/>
                    <a:pt x="724226" y="1817696"/>
                  </a:cubicBezTo>
                  <a:cubicBezTo>
                    <a:pt x="398251" y="1792485"/>
                    <a:pt x="161356" y="1703117"/>
                    <a:pt x="0" y="1572499"/>
                  </a:cubicBezTo>
                  <a:lnTo>
                    <a:pt x="0" y="211270"/>
                  </a:lnTo>
                  <a:cubicBezTo>
                    <a:pt x="161774" y="78872"/>
                    <a:pt x="447573" y="-15201"/>
                    <a:pt x="734626" y="2038"/>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2" name="Google Shape;2742;p123"/>
            <p:cNvSpPr/>
            <p:nvPr/>
          </p:nvSpPr>
          <p:spPr>
            <a:xfrm>
              <a:off x="24666" y="5016746"/>
              <a:ext cx="1318938" cy="1851676"/>
            </a:xfrm>
            <a:custGeom>
              <a:avLst/>
              <a:gdLst/>
              <a:ahLst/>
              <a:cxnLst/>
              <a:rect l="l" t="t" r="r" b="b"/>
              <a:pathLst>
                <a:path w="238" h="334" extrusionOk="0">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3" name="Google Shape;2743;p123"/>
            <p:cNvSpPr/>
            <p:nvPr/>
          </p:nvSpPr>
          <p:spPr>
            <a:xfrm>
              <a:off x="-3496" y="4350236"/>
              <a:ext cx="1398732" cy="450598"/>
            </a:xfrm>
            <a:custGeom>
              <a:avLst/>
              <a:gdLst/>
              <a:ahLst/>
              <a:cxnLst/>
              <a:rect l="l" t="t" r="r" b="b"/>
              <a:pathLst>
                <a:path w="252" h="81" extrusionOk="0">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4" name="Google Shape;2744;p123"/>
            <p:cNvSpPr/>
            <p:nvPr/>
          </p:nvSpPr>
          <p:spPr>
            <a:xfrm>
              <a:off x="773316" y="4723387"/>
              <a:ext cx="919971" cy="1563012"/>
            </a:xfrm>
            <a:custGeom>
              <a:avLst/>
              <a:gdLst/>
              <a:ahLst/>
              <a:cxnLst/>
              <a:rect l="l" t="t" r="r" b="b"/>
              <a:pathLst>
                <a:path w="166" h="282" extrusionOk="0">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45" name="Google Shape;2745;p123"/>
          <p:cNvGrpSpPr/>
          <p:nvPr/>
        </p:nvGrpSpPr>
        <p:grpSpPr>
          <a:xfrm>
            <a:off x="2911336" y="4572470"/>
            <a:ext cx="1849787" cy="2296098"/>
            <a:chOff x="3367" y="1523"/>
            <a:chExt cx="943" cy="1170"/>
          </a:xfrm>
        </p:grpSpPr>
        <p:sp>
          <p:nvSpPr>
            <p:cNvPr id="2746" name="Google Shape;2746;p123"/>
            <p:cNvSpPr/>
            <p:nvPr/>
          </p:nvSpPr>
          <p:spPr>
            <a:xfrm>
              <a:off x="3757" y="2208"/>
              <a:ext cx="236" cy="88"/>
            </a:xfrm>
            <a:custGeom>
              <a:avLst/>
              <a:gdLst/>
              <a:ahLst/>
              <a:cxnLst/>
              <a:rect l="l" t="t" r="r" b="b"/>
              <a:pathLst>
                <a:path w="100" h="37" extrusionOk="0">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7" name="Google Shape;2747;p123"/>
            <p:cNvSpPr/>
            <p:nvPr/>
          </p:nvSpPr>
          <p:spPr>
            <a:xfrm>
              <a:off x="3367" y="1523"/>
              <a:ext cx="943" cy="922"/>
            </a:xfrm>
            <a:custGeom>
              <a:avLst/>
              <a:gdLst/>
              <a:ahLst/>
              <a:cxnLst/>
              <a:rect l="l" t="t" r="r" b="b"/>
              <a:pathLst>
                <a:path w="399" h="390" extrusionOk="0">
                  <a:moveTo>
                    <a:pt x="212" y="385"/>
                  </a:moveTo>
                  <a:cubicBezTo>
                    <a:pt x="275" y="390"/>
                    <a:pt x="399" y="354"/>
                    <a:pt x="368" y="198"/>
                  </a:cubicBezTo>
                  <a:cubicBezTo>
                    <a:pt x="328" y="0"/>
                    <a:pt x="100" y="49"/>
                    <a:pt x="62" y="117"/>
                  </a:cubicBezTo>
                  <a:cubicBezTo>
                    <a:pt x="0" y="229"/>
                    <a:pt x="18" y="370"/>
                    <a:pt x="212" y="385"/>
                  </a:cubicBezTo>
                  <a:close/>
                </a:path>
              </a:pathLst>
            </a:custGeom>
            <a:solidFill>
              <a:srgbClr val="F7D3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8" name="Google Shape;2748;p123"/>
            <p:cNvSpPr/>
            <p:nvPr/>
          </p:nvSpPr>
          <p:spPr>
            <a:xfrm>
              <a:off x="3571" y="1904"/>
              <a:ext cx="564" cy="789"/>
            </a:xfrm>
            <a:custGeom>
              <a:avLst/>
              <a:gdLst/>
              <a:ahLst/>
              <a:cxnLst/>
              <a:rect l="l" t="t" r="r" b="b"/>
              <a:pathLst>
                <a:path w="239" h="334" extrusionOk="0">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9" name="Google Shape;2749;p123"/>
            <p:cNvSpPr/>
            <p:nvPr/>
          </p:nvSpPr>
          <p:spPr>
            <a:xfrm>
              <a:off x="3528" y="1620"/>
              <a:ext cx="593" cy="192"/>
            </a:xfrm>
            <a:custGeom>
              <a:avLst/>
              <a:gdLst/>
              <a:ahLst/>
              <a:cxnLst/>
              <a:rect l="l" t="t" r="r" b="b"/>
              <a:pathLst>
                <a:path w="251" h="81" extrusionOk="0">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0" name="Google Shape;2750;p123"/>
            <p:cNvSpPr/>
            <p:nvPr/>
          </p:nvSpPr>
          <p:spPr>
            <a:xfrm>
              <a:off x="3965" y="1788"/>
              <a:ext cx="307" cy="661"/>
            </a:xfrm>
            <a:custGeom>
              <a:avLst/>
              <a:gdLst/>
              <a:ahLst/>
              <a:cxnLst/>
              <a:rect l="l" t="t" r="r" b="b"/>
              <a:pathLst>
                <a:path w="130" h="280" extrusionOk="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1" name="Google Shape;2751;p123"/>
            <p:cNvSpPr/>
            <p:nvPr/>
          </p:nvSpPr>
          <p:spPr>
            <a:xfrm>
              <a:off x="3403" y="1779"/>
              <a:ext cx="389" cy="666"/>
            </a:xfrm>
            <a:custGeom>
              <a:avLst/>
              <a:gdLst/>
              <a:ahLst/>
              <a:cxnLst/>
              <a:rect l="l" t="t" r="r" b="b"/>
              <a:pathLst>
                <a:path w="165" h="282" extrusionOk="0">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52" name="Google Shape;2752;p123"/>
          <p:cNvGrpSpPr/>
          <p:nvPr/>
        </p:nvGrpSpPr>
        <p:grpSpPr>
          <a:xfrm rot="1576223">
            <a:off x="10987462" y="2756266"/>
            <a:ext cx="1341643" cy="1378627"/>
            <a:chOff x="10880877" y="927997"/>
            <a:chExt cx="1341666" cy="1378651"/>
          </a:xfrm>
        </p:grpSpPr>
        <p:sp>
          <p:nvSpPr>
            <p:cNvPr id="2753" name="Google Shape;2753;p123"/>
            <p:cNvSpPr/>
            <p:nvPr/>
          </p:nvSpPr>
          <p:spPr>
            <a:xfrm rot="-1200453">
              <a:off x="11036616" y="1071278"/>
              <a:ext cx="1030189" cy="1092089"/>
            </a:xfrm>
            <a:custGeom>
              <a:avLst/>
              <a:gdLst/>
              <a:ahLst/>
              <a:cxnLst/>
              <a:rect l="l" t="t" r="r" b="b"/>
              <a:pathLst>
                <a:path w="493" h="523" extrusionOk="0">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4" name="Google Shape;2754;p123"/>
            <p:cNvSpPr/>
            <p:nvPr/>
          </p:nvSpPr>
          <p:spPr>
            <a:xfrm rot="-1200456">
              <a:off x="11111902" y="1136486"/>
              <a:ext cx="872786" cy="886051"/>
            </a:xfrm>
            <a:custGeom>
              <a:avLst/>
              <a:gdLst/>
              <a:ahLst/>
              <a:cxnLst/>
              <a:rect l="l" t="t" r="r" b="b"/>
              <a:pathLst>
                <a:path w="418" h="424" extrusionOk="0">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5" name="Google Shape;2755;p123"/>
            <p:cNvSpPr/>
            <p:nvPr/>
          </p:nvSpPr>
          <p:spPr>
            <a:xfrm rot="-1200455">
              <a:off x="11487828" y="1372986"/>
              <a:ext cx="144138" cy="616345"/>
            </a:xfrm>
            <a:custGeom>
              <a:avLst/>
              <a:gdLst/>
              <a:ahLst/>
              <a:cxnLst/>
              <a:rect l="l" t="t" r="r" b="b"/>
              <a:pathLst>
                <a:path w="69" h="295" extrusionOk="0">
                  <a:moveTo>
                    <a:pt x="53" y="295"/>
                  </a:moveTo>
                  <a:cubicBezTo>
                    <a:pt x="53" y="295"/>
                    <a:pt x="12" y="195"/>
                    <a:pt x="69" y="0"/>
                  </a:cubicBezTo>
                  <a:cubicBezTo>
                    <a:pt x="52" y="26"/>
                    <a:pt x="0" y="217"/>
                    <a:pt x="53" y="29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6" name="Google Shape;2756;p123"/>
            <p:cNvSpPr/>
            <p:nvPr/>
          </p:nvSpPr>
          <p:spPr>
            <a:xfrm rot="-1200453">
              <a:off x="11275423" y="1608421"/>
              <a:ext cx="279433" cy="298887"/>
            </a:xfrm>
            <a:custGeom>
              <a:avLst/>
              <a:gdLst/>
              <a:ahLst/>
              <a:cxnLst/>
              <a:rect l="l" t="t" r="r" b="b"/>
              <a:pathLst>
                <a:path w="134" h="143" extrusionOk="0">
                  <a:moveTo>
                    <a:pt x="134" y="143"/>
                  </a:moveTo>
                  <a:cubicBezTo>
                    <a:pt x="134" y="143"/>
                    <a:pt x="68" y="117"/>
                    <a:pt x="0" y="0"/>
                  </a:cubicBezTo>
                  <a:cubicBezTo>
                    <a:pt x="5" y="20"/>
                    <a:pt x="72" y="133"/>
                    <a:pt x="134" y="143"/>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7" name="Google Shape;2757;p123"/>
            <p:cNvSpPr/>
            <p:nvPr/>
          </p:nvSpPr>
          <p:spPr>
            <a:xfrm rot="-1200453">
              <a:off x="11408949" y="1946124"/>
              <a:ext cx="244062" cy="84007"/>
            </a:xfrm>
            <a:custGeom>
              <a:avLst/>
              <a:gdLst/>
              <a:ahLst/>
              <a:cxnLst/>
              <a:rect l="l" t="t" r="r" b="b"/>
              <a:pathLst>
                <a:path w="117" h="40" extrusionOk="0">
                  <a:moveTo>
                    <a:pt x="117" y="22"/>
                  </a:moveTo>
                  <a:cubicBezTo>
                    <a:pt x="117" y="22"/>
                    <a:pt x="75" y="34"/>
                    <a:pt x="0" y="0"/>
                  </a:cubicBezTo>
                  <a:cubicBezTo>
                    <a:pt x="9" y="8"/>
                    <a:pt x="82" y="40"/>
                    <a:pt x="117" y="22"/>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8" name="Google Shape;2758;p123"/>
            <p:cNvSpPr/>
            <p:nvPr/>
          </p:nvSpPr>
          <p:spPr>
            <a:xfrm rot="-1200452">
              <a:off x="11624124" y="1563797"/>
              <a:ext cx="342217" cy="229913"/>
            </a:xfrm>
            <a:custGeom>
              <a:avLst/>
              <a:gdLst/>
              <a:ahLst/>
              <a:cxnLst/>
              <a:rect l="l" t="t" r="r" b="b"/>
              <a:pathLst>
                <a:path w="164" h="110" extrusionOk="0">
                  <a:moveTo>
                    <a:pt x="0" y="105"/>
                  </a:moveTo>
                  <a:cubicBezTo>
                    <a:pt x="0" y="105"/>
                    <a:pt x="70" y="96"/>
                    <a:pt x="164" y="0"/>
                  </a:cubicBezTo>
                  <a:cubicBezTo>
                    <a:pt x="155" y="18"/>
                    <a:pt x="62" y="110"/>
                    <a:pt x="0" y="10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9" name="Google Shape;2759;p123"/>
            <p:cNvSpPr/>
            <p:nvPr/>
          </p:nvSpPr>
          <p:spPr>
            <a:xfrm rot="-1200455">
              <a:off x="11677994" y="1824726"/>
              <a:ext cx="329837" cy="104345"/>
            </a:xfrm>
            <a:custGeom>
              <a:avLst/>
              <a:gdLst/>
              <a:ahLst/>
              <a:cxnLst/>
              <a:rect l="l" t="t" r="r" b="b"/>
              <a:pathLst>
                <a:path w="158" h="50" extrusionOk="0">
                  <a:moveTo>
                    <a:pt x="0" y="26"/>
                  </a:moveTo>
                  <a:cubicBezTo>
                    <a:pt x="0" y="26"/>
                    <a:pt x="55" y="43"/>
                    <a:pt x="158" y="0"/>
                  </a:cubicBezTo>
                  <a:cubicBezTo>
                    <a:pt x="144" y="11"/>
                    <a:pt x="45" y="50"/>
                    <a:pt x="0" y="26"/>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0" name="Google Shape;2760;p123"/>
            <p:cNvSpPr/>
            <p:nvPr/>
          </p:nvSpPr>
          <p:spPr>
            <a:xfrm rot="-1200453">
              <a:off x="11582576" y="2030249"/>
              <a:ext cx="165361" cy="211344"/>
            </a:xfrm>
            <a:custGeom>
              <a:avLst/>
              <a:gdLst/>
              <a:ahLst/>
              <a:cxnLst/>
              <a:rect l="l" t="t" r="r" b="b"/>
              <a:pathLst>
                <a:path w="79" h="101" extrusionOk="0">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2761" name="Google Shape;2761;p123"/>
          <p:cNvSpPr/>
          <p:nvPr/>
        </p:nvSpPr>
        <p:spPr>
          <a:xfrm>
            <a:off x="4042661" y="5351893"/>
            <a:ext cx="349250" cy="223837"/>
          </a:xfrm>
          <a:custGeom>
            <a:avLst/>
            <a:gdLst/>
            <a:ahLst/>
            <a:cxnLst/>
            <a:rect l="l" t="t" r="r" b="b"/>
            <a:pathLst>
              <a:path w="93" h="60" extrusionOk="0">
                <a:moveTo>
                  <a:pt x="0" y="10"/>
                </a:moveTo>
                <a:cubicBezTo>
                  <a:pt x="28" y="28"/>
                  <a:pt x="57" y="45"/>
                  <a:pt x="87" y="60"/>
                </a:cubicBezTo>
                <a:cubicBezTo>
                  <a:pt x="93" y="49"/>
                  <a:pt x="93" y="49"/>
                  <a:pt x="93" y="49"/>
                </a:cubicBezTo>
                <a:cubicBezTo>
                  <a:pt x="64" y="34"/>
                  <a:pt x="34" y="18"/>
                  <a:pt x="6" y="0"/>
                </a:cubicBezTo>
                <a:cubicBezTo>
                  <a:pt x="6" y="0"/>
                  <a:pt x="6" y="0"/>
                  <a:pt x="0" y="10"/>
                </a:cubicBezTo>
                <a:close/>
              </a:path>
            </a:pathLst>
          </a:custGeom>
          <a:solidFill>
            <a:srgbClr val="F9D4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2" name="Google Shape;2762;p123"/>
          <p:cNvSpPr/>
          <p:nvPr/>
        </p:nvSpPr>
        <p:spPr>
          <a:xfrm>
            <a:off x="-28233" y="3533670"/>
            <a:ext cx="12139450" cy="3029936"/>
          </a:xfrm>
          <a:custGeom>
            <a:avLst/>
            <a:gdLst/>
            <a:ahLst/>
            <a:cxnLst/>
            <a:rect l="l" t="t" r="r" b="b"/>
            <a:pathLst>
              <a:path w="12139450" h="3029936" extrusionOk="0">
                <a:moveTo>
                  <a:pt x="0" y="0"/>
                </a:moveTo>
                <a:cubicBezTo>
                  <a:pt x="2929759" y="344215"/>
                  <a:pt x="5071240" y="2953407"/>
                  <a:pt x="7598980" y="3026979"/>
                </a:cubicBezTo>
                <a:cubicBezTo>
                  <a:pt x="10126720" y="3100551"/>
                  <a:pt x="11782099" y="1778876"/>
                  <a:pt x="12139450" y="1576552"/>
                </a:cubicBezTo>
              </a:path>
            </a:pathLst>
          </a:custGeom>
          <a:noFill/>
          <a:ln w="38100" cap="flat" cmpd="sng">
            <a:solidFill>
              <a:srgbClr val="F9D43B"/>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mbria"/>
              <a:ea typeface="Cambria"/>
              <a:cs typeface="Cambria"/>
              <a:sym typeface="Cambria"/>
            </a:endParaRPr>
          </a:p>
        </p:txBody>
      </p:sp>
      <p:grpSp>
        <p:nvGrpSpPr>
          <p:cNvPr id="2763" name="Google Shape;2763;p123"/>
          <p:cNvGrpSpPr/>
          <p:nvPr/>
        </p:nvGrpSpPr>
        <p:grpSpPr>
          <a:xfrm rot="198548">
            <a:off x="1068485" y="2453980"/>
            <a:ext cx="2361578" cy="1990764"/>
            <a:chOff x="1040409" y="2479490"/>
            <a:chExt cx="2366634" cy="1995025"/>
          </a:xfrm>
        </p:grpSpPr>
        <p:sp>
          <p:nvSpPr>
            <p:cNvPr id="2764" name="Google Shape;2764;p123"/>
            <p:cNvSpPr/>
            <p:nvPr/>
          </p:nvSpPr>
          <p:spPr>
            <a:xfrm rot="1365846">
              <a:off x="2670688" y="3669154"/>
              <a:ext cx="638832" cy="573399"/>
            </a:xfrm>
            <a:custGeom>
              <a:avLst/>
              <a:gdLst/>
              <a:ahLst/>
              <a:cxnLst/>
              <a:rect l="l" t="t" r="r" b="b"/>
              <a:pathLst>
                <a:path w="157" h="141" extrusionOk="0">
                  <a:moveTo>
                    <a:pt x="0" y="16"/>
                  </a:moveTo>
                  <a:cubicBezTo>
                    <a:pt x="0" y="16"/>
                    <a:pt x="114" y="0"/>
                    <a:pt x="137" y="17"/>
                  </a:cubicBezTo>
                  <a:cubicBezTo>
                    <a:pt x="156" y="34"/>
                    <a:pt x="157" y="138"/>
                    <a:pt x="157" y="138"/>
                  </a:cubicBezTo>
                  <a:cubicBezTo>
                    <a:pt x="157" y="138"/>
                    <a:pt x="113" y="141"/>
                    <a:pt x="99" y="141"/>
                  </a:cubicBezTo>
                  <a:cubicBezTo>
                    <a:pt x="104" y="72"/>
                    <a:pt x="20" y="74"/>
                    <a:pt x="20" y="74"/>
                  </a:cubicBezTo>
                  <a:cubicBezTo>
                    <a:pt x="0" y="16"/>
                    <a:pt x="0" y="16"/>
                    <a:pt x="0" y="16"/>
                  </a:cubicBezTo>
                  <a:cubicBezTo>
                    <a:pt x="0" y="16"/>
                    <a:pt x="0" y="16"/>
                    <a:pt x="0" y="16"/>
                  </a:cubicBez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5" name="Google Shape;2765;p123"/>
            <p:cNvSpPr/>
            <p:nvPr/>
          </p:nvSpPr>
          <p:spPr>
            <a:xfrm rot="1365845">
              <a:off x="1191522" y="2789483"/>
              <a:ext cx="1833843" cy="1150242"/>
            </a:xfrm>
            <a:custGeom>
              <a:avLst/>
              <a:gdLst/>
              <a:ahLst/>
              <a:cxnLst/>
              <a:rect l="l" t="t" r="r" b="b"/>
              <a:pathLst>
                <a:path w="451" h="283" extrusionOk="0">
                  <a:moveTo>
                    <a:pt x="9" y="66"/>
                  </a:moveTo>
                  <a:cubicBezTo>
                    <a:pt x="25" y="42"/>
                    <a:pt x="403" y="0"/>
                    <a:pt x="427" y="29"/>
                  </a:cubicBezTo>
                  <a:cubicBezTo>
                    <a:pt x="437" y="40"/>
                    <a:pt x="444" y="131"/>
                    <a:pt x="451" y="197"/>
                  </a:cubicBezTo>
                  <a:cubicBezTo>
                    <a:pt x="434" y="189"/>
                    <a:pt x="389" y="219"/>
                    <a:pt x="389" y="219"/>
                  </a:cubicBezTo>
                  <a:cubicBezTo>
                    <a:pt x="371" y="237"/>
                    <a:pt x="375" y="267"/>
                    <a:pt x="375" y="267"/>
                  </a:cubicBezTo>
                  <a:cubicBezTo>
                    <a:pt x="209" y="274"/>
                    <a:pt x="209" y="274"/>
                    <a:pt x="209" y="274"/>
                  </a:cubicBezTo>
                  <a:cubicBezTo>
                    <a:pt x="209" y="274"/>
                    <a:pt x="212" y="210"/>
                    <a:pt x="135" y="213"/>
                  </a:cubicBezTo>
                  <a:cubicBezTo>
                    <a:pt x="114" y="213"/>
                    <a:pt x="71" y="244"/>
                    <a:pt x="78" y="281"/>
                  </a:cubicBezTo>
                  <a:cubicBezTo>
                    <a:pt x="45" y="282"/>
                    <a:pt x="18" y="283"/>
                    <a:pt x="18" y="283"/>
                  </a:cubicBezTo>
                  <a:cubicBezTo>
                    <a:pt x="18" y="283"/>
                    <a:pt x="0" y="85"/>
                    <a:pt x="9" y="66"/>
                  </a:cubicBez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6" name="Google Shape;2766;p123"/>
            <p:cNvSpPr/>
            <p:nvPr/>
          </p:nvSpPr>
          <p:spPr>
            <a:xfrm rot="1365846">
              <a:off x="2723337" y="3180089"/>
              <a:ext cx="292726" cy="447699"/>
            </a:xfrm>
            <a:custGeom>
              <a:avLst/>
              <a:gdLst/>
              <a:ahLst/>
              <a:cxnLst/>
              <a:rect l="l" t="t" r="r" b="b"/>
              <a:pathLst>
                <a:path w="72" h="110" extrusionOk="0">
                  <a:moveTo>
                    <a:pt x="72" y="109"/>
                  </a:moveTo>
                  <a:cubicBezTo>
                    <a:pt x="8" y="110"/>
                    <a:pt x="8" y="110"/>
                    <a:pt x="8" y="110"/>
                  </a:cubicBezTo>
                  <a:cubicBezTo>
                    <a:pt x="0" y="11"/>
                    <a:pt x="0" y="11"/>
                    <a:pt x="0" y="11"/>
                  </a:cubicBezTo>
                  <a:cubicBezTo>
                    <a:pt x="0" y="11"/>
                    <a:pt x="44" y="0"/>
                    <a:pt x="55" y="16"/>
                  </a:cubicBezTo>
                  <a:cubicBezTo>
                    <a:pt x="64" y="27"/>
                    <a:pt x="72" y="109"/>
                    <a:pt x="72" y="109"/>
                  </a:cubicBezTo>
                  <a:close/>
                </a:path>
              </a:pathLst>
            </a:custGeom>
            <a:solidFill>
              <a:srgbClr val="FFF2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7" name="Google Shape;2767;p123"/>
            <p:cNvSpPr/>
            <p:nvPr/>
          </p:nvSpPr>
          <p:spPr>
            <a:xfrm rot="1365847">
              <a:off x="1354793" y="2845601"/>
              <a:ext cx="1105472" cy="495913"/>
            </a:xfrm>
            <a:custGeom>
              <a:avLst/>
              <a:gdLst/>
              <a:ahLst/>
              <a:cxnLst/>
              <a:rect l="l" t="t" r="r" b="b"/>
              <a:pathLst>
                <a:path w="272" h="122" extrusionOk="0">
                  <a:moveTo>
                    <a:pt x="266" y="0"/>
                  </a:moveTo>
                  <a:cubicBezTo>
                    <a:pt x="272" y="98"/>
                    <a:pt x="272" y="98"/>
                    <a:pt x="272" y="98"/>
                  </a:cubicBezTo>
                  <a:cubicBezTo>
                    <a:pt x="8" y="122"/>
                    <a:pt x="8" y="122"/>
                    <a:pt x="8" y="122"/>
                  </a:cubicBezTo>
                  <a:cubicBezTo>
                    <a:pt x="8" y="122"/>
                    <a:pt x="0" y="40"/>
                    <a:pt x="10" y="31"/>
                  </a:cubicBezTo>
                  <a:cubicBezTo>
                    <a:pt x="19" y="23"/>
                    <a:pt x="266" y="0"/>
                    <a:pt x="266" y="0"/>
                  </a:cubicBezTo>
                  <a:close/>
                </a:path>
              </a:pathLst>
            </a:custGeom>
            <a:solidFill>
              <a:srgbClr val="FFF2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8" name="Google Shape;2768;p123"/>
            <p:cNvSpPr/>
            <p:nvPr/>
          </p:nvSpPr>
          <p:spPr>
            <a:xfrm rot="1365847">
              <a:off x="1633316" y="2806621"/>
              <a:ext cx="44770" cy="439089"/>
            </a:xfrm>
            <a:custGeom>
              <a:avLst/>
              <a:gdLst/>
              <a:ahLst/>
              <a:cxnLst/>
              <a:rect l="l" t="t" r="r" b="b"/>
              <a:pathLst>
                <a:path w="26" h="255" extrusionOk="0">
                  <a:moveTo>
                    <a:pt x="0" y="5"/>
                  </a:moveTo>
                  <a:lnTo>
                    <a:pt x="12" y="246"/>
                  </a:lnTo>
                  <a:lnTo>
                    <a:pt x="26" y="255"/>
                  </a:lnTo>
                  <a:lnTo>
                    <a:pt x="16" y="0"/>
                  </a:lnTo>
                  <a:lnTo>
                    <a:pt x="0" y="5"/>
                  </a:lnTo>
                  <a:lnTo>
                    <a:pt x="0" y="5"/>
                  </a:lnTo>
                  <a:lnTo>
                    <a:pt x="0" y="5"/>
                  </a:ln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9" name="Google Shape;2769;p123"/>
            <p:cNvSpPr/>
            <p:nvPr/>
          </p:nvSpPr>
          <p:spPr>
            <a:xfrm rot="1365845">
              <a:off x="1905653" y="2884191"/>
              <a:ext cx="39604" cy="435646"/>
            </a:xfrm>
            <a:custGeom>
              <a:avLst/>
              <a:gdLst/>
              <a:ahLst/>
              <a:cxnLst/>
              <a:rect l="l" t="t" r="r" b="b"/>
              <a:pathLst>
                <a:path w="23" h="253" extrusionOk="0">
                  <a:moveTo>
                    <a:pt x="0" y="5"/>
                  </a:moveTo>
                  <a:lnTo>
                    <a:pt x="7" y="246"/>
                  </a:lnTo>
                  <a:lnTo>
                    <a:pt x="23" y="253"/>
                  </a:lnTo>
                  <a:lnTo>
                    <a:pt x="16" y="0"/>
                  </a:lnTo>
                  <a:lnTo>
                    <a:pt x="0" y="5"/>
                  </a:lnTo>
                  <a:lnTo>
                    <a:pt x="0" y="5"/>
                  </a:lnTo>
                  <a:lnTo>
                    <a:pt x="0" y="5"/>
                  </a:ln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0" name="Google Shape;2770;p123"/>
            <p:cNvSpPr/>
            <p:nvPr/>
          </p:nvSpPr>
          <p:spPr>
            <a:xfrm rot="1365847">
              <a:off x="2145420" y="2952419"/>
              <a:ext cx="44770" cy="439089"/>
            </a:xfrm>
            <a:custGeom>
              <a:avLst/>
              <a:gdLst/>
              <a:ahLst/>
              <a:cxnLst/>
              <a:rect l="l" t="t" r="r" b="b"/>
              <a:pathLst>
                <a:path w="26" h="255" extrusionOk="0">
                  <a:moveTo>
                    <a:pt x="0" y="4"/>
                  </a:moveTo>
                  <a:lnTo>
                    <a:pt x="9" y="248"/>
                  </a:lnTo>
                  <a:lnTo>
                    <a:pt x="26" y="255"/>
                  </a:lnTo>
                  <a:lnTo>
                    <a:pt x="16" y="0"/>
                  </a:lnTo>
                  <a:lnTo>
                    <a:pt x="0" y="4"/>
                  </a:lnTo>
                  <a:lnTo>
                    <a:pt x="0" y="4"/>
                  </a:lnTo>
                  <a:lnTo>
                    <a:pt x="0" y="4"/>
                  </a:ln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1" name="Google Shape;2771;p123"/>
            <p:cNvSpPr/>
            <p:nvPr/>
          </p:nvSpPr>
          <p:spPr>
            <a:xfrm rot="1365846">
              <a:off x="1340987" y="3491177"/>
              <a:ext cx="490747" cy="490747"/>
            </a:xfrm>
            <a:custGeom>
              <a:avLst/>
              <a:gdLst/>
              <a:ahLst/>
              <a:cxnLst/>
              <a:rect l="l" t="t" r="r" b="b"/>
              <a:pathLst>
                <a:path w="121" h="121" extrusionOk="0">
                  <a:moveTo>
                    <a:pt x="106" y="33"/>
                  </a:moveTo>
                  <a:cubicBezTo>
                    <a:pt x="121" y="59"/>
                    <a:pt x="113" y="92"/>
                    <a:pt x="88" y="106"/>
                  </a:cubicBezTo>
                  <a:cubicBezTo>
                    <a:pt x="63" y="121"/>
                    <a:pt x="30" y="113"/>
                    <a:pt x="15" y="88"/>
                  </a:cubicBezTo>
                  <a:cubicBezTo>
                    <a:pt x="0" y="62"/>
                    <a:pt x="8" y="30"/>
                    <a:pt x="33" y="15"/>
                  </a:cubicBezTo>
                  <a:cubicBezTo>
                    <a:pt x="59" y="0"/>
                    <a:pt x="91" y="9"/>
                    <a:pt x="106" y="33"/>
                  </a:cubicBezTo>
                  <a:close/>
                </a:path>
              </a:pathLst>
            </a:custGeom>
            <a:solidFill>
              <a:srgbClr val="11111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2" name="Google Shape;2772;p123"/>
            <p:cNvSpPr/>
            <p:nvPr/>
          </p:nvSpPr>
          <p:spPr>
            <a:xfrm rot="1365847">
              <a:off x="2467010" y="3902639"/>
              <a:ext cx="492469" cy="495913"/>
            </a:xfrm>
            <a:custGeom>
              <a:avLst/>
              <a:gdLst/>
              <a:ahLst/>
              <a:cxnLst/>
              <a:rect l="l" t="t" r="r" b="b"/>
              <a:pathLst>
                <a:path w="121" h="122" extrusionOk="0">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11111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3" name="Google Shape;2773;p123"/>
            <p:cNvSpPr/>
            <p:nvPr/>
          </p:nvSpPr>
          <p:spPr>
            <a:xfrm rot="1365844">
              <a:off x="1323823" y="3146519"/>
              <a:ext cx="256566" cy="30995"/>
            </a:xfrm>
            <a:custGeom>
              <a:avLst/>
              <a:gdLst/>
              <a:ahLst/>
              <a:cxnLst/>
              <a:rect l="l" t="t" r="r" b="b"/>
              <a:pathLst>
                <a:path w="149" h="18" extrusionOk="0">
                  <a:moveTo>
                    <a:pt x="3" y="18"/>
                  </a:moveTo>
                  <a:lnTo>
                    <a:pt x="149" y="9"/>
                  </a:lnTo>
                  <a:lnTo>
                    <a:pt x="144" y="0"/>
                  </a:lnTo>
                  <a:lnTo>
                    <a:pt x="0" y="11"/>
                  </a:lnTo>
                  <a:lnTo>
                    <a:pt x="3" y="18"/>
                  </a:lnTo>
                  <a:lnTo>
                    <a:pt x="3" y="18"/>
                  </a:lnTo>
                  <a:lnTo>
                    <a:pt x="3" y="18"/>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4" name="Google Shape;2774;p123"/>
            <p:cNvSpPr/>
            <p:nvPr/>
          </p:nvSpPr>
          <p:spPr>
            <a:xfrm rot="1365848">
              <a:off x="1593426" y="3229062"/>
              <a:ext cx="261732" cy="32716"/>
            </a:xfrm>
            <a:custGeom>
              <a:avLst/>
              <a:gdLst/>
              <a:ahLst/>
              <a:cxnLst/>
              <a:rect l="l" t="t" r="r" b="b"/>
              <a:pathLst>
                <a:path w="152" h="19" extrusionOk="0">
                  <a:moveTo>
                    <a:pt x="5" y="19"/>
                  </a:moveTo>
                  <a:lnTo>
                    <a:pt x="152" y="9"/>
                  </a:lnTo>
                  <a:lnTo>
                    <a:pt x="149" y="0"/>
                  </a:lnTo>
                  <a:lnTo>
                    <a:pt x="0" y="12"/>
                  </a:lnTo>
                  <a:lnTo>
                    <a:pt x="5" y="19"/>
                  </a:lnTo>
                  <a:lnTo>
                    <a:pt x="5" y="19"/>
                  </a:lnTo>
                  <a:lnTo>
                    <a:pt x="5" y="19"/>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5" name="Google Shape;2775;p123"/>
            <p:cNvSpPr/>
            <p:nvPr/>
          </p:nvSpPr>
          <p:spPr>
            <a:xfrm rot="1365848">
              <a:off x="1861591" y="3306798"/>
              <a:ext cx="239347" cy="27551"/>
            </a:xfrm>
            <a:custGeom>
              <a:avLst/>
              <a:gdLst/>
              <a:ahLst/>
              <a:cxnLst/>
              <a:rect l="l" t="t" r="r" b="b"/>
              <a:pathLst>
                <a:path w="139" h="16" extrusionOk="0">
                  <a:moveTo>
                    <a:pt x="5" y="16"/>
                  </a:moveTo>
                  <a:lnTo>
                    <a:pt x="139" y="9"/>
                  </a:lnTo>
                  <a:lnTo>
                    <a:pt x="137" y="0"/>
                  </a:lnTo>
                  <a:lnTo>
                    <a:pt x="0" y="9"/>
                  </a:lnTo>
                  <a:lnTo>
                    <a:pt x="5" y="16"/>
                  </a:lnTo>
                  <a:lnTo>
                    <a:pt x="5" y="16"/>
                  </a:lnTo>
                  <a:lnTo>
                    <a:pt x="5" y="16"/>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6" name="Google Shape;2776;p123"/>
            <p:cNvSpPr/>
            <p:nvPr/>
          </p:nvSpPr>
          <p:spPr>
            <a:xfrm rot="1365846">
              <a:off x="2098754" y="3381077"/>
              <a:ext cx="268619" cy="36160"/>
            </a:xfrm>
            <a:custGeom>
              <a:avLst/>
              <a:gdLst/>
              <a:ahLst/>
              <a:cxnLst/>
              <a:rect l="l" t="t" r="r" b="b"/>
              <a:pathLst>
                <a:path w="156" h="21" extrusionOk="0">
                  <a:moveTo>
                    <a:pt x="5" y="21"/>
                  </a:moveTo>
                  <a:lnTo>
                    <a:pt x="156" y="12"/>
                  </a:lnTo>
                  <a:lnTo>
                    <a:pt x="154" y="0"/>
                  </a:lnTo>
                  <a:lnTo>
                    <a:pt x="0" y="14"/>
                  </a:lnTo>
                  <a:lnTo>
                    <a:pt x="5" y="21"/>
                  </a:lnTo>
                  <a:lnTo>
                    <a:pt x="5" y="21"/>
                  </a:lnTo>
                  <a:lnTo>
                    <a:pt x="5" y="21"/>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7" name="Google Shape;2777;p123"/>
            <p:cNvSpPr/>
            <p:nvPr/>
          </p:nvSpPr>
          <p:spPr>
            <a:xfrm rot="1365847">
              <a:off x="2402558" y="3059277"/>
              <a:ext cx="29273" cy="402929"/>
            </a:xfrm>
            <a:custGeom>
              <a:avLst/>
              <a:gdLst/>
              <a:ahLst/>
              <a:cxnLst/>
              <a:rect l="l" t="t" r="r" b="b"/>
              <a:pathLst>
                <a:path w="17" h="234" extrusionOk="0">
                  <a:moveTo>
                    <a:pt x="17" y="229"/>
                  </a:moveTo>
                  <a:lnTo>
                    <a:pt x="9" y="0"/>
                  </a:lnTo>
                  <a:lnTo>
                    <a:pt x="0" y="2"/>
                  </a:lnTo>
                  <a:lnTo>
                    <a:pt x="9" y="234"/>
                  </a:lnTo>
                  <a:lnTo>
                    <a:pt x="17" y="229"/>
                  </a:lnTo>
                  <a:lnTo>
                    <a:pt x="17" y="229"/>
                  </a:lnTo>
                  <a:lnTo>
                    <a:pt x="17" y="229"/>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8" name="Google Shape;2778;p123"/>
            <p:cNvSpPr/>
            <p:nvPr/>
          </p:nvSpPr>
          <p:spPr>
            <a:xfrm rot="1365847">
              <a:off x="2135619" y="2970393"/>
              <a:ext cx="32716" cy="402929"/>
            </a:xfrm>
            <a:custGeom>
              <a:avLst/>
              <a:gdLst/>
              <a:ahLst/>
              <a:cxnLst/>
              <a:rect l="l" t="t" r="r" b="b"/>
              <a:pathLst>
                <a:path w="19" h="234" extrusionOk="0">
                  <a:moveTo>
                    <a:pt x="19" y="229"/>
                  </a:moveTo>
                  <a:lnTo>
                    <a:pt x="12" y="0"/>
                  </a:lnTo>
                  <a:lnTo>
                    <a:pt x="0" y="2"/>
                  </a:lnTo>
                  <a:lnTo>
                    <a:pt x="12" y="234"/>
                  </a:lnTo>
                  <a:lnTo>
                    <a:pt x="19" y="229"/>
                  </a:lnTo>
                  <a:lnTo>
                    <a:pt x="19" y="229"/>
                  </a:lnTo>
                  <a:lnTo>
                    <a:pt x="19" y="229"/>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9" name="Google Shape;2779;p123"/>
            <p:cNvSpPr/>
            <p:nvPr/>
          </p:nvSpPr>
          <p:spPr>
            <a:xfrm rot="1365847">
              <a:off x="1894474" y="2895346"/>
              <a:ext cx="32716" cy="402929"/>
            </a:xfrm>
            <a:custGeom>
              <a:avLst/>
              <a:gdLst/>
              <a:ahLst/>
              <a:cxnLst/>
              <a:rect l="l" t="t" r="r" b="b"/>
              <a:pathLst>
                <a:path w="19" h="234" extrusionOk="0">
                  <a:moveTo>
                    <a:pt x="19" y="231"/>
                  </a:moveTo>
                  <a:lnTo>
                    <a:pt x="9" y="0"/>
                  </a:lnTo>
                  <a:lnTo>
                    <a:pt x="0" y="5"/>
                  </a:lnTo>
                  <a:lnTo>
                    <a:pt x="11" y="234"/>
                  </a:lnTo>
                  <a:lnTo>
                    <a:pt x="19" y="231"/>
                  </a:lnTo>
                  <a:lnTo>
                    <a:pt x="19" y="231"/>
                  </a:lnTo>
                  <a:lnTo>
                    <a:pt x="19" y="231"/>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0" name="Google Shape;2780;p123"/>
            <p:cNvSpPr/>
            <p:nvPr/>
          </p:nvSpPr>
          <p:spPr>
            <a:xfrm rot="1365847">
              <a:off x="1623005" y="2816911"/>
              <a:ext cx="32716" cy="402929"/>
            </a:xfrm>
            <a:custGeom>
              <a:avLst/>
              <a:gdLst/>
              <a:ahLst/>
              <a:cxnLst/>
              <a:rect l="l" t="t" r="r" b="b"/>
              <a:pathLst>
                <a:path w="19" h="234" extrusionOk="0">
                  <a:moveTo>
                    <a:pt x="19" y="229"/>
                  </a:moveTo>
                  <a:lnTo>
                    <a:pt x="11" y="0"/>
                  </a:lnTo>
                  <a:lnTo>
                    <a:pt x="0" y="0"/>
                  </a:lnTo>
                  <a:lnTo>
                    <a:pt x="11" y="234"/>
                  </a:lnTo>
                  <a:lnTo>
                    <a:pt x="19" y="229"/>
                  </a:lnTo>
                  <a:lnTo>
                    <a:pt x="19" y="229"/>
                  </a:lnTo>
                  <a:lnTo>
                    <a:pt x="19" y="229"/>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1" name="Google Shape;2781;p123"/>
            <p:cNvSpPr/>
            <p:nvPr/>
          </p:nvSpPr>
          <p:spPr>
            <a:xfrm rot="1365846">
              <a:off x="2682438" y="3610644"/>
              <a:ext cx="275507" cy="36160"/>
            </a:xfrm>
            <a:custGeom>
              <a:avLst/>
              <a:gdLst/>
              <a:ahLst/>
              <a:cxnLst/>
              <a:rect l="l" t="t" r="r" b="b"/>
              <a:pathLst>
                <a:path w="160" h="21" extrusionOk="0">
                  <a:moveTo>
                    <a:pt x="4" y="21"/>
                  </a:moveTo>
                  <a:lnTo>
                    <a:pt x="160" y="9"/>
                  </a:lnTo>
                  <a:lnTo>
                    <a:pt x="153" y="0"/>
                  </a:lnTo>
                  <a:lnTo>
                    <a:pt x="0" y="11"/>
                  </a:lnTo>
                  <a:lnTo>
                    <a:pt x="4" y="21"/>
                  </a:lnTo>
                  <a:lnTo>
                    <a:pt x="4" y="21"/>
                  </a:lnTo>
                  <a:lnTo>
                    <a:pt x="4" y="21"/>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2" name="Google Shape;2782;p123"/>
            <p:cNvSpPr/>
            <p:nvPr/>
          </p:nvSpPr>
          <p:spPr>
            <a:xfrm rot="1365846">
              <a:off x="1175948" y="3368306"/>
              <a:ext cx="1227727" cy="158417"/>
            </a:xfrm>
            <a:custGeom>
              <a:avLst/>
              <a:gdLst/>
              <a:ahLst/>
              <a:cxnLst/>
              <a:rect l="l" t="t" r="r" b="b"/>
              <a:pathLst>
                <a:path w="713" h="92" extrusionOk="0">
                  <a:moveTo>
                    <a:pt x="0" y="45"/>
                  </a:moveTo>
                  <a:lnTo>
                    <a:pt x="706" y="0"/>
                  </a:lnTo>
                  <a:lnTo>
                    <a:pt x="713" y="59"/>
                  </a:lnTo>
                  <a:lnTo>
                    <a:pt x="0" y="92"/>
                  </a:lnTo>
                  <a:lnTo>
                    <a:pt x="0" y="45"/>
                  </a:lnTo>
                  <a:lnTo>
                    <a:pt x="0" y="45"/>
                  </a:lnTo>
                  <a:lnTo>
                    <a:pt x="0" y="45"/>
                  </a:lnTo>
                  <a:close/>
                </a:path>
              </a:pathLst>
            </a:custGeom>
            <a:solidFill>
              <a:srgbClr val="AA792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3" name="Google Shape;2783;p123"/>
            <p:cNvSpPr/>
            <p:nvPr/>
          </p:nvSpPr>
          <p:spPr>
            <a:xfrm rot="1365844">
              <a:off x="2531492" y="3820190"/>
              <a:ext cx="788639" cy="101593"/>
            </a:xfrm>
            <a:custGeom>
              <a:avLst/>
              <a:gdLst/>
              <a:ahLst/>
              <a:cxnLst/>
              <a:rect l="l" t="t" r="r" b="b"/>
              <a:pathLst>
                <a:path w="458" h="59" extrusionOk="0">
                  <a:moveTo>
                    <a:pt x="0" y="16"/>
                  </a:moveTo>
                  <a:lnTo>
                    <a:pt x="446" y="0"/>
                  </a:lnTo>
                  <a:lnTo>
                    <a:pt x="458" y="50"/>
                  </a:lnTo>
                  <a:lnTo>
                    <a:pt x="7" y="59"/>
                  </a:lnTo>
                  <a:lnTo>
                    <a:pt x="0" y="16"/>
                  </a:lnTo>
                  <a:lnTo>
                    <a:pt x="0" y="16"/>
                  </a:lnTo>
                  <a:lnTo>
                    <a:pt x="0" y="16"/>
                  </a:lnTo>
                  <a:close/>
                </a:path>
              </a:pathLst>
            </a:custGeom>
            <a:solidFill>
              <a:srgbClr val="AA792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4" name="Google Shape;2784;p123"/>
            <p:cNvSpPr/>
            <p:nvPr/>
          </p:nvSpPr>
          <p:spPr>
            <a:xfrm rot="1365846">
              <a:off x="1180060" y="3406311"/>
              <a:ext cx="1212230" cy="77486"/>
            </a:xfrm>
            <a:custGeom>
              <a:avLst/>
              <a:gdLst/>
              <a:ahLst/>
              <a:cxnLst/>
              <a:rect l="l" t="t" r="r" b="b"/>
              <a:pathLst>
                <a:path w="704" h="45" extrusionOk="0">
                  <a:moveTo>
                    <a:pt x="0" y="38"/>
                  </a:moveTo>
                  <a:lnTo>
                    <a:pt x="704" y="0"/>
                  </a:lnTo>
                  <a:lnTo>
                    <a:pt x="704" y="12"/>
                  </a:lnTo>
                  <a:lnTo>
                    <a:pt x="0" y="45"/>
                  </a:lnTo>
                  <a:lnTo>
                    <a:pt x="0" y="38"/>
                  </a:lnTo>
                  <a:lnTo>
                    <a:pt x="0" y="38"/>
                  </a:lnTo>
                  <a:lnTo>
                    <a:pt x="0" y="38"/>
                  </a:ln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5" name="Google Shape;2785;p123"/>
            <p:cNvSpPr/>
            <p:nvPr/>
          </p:nvSpPr>
          <p:spPr>
            <a:xfrm rot="1365846">
              <a:off x="1245915" y="2708421"/>
              <a:ext cx="726650" cy="874735"/>
            </a:xfrm>
            <a:custGeom>
              <a:avLst/>
              <a:gdLst/>
              <a:ahLst/>
              <a:cxnLst/>
              <a:rect l="l" t="t" r="r" b="b"/>
              <a:pathLst>
                <a:path w="179" h="215" extrusionOk="0">
                  <a:moveTo>
                    <a:pt x="12" y="215"/>
                  </a:moveTo>
                  <a:cubicBezTo>
                    <a:pt x="12" y="215"/>
                    <a:pt x="2" y="180"/>
                    <a:pt x="2" y="89"/>
                  </a:cubicBezTo>
                  <a:cubicBezTo>
                    <a:pt x="2" y="73"/>
                    <a:pt x="0" y="36"/>
                    <a:pt x="9" y="29"/>
                  </a:cubicBezTo>
                  <a:cubicBezTo>
                    <a:pt x="18" y="23"/>
                    <a:pt x="97" y="9"/>
                    <a:pt x="109" y="6"/>
                  </a:cubicBezTo>
                  <a:cubicBezTo>
                    <a:pt x="135" y="0"/>
                    <a:pt x="179" y="0"/>
                    <a:pt x="179" y="0"/>
                  </a:cubicBezTo>
                  <a:cubicBezTo>
                    <a:pt x="179" y="0"/>
                    <a:pt x="61" y="21"/>
                    <a:pt x="45" y="25"/>
                  </a:cubicBezTo>
                  <a:cubicBezTo>
                    <a:pt x="30" y="29"/>
                    <a:pt x="18" y="29"/>
                    <a:pt x="12" y="42"/>
                  </a:cubicBezTo>
                  <a:cubicBezTo>
                    <a:pt x="7" y="55"/>
                    <a:pt x="12" y="215"/>
                    <a:pt x="12" y="215"/>
                  </a:cubicBez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6" name="Google Shape;2786;p123"/>
            <p:cNvSpPr/>
            <p:nvPr/>
          </p:nvSpPr>
          <p:spPr>
            <a:xfrm rot="1365846">
              <a:off x="2533805" y="3855083"/>
              <a:ext cx="776585" cy="36160"/>
            </a:xfrm>
            <a:custGeom>
              <a:avLst/>
              <a:gdLst/>
              <a:ahLst/>
              <a:cxnLst/>
              <a:rect l="l" t="t" r="r" b="b"/>
              <a:pathLst>
                <a:path w="451" h="21" extrusionOk="0">
                  <a:moveTo>
                    <a:pt x="10" y="12"/>
                  </a:moveTo>
                  <a:lnTo>
                    <a:pt x="451" y="0"/>
                  </a:lnTo>
                  <a:lnTo>
                    <a:pt x="451" y="10"/>
                  </a:lnTo>
                  <a:lnTo>
                    <a:pt x="0" y="21"/>
                  </a:lnTo>
                  <a:lnTo>
                    <a:pt x="10" y="12"/>
                  </a:lnTo>
                  <a:lnTo>
                    <a:pt x="10" y="12"/>
                  </a:lnTo>
                  <a:lnTo>
                    <a:pt x="10" y="12"/>
                  </a:ln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7" name="Google Shape;2787;p123"/>
            <p:cNvSpPr/>
            <p:nvPr/>
          </p:nvSpPr>
          <p:spPr>
            <a:xfrm rot="1365848">
              <a:off x="2354027" y="3084709"/>
              <a:ext cx="284117" cy="972883"/>
            </a:xfrm>
            <a:custGeom>
              <a:avLst/>
              <a:gdLst/>
              <a:ahLst/>
              <a:cxnLst/>
              <a:rect l="l" t="t" r="r" b="b"/>
              <a:pathLst>
                <a:path w="165" h="565" extrusionOk="0">
                  <a:moveTo>
                    <a:pt x="132" y="0"/>
                  </a:moveTo>
                  <a:lnTo>
                    <a:pt x="153" y="260"/>
                  </a:lnTo>
                  <a:lnTo>
                    <a:pt x="165" y="555"/>
                  </a:lnTo>
                  <a:lnTo>
                    <a:pt x="153" y="560"/>
                  </a:lnTo>
                  <a:lnTo>
                    <a:pt x="139" y="267"/>
                  </a:lnTo>
                  <a:lnTo>
                    <a:pt x="118" y="19"/>
                  </a:lnTo>
                  <a:lnTo>
                    <a:pt x="14" y="26"/>
                  </a:lnTo>
                  <a:lnTo>
                    <a:pt x="47" y="563"/>
                  </a:lnTo>
                  <a:lnTo>
                    <a:pt x="33" y="565"/>
                  </a:lnTo>
                  <a:lnTo>
                    <a:pt x="0" y="12"/>
                  </a:lnTo>
                  <a:lnTo>
                    <a:pt x="132" y="0"/>
                  </a:lnTo>
                  <a:lnTo>
                    <a:pt x="132" y="0"/>
                  </a:lnTo>
                  <a:lnTo>
                    <a:pt x="132" y="0"/>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8" name="Google Shape;2788;p123"/>
            <p:cNvSpPr/>
            <p:nvPr/>
          </p:nvSpPr>
          <p:spPr>
            <a:xfrm rot="1365846">
              <a:off x="2896107" y="3733844"/>
              <a:ext cx="439089" cy="459752"/>
            </a:xfrm>
            <a:custGeom>
              <a:avLst/>
              <a:gdLst/>
              <a:ahLst/>
              <a:cxnLst/>
              <a:rect l="l" t="t" r="r" b="b"/>
              <a:pathLst>
                <a:path w="108" h="113" extrusionOk="0">
                  <a:moveTo>
                    <a:pt x="0" y="7"/>
                  </a:moveTo>
                  <a:cubicBezTo>
                    <a:pt x="10" y="2"/>
                    <a:pt x="41" y="0"/>
                    <a:pt x="59" y="4"/>
                  </a:cubicBezTo>
                  <a:cubicBezTo>
                    <a:pt x="77" y="7"/>
                    <a:pt x="88" y="5"/>
                    <a:pt x="98" y="45"/>
                  </a:cubicBezTo>
                  <a:cubicBezTo>
                    <a:pt x="107" y="84"/>
                    <a:pt x="108" y="113"/>
                    <a:pt x="103" y="112"/>
                  </a:cubicBezTo>
                  <a:cubicBezTo>
                    <a:pt x="99" y="90"/>
                    <a:pt x="96" y="38"/>
                    <a:pt x="80" y="18"/>
                  </a:cubicBezTo>
                  <a:cubicBezTo>
                    <a:pt x="70" y="6"/>
                    <a:pt x="27" y="6"/>
                    <a:pt x="0" y="7"/>
                  </a:cubicBez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9" name="Google Shape;2789;p123"/>
            <p:cNvSpPr/>
            <p:nvPr/>
          </p:nvSpPr>
          <p:spPr>
            <a:xfrm rot="1365847">
              <a:off x="3175493" y="3796907"/>
              <a:ext cx="154973" cy="146363"/>
            </a:xfrm>
            <a:custGeom>
              <a:avLst/>
              <a:gdLst/>
              <a:ahLst/>
              <a:cxnLst/>
              <a:rect l="l" t="t" r="r" b="b"/>
              <a:pathLst>
                <a:path w="38" h="36" extrusionOk="0">
                  <a:moveTo>
                    <a:pt x="3" y="0"/>
                  </a:moveTo>
                  <a:cubicBezTo>
                    <a:pt x="3" y="0"/>
                    <a:pt x="0" y="15"/>
                    <a:pt x="9" y="25"/>
                  </a:cubicBezTo>
                  <a:cubicBezTo>
                    <a:pt x="16" y="36"/>
                    <a:pt x="38" y="34"/>
                    <a:pt x="38" y="34"/>
                  </a:cubicBezTo>
                  <a:cubicBezTo>
                    <a:pt x="38" y="34"/>
                    <a:pt x="38" y="16"/>
                    <a:pt x="28" y="8"/>
                  </a:cubicBezTo>
                  <a:cubicBezTo>
                    <a:pt x="19" y="0"/>
                    <a:pt x="3" y="0"/>
                    <a:pt x="3" y="0"/>
                  </a:cubicBezTo>
                  <a:close/>
                </a:path>
              </a:pathLst>
            </a:custGeom>
            <a:solidFill>
              <a:srgbClr val="FFF2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0" name="Google Shape;2790;p123"/>
            <p:cNvSpPr/>
            <p:nvPr/>
          </p:nvSpPr>
          <p:spPr>
            <a:xfrm rot="1365847">
              <a:off x="2587908" y="4022437"/>
              <a:ext cx="251352" cy="253109"/>
            </a:xfrm>
            <a:custGeom>
              <a:avLst/>
              <a:gdLst/>
              <a:ahLst/>
              <a:cxnLst/>
              <a:rect l="l" t="t" r="r" b="b"/>
              <a:pathLst>
                <a:path w="121" h="122" extrusionOk="0">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1" name="Google Shape;2791;p123"/>
            <p:cNvSpPr/>
            <p:nvPr/>
          </p:nvSpPr>
          <p:spPr>
            <a:xfrm rot="1365847">
              <a:off x="1455283" y="3612501"/>
              <a:ext cx="251352" cy="253109"/>
            </a:xfrm>
            <a:custGeom>
              <a:avLst/>
              <a:gdLst/>
              <a:ahLst/>
              <a:cxnLst/>
              <a:rect l="l" t="t" r="r" b="b"/>
              <a:pathLst>
                <a:path w="121" h="122" extrusionOk="0">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92" name="Google Shape;2792;p123"/>
          <p:cNvGrpSpPr/>
          <p:nvPr/>
        </p:nvGrpSpPr>
        <p:grpSpPr>
          <a:xfrm>
            <a:off x="9167354" y="4138360"/>
            <a:ext cx="3023057" cy="2720374"/>
            <a:chOff x="2887" y="1286"/>
            <a:chExt cx="1903" cy="1712"/>
          </a:xfrm>
        </p:grpSpPr>
        <p:sp>
          <p:nvSpPr>
            <p:cNvPr id="2793" name="Google Shape;2793;p123"/>
            <p:cNvSpPr/>
            <p:nvPr/>
          </p:nvSpPr>
          <p:spPr>
            <a:xfrm>
              <a:off x="4743" y="2342"/>
              <a:ext cx="47" cy="38"/>
            </a:xfrm>
            <a:custGeom>
              <a:avLst/>
              <a:gdLst/>
              <a:ahLst/>
              <a:cxnLst/>
              <a:rect l="l" t="t" r="r" b="b"/>
              <a:pathLst>
                <a:path w="20" h="16" extrusionOk="0">
                  <a:moveTo>
                    <a:pt x="4" y="16"/>
                  </a:moveTo>
                  <a:cubicBezTo>
                    <a:pt x="10" y="13"/>
                    <a:pt x="15" y="10"/>
                    <a:pt x="20" y="8"/>
                  </a:cubicBezTo>
                  <a:cubicBezTo>
                    <a:pt x="20" y="0"/>
                    <a:pt x="20" y="0"/>
                    <a:pt x="20" y="0"/>
                  </a:cubicBezTo>
                  <a:cubicBezTo>
                    <a:pt x="15" y="3"/>
                    <a:pt x="8" y="6"/>
                    <a:pt x="0" y="10"/>
                  </a:cubicBezTo>
                  <a:cubicBezTo>
                    <a:pt x="0" y="10"/>
                    <a:pt x="0" y="10"/>
                    <a:pt x="4" y="16"/>
                  </a:cubicBezTo>
                  <a:close/>
                </a:path>
              </a:pathLst>
            </a:custGeom>
            <a:solidFill>
              <a:srgbClr val="F9D4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4" name="Google Shape;2794;p123"/>
            <p:cNvSpPr/>
            <p:nvPr/>
          </p:nvSpPr>
          <p:spPr>
            <a:xfrm>
              <a:off x="3357" y="1532"/>
              <a:ext cx="668" cy="831"/>
            </a:xfrm>
            <a:custGeom>
              <a:avLst/>
              <a:gdLst/>
              <a:ahLst/>
              <a:cxnLst/>
              <a:rect l="l" t="t" r="r" b="b"/>
              <a:pathLst>
                <a:path w="283" h="352" extrusionOk="0">
                  <a:moveTo>
                    <a:pt x="218" y="19"/>
                  </a:moveTo>
                  <a:cubicBezTo>
                    <a:pt x="218" y="19"/>
                    <a:pt x="157" y="0"/>
                    <a:pt x="164" y="53"/>
                  </a:cubicBezTo>
                  <a:cubicBezTo>
                    <a:pt x="166" y="68"/>
                    <a:pt x="54" y="66"/>
                    <a:pt x="20" y="142"/>
                  </a:cubicBezTo>
                  <a:cubicBezTo>
                    <a:pt x="20" y="142"/>
                    <a:pt x="0" y="221"/>
                    <a:pt x="20" y="266"/>
                  </a:cubicBezTo>
                  <a:cubicBezTo>
                    <a:pt x="41" y="312"/>
                    <a:pt x="92" y="321"/>
                    <a:pt x="92" y="321"/>
                  </a:cubicBezTo>
                  <a:cubicBezTo>
                    <a:pt x="132" y="328"/>
                    <a:pt x="132" y="328"/>
                    <a:pt x="132" y="328"/>
                  </a:cubicBezTo>
                  <a:cubicBezTo>
                    <a:pt x="132" y="328"/>
                    <a:pt x="132" y="344"/>
                    <a:pt x="174" y="344"/>
                  </a:cubicBezTo>
                  <a:cubicBezTo>
                    <a:pt x="217" y="344"/>
                    <a:pt x="254" y="352"/>
                    <a:pt x="261" y="340"/>
                  </a:cubicBezTo>
                  <a:cubicBezTo>
                    <a:pt x="269" y="329"/>
                    <a:pt x="283" y="158"/>
                    <a:pt x="280" y="140"/>
                  </a:cubicBezTo>
                  <a:cubicBezTo>
                    <a:pt x="273" y="77"/>
                    <a:pt x="218" y="19"/>
                    <a:pt x="218" y="19"/>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5" name="Google Shape;2795;p123"/>
            <p:cNvSpPr/>
            <p:nvPr/>
          </p:nvSpPr>
          <p:spPr>
            <a:xfrm>
              <a:off x="3673" y="1612"/>
              <a:ext cx="274" cy="199"/>
            </a:xfrm>
            <a:custGeom>
              <a:avLst/>
              <a:gdLst/>
              <a:ahLst/>
              <a:cxnLst/>
              <a:rect l="l" t="t" r="r" b="b"/>
              <a:pathLst>
                <a:path w="116" h="84" extrusionOk="0">
                  <a:moveTo>
                    <a:pt x="82" y="28"/>
                  </a:moveTo>
                  <a:cubicBezTo>
                    <a:pt x="81" y="16"/>
                    <a:pt x="73" y="2"/>
                    <a:pt x="73" y="2"/>
                  </a:cubicBezTo>
                  <a:cubicBezTo>
                    <a:pt x="73" y="2"/>
                    <a:pt x="73" y="2"/>
                    <a:pt x="40" y="0"/>
                  </a:cubicBezTo>
                  <a:cubicBezTo>
                    <a:pt x="40" y="0"/>
                    <a:pt x="40" y="0"/>
                    <a:pt x="47" y="16"/>
                  </a:cubicBezTo>
                  <a:cubicBezTo>
                    <a:pt x="47" y="16"/>
                    <a:pt x="47" y="34"/>
                    <a:pt x="29" y="40"/>
                  </a:cubicBezTo>
                  <a:cubicBezTo>
                    <a:pt x="10" y="45"/>
                    <a:pt x="0" y="64"/>
                    <a:pt x="0" y="64"/>
                  </a:cubicBezTo>
                  <a:cubicBezTo>
                    <a:pt x="103" y="84"/>
                    <a:pt x="103" y="84"/>
                    <a:pt x="103" y="84"/>
                  </a:cubicBezTo>
                  <a:cubicBezTo>
                    <a:pt x="103" y="84"/>
                    <a:pt x="116" y="81"/>
                    <a:pt x="107" y="63"/>
                  </a:cubicBezTo>
                  <a:cubicBezTo>
                    <a:pt x="97" y="38"/>
                    <a:pt x="90" y="36"/>
                    <a:pt x="82" y="28"/>
                  </a:cubicBezTo>
                  <a:close/>
                </a:path>
              </a:pathLst>
            </a:custGeom>
            <a:solidFill>
              <a:srgbClr val="78953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6" name="Google Shape;2796;p123"/>
            <p:cNvSpPr/>
            <p:nvPr/>
          </p:nvSpPr>
          <p:spPr>
            <a:xfrm>
              <a:off x="3435" y="1709"/>
              <a:ext cx="675" cy="590"/>
            </a:xfrm>
            <a:custGeom>
              <a:avLst/>
              <a:gdLst/>
              <a:ahLst/>
              <a:cxnLst/>
              <a:rect l="l" t="t" r="r" b="b"/>
              <a:pathLst>
                <a:path w="286" h="250" extrusionOk="0">
                  <a:moveTo>
                    <a:pt x="203" y="33"/>
                  </a:moveTo>
                  <a:cubicBezTo>
                    <a:pt x="180" y="3"/>
                    <a:pt x="144" y="8"/>
                    <a:pt x="113" y="21"/>
                  </a:cubicBezTo>
                  <a:cubicBezTo>
                    <a:pt x="81" y="0"/>
                    <a:pt x="9" y="49"/>
                    <a:pt x="4" y="110"/>
                  </a:cubicBezTo>
                  <a:cubicBezTo>
                    <a:pt x="0" y="162"/>
                    <a:pt x="5" y="221"/>
                    <a:pt x="73" y="229"/>
                  </a:cubicBezTo>
                  <a:cubicBezTo>
                    <a:pt x="103" y="250"/>
                    <a:pt x="158" y="250"/>
                    <a:pt x="181" y="233"/>
                  </a:cubicBezTo>
                  <a:cubicBezTo>
                    <a:pt x="286" y="238"/>
                    <a:pt x="283" y="39"/>
                    <a:pt x="203" y="33"/>
                  </a:cubicBezTo>
                  <a:close/>
                </a:path>
              </a:pathLst>
            </a:custGeom>
            <a:solidFill>
              <a:srgbClr val="CA7F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7" name="Google Shape;2797;p123"/>
            <p:cNvSpPr/>
            <p:nvPr/>
          </p:nvSpPr>
          <p:spPr>
            <a:xfrm>
              <a:off x="3425" y="1752"/>
              <a:ext cx="208" cy="491"/>
            </a:xfrm>
            <a:custGeom>
              <a:avLst/>
              <a:gdLst/>
              <a:ahLst/>
              <a:cxnLst/>
              <a:rect l="l" t="t" r="r" b="b"/>
              <a:pathLst>
                <a:path w="88" h="208" extrusionOk="0">
                  <a:moveTo>
                    <a:pt x="52" y="25"/>
                  </a:moveTo>
                  <a:cubicBezTo>
                    <a:pt x="72" y="5"/>
                    <a:pt x="88" y="0"/>
                    <a:pt x="88" y="0"/>
                  </a:cubicBezTo>
                  <a:cubicBezTo>
                    <a:pt x="88" y="0"/>
                    <a:pt x="17" y="20"/>
                    <a:pt x="8" y="71"/>
                  </a:cubicBezTo>
                  <a:cubicBezTo>
                    <a:pt x="0" y="122"/>
                    <a:pt x="3" y="166"/>
                    <a:pt x="17" y="187"/>
                  </a:cubicBezTo>
                  <a:cubicBezTo>
                    <a:pt x="32" y="208"/>
                    <a:pt x="57" y="203"/>
                    <a:pt x="57" y="203"/>
                  </a:cubicBezTo>
                  <a:cubicBezTo>
                    <a:pt x="61" y="191"/>
                    <a:pt x="61" y="191"/>
                    <a:pt x="61" y="191"/>
                  </a:cubicBezTo>
                  <a:cubicBezTo>
                    <a:pt x="61" y="191"/>
                    <a:pt x="19" y="194"/>
                    <a:pt x="17" y="124"/>
                  </a:cubicBezTo>
                  <a:cubicBezTo>
                    <a:pt x="16" y="53"/>
                    <a:pt x="33" y="44"/>
                    <a:pt x="52" y="25"/>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8" name="Google Shape;2798;p123"/>
            <p:cNvSpPr/>
            <p:nvPr/>
          </p:nvSpPr>
          <p:spPr>
            <a:xfrm>
              <a:off x="3626" y="1804"/>
              <a:ext cx="83" cy="415"/>
            </a:xfrm>
            <a:custGeom>
              <a:avLst/>
              <a:gdLst/>
              <a:ahLst/>
              <a:cxnLst/>
              <a:rect l="l" t="t" r="r" b="b"/>
              <a:pathLst>
                <a:path w="35" h="176" extrusionOk="0">
                  <a:moveTo>
                    <a:pt x="35" y="0"/>
                  </a:moveTo>
                  <a:cubicBezTo>
                    <a:pt x="16" y="13"/>
                    <a:pt x="4" y="41"/>
                    <a:pt x="1" y="77"/>
                  </a:cubicBezTo>
                  <a:cubicBezTo>
                    <a:pt x="0" y="112"/>
                    <a:pt x="9" y="176"/>
                    <a:pt x="9" y="176"/>
                  </a:cubicBezTo>
                  <a:cubicBezTo>
                    <a:pt x="21" y="173"/>
                    <a:pt x="21" y="173"/>
                    <a:pt x="21" y="173"/>
                  </a:cubicBezTo>
                  <a:cubicBezTo>
                    <a:pt x="21" y="173"/>
                    <a:pt x="16" y="114"/>
                    <a:pt x="17" y="84"/>
                  </a:cubicBezTo>
                  <a:cubicBezTo>
                    <a:pt x="19" y="54"/>
                    <a:pt x="21" y="30"/>
                    <a:pt x="35" y="0"/>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9" name="Google Shape;2799;p123"/>
            <p:cNvSpPr/>
            <p:nvPr/>
          </p:nvSpPr>
          <p:spPr>
            <a:xfrm>
              <a:off x="3846" y="1286"/>
              <a:ext cx="942" cy="1174"/>
            </a:xfrm>
            <a:custGeom>
              <a:avLst/>
              <a:gdLst/>
              <a:ahLst/>
              <a:cxnLst/>
              <a:rect l="l" t="t" r="r" b="b"/>
              <a:pathLst>
                <a:path w="399" h="497" extrusionOk="0">
                  <a:moveTo>
                    <a:pt x="342" y="106"/>
                  </a:moveTo>
                  <a:cubicBezTo>
                    <a:pt x="297" y="40"/>
                    <a:pt x="270" y="23"/>
                    <a:pt x="270" y="23"/>
                  </a:cubicBezTo>
                  <a:cubicBezTo>
                    <a:pt x="213" y="0"/>
                    <a:pt x="185" y="56"/>
                    <a:pt x="185" y="56"/>
                  </a:cubicBezTo>
                  <a:cubicBezTo>
                    <a:pt x="185" y="56"/>
                    <a:pt x="131" y="93"/>
                    <a:pt x="102" y="97"/>
                  </a:cubicBezTo>
                  <a:cubicBezTo>
                    <a:pt x="43" y="106"/>
                    <a:pt x="0" y="258"/>
                    <a:pt x="0" y="303"/>
                  </a:cubicBezTo>
                  <a:cubicBezTo>
                    <a:pt x="0" y="348"/>
                    <a:pt x="19" y="396"/>
                    <a:pt x="38" y="421"/>
                  </a:cubicBezTo>
                  <a:cubicBezTo>
                    <a:pt x="56" y="445"/>
                    <a:pt x="97" y="456"/>
                    <a:pt x="120" y="459"/>
                  </a:cubicBezTo>
                  <a:cubicBezTo>
                    <a:pt x="142" y="479"/>
                    <a:pt x="155" y="487"/>
                    <a:pt x="210" y="492"/>
                  </a:cubicBezTo>
                  <a:cubicBezTo>
                    <a:pt x="264" y="497"/>
                    <a:pt x="307" y="473"/>
                    <a:pt x="307" y="473"/>
                  </a:cubicBezTo>
                  <a:cubicBezTo>
                    <a:pt x="307" y="473"/>
                    <a:pt x="333" y="483"/>
                    <a:pt x="360" y="477"/>
                  </a:cubicBezTo>
                  <a:cubicBezTo>
                    <a:pt x="374" y="474"/>
                    <a:pt x="389" y="445"/>
                    <a:pt x="399" y="418"/>
                  </a:cubicBezTo>
                  <a:cubicBezTo>
                    <a:pt x="399" y="136"/>
                    <a:pt x="399" y="136"/>
                    <a:pt x="399" y="136"/>
                  </a:cubicBezTo>
                  <a:cubicBezTo>
                    <a:pt x="361" y="100"/>
                    <a:pt x="342" y="106"/>
                    <a:pt x="342" y="106"/>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0" name="Google Shape;2800;p123"/>
            <p:cNvSpPr/>
            <p:nvPr/>
          </p:nvSpPr>
          <p:spPr>
            <a:xfrm>
              <a:off x="3890" y="1492"/>
              <a:ext cx="898" cy="978"/>
            </a:xfrm>
            <a:custGeom>
              <a:avLst/>
              <a:gdLst/>
              <a:ahLst/>
              <a:cxnLst/>
              <a:rect l="l" t="t" r="r" b="b"/>
              <a:pathLst>
                <a:path w="380" h="414" extrusionOk="0">
                  <a:moveTo>
                    <a:pt x="272" y="35"/>
                  </a:moveTo>
                  <a:cubicBezTo>
                    <a:pt x="243" y="3"/>
                    <a:pt x="170" y="0"/>
                    <a:pt x="141" y="32"/>
                  </a:cubicBezTo>
                  <a:cubicBezTo>
                    <a:pt x="77" y="10"/>
                    <a:pt x="16" y="99"/>
                    <a:pt x="8" y="204"/>
                  </a:cubicBezTo>
                  <a:cubicBezTo>
                    <a:pt x="0" y="290"/>
                    <a:pt x="32" y="352"/>
                    <a:pt x="106" y="355"/>
                  </a:cubicBezTo>
                  <a:cubicBezTo>
                    <a:pt x="131" y="390"/>
                    <a:pt x="255" y="414"/>
                    <a:pt x="287" y="362"/>
                  </a:cubicBezTo>
                  <a:cubicBezTo>
                    <a:pt x="328" y="375"/>
                    <a:pt x="376" y="352"/>
                    <a:pt x="380" y="287"/>
                  </a:cubicBezTo>
                  <a:cubicBezTo>
                    <a:pt x="380" y="99"/>
                    <a:pt x="380" y="99"/>
                    <a:pt x="380" y="99"/>
                  </a:cubicBezTo>
                  <a:cubicBezTo>
                    <a:pt x="362" y="56"/>
                    <a:pt x="327" y="27"/>
                    <a:pt x="272" y="35"/>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1" name="Google Shape;2801;p123"/>
            <p:cNvSpPr/>
            <p:nvPr/>
          </p:nvSpPr>
          <p:spPr>
            <a:xfrm>
              <a:off x="3902" y="1567"/>
              <a:ext cx="324" cy="754"/>
            </a:xfrm>
            <a:custGeom>
              <a:avLst/>
              <a:gdLst/>
              <a:ahLst/>
              <a:cxnLst/>
              <a:rect l="l" t="t" r="r" b="b"/>
              <a:pathLst>
                <a:path w="137" h="319" extrusionOk="0">
                  <a:moveTo>
                    <a:pt x="60" y="36"/>
                  </a:moveTo>
                  <a:cubicBezTo>
                    <a:pt x="27" y="80"/>
                    <a:pt x="0" y="151"/>
                    <a:pt x="11" y="229"/>
                  </a:cubicBezTo>
                  <a:cubicBezTo>
                    <a:pt x="19" y="281"/>
                    <a:pt x="48" y="316"/>
                    <a:pt x="76" y="318"/>
                  </a:cubicBezTo>
                  <a:cubicBezTo>
                    <a:pt x="81" y="319"/>
                    <a:pt x="96" y="317"/>
                    <a:pt x="96" y="317"/>
                  </a:cubicBezTo>
                  <a:cubicBezTo>
                    <a:pt x="96" y="317"/>
                    <a:pt x="8" y="294"/>
                    <a:pt x="22" y="171"/>
                  </a:cubicBezTo>
                  <a:cubicBezTo>
                    <a:pt x="34" y="69"/>
                    <a:pt x="76" y="30"/>
                    <a:pt x="96" y="20"/>
                  </a:cubicBezTo>
                  <a:cubicBezTo>
                    <a:pt x="117" y="10"/>
                    <a:pt x="137" y="0"/>
                    <a:pt x="137" y="0"/>
                  </a:cubicBezTo>
                  <a:cubicBezTo>
                    <a:pt x="137" y="0"/>
                    <a:pt x="85" y="3"/>
                    <a:pt x="60" y="36"/>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2" name="Google Shape;2802;p123"/>
            <p:cNvSpPr/>
            <p:nvPr/>
          </p:nvSpPr>
          <p:spPr>
            <a:xfrm>
              <a:off x="4070" y="1645"/>
              <a:ext cx="203" cy="657"/>
            </a:xfrm>
            <a:custGeom>
              <a:avLst/>
              <a:gdLst/>
              <a:ahLst/>
              <a:cxnLst/>
              <a:rect l="l" t="t" r="r" b="b"/>
              <a:pathLst>
                <a:path w="86" h="278" extrusionOk="0">
                  <a:moveTo>
                    <a:pt x="14" y="96"/>
                  </a:moveTo>
                  <a:cubicBezTo>
                    <a:pt x="0" y="166"/>
                    <a:pt x="6" y="222"/>
                    <a:pt x="20" y="254"/>
                  </a:cubicBezTo>
                  <a:cubicBezTo>
                    <a:pt x="29" y="276"/>
                    <a:pt x="42" y="278"/>
                    <a:pt x="42" y="278"/>
                  </a:cubicBezTo>
                  <a:cubicBezTo>
                    <a:pt x="42" y="278"/>
                    <a:pt x="15" y="228"/>
                    <a:pt x="23" y="109"/>
                  </a:cubicBezTo>
                  <a:cubicBezTo>
                    <a:pt x="28" y="36"/>
                    <a:pt x="86" y="0"/>
                    <a:pt x="86" y="0"/>
                  </a:cubicBezTo>
                  <a:cubicBezTo>
                    <a:pt x="86" y="0"/>
                    <a:pt x="31" y="3"/>
                    <a:pt x="14" y="96"/>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3" name="Google Shape;2803;p123"/>
            <p:cNvSpPr/>
            <p:nvPr/>
          </p:nvSpPr>
          <p:spPr>
            <a:xfrm>
              <a:off x="4533" y="1650"/>
              <a:ext cx="132" cy="692"/>
            </a:xfrm>
            <a:custGeom>
              <a:avLst/>
              <a:gdLst/>
              <a:ahLst/>
              <a:cxnLst/>
              <a:rect l="l" t="t" r="r" b="b"/>
              <a:pathLst>
                <a:path w="56" h="293" extrusionOk="0">
                  <a:moveTo>
                    <a:pt x="13" y="0"/>
                  </a:moveTo>
                  <a:cubicBezTo>
                    <a:pt x="13" y="0"/>
                    <a:pt x="40" y="29"/>
                    <a:pt x="42" y="93"/>
                  </a:cubicBezTo>
                  <a:cubicBezTo>
                    <a:pt x="47" y="174"/>
                    <a:pt x="0" y="293"/>
                    <a:pt x="0" y="293"/>
                  </a:cubicBezTo>
                  <a:cubicBezTo>
                    <a:pt x="0" y="293"/>
                    <a:pt x="9" y="287"/>
                    <a:pt x="14" y="287"/>
                  </a:cubicBezTo>
                  <a:cubicBezTo>
                    <a:pt x="41" y="250"/>
                    <a:pt x="56" y="167"/>
                    <a:pt x="56" y="90"/>
                  </a:cubicBezTo>
                  <a:cubicBezTo>
                    <a:pt x="56" y="13"/>
                    <a:pt x="13" y="0"/>
                    <a:pt x="13" y="0"/>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4" name="Google Shape;2804;p123"/>
            <p:cNvSpPr/>
            <p:nvPr/>
          </p:nvSpPr>
          <p:spPr>
            <a:xfrm>
              <a:off x="4228" y="1388"/>
              <a:ext cx="359" cy="229"/>
            </a:xfrm>
            <a:custGeom>
              <a:avLst/>
              <a:gdLst/>
              <a:ahLst/>
              <a:cxnLst/>
              <a:rect l="l" t="t" r="r" b="b"/>
              <a:pathLst>
                <a:path w="152" h="97" extrusionOk="0">
                  <a:moveTo>
                    <a:pt x="89" y="0"/>
                  </a:moveTo>
                  <a:cubicBezTo>
                    <a:pt x="89" y="0"/>
                    <a:pt x="89" y="0"/>
                    <a:pt x="64" y="0"/>
                  </a:cubicBezTo>
                  <a:cubicBezTo>
                    <a:pt x="64" y="0"/>
                    <a:pt x="64" y="0"/>
                    <a:pt x="66" y="25"/>
                  </a:cubicBezTo>
                  <a:cubicBezTo>
                    <a:pt x="66" y="25"/>
                    <a:pt x="56" y="32"/>
                    <a:pt x="29" y="42"/>
                  </a:cubicBezTo>
                  <a:cubicBezTo>
                    <a:pt x="2" y="52"/>
                    <a:pt x="0" y="78"/>
                    <a:pt x="0" y="78"/>
                  </a:cubicBezTo>
                  <a:cubicBezTo>
                    <a:pt x="53" y="96"/>
                    <a:pt x="148" y="97"/>
                    <a:pt x="149" y="75"/>
                  </a:cubicBezTo>
                  <a:cubicBezTo>
                    <a:pt x="152" y="54"/>
                    <a:pt x="89" y="0"/>
                    <a:pt x="89" y="0"/>
                  </a:cubicBezTo>
                  <a:close/>
                </a:path>
              </a:pathLst>
            </a:custGeom>
            <a:solidFill>
              <a:srgbClr val="6F86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5" name="Google Shape;2805;p123"/>
            <p:cNvSpPr/>
            <p:nvPr/>
          </p:nvSpPr>
          <p:spPr>
            <a:xfrm>
              <a:off x="4309" y="1388"/>
              <a:ext cx="304" cy="255"/>
            </a:xfrm>
            <a:custGeom>
              <a:avLst/>
              <a:gdLst/>
              <a:ahLst/>
              <a:cxnLst/>
              <a:rect l="l" t="t" r="r" b="b"/>
              <a:pathLst>
                <a:path w="129" h="108" extrusionOk="0">
                  <a:moveTo>
                    <a:pt x="55" y="0"/>
                  </a:moveTo>
                  <a:cubicBezTo>
                    <a:pt x="55" y="0"/>
                    <a:pt x="86" y="35"/>
                    <a:pt x="87" y="46"/>
                  </a:cubicBezTo>
                  <a:cubicBezTo>
                    <a:pt x="89" y="58"/>
                    <a:pt x="89" y="79"/>
                    <a:pt x="83" y="83"/>
                  </a:cubicBezTo>
                  <a:cubicBezTo>
                    <a:pt x="58" y="99"/>
                    <a:pt x="11" y="86"/>
                    <a:pt x="0" y="86"/>
                  </a:cubicBezTo>
                  <a:cubicBezTo>
                    <a:pt x="23" y="100"/>
                    <a:pt x="63" y="108"/>
                    <a:pt x="101" y="96"/>
                  </a:cubicBezTo>
                  <a:cubicBezTo>
                    <a:pt x="129" y="86"/>
                    <a:pt x="116" y="65"/>
                    <a:pt x="105" y="45"/>
                  </a:cubicBezTo>
                  <a:cubicBezTo>
                    <a:pt x="92" y="19"/>
                    <a:pt x="55" y="0"/>
                    <a:pt x="55" y="0"/>
                  </a:cubicBezTo>
                  <a:close/>
                </a:path>
              </a:pathLst>
            </a:custGeom>
            <a:solidFill>
              <a:srgbClr val="5C6B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6" name="Google Shape;2806;p123"/>
            <p:cNvSpPr/>
            <p:nvPr/>
          </p:nvSpPr>
          <p:spPr>
            <a:xfrm>
              <a:off x="2887" y="1740"/>
              <a:ext cx="1902" cy="1258"/>
            </a:xfrm>
            <a:custGeom>
              <a:avLst/>
              <a:gdLst/>
              <a:ahLst/>
              <a:cxnLst/>
              <a:rect l="l" t="t" r="r" b="b"/>
              <a:pathLst>
                <a:path w="805" h="533" extrusionOk="0">
                  <a:moveTo>
                    <a:pt x="805" y="216"/>
                  </a:moveTo>
                  <a:cubicBezTo>
                    <a:pt x="790" y="213"/>
                    <a:pt x="775" y="212"/>
                    <a:pt x="761" y="213"/>
                  </a:cubicBezTo>
                  <a:cubicBezTo>
                    <a:pt x="736" y="168"/>
                    <a:pt x="661" y="120"/>
                    <a:pt x="591" y="130"/>
                  </a:cubicBezTo>
                  <a:cubicBezTo>
                    <a:pt x="591" y="74"/>
                    <a:pt x="572" y="31"/>
                    <a:pt x="550" y="9"/>
                  </a:cubicBezTo>
                  <a:cubicBezTo>
                    <a:pt x="522" y="0"/>
                    <a:pt x="465" y="25"/>
                    <a:pt x="445" y="41"/>
                  </a:cubicBezTo>
                  <a:cubicBezTo>
                    <a:pt x="460" y="66"/>
                    <a:pt x="464" y="99"/>
                    <a:pt x="460" y="118"/>
                  </a:cubicBezTo>
                  <a:cubicBezTo>
                    <a:pt x="460" y="118"/>
                    <a:pt x="387" y="112"/>
                    <a:pt x="340" y="132"/>
                  </a:cubicBezTo>
                  <a:cubicBezTo>
                    <a:pt x="296" y="150"/>
                    <a:pt x="280" y="169"/>
                    <a:pt x="280" y="169"/>
                  </a:cubicBezTo>
                  <a:cubicBezTo>
                    <a:pt x="280" y="169"/>
                    <a:pt x="194" y="180"/>
                    <a:pt x="159" y="200"/>
                  </a:cubicBezTo>
                  <a:cubicBezTo>
                    <a:pt x="112" y="226"/>
                    <a:pt x="15" y="309"/>
                    <a:pt x="3" y="446"/>
                  </a:cubicBezTo>
                  <a:cubicBezTo>
                    <a:pt x="1" y="478"/>
                    <a:pt x="0" y="507"/>
                    <a:pt x="0" y="533"/>
                  </a:cubicBezTo>
                  <a:cubicBezTo>
                    <a:pt x="805" y="533"/>
                    <a:pt x="805" y="533"/>
                    <a:pt x="805" y="533"/>
                  </a:cubicBezTo>
                  <a:cubicBezTo>
                    <a:pt x="805" y="216"/>
                    <a:pt x="805" y="216"/>
                    <a:pt x="805" y="216"/>
                  </a:cubicBezTo>
                  <a:cubicBezTo>
                    <a:pt x="805" y="216"/>
                    <a:pt x="805" y="216"/>
                    <a:pt x="805" y="216"/>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7" name="Google Shape;2807;p123"/>
            <p:cNvSpPr/>
            <p:nvPr/>
          </p:nvSpPr>
          <p:spPr>
            <a:xfrm>
              <a:off x="2894" y="2070"/>
              <a:ext cx="1895" cy="928"/>
            </a:xfrm>
            <a:custGeom>
              <a:avLst/>
              <a:gdLst/>
              <a:ahLst/>
              <a:cxnLst/>
              <a:rect l="l" t="t" r="r" b="b"/>
              <a:pathLst>
                <a:path w="802" h="393" extrusionOk="0">
                  <a:moveTo>
                    <a:pt x="802" y="114"/>
                  </a:moveTo>
                  <a:cubicBezTo>
                    <a:pt x="782" y="106"/>
                    <a:pt x="759" y="101"/>
                    <a:pt x="736" y="101"/>
                  </a:cubicBezTo>
                  <a:cubicBezTo>
                    <a:pt x="658" y="0"/>
                    <a:pt x="494" y="8"/>
                    <a:pt x="388" y="31"/>
                  </a:cubicBezTo>
                  <a:cubicBezTo>
                    <a:pt x="287" y="55"/>
                    <a:pt x="253" y="55"/>
                    <a:pt x="253" y="55"/>
                  </a:cubicBezTo>
                  <a:cubicBezTo>
                    <a:pt x="151" y="52"/>
                    <a:pt x="0" y="179"/>
                    <a:pt x="23" y="393"/>
                  </a:cubicBezTo>
                  <a:cubicBezTo>
                    <a:pt x="802" y="393"/>
                    <a:pt x="802" y="393"/>
                    <a:pt x="802" y="393"/>
                  </a:cubicBezTo>
                  <a:cubicBezTo>
                    <a:pt x="802" y="114"/>
                    <a:pt x="802" y="114"/>
                    <a:pt x="802" y="114"/>
                  </a:cubicBezTo>
                  <a:cubicBezTo>
                    <a:pt x="802" y="114"/>
                    <a:pt x="802" y="114"/>
                    <a:pt x="802" y="114"/>
                  </a:cubicBezTo>
                  <a:close/>
                </a:path>
              </a:pathLst>
            </a:custGeom>
            <a:solidFill>
              <a:srgbClr val="FEBE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8" name="Google Shape;2808;p123"/>
            <p:cNvSpPr/>
            <p:nvPr/>
          </p:nvSpPr>
          <p:spPr>
            <a:xfrm>
              <a:off x="3586" y="1792"/>
              <a:ext cx="1060" cy="588"/>
            </a:xfrm>
            <a:custGeom>
              <a:avLst/>
              <a:gdLst/>
              <a:ahLst/>
              <a:cxnLst/>
              <a:rect l="l" t="t" r="r" b="b"/>
              <a:pathLst>
                <a:path w="449" h="249" extrusionOk="0">
                  <a:moveTo>
                    <a:pt x="364" y="146"/>
                  </a:moveTo>
                  <a:cubicBezTo>
                    <a:pt x="316" y="125"/>
                    <a:pt x="272" y="130"/>
                    <a:pt x="272" y="130"/>
                  </a:cubicBezTo>
                  <a:cubicBezTo>
                    <a:pt x="272" y="130"/>
                    <a:pt x="281" y="56"/>
                    <a:pt x="245" y="6"/>
                  </a:cubicBezTo>
                  <a:cubicBezTo>
                    <a:pt x="202" y="0"/>
                    <a:pt x="177" y="27"/>
                    <a:pt x="177" y="27"/>
                  </a:cubicBezTo>
                  <a:cubicBezTo>
                    <a:pt x="177" y="27"/>
                    <a:pt x="204" y="111"/>
                    <a:pt x="189" y="128"/>
                  </a:cubicBezTo>
                  <a:cubicBezTo>
                    <a:pt x="153" y="128"/>
                    <a:pt x="75" y="104"/>
                    <a:pt x="0" y="186"/>
                  </a:cubicBezTo>
                  <a:cubicBezTo>
                    <a:pt x="0" y="186"/>
                    <a:pt x="69" y="160"/>
                    <a:pt x="101" y="165"/>
                  </a:cubicBezTo>
                  <a:cubicBezTo>
                    <a:pt x="60" y="189"/>
                    <a:pt x="60" y="222"/>
                    <a:pt x="60" y="222"/>
                  </a:cubicBezTo>
                  <a:cubicBezTo>
                    <a:pt x="60" y="222"/>
                    <a:pt x="136" y="191"/>
                    <a:pt x="195" y="189"/>
                  </a:cubicBezTo>
                  <a:cubicBezTo>
                    <a:pt x="247" y="198"/>
                    <a:pt x="327" y="249"/>
                    <a:pt x="327" y="249"/>
                  </a:cubicBezTo>
                  <a:cubicBezTo>
                    <a:pt x="327" y="249"/>
                    <a:pt x="340" y="221"/>
                    <a:pt x="331" y="178"/>
                  </a:cubicBezTo>
                  <a:cubicBezTo>
                    <a:pt x="371" y="186"/>
                    <a:pt x="449" y="221"/>
                    <a:pt x="449" y="221"/>
                  </a:cubicBezTo>
                  <a:cubicBezTo>
                    <a:pt x="449" y="221"/>
                    <a:pt x="428" y="174"/>
                    <a:pt x="364" y="146"/>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9" name="Google Shape;2809;p123"/>
            <p:cNvSpPr/>
            <p:nvPr/>
          </p:nvSpPr>
          <p:spPr>
            <a:xfrm>
              <a:off x="2981" y="2238"/>
              <a:ext cx="506" cy="760"/>
            </a:xfrm>
            <a:custGeom>
              <a:avLst/>
              <a:gdLst/>
              <a:ahLst/>
              <a:cxnLst/>
              <a:rect l="l" t="t" r="r" b="b"/>
              <a:pathLst>
                <a:path w="214" h="322" extrusionOk="0">
                  <a:moveTo>
                    <a:pt x="45" y="161"/>
                  </a:moveTo>
                  <a:cubicBezTo>
                    <a:pt x="98" y="14"/>
                    <a:pt x="166" y="30"/>
                    <a:pt x="214" y="17"/>
                  </a:cubicBezTo>
                  <a:cubicBezTo>
                    <a:pt x="174" y="0"/>
                    <a:pt x="110" y="25"/>
                    <a:pt x="72" y="75"/>
                  </a:cubicBezTo>
                  <a:cubicBezTo>
                    <a:pt x="34" y="126"/>
                    <a:pt x="0" y="219"/>
                    <a:pt x="0" y="291"/>
                  </a:cubicBezTo>
                  <a:cubicBezTo>
                    <a:pt x="0" y="303"/>
                    <a:pt x="0" y="313"/>
                    <a:pt x="0" y="322"/>
                  </a:cubicBezTo>
                  <a:cubicBezTo>
                    <a:pt x="21" y="322"/>
                    <a:pt x="21" y="322"/>
                    <a:pt x="21" y="322"/>
                  </a:cubicBezTo>
                  <a:cubicBezTo>
                    <a:pt x="19" y="278"/>
                    <a:pt x="24" y="222"/>
                    <a:pt x="45" y="161"/>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0" name="Google Shape;2810;p123"/>
            <p:cNvSpPr/>
            <p:nvPr/>
          </p:nvSpPr>
          <p:spPr>
            <a:xfrm>
              <a:off x="4167" y="1808"/>
              <a:ext cx="92" cy="331"/>
            </a:xfrm>
            <a:custGeom>
              <a:avLst/>
              <a:gdLst/>
              <a:ahLst/>
              <a:cxnLst/>
              <a:rect l="l" t="t" r="r" b="b"/>
              <a:pathLst>
                <a:path w="39" h="140" extrusionOk="0">
                  <a:moveTo>
                    <a:pt x="0" y="0"/>
                  </a:moveTo>
                  <a:cubicBezTo>
                    <a:pt x="0" y="0"/>
                    <a:pt x="21" y="43"/>
                    <a:pt x="24" y="75"/>
                  </a:cubicBezTo>
                  <a:cubicBezTo>
                    <a:pt x="26" y="94"/>
                    <a:pt x="25" y="140"/>
                    <a:pt x="25" y="140"/>
                  </a:cubicBezTo>
                  <a:cubicBezTo>
                    <a:pt x="25" y="140"/>
                    <a:pt x="39" y="123"/>
                    <a:pt x="32" y="73"/>
                  </a:cubicBezTo>
                  <a:cubicBezTo>
                    <a:pt x="22" y="12"/>
                    <a:pt x="0" y="0"/>
                    <a:pt x="0" y="0"/>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1" name="Google Shape;2811;p123"/>
            <p:cNvSpPr/>
            <p:nvPr/>
          </p:nvSpPr>
          <p:spPr>
            <a:xfrm>
              <a:off x="3586" y="2068"/>
              <a:ext cx="453" cy="149"/>
            </a:xfrm>
            <a:custGeom>
              <a:avLst/>
              <a:gdLst/>
              <a:ahLst/>
              <a:cxnLst/>
              <a:rect l="l" t="t" r="r" b="b"/>
              <a:pathLst>
                <a:path w="192" h="63" extrusionOk="0">
                  <a:moveTo>
                    <a:pt x="119" y="1"/>
                  </a:moveTo>
                  <a:cubicBezTo>
                    <a:pt x="89" y="3"/>
                    <a:pt x="22" y="26"/>
                    <a:pt x="0" y="63"/>
                  </a:cubicBezTo>
                  <a:cubicBezTo>
                    <a:pt x="48" y="31"/>
                    <a:pt x="81" y="15"/>
                    <a:pt x="105" y="11"/>
                  </a:cubicBezTo>
                  <a:cubicBezTo>
                    <a:pt x="124" y="8"/>
                    <a:pt x="124" y="11"/>
                    <a:pt x="192" y="12"/>
                  </a:cubicBezTo>
                  <a:cubicBezTo>
                    <a:pt x="192" y="12"/>
                    <a:pt x="168" y="0"/>
                    <a:pt x="119" y="1"/>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2" name="Google Shape;2812;p123"/>
            <p:cNvSpPr/>
            <p:nvPr/>
          </p:nvSpPr>
          <p:spPr>
            <a:xfrm>
              <a:off x="3640" y="2408"/>
              <a:ext cx="258" cy="590"/>
            </a:xfrm>
            <a:custGeom>
              <a:avLst/>
              <a:gdLst/>
              <a:ahLst/>
              <a:cxnLst/>
              <a:rect l="l" t="t" r="r" b="b"/>
              <a:pathLst>
                <a:path w="109" h="250" extrusionOk="0">
                  <a:moveTo>
                    <a:pt x="46" y="117"/>
                  </a:moveTo>
                  <a:cubicBezTo>
                    <a:pt x="56" y="75"/>
                    <a:pt x="109" y="0"/>
                    <a:pt x="109" y="0"/>
                  </a:cubicBezTo>
                  <a:cubicBezTo>
                    <a:pt x="109" y="0"/>
                    <a:pt x="43" y="32"/>
                    <a:pt x="25" y="64"/>
                  </a:cubicBezTo>
                  <a:cubicBezTo>
                    <a:pt x="9" y="97"/>
                    <a:pt x="0" y="214"/>
                    <a:pt x="0" y="219"/>
                  </a:cubicBezTo>
                  <a:cubicBezTo>
                    <a:pt x="0" y="222"/>
                    <a:pt x="0" y="235"/>
                    <a:pt x="1" y="250"/>
                  </a:cubicBezTo>
                  <a:cubicBezTo>
                    <a:pt x="40" y="250"/>
                    <a:pt x="40" y="250"/>
                    <a:pt x="40" y="250"/>
                  </a:cubicBezTo>
                  <a:cubicBezTo>
                    <a:pt x="37" y="212"/>
                    <a:pt x="37" y="161"/>
                    <a:pt x="46" y="11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3" name="Google Shape;2813;p123"/>
            <p:cNvSpPr/>
            <p:nvPr/>
          </p:nvSpPr>
          <p:spPr>
            <a:xfrm>
              <a:off x="3605" y="2392"/>
              <a:ext cx="323" cy="606"/>
            </a:xfrm>
            <a:custGeom>
              <a:avLst/>
              <a:gdLst/>
              <a:ahLst/>
              <a:cxnLst/>
              <a:rect l="l" t="t" r="r" b="b"/>
              <a:pathLst>
                <a:path w="137" h="257" extrusionOk="0">
                  <a:moveTo>
                    <a:pt x="31" y="128"/>
                  </a:moveTo>
                  <a:cubicBezTo>
                    <a:pt x="50" y="44"/>
                    <a:pt x="137" y="0"/>
                    <a:pt x="137" y="0"/>
                  </a:cubicBezTo>
                  <a:cubicBezTo>
                    <a:pt x="137" y="0"/>
                    <a:pt x="39" y="13"/>
                    <a:pt x="11" y="131"/>
                  </a:cubicBezTo>
                  <a:cubicBezTo>
                    <a:pt x="0" y="178"/>
                    <a:pt x="1" y="221"/>
                    <a:pt x="5" y="257"/>
                  </a:cubicBezTo>
                  <a:cubicBezTo>
                    <a:pt x="23" y="257"/>
                    <a:pt x="23" y="257"/>
                    <a:pt x="23" y="257"/>
                  </a:cubicBezTo>
                  <a:cubicBezTo>
                    <a:pt x="22" y="214"/>
                    <a:pt x="23" y="165"/>
                    <a:pt x="31" y="128"/>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4" name="Google Shape;2814;p123"/>
            <p:cNvSpPr/>
            <p:nvPr/>
          </p:nvSpPr>
          <p:spPr>
            <a:xfrm>
              <a:off x="4540" y="2444"/>
              <a:ext cx="248" cy="554"/>
            </a:xfrm>
            <a:custGeom>
              <a:avLst/>
              <a:gdLst/>
              <a:ahLst/>
              <a:cxnLst/>
              <a:rect l="l" t="t" r="r" b="b"/>
              <a:pathLst>
                <a:path w="105" h="235" extrusionOk="0">
                  <a:moveTo>
                    <a:pt x="105" y="173"/>
                  </a:moveTo>
                  <a:cubicBezTo>
                    <a:pt x="101" y="135"/>
                    <a:pt x="93" y="84"/>
                    <a:pt x="83" y="64"/>
                  </a:cubicBezTo>
                  <a:cubicBezTo>
                    <a:pt x="66" y="32"/>
                    <a:pt x="0" y="0"/>
                    <a:pt x="0" y="0"/>
                  </a:cubicBezTo>
                  <a:cubicBezTo>
                    <a:pt x="0" y="0"/>
                    <a:pt x="53" y="75"/>
                    <a:pt x="62" y="117"/>
                  </a:cubicBezTo>
                  <a:cubicBezTo>
                    <a:pt x="71" y="156"/>
                    <a:pt x="72" y="200"/>
                    <a:pt x="69" y="235"/>
                  </a:cubicBezTo>
                  <a:cubicBezTo>
                    <a:pt x="105" y="235"/>
                    <a:pt x="105" y="235"/>
                    <a:pt x="105" y="235"/>
                  </a:cubicBezTo>
                  <a:cubicBezTo>
                    <a:pt x="105" y="173"/>
                    <a:pt x="105" y="173"/>
                    <a:pt x="105" y="173"/>
                  </a:cubicBezTo>
                  <a:cubicBezTo>
                    <a:pt x="105" y="173"/>
                    <a:pt x="105" y="173"/>
                    <a:pt x="105" y="173"/>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5" name="Google Shape;2815;p123"/>
            <p:cNvSpPr/>
            <p:nvPr/>
          </p:nvSpPr>
          <p:spPr>
            <a:xfrm>
              <a:off x="4507" y="2427"/>
              <a:ext cx="281" cy="571"/>
            </a:xfrm>
            <a:custGeom>
              <a:avLst/>
              <a:gdLst/>
              <a:ahLst/>
              <a:cxnLst/>
              <a:rect l="l" t="t" r="r" b="b"/>
              <a:pathLst>
                <a:path w="119" h="242" extrusionOk="0">
                  <a:moveTo>
                    <a:pt x="119" y="105"/>
                  </a:moveTo>
                  <a:cubicBezTo>
                    <a:pt x="85" y="12"/>
                    <a:pt x="0" y="0"/>
                    <a:pt x="0" y="0"/>
                  </a:cubicBezTo>
                  <a:cubicBezTo>
                    <a:pt x="0" y="0"/>
                    <a:pt x="88" y="45"/>
                    <a:pt x="107" y="129"/>
                  </a:cubicBezTo>
                  <a:cubicBezTo>
                    <a:pt x="115" y="161"/>
                    <a:pt x="116" y="203"/>
                    <a:pt x="115" y="242"/>
                  </a:cubicBezTo>
                  <a:cubicBezTo>
                    <a:pt x="119" y="242"/>
                    <a:pt x="119" y="242"/>
                    <a:pt x="119" y="242"/>
                  </a:cubicBezTo>
                  <a:cubicBezTo>
                    <a:pt x="119" y="105"/>
                    <a:pt x="119" y="105"/>
                    <a:pt x="119" y="105"/>
                  </a:cubicBezTo>
                  <a:cubicBezTo>
                    <a:pt x="119" y="105"/>
                    <a:pt x="119" y="105"/>
                    <a:pt x="119" y="105"/>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6" name="Google Shape;2816;p123"/>
            <p:cNvSpPr/>
            <p:nvPr/>
          </p:nvSpPr>
          <p:spPr>
            <a:xfrm>
              <a:off x="3999" y="1848"/>
              <a:ext cx="50" cy="251"/>
            </a:xfrm>
            <a:custGeom>
              <a:avLst/>
              <a:gdLst/>
              <a:ahLst/>
              <a:cxnLst/>
              <a:rect l="l" t="t" r="r" b="b"/>
              <a:pathLst>
                <a:path w="21" h="106" extrusionOk="0">
                  <a:moveTo>
                    <a:pt x="0" y="8"/>
                  </a:moveTo>
                  <a:cubicBezTo>
                    <a:pt x="0" y="8"/>
                    <a:pt x="10" y="40"/>
                    <a:pt x="11" y="55"/>
                  </a:cubicBezTo>
                  <a:cubicBezTo>
                    <a:pt x="13" y="70"/>
                    <a:pt x="10" y="104"/>
                    <a:pt x="10" y="104"/>
                  </a:cubicBezTo>
                  <a:cubicBezTo>
                    <a:pt x="18" y="106"/>
                    <a:pt x="18" y="106"/>
                    <a:pt x="18" y="106"/>
                  </a:cubicBezTo>
                  <a:cubicBezTo>
                    <a:pt x="18" y="106"/>
                    <a:pt x="21" y="70"/>
                    <a:pt x="21" y="53"/>
                  </a:cubicBezTo>
                  <a:cubicBezTo>
                    <a:pt x="21" y="37"/>
                    <a:pt x="6" y="0"/>
                    <a:pt x="6" y="0"/>
                  </a:cubicBezTo>
                  <a:cubicBezTo>
                    <a:pt x="0" y="8"/>
                    <a:pt x="0" y="8"/>
                    <a:pt x="0" y="8"/>
                  </a:cubicBezTo>
                  <a:cubicBezTo>
                    <a:pt x="0" y="8"/>
                    <a:pt x="0" y="8"/>
                    <a:pt x="0" y="8"/>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817" name="Google Shape;2817;p123"/>
          <p:cNvGrpSpPr/>
          <p:nvPr/>
        </p:nvGrpSpPr>
        <p:grpSpPr>
          <a:xfrm rot="-8772501" flipH="1">
            <a:off x="11360433" y="2338482"/>
            <a:ext cx="483634" cy="536684"/>
            <a:chOff x="2052" y="995"/>
            <a:chExt cx="768" cy="852"/>
          </a:xfrm>
        </p:grpSpPr>
        <p:sp>
          <p:nvSpPr>
            <p:cNvPr id="2818" name="Google Shape;2818;p123"/>
            <p:cNvSpPr/>
            <p:nvPr/>
          </p:nvSpPr>
          <p:spPr>
            <a:xfrm>
              <a:off x="2430" y="1616"/>
              <a:ext cx="151" cy="231"/>
            </a:xfrm>
            <a:custGeom>
              <a:avLst/>
              <a:gdLst/>
              <a:ahLst/>
              <a:cxnLst/>
              <a:rect l="l" t="t" r="r" b="b"/>
              <a:pathLst>
                <a:path w="64" h="98" extrusionOk="0">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9" name="Google Shape;2819;p123"/>
            <p:cNvSpPr/>
            <p:nvPr/>
          </p:nvSpPr>
          <p:spPr>
            <a:xfrm>
              <a:off x="2052" y="995"/>
              <a:ext cx="768" cy="729"/>
            </a:xfrm>
            <a:custGeom>
              <a:avLst/>
              <a:gdLst/>
              <a:ahLst/>
              <a:cxnLst/>
              <a:rect l="l" t="t" r="r" b="b"/>
              <a:pathLst>
                <a:path w="325" h="309" extrusionOk="0">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0" name="Google Shape;2820;p123"/>
            <p:cNvSpPr/>
            <p:nvPr/>
          </p:nvSpPr>
          <p:spPr>
            <a:xfrm>
              <a:off x="2090" y="1054"/>
              <a:ext cx="650" cy="677"/>
            </a:xfrm>
            <a:custGeom>
              <a:avLst/>
              <a:gdLst/>
              <a:ahLst/>
              <a:cxnLst/>
              <a:rect l="l" t="t" r="r" b="b"/>
              <a:pathLst>
                <a:path w="275" h="287" extrusionOk="0">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1" name="Google Shape;2821;p123"/>
            <p:cNvSpPr/>
            <p:nvPr/>
          </p:nvSpPr>
          <p:spPr>
            <a:xfrm>
              <a:off x="2322" y="1198"/>
              <a:ext cx="212" cy="429"/>
            </a:xfrm>
            <a:custGeom>
              <a:avLst/>
              <a:gdLst/>
              <a:ahLst/>
              <a:cxnLst/>
              <a:rect l="l" t="t" r="r" b="b"/>
              <a:pathLst>
                <a:path w="90" h="182" extrusionOk="0">
                  <a:moveTo>
                    <a:pt x="75" y="182"/>
                  </a:moveTo>
                  <a:cubicBezTo>
                    <a:pt x="75" y="182"/>
                    <a:pt x="79" y="111"/>
                    <a:pt x="0" y="0"/>
                  </a:cubicBezTo>
                  <a:cubicBezTo>
                    <a:pt x="16" y="12"/>
                    <a:pt x="90" y="121"/>
                    <a:pt x="75" y="182"/>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2" name="Google Shape;2822;p123"/>
            <p:cNvSpPr/>
            <p:nvPr/>
          </p:nvSpPr>
          <p:spPr>
            <a:xfrm>
              <a:off x="2508" y="1235"/>
              <a:ext cx="128" cy="281"/>
            </a:xfrm>
            <a:custGeom>
              <a:avLst/>
              <a:gdLst/>
              <a:ahLst/>
              <a:cxnLst/>
              <a:rect l="l" t="t" r="r" b="b"/>
              <a:pathLst>
                <a:path w="54" h="119" extrusionOk="0">
                  <a:moveTo>
                    <a:pt x="0" y="119"/>
                  </a:moveTo>
                  <a:cubicBezTo>
                    <a:pt x="0" y="119"/>
                    <a:pt x="36" y="88"/>
                    <a:pt x="52" y="0"/>
                  </a:cubicBezTo>
                  <a:cubicBezTo>
                    <a:pt x="54" y="14"/>
                    <a:pt x="36" y="99"/>
                    <a:pt x="0" y="119"/>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3" name="Google Shape;2823;p123"/>
            <p:cNvSpPr/>
            <p:nvPr/>
          </p:nvSpPr>
          <p:spPr>
            <a:xfrm>
              <a:off x="2539" y="1500"/>
              <a:ext cx="163" cy="101"/>
            </a:xfrm>
            <a:custGeom>
              <a:avLst/>
              <a:gdLst/>
              <a:ahLst/>
              <a:cxnLst/>
              <a:rect l="l" t="t" r="r" b="b"/>
              <a:pathLst>
                <a:path w="69" h="43" extrusionOk="0">
                  <a:moveTo>
                    <a:pt x="0" y="40"/>
                  </a:moveTo>
                  <a:cubicBezTo>
                    <a:pt x="0" y="40"/>
                    <a:pt x="29" y="38"/>
                    <a:pt x="69" y="0"/>
                  </a:cubicBezTo>
                  <a:cubicBezTo>
                    <a:pt x="65" y="7"/>
                    <a:pt x="25" y="43"/>
                    <a:pt x="0" y="4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4" name="Google Shape;2824;p123"/>
            <p:cNvSpPr/>
            <p:nvPr/>
          </p:nvSpPr>
          <p:spPr>
            <a:xfrm>
              <a:off x="2303" y="1604"/>
              <a:ext cx="177" cy="59"/>
            </a:xfrm>
            <a:custGeom>
              <a:avLst/>
              <a:gdLst/>
              <a:ahLst/>
              <a:cxnLst/>
              <a:rect l="l" t="t" r="r" b="b"/>
              <a:pathLst>
                <a:path w="75" h="25" extrusionOk="0">
                  <a:moveTo>
                    <a:pt x="75" y="0"/>
                  </a:moveTo>
                  <a:cubicBezTo>
                    <a:pt x="75" y="0"/>
                    <a:pt x="54" y="20"/>
                    <a:pt x="0" y="23"/>
                  </a:cubicBezTo>
                  <a:cubicBezTo>
                    <a:pt x="7" y="25"/>
                    <a:pt x="60" y="21"/>
                    <a:pt x="75" y="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5" name="Google Shape;2825;p123"/>
            <p:cNvSpPr/>
            <p:nvPr/>
          </p:nvSpPr>
          <p:spPr>
            <a:xfrm>
              <a:off x="2161" y="1472"/>
              <a:ext cx="300" cy="111"/>
            </a:xfrm>
            <a:custGeom>
              <a:avLst/>
              <a:gdLst/>
              <a:ahLst/>
              <a:cxnLst/>
              <a:rect l="l" t="t" r="r" b="b"/>
              <a:pathLst>
                <a:path w="127" h="47" extrusionOk="0">
                  <a:moveTo>
                    <a:pt x="127" y="30"/>
                  </a:moveTo>
                  <a:cubicBezTo>
                    <a:pt x="127" y="30"/>
                    <a:pt x="80" y="39"/>
                    <a:pt x="0" y="0"/>
                  </a:cubicBezTo>
                  <a:cubicBezTo>
                    <a:pt x="9" y="10"/>
                    <a:pt x="88" y="47"/>
                    <a:pt x="127" y="3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2826" name="Google Shape;2826;p123"/>
          <p:cNvSpPr txBox="1">
            <a:spLocks noGrp="1"/>
          </p:cNvSpPr>
          <p:nvPr>
            <p:ph type="ctrTitle"/>
          </p:nvPr>
        </p:nvSpPr>
        <p:spPr>
          <a:xfrm>
            <a:off x="2681288" y="165020"/>
            <a:ext cx="9360300" cy="22632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600"/>
              <a:buNone/>
              <a:defRPr sz="6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27" name="Google Shape;2827;p123"/>
          <p:cNvSpPr txBox="1">
            <a:spLocks noGrp="1"/>
          </p:cNvSpPr>
          <p:nvPr>
            <p:ph type="subTitle" idx="1"/>
          </p:nvPr>
        </p:nvSpPr>
        <p:spPr>
          <a:xfrm>
            <a:off x="3903329" y="2476917"/>
            <a:ext cx="6916200" cy="1771500"/>
          </a:xfrm>
          <a:prstGeom prst="rect">
            <a:avLst/>
          </a:prstGeom>
          <a:noFill/>
          <a:ln>
            <a:noFill/>
          </a:ln>
        </p:spPr>
        <p:txBody>
          <a:bodyPr spcFirstLastPara="1" wrap="square" lIns="91425" tIns="45700" rIns="91425" bIns="45700" anchor="t" anchorCtr="0">
            <a:normAutofit/>
          </a:bodyPr>
          <a:lstStyle>
            <a:lvl1pPr lvl="0" algn="ctr" rtl="0">
              <a:lnSpc>
                <a:spcPct val="100000"/>
              </a:lnSpc>
              <a:spcBef>
                <a:spcPts val="0"/>
              </a:spcBef>
              <a:spcAft>
                <a:spcPts val="0"/>
              </a:spcAft>
              <a:buSzPts val="4800"/>
              <a:buNone/>
              <a:defRPr sz="4800" cap="none">
                <a:solidFill>
                  <a:srgbClr val="3F3F3F"/>
                </a:solidFill>
              </a:defRPr>
            </a:lvl1pPr>
            <a:lvl2pPr lvl="1" algn="ctr" rtl="0">
              <a:lnSpc>
                <a:spcPct val="100000"/>
              </a:lnSpc>
              <a:spcBef>
                <a:spcPts val="1000"/>
              </a:spcBef>
              <a:spcAft>
                <a:spcPts val="0"/>
              </a:spcAft>
              <a:buSzPts val="2800"/>
              <a:buNone/>
              <a:defRPr sz="2800"/>
            </a:lvl2pPr>
            <a:lvl3pPr lvl="2" algn="ctr" rtl="0">
              <a:lnSpc>
                <a:spcPct val="100000"/>
              </a:lnSpc>
              <a:spcBef>
                <a:spcPts val="800"/>
              </a:spcBef>
              <a:spcAft>
                <a:spcPts val="0"/>
              </a:spcAft>
              <a:buSzPts val="2400"/>
              <a:buNone/>
              <a:defRPr sz="2400"/>
            </a:lvl3pPr>
            <a:lvl4pPr lvl="3" algn="ctr" rtl="0">
              <a:lnSpc>
                <a:spcPct val="100000"/>
              </a:lnSpc>
              <a:spcBef>
                <a:spcPts val="800"/>
              </a:spcBef>
              <a:spcAft>
                <a:spcPts val="0"/>
              </a:spcAft>
              <a:buSzPts val="2000"/>
              <a:buNone/>
              <a:defRPr sz="2000"/>
            </a:lvl4pPr>
            <a:lvl5pPr lvl="4" algn="ctr" rtl="0">
              <a:lnSpc>
                <a:spcPct val="100000"/>
              </a:lnSpc>
              <a:spcBef>
                <a:spcPts val="800"/>
              </a:spcBef>
              <a:spcAft>
                <a:spcPts val="0"/>
              </a:spcAft>
              <a:buSzPts val="2000"/>
              <a:buNone/>
              <a:defRPr sz="2000"/>
            </a:lvl5pPr>
            <a:lvl6pPr lvl="5" algn="ctr" rtl="0">
              <a:lnSpc>
                <a:spcPct val="90000"/>
              </a:lnSpc>
              <a:spcBef>
                <a:spcPts val="800"/>
              </a:spcBef>
              <a:spcAft>
                <a:spcPts val="0"/>
              </a:spcAft>
              <a:buClr>
                <a:schemeClr val="dk1"/>
              </a:buClr>
              <a:buSzPts val="1600"/>
              <a:buNone/>
              <a:defRPr sz="2000"/>
            </a:lvl6pPr>
            <a:lvl7pPr lvl="6" algn="ctr" rtl="0">
              <a:lnSpc>
                <a:spcPct val="90000"/>
              </a:lnSpc>
              <a:spcBef>
                <a:spcPts val="800"/>
              </a:spcBef>
              <a:spcAft>
                <a:spcPts val="0"/>
              </a:spcAft>
              <a:buClr>
                <a:schemeClr val="dk1"/>
              </a:buClr>
              <a:buSzPts val="1600"/>
              <a:buNone/>
              <a:defRPr sz="2000"/>
            </a:lvl7pPr>
            <a:lvl8pPr lvl="7" algn="ctr" rtl="0">
              <a:lnSpc>
                <a:spcPct val="90000"/>
              </a:lnSpc>
              <a:spcBef>
                <a:spcPts val="800"/>
              </a:spcBef>
              <a:spcAft>
                <a:spcPts val="0"/>
              </a:spcAft>
              <a:buClr>
                <a:schemeClr val="dk1"/>
              </a:buClr>
              <a:buSzPts val="1600"/>
              <a:buNone/>
              <a:defRPr sz="2000"/>
            </a:lvl8pPr>
            <a:lvl9pPr lvl="8" algn="ctr" rtl="0">
              <a:lnSpc>
                <a:spcPct val="90000"/>
              </a:lnSpc>
              <a:spcBef>
                <a:spcPts val="800"/>
              </a:spcBef>
              <a:spcAft>
                <a:spcPts val="0"/>
              </a:spcAft>
              <a:buClr>
                <a:schemeClr val="dk1"/>
              </a:buClr>
              <a:buSzPts val="1600"/>
              <a:buNone/>
              <a:defRPr sz="2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828"/>
        <p:cNvGrpSpPr/>
        <p:nvPr/>
      </p:nvGrpSpPr>
      <p:grpSpPr>
        <a:xfrm>
          <a:off x="0" y="0"/>
          <a:ext cx="0" cy="0"/>
          <a:chOff x="0" y="0"/>
          <a:chExt cx="0" cy="0"/>
        </a:xfrm>
      </p:grpSpPr>
      <p:sp>
        <p:nvSpPr>
          <p:cNvPr id="2829" name="Google Shape;2829;p124"/>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30" name="Google Shape;2830;p124"/>
          <p:cNvSpPr txBox="1">
            <a:spLocks noGrp="1"/>
          </p:cNvSpPr>
          <p:nvPr>
            <p:ph type="body" idx="1"/>
          </p:nvPr>
        </p:nvSpPr>
        <p:spPr>
          <a:xfrm>
            <a:off x="1528572" y="1485900"/>
            <a:ext cx="9135000" cy="41529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1800"/>
              </a:spcBef>
              <a:spcAft>
                <a:spcPts val="0"/>
              </a:spcAft>
              <a:buSzPts val="1800"/>
              <a:buChar char="•"/>
              <a:defRPr/>
            </a:lvl1pPr>
            <a:lvl2pPr marL="914400" lvl="1" indent="-342900" algn="l" rtl="0">
              <a:lnSpc>
                <a:spcPct val="100000"/>
              </a:lnSpc>
              <a:spcBef>
                <a:spcPts val="1000"/>
              </a:spcBef>
              <a:spcAft>
                <a:spcPts val="0"/>
              </a:spcAft>
              <a:buSzPts val="1800"/>
              <a:buChar char="•"/>
              <a:defRPr/>
            </a:lvl2pPr>
            <a:lvl3pPr marL="1371600" lvl="2" indent="-342900" algn="l" rtl="0">
              <a:lnSpc>
                <a:spcPct val="100000"/>
              </a:lnSpc>
              <a:spcBef>
                <a:spcPts val="800"/>
              </a:spcBef>
              <a:spcAft>
                <a:spcPts val="0"/>
              </a:spcAft>
              <a:buSzPts val="1800"/>
              <a:buChar char="•"/>
              <a:defRPr/>
            </a:lvl3pPr>
            <a:lvl4pPr marL="1828800" lvl="3" indent="-342900" algn="l" rtl="0">
              <a:lnSpc>
                <a:spcPct val="100000"/>
              </a:lnSpc>
              <a:spcBef>
                <a:spcPts val="800"/>
              </a:spcBef>
              <a:spcAft>
                <a:spcPts val="0"/>
              </a:spcAft>
              <a:buSzPts val="1800"/>
              <a:buChar char="•"/>
              <a:defRPr/>
            </a:lvl4pPr>
            <a:lvl5pPr marL="2286000" lvl="4" indent="-342900" algn="l" rtl="0">
              <a:lnSpc>
                <a:spcPct val="100000"/>
              </a:lnSpc>
              <a:spcBef>
                <a:spcPts val="800"/>
              </a:spcBef>
              <a:spcAft>
                <a:spcPts val="0"/>
              </a:spcAft>
              <a:buSzPts val="1800"/>
              <a:buChar char="•"/>
              <a:defRPr/>
            </a:lvl5pPr>
            <a:lvl6pPr marL="2743200" lvl="5" indent="-299720" algn="l" rtl="0">
              <a:lnSpc>
                <a:spcPct val="90000"/>
              </a:lnSpc>
              <a:spcBef>
                <a:spcPts val="800"/>
              </a:spcBef>
              <a:spcAft>
                <a:spcPts val="0"/>
              </a:spcAft>
              <a:buClr>
                <a:schemeClr val="dk1"/>
              </a:buClr>
              <a:buSzPts val="1120"/>
              <a:buChar char="•"/>
              <a:defRPr/>
            </a:lvl6pPr>
            <a:lvl7pPr marL="3200400" lvl="6" indent="-299720" algn="l" rtl="0">
              <a:lnSpc>
                <a:spcPct val="90000"/>
              </a:lnSpc>
              <a:spcBef>
                <a:spcPts val="800"/>
              </a:spcBef>
              <a:spcAft>
                <a:spcPts val="0"/>
              </a:spcAft>
              <a:buClr>
                <a:schemeClr val="dk1"/>
              </a:buClr>
              <a:buSzPts val="1120"/>
              <a:buChar char="•"/>
              <a:defRPr/>
            </a:lvl7pPr>
            <a:lvl8pPr marL="3657600" lvl="7" indent="-299720" algn="l" rtl="0">
              <a:lnSpc>
                <a:spcPct val="90000"/>
              </a:lnSpc>
              <a:spcBef>
                <a:spcPts val="800"/>
              </a:spcBef>
              <a:spcAft>
                <a:spcPts val="0"/>
              </a:spcAft>
              <a:buClr>
                <a:schemeClr val="dk1"/>
              </a:buClr>
              <a:buSzPts val="1120"/>
              <a:buChar char="•"/>
              <a:defRPr/>
            </a:lvl8pPr>
            <a:lvl9pPr marL="4114800" lvl="8" indent="-299720" algn="l" rtl="0">
              <a:lnSpc>
                <a:spcPct val="90000"/>
              </a:lnSpc>
              <a:spcBef>
                <a:spcPts val="800"/>
              </a:spcBef>
              <a:spcAft>
                <a:spcPts val="0"/>
              </a:spcAft>
              <a:buClr>
                <a:schemeClr val="dk1"/>
              </a:buClr>
              <a:buSzPts val="1120"/>
              <a:buChar char="•"/>
              <a:defRPr/>
            </a:lvl9pPr>
          </a:lstStyle>
          <a:p>
            <a:endParaRPr/>
          </a:p>
        </p:txBody>
      </p:sp>
      <p:sp>
        <p:nvSpPr>
          <p:cNvPr id="2831" name="Google Shape;2831;p124"/>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32" name="Google Shape;2832;p124"/>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33" name="Google Shape;2833;p124"/>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2834"/>
        <p:cNvGrpSpPr/>
        <p:nvPr/>
      </p:nvGrpSpPr>
      <p:grpSpPr>
        <a:xfrm>
          <a:off x="0" y="0"/>
          <a:ext cx="0" cy="0"/>
          <a:chOff x="0" y="0"/>
          <a:chExt cx="0" cy="0"/>
        </a:xfrm>
      </p:grpSpPr>
      <p:sp>
        <p:nvSpPr>
          <p:cNvPr id="2835" name="Google Shape;2835;p125"/>
          <p:cNvSpPr txBox="1">
            <a:spLocks noGrp="1"/>
          </p:cNvSpPr>
          <p:nvPr>
            <p:ph type="body" idx="1"/>
          </p:nvPr>
        </p:nvSpPr>
        <p:spPr>
          <a:xfrm>
            <a:off x="609600" y="274640"/>
            <a:ext cx="10972800" cy="58515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1800"/>
              </a:spcBef>
              <a:spcAft>
                <a:spcPts val="0"/>
              </a:spcAft>
              <a:buSzPts val="1800"/>
              <a:buChar char="•"/>
              <a:defRPr/>
            </a:lvl1pPr>
            <a:lvl2pPr marL="914400" lvl="1" indent="-342900" algn="l" rtl="0">
              <a:lnSpc>
                <a:spcPct val="100000"/>
              </a:lnSpc>
              <a:spcBef>
                <a:spcPts val="1000"/>
              </a:spcBef>
              <a:spcAft>
                <a:spcPts val="0"/>
              </a:spcAft>
              <a:buSzPts val="1800"/>
              <a:buChar char="•"/>
              <a:defRPr/>
            </a:lvl2pPr>
            <a:lvl3pPr marL="1371600" lvl="2" indent="-342900" algn="l" rtl="0">
              <a:lnSpc>
                <a:spcPct val="100000"/>
              </a:lnSpc>
              <a:spcBef>
                <a:spcPts val="800"/>
              </a:spcBef>
              <a:spcAft>
                <a:spcPts val="0"/>
              </a:spcAft>
              <a:buSzPts val="1800"/>
              <a:buChar char="•"/>
              <a:defRPr/>
            </a:lvl3pPr>
            <a:lvl4pPr marL="1828800" lvl="3" indent="-342900" algn="l" rtl="0">
              <a:lnSpc>
                <a:spcPct val="100000"/>
              </a:lnSpc>
              <a:spcBef>
                <a:spcPts val="800"/>
              </a:spcBef>
              <a:spcAft>
                <a:spcPts val="0"/>
              </a:spcAft>
              <a:buSzPts val="1800"/>
              <a:buChar char="•"/>
              <a:defRPr/>
            </a:lvl4pPr>
            <a:lvl5pPr marL="2286000" lvl="4" indent="-342900" algn="l" rtl="0">
              <a:lnSpc>
                <a:spcPct val="100000"/>
              </a:lnSpc>
              <a:spcBef>
                <a:spcPts val="800"/>
              </a:spcBef>
              <a:spcAft>
                <a:spcPts val="0"/>
              </a:spcAft>
              <a:buSzPts val="1800"/>
              <a:buChar char="•"/>
              <a:defRPr/>
            </a:lvl5pPr>
            <a:lvl6pPr marL="2743200" lvl="5" indent="-320039" algn="l" rtl="0">
              <a:lnSpc>
                <a:spcPct val="90000"/>
              </a:lnSpc>
              <a:spcBef>
                <a:spcPts val="800"/>
              </a:spcBef>
              <a:spcAft>
                <a:spcPts val="0"/>
              </a:spcAft>
              <a:buClr>
                <a:schemeClr val="dk1"/>
              </a:buClr>
              <a:buSzPts val="1440"/>
              <a:buChar char="•"/>
              <a:defRPr/>
            </a:lvl6pPr>
            <a:lvl7pPr marL="3200400" lvl="6" indent="-320039" algn="l" rtl="0">
              <a:lnSpc>
                <a:spcPct val="90000"/>
              </a:lnSpc>
              <a:spcBef>
                <a:spcPts val="800"/>
              </a:spcBef>
              <a:spcAft>
                <a:spcPts val="0"/>
              </a:spcAft>
              <a:buClr>
                <a:schemeClr val="dk1"/>
              </a:buClr>
              <a:buSzPts val="1440"/>
              <a:buChar char="•"/>
              <a:defRPr/>
            </a:lvl7pPr>
            <a:lvl8pPr marL="3657600" lvl="7" indent="-320040" algn="l" rtl="0">
              <a:lnSpc>
                <a:spcPct val="90000"/>
              </a:lnSpc>
              <a:spcBef>
                <a:spcPts val="800"/>
              </a:spcBef>
              <a:spcAft>
                <a:spcPts val="0"/>
              </a:spcAft>
              <a:buClr>
                <a:schemeClr val="dk1"/>
              </a:buClr>
              <a:buSzPts val="1440"/>
              <a:buChar char="•"/>
              <a:defRPr/>
            </a:lvl8pPr>
            <a:lvl9pPr marL="4114800" lvl="8" indent="-320040" algn="l" rtl="0">
              <a:lnSpc>
                <a:spcPct val="90000"/>
              </a:lnSpc>
              <a:spcBef>
                <a:spcPts val="800"/>
              </a:spcBef>
              <a:spcAft>
                <a:spcPts val="0"/>
              </a:spcAft>
              <a:buClr>
                <a:schemeClr val="dk1"/>
              </a:buClr>
              <a:buSzPts val="1440"/>
              <a:buChar char="•"/>
              <a:defRPr/>
            </a:lvl9pPr>
          </a:lstStyle>
          <a:p>
            <a:endParaRPr/>
          </a:p>
        </p:txBody>
      </p:sp>
      <p:sp>
        <p:nvSpPr>
          <p:cNvPr id="2836" name="Google Shape;2836;p125"/>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37" name="Google Shape;2837;p125"/>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38" name="Google Shape;2838;p125"/>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200">
                <a:solidFill>
                  <a:srgbClr val="888888"/>
                </a:solidFill>
                <a:latin typeface="Cambria"/>
                <a:ea typeface="Cambria"/>
                <a:cs typeface="Cambria"/>
                <a:sym typeface="Cambria"/>
              </a:defRPr>
            </a:lvl1pPr>
            <a:lvl2pPr marL="0" lvl="1" indent="0" algn="r" rtl="0">
              <a:spcBef>
                <a:spcPts val="0"/>
              </a:spcBef>
              <a:buNone/>
              <a:defRPr sz="1200">
                <a:solidFill>
                  <a:srgbClr val="888888"/>
                </a:solidFill>
                <a:latin typeface="Cambria"/>
                <a:ea typeface="Cambria"/>
                <a:cs typeface="Cambria"/>
                <a:sym typeface="Cambria"/>
              </a:defRPr>
            </a:lvl2pPr>
            <a:lvl3pPr marL="0" lvl="2" indent="0" algn="r" rtl="0">
              <a:spcBef>
                <a:spcPts val="0"/>
              </a:spcBef>
              <a:buNone/>
              <a:defRPr sz="1200">
                <a:solidFill>
                  <a:srgbClr val="888888"/>
                </a:solidFill>
                <a:latin typeface="Cambria"/>
                <a:ea typeface="Cambria"/>
                <a:cs typeface="Cambria"/>
                <a:sym typeface="Cambria"/>
              </a:defRPr>
            </a:lvl3pPr>
            <a:lvl4pPr marL="0" lvl="3" indent="0" algn="r" rtl="0">
              <a:spcBef>
                <a:spcPts val="0"/>
              </a:spcBef>
              <a:buNone/>
              <a:defRPr sz="1200">
                <a:solidFill>
                  <a:srgbClr val="888888"/>
                </a:solidFill>
                <a:latin typeface="Cambria"/>
                <a:ea typeface="Cambria"/>
                <a:cs typeface="Cambria"/>
                <a:sym typeface="Cambria"/>
              </a:defRPr>
            </a:lvl4pPr>
            <a:lvl5pPr marL="0" lvl="4" indent="0" algn="r" rtl="0">
              <a:spcBef>
                <a:spcPts val="0"/>
              </a:spcBef>
              <a:buNone/>
              <a:defRPr sz="1200">
                <a:solidFill>
                  <a:srgbClr val="888888"/>
                </a:solidFill>
                <a:latin typeface="Cambria"/>
                <a:ea typeface="Cambria"/>
                <a:cs typeface="Cambria"/>
                <a:sym typeface="Cambria"/>
              </a:defRPr>
            </a:lvl5pPr>
            <a:lvl6pPr marL="0" lvl="5" indent="0" algn="r" rtl="0">
              <a:spcBef>
                <a:spcPts val="0"/>
              </a:spcBef>
              <a:buNone/>
              <a:defRPr sz="1200">
                <a:solidFill>
                  <a:srgbClr val="888888"/>
                </a:solidFill>
                <a:latin typeface="Cambria"/>
                <a:ea typeface="Cambria"/>
                <a:cs typeface="Cambria"/>
                <a:sym typeface="Cambria"/>
              </a:defRPr>
            </a:lvl6pPr>
            <a:lvl7pPr marL="0" lvl="6" indent="0" algn="r" rtl="0">
              <a:spcBef>
                <a:spcPts val="0"/>
              </a:spcBef>
              <a:buNone/>
              <a:defRPr sz="1200">
                <a:solidFill>
                  <a:srgbClr val="888888"/>
                </a:solidFill>
                <a:latin typeface="Cambria"/>
                <a:ea typeface="Cambria"/>
                <a:cs typeface="Cambria"/>
                <a:sym typeface="Cambria"/>
              </a:defRPr>
            </a:lvl7pPr>
            <a:lvl8pPr marL="0" lvl="7" indent="0" algn="r" rtl="0">
              <a:spcBef>
                <a:spcPts val="0"/>
              </a:spcBef>
              <a:buNone/>
              <a:defRPr sz="1200">
                <a:solidFill>
                  <a:srgbClr val="888888"/>
                </a:solidFill>
                <a:latin typeface="Cambria"/>
                <a:ea typeface="Cambria"/>
                <a:cs typeface="Cambria"/>
                <a:sym typeface="Cambria"/>
              </a:defRPr>
            </a:lvl8pPr>
            <a:lvl9pPr marL="0" lvl="8" indent="0" algn="r" rtl="0">
              <a:spcBef>
                <a:spcPts val="0"/>
              </a:spcBef>
              <a:buNone/>
              <a:defRPr sz="1200">
                <a:solidFill>
                  <a:srgbClr val="888888"/>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eft/right">
  <p:cSld name="Left/right">
    <p:bg>
      <p:bgPr>
        <a:solidFill>
          <a:schemeClr val="lt2"/>
        </a:solidFill>
        <a:effectLst/>
      </p:bgPr>
    </p:bg>
    <p:spTree>
      <p:nvGrpSpPr>
        <p:cNvPr id="1" name="Shape 72"/>
        <p:cNvGrpSpPr/>
        <p:nvPr/>
      </p:nvGrpSpPr>
      <p:grpSpPr>
        <a:xfrm>
          <a:off x="0" y="0"/>
          <a:ext cx="0" cy="0"/>
          <a:chOff x="0" y="0"/>
          <a:chExt cx="0" cy="0"/>
        </a:xfrm>
      </p:grpSpPr>
      <p:sp>
        <p:nvSpPr>
          <p:cNvPr id="73" name="Google Shape;73;p13"/>
          <p:cNvSpPr/>
          <p:nvPr/>
        </p:nvSpPr>
        <p:spPr>
          <a:xfrm>
            <a:off x="0" y="0"/>
            <a:ext cx="4823400" cy="68664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74" name="Google Shape;74;p13"/>
          <p:cNvPicPr preferRelativeResize="0"/>
          <p:nvPr/>
        </p:nvPicPr>
        <p:blipFill rotWithShape="1">
          <a:blip r:embed="rId2">
            <a:alphaModFix/>
          </a:blip>
          <a:srcRect/>
          <a:stretch/>
        </p:blipFill>
        <p:spPr>
          <a:xfrm>
            <a:off x="-205404" y="4769308"/>
            <a:ext cx="1632407" cy="2056833"/>
          </a:xfrm>
          <a:prstGeom prst="rect">
            <a:avLst/>
          </a:prstGeom>
          <a:noFill/>
          <a:ln>
            <a:noFill/>
          </a:ln>
        </p:spPr>
      </p:pic>
      <p:sp>
        <p:nvSpPr>
          <p:cNvPr id="75" name="Google Shape;75;p13"/>
          <p:cNvSpPr txBox="1">
            <a:spLocks noGrp="1"/>
          </p:cNvSpPr>
          <p:nvPr>
            <p:ph type="title"/>
          </p:nvPr>
        </p:nvSpPr>
        <p:spPr>
          <a:xfrm>
            <a:off x="583200" y="770400"/>
            <a:ext cx="3960000" cy="882000"/>
          </a:xfrm>
          <a:prstGeom prst="rect">
            <a:avLst/>
          </a:prstGeom>
          <a:noFill/>
          <a:ln>
            <a:noFill/>
          </a:ln>
        </p:spPr>
        <p:txBody>
          <a:bodyPr spcFirstLastPara="1" wrap="square" lIns="90150" tIns="46975" rIns="90150" bIns="46975" anchor="ctr" anchorCtr="0">
            <a:normAutofit/>
          </a:bodyPr>
          <a:lstStyle>
            <a:lvl1pPr lvl="0" algn="l">
              <a:lnSpc>
                <a:spcPct val="100000"/>
              </a:lnSpc>
              <a:spcBef>
                <a:spcPts val="0"/>
              </a:spcBef>
              <a:spcAft>
                <a:spcPts val="0"/>
              </a:spcAft>
              <a:buClr>
                <a:srgbClr val="262626"/>
              </a:buClr>
              <a:buSzPts val="3600"/>
              <a:buFont typeface="Arial"/>
              <a:buNone/>
              <a:defRPr sz="3600">
                <a:solidFill>
                  <a:srgbClr val="262626"/>
                </a:solidFill>
                <a:latin typeface="Arial"/>
                <a:ea typeface="Arial"/>
                <a:cs typeface="Arial"/>
                <a:sym typeface="Arial"/>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76" name="Google Shape;76;p13"/>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7" name="Google Shape;77;p13"/>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8" name="Google Shape;78;p13"/>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79" name="Google Shape;79;p13"/>
          <p:cNvSpPr txBox="1">
            <a:spLocks noGrp="1"/>
          </p:cNvSpPr>
          <p:nvPr>
            <p:ph type="body" idx="1"/>
          </p:nvPr>
        </p:nvSpPr>
        <p:spPr>
          <a:xfrm>
            <a:off x="586800" y="1764000"/>
            <a:ext cx="3956400" cy="4093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600"/>
              </a:spcBef>
              <a:spcAft>
                <a:spcPts val="0"/>
              </a:spcAft>
              <a:buClr>
                <a:schemeClr val="dk1"/>
              </a:buClr>
              <a:buSzPts val="1800"/>
              <a:buChar char="●"/>
              <a:defRPr/>
            </a:lvl7pPr>
            <a:lvl8pPr marL="3657600" lvl="7" indent="-342900" algn="l">
              <a:lnSpc>
                <a:spcPct val="90000"/>
              </a:lnSpc>
              <a:spcBef>
                <a:spcPts val="1600"/>
              </a:spcBef>
              <a:spcAft>
                <a:spcPts val="0"/>
              </a:spcAft>
              <a:buClr>
                <a:schemeClr val="dk1"/>
              </a:buClr>
              <a:buSzPts val="1800"/>
              <a:buChar char="○"/>
              <a:defRPr/>
            </a:lvl8pPr>
            <a:lvl9pPr marL="4114800" lvl="8" indent="-342900" algn="l">
              <a:lnSpc>
                <a:spcPct val="90000"/>
              </a:lnSpc>
              <a:spcBef>
                <a:spcPts val="1600"/>
              </a:spcBef>
              <a:spcAft>
                <a:spcPts val="1600"/>
              </a:spcAft>
              <a:buClr>
                <a:schemeClr val="dk1"/>
              </a:buClr>
              <a:buSzPts val="1800"/>
              <a:buChar char="■"/>
              <a:defRPr/>
            </a:lvl9pPr>
          </a:lstStyle>
          <a:p>
            <a:endParaRPr/>
          </a:p>
        </p:txBody>
      </p:sp>
      <p:sp>
        <p:nvSpPr>
          <p:cNvPr id="80" name="Google Shape;80;p13"/>
          <p:cNvSpPr txBox="1">
            <a:spLocks noGrp="1"/>
          </p:cNvSpPr>
          <p:nvPr>
            <p:ph type="body" idx="2"/>
          </p:nvPr>
        </p:nvSpPr>
        <p:spPr>
          <a:xfrm>
            <a:off x="5101200" y="769939"/>
            <a:ext cx="6480000" cy="50880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600"/>
              </a:spcBef>
              <a:spcAft>
                <a:spcPts val="0"/>
              </a:spcAft>
              <a:buClr>
                <a:schemeClr val="dk1"/>
              </a:buClr>
              <a:buSzPts val="1800"/>
              <a:buChar char="●"/>
              <a:defRPr/>
            </a:lvl7pPr>
            <a:lvl8pPr marL="3657600" lvl="7" indent="-342900" algn="l">
              <a:lnSpc>
                <a:spcPct val="90000"/>
              </a:lnSpc>
              <a:spcBef>
                <a:spcPts val="1600"/>
              </a:spcBef>
              <a:spcAft>
                <a:spcPts val="0"/>
              </a:spcAft>
              <a:buClr>
                <a:schemeClr val="dk1"/>
              </a:buClr>
              <a:buSzPts val="1800"/>
              <a:buChar char="○"/>
              <a:defRPr/>
            </a:lvl8pPr>
            <a:lvl9pPr marL="4114800" lvl="8" indent="-342900" algn="l">
              <a:lnSpc>
                <a:spcPct val="90000"/>
              </a:lnSpc>
              <a:spcBef>
                <a:spcPts val="1600"/>
              </a:spcBef>
              <a:spcAft>
                <a:spcPts val="160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39"/>
        <p:cNvGrpSpPr/>
        <p:nvPr/>
      </p:nvGrpSpPr>
      <p:grpSpPr>
        <a:xfrm>
          <a:off x="0" y="0"/>
          <a:ext cx="0" cy="0"/>
          <a:chOff x="0" y="0"/>
          <a:chExt cx="0" cy="0"/>
        </a:xfrm>
      </p:grpSpPr>
      <p:sp>
        <p:nvSpPr>
          <p:cNvPr id="2840" name="Google Shape;2840;p126"/>
          <p:cNvSpPr txBox="1">
            <a:spLocks noGrp="1"/>
          </p:cNvSpPr>
          <p:nvPr>
            <p:ph type="title"/>
          </p:nvPr>
        </p:nvSpPr>
        <p:spPr>
          <a:xfrm>
            <a:off x="1523999" y="1485900"/>
            <a:ext cx="9144000" cy="2933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5200"/>
              <a:buNone/>
              <a:defRPr sz="52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41" name="Google Shape;2841;p126"/>
          <p:cNvSpPr txBox="1">
            <a:spLocks noGrp="1"/>
          </p:cNvSpPr>
          <p:nvPr>
            <p:ph type="body" idx="1"/>
          </p:nvPr>
        </p:nvSpPr>
        <p:spPr>
          <a:xfrm>
            <a:off x="1522413" y="4454034"/>
            <a:ext cx="9144000" cy="11847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0"/>
              </a:spcBef>
              <a:spcAft>
                <a:spcPts val="0"/>
              </a:spcAft>
              <a:buSzPts val="2400"/>
              <a:buNone/>
              <a:defRPr sz="2400" cap="none">
                <a:solidFill>
                  <a:schemeClr val="dk1"/>
                </a:solidFill>
              </a:defRPr>
            </a:lvl1pPr>
            <a:lvl2pPr marL="914400" lvl="1" indent="-228600" algn="l" rtl="0">
              <a:lnSpc>
                <a:spcPct val="100000"/>
              </a:lnSpc>
              <a:spcBef>
                <a:spcPts val="1000"/>
              </a:spcBef>
              <a:spcAft>
                <a:spcPts val="0"/>
              </a:spcAft>
              <a:buSzPts val="1800"/>
              <a:buNone/>
              <a:defRPr sz="1800">
                <a:solidFill>
                  <a:srgbClr val="888888"/>
                </a:solidFill>
              </a:defRPr>
            </a:lvl2pPr>
            <a:lvl3pPr marL="1371600" lvl="2" indent="-228600" algn="l" rtl="0">
              <a:lnSpc>
                <a:spcPct val="100000"/>
              </a:lnSpc>
              <a:spcBef>
                <a:spcPts val="800"/>
              </a:spcBef>
              <a:spcAft>
                <a:spcPts val="0"/>
              </a:spcAft>
              <a:buSzPts val="1600"/>
              <a:buNone/>
              <a:defRPr sz="1600">
                <a:solidFill>
                  <a:srgbClr val="888888"/>
                </a:solidFill>
              </a:defRPr>
            </a:lvl3pPr>
            <a:lvl4pPr marL="1828800" lvl="3" indent="-228600" algn="l" rtl="0">
              <a:lnSpc>
                <a:spcPct val="100000"/>
              </a:lnSpc>
              <a:spcBef>
                <a:spcPts val="800"/>
              </a:spcBef>
              <a:spcAft>
                <a:spcPts val="0"/>
              </a:spcAft>
              <a:buSzPts val="1400"/>
              <a:buNone/>
              <a:defRPr sz="1400">
                <a:solidFill>
                  <a:srgbClr val="888888"/>
                </a:solidFill>
              </a:defRPr>
            </a:lvl4pPr>
            <a:lvl5pPr marL="2286000" lvl="4" indent="-228600" algn="l" rtl="0">
              <a:lnSpc>
                <a:spcPct val="100000"/>
              </a:lnSpc>
              <a:spcBef>
                <a:spcPts val="800"/>
              </a:spcBef>
              <a:spcAft>
                <a:spcPts val="0"/>
              </a:spcAft>
              <a:buSzPts val="1400"/>
              <a:buNone/>
              <a:defRPr sz="1400">
                <a:solidFill>
                  <a:srgbClr val="888888"/>
                </a:solidFill>
              </a:defRPr>
            </a:lvl5pPr>
            <a:lvl6pPr marL="2743200" lvl="5" indent="-228600" algn="l" rtl="0">
              <a:lnSpc>
                <a:spcPct val="90000"/>
              </a:lnSpc>
              <a:spcBef>
                <a:spcPts val="800"/>
              </a:spcBef>
              <a:spcAft>
                <a:spcPts val="0"/>
              </a:spcAft>
              <a:buClr>
                <a:srgbClr val="888888"/>
              </a:buClr>
              <a:buSzPts val="1120"/>
              <a:buNone/>
              <a:defRPr sz="1400">
                <a:solidFill>
                  <a:srgbClr val="888888"/>
                </a:solidFill>
              </a:defRPr>
            </a:lvl6pPr>
            <a:lvl7pPr marL="3200400" lvl="6" indent="-228600" algn="l" rtl="0">
              <a:lnSpc>
                <a:spcPct val="90000"/>
              </a:lnSpc>
              <a:spcBef>
                <a:spcPts val="800"/>
              </a:spcBef>
              <a:spcAft>
                <a:spcPts val="0"/>
              </a:spcAft>
              <a:buClr>
                <a:srgbClr val="888888"/>
              </a:buClr>
              <a:buSzPts val="1120"/>
              <a:buNone/>
              <a:defRPr sz="1400">
                <a:solidFill>
                  <a:srgbClr val="888888"/>
                </a:solidFill>
              </a:defRPr>
            </a:lvl7pPr>
            <a:lvl8pPr marL="3657600" lvl="7" indent="-228600" algn="l" rtl="0">
              <a:lnSpc>
                <a:spcPct val="90000"/>
              </a:lnSpc>
              <a:spcBef>
                <a:spcPts val="800"/>
              </a:spcBef>
              <a:spcAft>
                <a:spcPts val="0"/>
              </a:spcAft>
              <a:buClr>
                <a:srgbClr val="888888"/>
              </a:buClr>
              <a:buSzPts val="1120"/>
              <a:buNone/>
              <a:defRPr sz="1400">
                <a:solidFill>
                  <a:srgbClr val="888888"/>
                </a:solidFill>
              </a:defRPr>
            </a:lvl8pPr>
            <a:lvl9pPr marL="4114800" lvl="8" indent="-228600" algn="l" rtl="0">
              <a:lnSpc>
                <a:spcPct val="90000"/>
              </a:lnSpc>
              <a:spcBef>
                <a:spcPts val="800"/>
              </a:spcBef>
              <a:spcAft>
                <a:spcPts val="0"/>
              </a:spcAft>
              <a:buClr>
                <a:srgbClr val="888888"/>
              </a:buClr>
              <a:buSzPts val="1120"/>
              <a:buNone/>
              <a:defRPr sz="1400">
                <a:solidFill>
                  <a:srgbClr val="888888"/>
                </a:solidFill>
              </a:defRPr>
            </a:lvl9pPr>
          </a:lstStyle>
          <a:p>
            <a:endParaRPr/>
          </a:p>
        </p:txBody>
      </p:sp>
      <p:sp>
        <p:nvSpPr>
          <p:cNvPr id="2842" name="Google Shape;2842;p126"/>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43" name="Google Shape;2843;p126"/>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44" name="Google Shape;2844;p126"/>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845"/>
        <p:cNvGrpSpPr/>
        <p:nvPr/>
      </p:nvGrpSpPr>
      <p:grpSpPr>
        <a:xfrm>
          <a:off x="0" y="0"/>
          <a:ext cx="0" cy="0"/>
          <a:chOff x="0" y="0"/>
          <a:chExt cx="0" cy="0"/>
        </a:xfrm>
      </p:grpSpPr>
      <p:sp>
        <p:nvSpPr>
          <p:cNvPr id="2846" name="Google Shape;2846;p127"/>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47" name="Google Shape;2847;p127"/>
          <p:cNvSpPr txBox="1">
            <a:spLocks noGrp="1"/>
          </p:cNvSpPr>
          <p:nvPr>
            <p:ph type="body" idx="1"/>
          </p:nvPr>
        </p:nvSpPr>
        <p:spPr>
          <a:xfrm>
            <a:off x="1528572" y="1485900"/>
            <a:ext cx="4480500" cy="4123800"/>
          </a:xfrm>
          <a:prstGeom prst="rect">
            <a:avLst/>
          </a:prstGeom>
          <a:noFill/>
          <a:ln>
            <a:noFill/>
          </a:ln>
        </p:spPr>
        <p:txBody>
          <a:bodyPr spcFirstLastPara="1" wrap="square" lIns="91425" tIns="45700" rIns="91425" bIns="45700" anchor="t" anchorCtr="0">
            <a:normAutofit/>
          </a:bodyPr>
          <a:lstStyle>
            <a:lvl1pPr marL="457200" lvl="0" indent="-355600" algn="l" rtl="0">
              <a:lnSpc>
                <a:spcPct val="100000"/>
              </a:lnSpc>
              <a:spcBef>
                <a:spcPts val="1800"/>
              </a:spcBef>
              <a:spcAft>
                <a:spcPts val="0"/>
              </a:spcAft>
              <a:buSzPts val="2000"/>
              <a:buChar char="•"/>
              <a:defRPr sz="2000"/>
            </a:lvl1pPr>
            <a:lvl2pPr marL="914400" lvl="1" indent="-342900" algn="l" rtl="0">
              <a:lnSpc>
                <a:spcPct val="100000"/>
              </a:lnSpc>
              <a:spcBef>
                <a:spcPts val="1000"/>
              </a:spcBef>
              <a:spcAft>
                <a:spcPts val="0"/>
              </a:spcAft>
              <a:buSzPts val="1800"/>
              <a:buChar char="•"/>
              <a:defRPr sz="1800"/>
            </a:lvl2pPr>
            <a:lvl3pPr marL="1371600" lvl="2" indent="-330200" algn="l" rtl="0">
              <a:lnSpc>
                <a:spcPct val="100000"/>
              </a:lnSpc>
              <a:spcBef>
                <a:spcPts val="800"/>
              </a:spcBef>
              <a:spcAft>
                <a:spcPts val="0"/>
              </a:spcAft>
              <a:buSzPts val="1600"/>
              <a:buChar char="•"/>
              <a:defRPr sz="1600"/>
            </a:lvl3pPr>
            <a:lvl4pPr marL="1828800" lvl="3" indent="-317500" algn="l" rtl="0">
              <a:lnSpc>
                <a:spcPct val="100000"/>
              </a:lnSpc>
              <a:spcBef>
                <a:spcPts val="800"/>
              </a:spcBef>
              <a:spcAft>
                <a:spcPts val="0"/>
              </a:spcAft>
              <a:buSzPts val="1400"/>
              <a:buChar char="•"/>
              <a:defRPr sz="1400"/>
            </a:lvl4pPr>
            <a:lvl5pPr marL="2286000" lvl="4" indent="-317500" algn="l" rtl="0">
              <a:lnSpc>
                <a:spcPct val="100000"/>
              </a:lnSpc>
              <a:spcBef>
                <a:spcPts val="800"/>
              </a:spcBef>
              <a:spcAft>
                <a:spcPts val="0"/>
              </a:spcAft>
              <a:buSzPts val="1400"/>
              <a:buChar char="•"/>
              <a:defRPr sz="1400"/>
            </a:lvl5pPr>
            <a:lvl6pPr marL="2743200" lvl="5" indent="-320039" algn="l" rtl="0">
              <a:lnSpc>
                <a:spcPct val="90000"/>
              </a:lnSpc>
              <a:spcBef>
                <a:spcPts val="800"/>
              </a:spcBef>
              <a:spcAft>
                <a:spcPts val="0"/>
              </a:spcAft>
              <a:buClr>
                <a:schemeClr val="dk1"/>
              </a:buClr>
              <a:buSzPts val="1440"/>
              <a:buChar char="•"/>
              <a:defRPr sz="1800"/>
            </a:lvl6pPr>
            <a:lvl7pPr marL="3200400" lvl="6" indent="-320039" algn="l" rtl="0">
              <a:lnSpc>
                <a:spcPct val="90000"/>
              </a:lnSpc>
              <a:spcBef>
                <a:spcPts val="800"/>
              </a:spcBef>
              <a:spcAft>
                <a:spcPts val="0"/>
              </a:spcAft>
              <a:buClr>
                <a:schemeClr val="dk1"/>
              </a:buClr>
              <a:buSzPts val="1440"/>
              <a:buChar char="•"/>
              <a:defRPr sz="1800"/>
            </a:lvl7pPr>
            <a:lvl8pPr marL="3657600" lvl="7" indent="-320040" algn="l" rtl="0">
              <a:lnSpc>
                <a:spcPct val="90000"/>
              </a:lnSpc>
              <a:spcBef>
                <a:spcPts val="800"/>
              </a:spcBef>
              <a:spcAft>
                <a:spcPts val="0"/>
              </a:spcAft>
              <a:buClr>
                <a:schemeClr val="dk1"/>
              </a:buClr>
              <a:buSzPts val="1440"/>
              <a:buChar char="•"/>
              <a:defRPr sz="1800"/>
            </a:lvl8pPr>
            <a:lvl9pPr marL="4114800" lvl="8" indent="-320040" algn="l" rtl="0">
              <a:lnSpc>
                <a:spcPct val="90000"/>
              </a:lnSpc>
              <a:spcBef>
                <a:spcPts val="800"/>
              </a:spcBef>
              <a:spcAft>
                <a:spcPts val="0"/>
              </a:spcAft>
              <a:buClr>
                <a:schemeClr val="dk1"/>
              </a:buClr>
              <a:buSzPts val="1440"/>
              <a:buChar char="•"/>
              <a:defRPr sz="1800"/>
            </a:lvl9pPr>
          </a:lstStyle>
          <a:p>
            <a:endParaRPr/>
          </a:p>
        </p:txBody>
      </p:sp>
      <p:sp>
        <p:nvSpPr>
          <p:cNvPr id="2848" name="Google Shape;2848;p127"/>
          <p:cNvSpPr txBox="1">
            <a:spLocks noGrp="1"/>
          </p:cNvSpPr>
          <p:nvPr>
            <p:ph type="body" idx="2"/>
          </p:nvPr>
        </p:nvSpPr>
        <p:spPr>
          <a:xfrm>
            <a:off x="6177169" y="1485900"/>
            <a:ext cx="4480500" cy="4123800"/>
          </a:xfrm>
          <a:prstGeom prst="rect">
            <a:avLst/>
          </a:prstGeom>
          <a:noFill/>
          <a:ln>
            <a:noFill/>
          </a:ln>
        </p:spPr>
        <p:txBody>
          <a:bodyPr spcFirstLastPara="1" wrap="square" lIns="91425" tIns="45700" rIns="91425" bIns="45700" anchor="t" anchorCtr="0">
            <a:normAutofit/>
          </a:bodyPr>
          <a:lstStyle>
            <a:lvl1pPr marL="457200" lvl="0" indent="-355600" algn="l" rtl="0">
              <a:lnSpc>
                <a:spcPct val="100000"/>
              </a:lnSpc>
              <a:spcBef>
                <a:spcPts val="1800"/>
              </a:spcBef>
              <a:spcAft>
                <a:spcPts val="0"/>
              </a:spcAft>
              <a:buSzPts val="2000"/>
              <a:buChar char="•"/>
              <a:defRPr sz="2000"/>
            </a:lvl1pPr>
            <a:lvl2pPr marL="914400" lvl="1" indent="-342900" algn="l" rtl="0">
              <a:lnSpc>
                <a:spcPct val="100000"/>
              </a:lnSpc>
              <a:spcBef>
                <a:spcPts val="1000"/>
              </a:spcBef>
              <a:spcAft>
                <a:spcPts val="0"/>
              </a:spcAft>
              <a:buSzPts val="1800"/>
              <a:buChar char="•"/>
              <a:defRPr sz="1800"/>
            </a:lvl2pPr>
            <a:lvl3pPr marL="1371600" lvl="2" indent="-330200" algn="l" rtl="0">
              <a:lnSpc>
                <a:spcPct val="100000"/>
              </a:lnSpc>
              <a:spcBef>
                <a:spcPts val="800"/>
              </a:spcBef>
              <a:spcAft>
                <a:spcPts val="0"/>
              </a:spcAft>
              <a:buSzPts val="1600"/>
              <a:buChar char="•"/>
              <a:defRPr sz="1600"/>
            </a:lvl3pPr>
            <a:lvl4pPr marL="1828800" lvl="3" indent="-317500" algn="l" rtl="0">
              <a:lnSpc>
                <a:spcPct val="100000"/>
              </a:lnSpc>
              <a:spcBef>
                <a:spcPts val="800"/>
              </a:spcBef>
              <a:spcAft>
                <a:spcPts val="0"/>
              </a:spcAft>
              <a:buSzPts val="1400"/>
              <a:buChar char="•"/>
              <a:defRPr sz="1400"/>
            </a:lvl4pPr>
            <a:lvl5pPr marL="2286000" lvl="4" indent="-317500" algn="l" rtl="0">
              <a:lnSpc>
                <a:spcPct val="100000"/>
              </a:lnSpc>
              <a:spcBef>
                <a:spcPts val="800"/>
              </a:spcBef>
              <a:spcAft>
                <a:spcPts val="0"/>
              </a:spcAft>
              <a:buSzPts val="1400"/>
              <a:buChar char="•"/>
              <a:defRPr sz="1400"/>
            </a:lvl5pPr>
            <a:lvl6pPr marL="2743200" lvl="5" indent="-320039" algn="l" rtl="0">
              <a:lnSpc>
                <a:spcPct val="90000"/>
              </a:lnSpc>
              <a:spcBef>
                <a:spcPts val="800"/>
              </a:spcBef>
              <a:spcAft>
                <a:spcPts val="0"/>
              </a:spcAft>
              <a:buClr>
                <a:schemeClr val="dk1"/>
              </a:buClr>
              <a:buSzPts val="1440"/>
              <a:buChar char="•"/>
              <a:defRPr sz="1800"/>
            </a:lvl6pPr>
            <a:lvl7pPr marL="3200400" lvl="6" indent="-320039" algn="l" rtl="0">
              <a:lnSpc>
                <a:spcPct val="90000"/>
              </a:lnSpc>
              <a:spcBef>
                <a:spcPts val="800"/>
              </a:spcBef>
              <a:spcAft>
                <a:spcPts val="0"/>
              </a:spcAft>
              <a:buClr>
                <a:schemeClr val="dk1"/>
              </a:buClr>
              <a:buSzPts val="1440"/>
              <a:buChar char="•"/>
              <a:defRPr sz="1800"/>
            </a:lvl7pPr>
            <a:lvl8pPr marL="3657600" lvl="7" indent="-320040" algn="l" rtl="0">
              <a:lnSpc>
                <a:spcPct val="90000"/>
              </a:lnSpc>
              <a:spcBef>
                <a:spcPts val="800"/>
              </a:spcBef>
              <a:spcAft>
                <a:spcPts val="0"/>
              </a:spcAft>
              <a:buClr>
                <a:schemeClr val="dk1"/>
              </a:buClr>
              <a:buSzPts val="1440"/>
              <a:buChar char="•"/>
              <a:defRPr sz="1800"/>
            </a:lvl8pPr>
            <a:lvl9pPr marL="4114800" lvl="8" indent="-320040" algn="l" rtl="0">
              <a:lnSpc>
                <a:spcPct val="90000"/>
              </a:lnSpc>
              <a:spcBef>
                <a:spcPts val="800"/>
              </a:spcBef>
              <a:spcAft>
                <a:spcPts val="0"/>
              </a:spcAft>
              <a:buClr>
                <a:schemeClr val="dk1"/>
              </a:buClr>
              <a:buSzPts val="1440"/>
              <a:buChar char="•"/>
              <a:defRPr sz="1800"/>
            </a:lvl9pPr>
          </a:lstStyle>
          <a:p>
            <a:endParaRPr/>
          </a:p>
        </p:txBody>
      </p:sp>
      <p:sp>
        <p:nvSpPr>
          <p:cNvPr id="2849" name="Google Shape;2849;p127"/>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50" name="Google Shape;2850;p127"/>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51" name="Google Shape;2851;p127"/>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852"/>
        <p:cNvGrpSpPr/>
        <p:nvPr/>
      </p:nvGrpSpPr>
      <p:grpSpPr>
        <a:xfrm>
          <a:off x="0" y="0"/>
          <a:ext cx="0" cy="0"/>
          <a:chOff x="0" y="0"/>
          <a:chExt cx="0" cy="0"/>
        </a:xfrm>
      </p:grpSpPr>
      <p:sp>
        <p:nvSpPr>
          <p:cNvPr id="2853" name="Google Shape;2853;p128"/>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54" name="Google Shape;2854;p128"/>
          <p:cNvSpPr txBox="1">
            <a:spLocks noGrp="1"/>
          </p:cNvSpPr>
          <p:nvPr>
            <p:ph type="body" idx="1"/>
          </p:nvPr>
        </p:nvSpPr>
        <p:spPr>
          <a:xfrm>
            <a:off x="1528572" y="1376018"/>
            <a:ext cx="4480500" cy="768000"/>
          </a:xfrm>
          <a:prstGeom prst="rect">
            <a:avLst/>
          </a:prstGeom>
          <a:noFill/>
          <a:ln>
            <a:noFill/>
          </a:ln>
        </p:spPr>
        <p:txBody>
          <a:bodyPr spcFirstLastPara="1" wrap="square" lIns="91425" tIns="45700" rIns="91425" bIns="45700" anchor="ctr" anchorCtr="0">
            <a:normAutofit/>
          </a:bodyPr>
          <a:lstStyle>
            <a:lvl1pPr marL="457200" lvl="0" indent="-228600" algn="l" rtl="0">
              <a:lnSpc>
                <a:spcPct val="100000"/>
              </a:lnSpc>
              <a:spcBef>
                <a:spcPts val="0"/>
              </a:spcBef>
              <a:spcAft>
                <a:spcPts val="0"/>
              </a:spcAft>
              <a:buSzPts val="2000"/>
              <a:buNone/>
              <a:defRPr sz="2000" b="1"/>
            </a:lvl1pPr>
            <a:lvl2pPr marL="914400" lvl="1" indent="-228600" algn="l" rtl="0">
              <a:lnSpc>
                <a:spcPct val="100000"/>
              </a:lnSpc>
              <a:spcBef>
                <a:spcPts val="1000"/>
              </a:spcBef>
              <a:spcAft>
                <a:spcPts val="0"/>
              </a:spcAft>
              <a:buSzPts val="2000"/>
              <a:buNone/>
              <a:defRPr sz="2000" b="1"/>
            </a:lvl2pPr>
            <a:lvl3pPr marL="1371600" lvl="2" indent="-228600" algn="l" rtl="0">
              <a:lnSpc>
                <a:spcPct val="100000"/>
              </a:lnSpc>
              <a:spcBef>
                <a:spcPts val="800"/>
              </a:spcBef>
              <a:spcAft>
                <a:spcPts val="0"/>
              </a:spcAft>
              <a:buSzPts val="1800"/>
              <a:buNone/>
              <a:defRPr sz="1800" b="1"/>
            </a:lvl3pPr>
            <a:lvl4pPr marL="1828800" lvl="3" indent="-228600" algn="l" rtl="0">
              <a:lnSpc>
                <a:spcPct val="100000"/>
              </a:lnSpc>
              <a:spcBef>
                <a:spcPts val="800"/>
              </a:spcBef>
              <a:spcAft>
                <a:spcPts val="0"/>
              </a:spcAft>
              <a:buSzPts val="1600"/>
              <a:buNone/>
              <a:defRPr sz="1600" b="1"/>
            </a:lvl4pPr>
            <a:lvl5pPr marL="2286000" lvl="4" indent="-228600" algn="l" rtl="0">
              <a:lnSpc>
                <a:spcPct val="100000"/>
              </a:lnSpc>
              <a:spcBef>
                <a:spcPts val="800"/>
              </a:spcBef>
              <a:spcAft>
                <a:spcPts val="0"/>
              </a:spcAft>
              <a:buSzPts val="1600"/>
              <a:buNone/>
              <a:defRPr sz="1600" b="1"/>
            </a:lvl5pPr>
            <a:lvl6pPr marL="2743200" lvl="5" indent="-228600" algn="l" rtl="0">
              <a:lnSpc>
                <a:spcPct val="90000"/>
              </a:lnSpc>
              <a:spcBef>
                <a:spcPts val="800"/>
              </a:spcBef>
              <a:spcAft>
                <a:spcPts val="0"/>
              </a:spcAft>
              <a:buClr>
                <a:schemeClr val="dk1"/>
              </a:buClr>
              <a:buSzPts val="1280"/>
              <a:buNone/>
              <a:defRPr sz="1600" b="1"/>
            </a:lvl6pPr>
            <a:lvl7pPr marL="3200400" lvl="6" indent="-228600" algn="l" rtl="0">
              <a:lnSpc>
                <a:spcPct val="90000"/>
              </a:lnSpc>
              <a:spcBef>
                <a:spcPts val="800"/>
              </a:spcBef>
              <a:spcAft>
                <a:spcPts val="0"/>
              </a:spcAft>
              <a:buClr>
                <a:schemeClr val="dk1"/>
              </a:buClr>
              <a:buSzPts val="1280"/>
              <a:buNone/>
              <a:defRPr sz="1600" b="1"/>
            </a:lvl7pPr>
            <a:lvl8pPr marL="3657600" lvl="7" indent="-228600" algn="l" rtl="0">
              <a:lnSpc>
                <a:spcPct val="90000"/>
              </a:lnSpc>
              <a:spcBef>
                <a:spcPts val="800"/>
              </a:spcBef>
              <a:spcAft>
                <a:spcPts val="0"/>
              </a:spcAft>
              <a:buClr>
                <a:schemeClr val="dk1"/>
              </a:buClr>
              <a:buSzPts val="1280"/>
              <a:buNone/>
              <a:defRPr sz="1600" b="1"/>
            </a:lvl8pPr>
            <a:lvl9pPr marL="4114800" lvl="8" indent="-228600" algn="l" rtl="0">
              <a:lnSpc>
                <a:spcPct val="90000"/>
              </a:lnSpc>
              <a:spcBef>
                <a:spcPts val="800"/>
              </a:spcBef>
              <a:spcAft>
                <a:spcPts val="0"/>
              </a:spcAft>
              <a:buClr>
                <a:schemeClr val="dk1"/>
              </a:buClr>
              <a:buSzPts val="1280"/>
              <a:buNone/>
              <a:defRPr sz="1600" b="1"/>
            </a:lvl9pPr>
          </a:lstStyle>
          <a:p>
            <a:endParaRPr/>
          </a:p>
        </p:txBody>
      </p:sp>
      <p:sp>
        <p:nvSpPr>
          <p:cNvPr id="2855" name="Google Shape;2855;p128"/>
          <p:cNvSpPr txBox="1">
            <a:spLocks noGrp="1"/>
          </p:cNvSpPr>
          <p:nvPr>
            <p:ph type="body" idx="2"/>
          </p:nvPr>
        </p:nvSpPr>
        <p:spPr>
          <a:xfrm>
            <a:off x="1528572" y="2144114"/>
            <a:ext cx="4480500" cy="3494700"/>
          </a:xfrm>
          <a:prstGeom prst="rect">
            <a:avLst/>
          </a:prstGeom>
          <a:noFill/>
          <a:ln>
            <a:noFill/>
          </a:ln>
        </p:spPr>
        <p:txBody>
          <a:bodyPr spcFirstLastPara="1" wrap="square" lIns="91425" tIns="45700" rIns="91425" bIns="45700" anchor="t" anchorCtr="0">
            <a:normAutofit/>
          </a:bodyPr>
          <a:lstStyle>
            <a:lvl1pPr marL="457200" lvl="0" indent="-355600" algn="l" rtl="0">
              <a:lnSpc>
                <a:spcPct val="100000"/>
              </a:lnSpc>
              <a:spcBef>
                <a:spcPts val="1800"/>
              </a:spcBef>
              <a:spcAft>
                <a:spcPts val="0"/>
              </a:spcAft>
              <a:buSzPts val="2000"/>
              <a:buChar char="•"/>
              <a:defRPr sz="2000"/>
            </a:lvl1pPr>
            <a:lvl2pPr marL="914400" lvl="1" indent="-342900" algn="l" rtl="0">
              <a:lnSpc>
                <a:spcPct val="100000"/>
              </a:lnSpc>
              <a:spcBef>
                <a:spcPts val="1000"/>
              </a:spcBef>
              <a:spcAft>
                <a:spcPts val="0"/>
              </a:spcAft>
              <a:buSzPts val="1800"/>
              <a:buChar char="•"/>
              <a:defRPr sz="1800"/>
            </a:lvl2pPr>
            <a:lvl3pPr marL="1371600" lvl="2" indent="-330200" algn="l" rtl="0">
              <a:lnSpc>
                <a:spcPct val="100000"/>
              </a:lnSpc>
              <a:spcBef>
                <a:spcPts val="800"/>
              </a:spcBef>
              <a:spcAft>
                <a:spcPts val="0"/>
              </a:spcAft>
              <a:buSzPts val="1600"/>
              <a:buChar char="•"/>
              <a:defRPr sz="1600"/>
            </a:lvl3pPr>
            <a:lvl4pPr marL="1828800" lvl="3" indent="-317500" algn="l" rtl="0">
              <a:lnSpc>
                <a:spcPct val="100000"/>
              </a:lnSpc>
              <a:spcBef>
                <a:spcPts val="800"/>
              </a:spcBef>
              <a:spcAft>
                <a:spcPts val="0"/>
              </a:spcAft>
              <a:buSzPts val="1400"/>
              <a:buChar char="•"/>
              <a:defRPr sz="1400"/>
            </a:lvl4pPr>
            <a:lvl5pPr marL="2286000" lvl="4" indent="-317500" algn="l" rtl="0">
              <a:lnSpc>
                <a:spcPct val="100000"/>
              </a:lnSpc>
              <a:spcBef>
                <a:spcPts val="800"/>
              </a:spcBef>
              <a:spcAft>
                <a:spcPts val="0"/>
              </a:spcAft>
              <a:buSzPts val="1400"/>
              <a:buChar char="•"/>
              <a:defRPr sz="1400"/>
            </a:lvl5pPr>
            <a:lvl6pPr marL="2743200" lvl="5" indent="-309879" algn="l" rtl="0">
              <a:lnSpc>
                <a:spcPct val="90000"/>
              </a:lnSpc>
              <a:spcBef>
                <a:spcPts val="800"/>
              </a:spcBef>
              <a:spcAft>
                <a:spcPts val="0"/>
              </a:spcAft>
              <a:buClr>
                <a:schemeClr val="dk1"/>
              </a:buClr>
              <a:buSzPts val="1280"/>
              <a:buChar char="•"/>
              <a:defRPr sz="1600"/>
            </a:lvl6pPr>
            <a:lvl7pPr marL="3200400" lvl="6" indent="-309879" algn="l" rtl="0">
              <a:lnSpc>
                <a:spcPct val="90000"/>
              </a:lnSpc>
              <a:spcBef>
                <a:spcPts val="800"/>
              </a:spcBef>
              <a:spcAft>
                <a:spcPts val="0"/>
              </a:spcAft>
              <a:buClr>
                <a:schemeClr val="dk1"/>
              </a:buClr>
              <a:buSzPts val="1280"/>
              <a:buChar char="•"/>
              <a:defRPr sz="1600"/>
            </a:lvl7pPr>
            <a:lvl8pPr marL="3657600" lvl="7" indent="-309879" algn="l" rtl="0">
              <a:lnSpc>
                <a:spcPct val="90000"/>
              </a:lnSpc>
              <a:spcBef>
                <a:spcPts val="800"/>
              </a:spcBef>
              <a:spcAft>
                <a:spcPts val="0"/>
              </a:spcAft>
              <a:buClr>
                <a:schemeClr val="dk1"/>
              </a:buClr>
              <a:buSzPts val="1280"/>
              <a:buChar char="•"/>
              <a:defRPr sz="1600"/>
            </a:lvl8pPr>
            <a:lvl9pPr marL="4114800" lvl="8" indent="-309879" algn="l" rtl="0">
              <a:lnSpc>
                <a:spcPct val="90000"/>
              </a:lnSpc>
              <a:spcBef>
                <a:spcPts val="800"/>
              </a:spcBef>
              <a:spcAft>
                <a:spcPts val="0"/>
              </a:spcAft>
              <a:buClr>
                <a:schemeClr val="dk1"/>
              </a:buClr>
              <a:buSzPts val="1280"/>
              <a:buChar char="•"/>
              <a:defRPr sz="1600"/>
            </a:lvl9pPr>
          </a:lstStyle>
          <a:p>
            <a:endParaRPr/>
          </a:p>
        </p:txBody>
      </p:sp>
      <p:sp>
        <p:nvSpPr>
          <p:cNvPr id="2856" name="Google Shape;2856;p128"/>
          <p:cNvSpPr txBox="1">
            <a:spLocks noGrp="1"/>
          </p:cNvSpPr>
          <p:nvPr>
            <p:ph type="body" idx="3"/>
          </p:nvPr>
        </p:nvSpPr>
        <p:spPr>
          <a:xfrm>
            <a:off x="6177169" y="1376018"/>
            <a:ext cx="4480500" cy="768000"/>
          </a:xfrm>
          <a:prstGeom prst="rect">
            <a:avLst/>
          </a:prstGeom>
          <a:noFill/>
          <a:ln>
            <a:noFill/>
          </a:ln>
        </p:spPr>
        <p:txBody>
          <a:bodyPr spcFirstLastPara="1" wrap="square" lIns="91425" tIns="45700" rIns="91425" bIns="45700" anchor="ctr" anchorCtr="0">
            <a:normAutofit/>
          </a:bodyPr>
          <a:lstStyle>
            <a:lvl1pPr marL="457200" lvl="0" indent="-228600" algn="l" rtl="0">
              <a:lnSpc>
                <a:spcPct val="100000"/>
              </a:lnSpc>
              <a:spcBef>
                <a:spcPts val="0"/>
              </a:spcBef>
              <a:spcAft>
                <a:spcPts val="0"/>
              </a:spcAft>
              <a:buSzPts val="2000"/>
              <a:buNone/>
              <a:defRPr sz="2000" b="1"/>
            </a:lvl1pPr>
            <a:lvl2pPr marL="914400" lvl="1" indent="-228600" algn="l" rtl="0">
              <a:lnSpc>
                <a:spcPct val="100000"/>
              </a:lnSpc>
              <a:spcBef>
                <a:spcPts val="1000"/>
              </a:spcBef>
              <a:spcAft>
                <a:spcPts val="0"/>
              </a:spcAft>
              <a:buSzPts val="2000"/>
              <a:buNone/>
              <a:defRPr sz="2000" b="1"/>
            </a:lvl2pPr>
            <a:lvl3pPr marL="1371600" lvl="2" indent="-228600" algn="l" rtl="0">
              <a:lnSpc>
                <a:spcPct val="100000"/>
              </a:lnSpc>
              <a:spcBef>
                <a:spcPts val="800"/>
              </a:spcBef>
              <a:spcAft>
                <a:spcPts val="0"/>
              </a:spcAft>
              <a:buSzPts val="1800"/>
              <a:buNone/>
              <a:defRPr sz="1800" b="1"/>
            </a:lvl3pPr>
            <a:lvl4pPr marL="1828800" lvl="3" indent="-228600" algn="l" rtl="0">
              <a:lnSpc>
                <a:spcPct val="100000"/>
              </a:lnSpc>
              <a:spcBef>
                <a:spcPts val="800"/>
              </a:spcBef>
              <a:spcAft>
                <a:spcPts val="0"/>
              </a:spcAft>
              <a:buSzPts val="1600"/>
              <a:buNone/>
              <a:defRPr sz="1600" b="1"/>
            </a:lvl4pPr>
            <a:lvl5pPr marL="2286000" lvl="4" indent="-228600" algn="l" rtl="0">
              <a:lnSpc>
                <a:spcPct val="100000"/>
              </a:lnSpc>
              <a:spcBef>
                <a:spcPts val="800"/>
              </a:spcBef>
              <a:spcAft>
                <a:spcPts val="0"/>
              </a:spcAft>
              <a:buSzPts val="1600"/>
              <a:buNone/>
              <a:defRPr sz="1600" b="1"/>
            </a:lvl5pPr>
            <a:lvl6pPr marL="2743200" lvl="5" indent="-228600" algn="l" rtl="0">
              <a:lnSpc>
                <a:spcPct val="90000"/>
              </a:lnSpc>
              <a:spcBef>
                <a:spcPts val="800"/>
              </a:spcBef>
              <a:spcAft>
                <a:spcPts val="0"/>
              </a:spcAft>
              <a:buClr>
                <a:schemeClr val="dk1"/>
              </a:buClr>
              <a:buSzPts val="1280"/>
              <a:buNone/>
              <a:defRPr sz="1600" b="1"/>
            </a:lvl6pPr>
            <a:lvl7pPr marL="3200400" lvl="6" indent="-228600" algn="l" rtl="0">
              <a:lnSpc>
                <a:spcPct val="90000"/>
              </a:lnSpc>
              <a:spcBef>
                <a:spcPts val="800"/>
              </a:spcBef>
              <a:spcAft>
                <a:spcPts val="0"/>
              </a:spcAft>
              <a:buClr>
                <a:schemeClr val="dk1"/>
              </a:buClr>
              <a:buSzPts val="1280"/>
              <a:buNone/>
              <a:defRPr sz="1600" b="1"/>
            </a:lvl7pPr>
            <a:lvl8pPr marL="3657600" lvl="7" indent="-228600" algn="l" rtl="0">
              <a:lnSpc>
                <a:spcPct val="90000"/>
              </a:lnSpc>
              <a:spcBef>
                <a:spcPts val="800"/>
              </a:spcBef>
              <a:spcAft>
                <a:spcPts val="0"/>
              </a:spcAft>
              <a:buClr>
                <a:schemeClr val="dk1"/>
              </a:buClr>
              <a:buSzPts val="1280"/>
              <a:buNone/>
              <a:defRPr sz="1600" b="1"/>
            </a:lvl8pPr>
            <a:lvl9pPr marL="4114800" lvl="8" indent="-228600" algn="l" rtl="0">
              <a:lnSpc>
                <a:spcPct val="90000"/>
              </a:lnSpc>
              <a:spcBef>
                <a:spcPts val="800"/>
              </a:spcBef>
              <a:spcAft>
                <a:spcPts val="0"/>
              </a:spcAft>
              <a:buClr>
                <a:schemeClr val="dk1"/>
              </a:buClr>
              <a:buSzPts val="1280"/>
              <a:buNone/>
              <a:defRPr sz="1600" b="1"/>
            </a:lvl9pPr>
          </a:lstStyle>
          <a:p>
            <a:endParaRPr/>
          </a:p>
        </p:txBody>
      </p:sp>
      <p:sp>
        <p:nvSpPr>
          <p:cNvPr id="2857" name="Google Shape;2857;p128"/>
          <p:cNvSpPr txBox="1">
            <a:spLocks noGrp="1"/>
          </p:cNvSpPr>
          <p:nvPr>
            <p:ph type="body" idx="4"/>
          </p:nvPr>
        </p:nvSpPr>
        <p:spPr>
          <a:xfrm>
            <a:off x="6177169" y="2144114"/>
            <a:ext cx="4480500" cy="3494700"/>
          </a:xfrm>
          <a:prstGeom prst="rect">
            <a:avLst/>
          </a:prstGeom>
          <a:noFill/>
          <a:ln>
            <a:noFill/>
          </a:ln>
        </p:spPr>
        <p:txBody>
          <a:bodyPr spcFirstLastPara="1" wrap="square" lIns="91425" tIns="45700" rIns="91425" bIns="45700" anchor="t" anchorCtr="0">
            <a:normAutofit/>
          </a:bodyPr>
          <a:lstStyle>
            <a:lvl1pPr marL="457200" lvl="0" indent="-355600" algn="l" rtl="0">
              <a:lnSpc>
                <a:spcPct val="100000"/>
              </a:lnSpc>
              <a:spcBef>
                <a:spcPts val="1800"/>
              </a:spcBef>
              <a:spcAft>
                <a:spcPts val="0"/>
              </a:spcAft>
              <a:buSzPts val="2000"/>
              <a:buChar char="•"/>
              <a:defRPr sz="2000"/>
            </a:lvl1pPr>
            <a:lvl2pPr marL="914400" lvl="1" indent="-342900" algn="l" rtl="0">
              <a:lnSpc>
                <a:spcPct val="100000"/>
              </a:lnSpc>
              <a:spcBef>
                <a:spcPts val="1000"/>
              </a:spcBef>
              <a:spcAft>
                <a:spcPts val="0"/>
              </a:spcAft>
              <a:buSzPts val="1800"/>
              <a:buChar char="•"/>
              <a:defRPr sz="1800"/>
            </a:lvl2pPr>
            <a:lvl3pPr marL="1371600" lvl="2" indent="-330200" algn="l" rtl="0">
              <a:lnSpc>
                <a:spcPct val="100000"/>
              </a:lnSpc>
              <a:spcBef>
                <a:spcPts val="800"/>
              </a:spcBef>
              <a:spcAft>
                <a:spcPts val="0"/>
              </a:spcAft>
              <a:buSzPts val="1600"/>
              <a:buChar char="•"/>
              <a:defRPr sz="1600"/>
            </a:lvl3pPr>
            <a:lvl4pPr marL="1828800" lvl="3" indent="-317500" algn="l" rtl="0">
              <a:lnSpc>
                <a:spcPct val="100000"/>
              </a:lnSpc>
              <a:spcBef>
                <a:spcPts val="800"/>
              </a:spcBef>
              <a:spcAft>
                <a:spcPts val="0"/>
              </a:spcAft>
              <a:buSzPts val="1400"/>
              <a:buChar char="•"/>
              <a:defRPr sz="1400"/>
            </a:lvl4pPr>
            <a:lvl5pPr marL="2286000" lvl="4" indent="-317500" algn="l" rtl="0">
              <a:lnSpc>
                <a:spcPct val="100000"/>
              </a:lnSpc>
              <a:spcBef>
                <a:spcPts val="800"/>
              </a:spcBef>
              <a:spcAft>
                <a:spcPts val="0"/>
              </a:spcAft>
              <a:buSzPts val="1400"/>
              <a:buChar char="•"/>
              <a:defRPr sz="1400"/>
            </a:lvl5pPr>
            <a:lvl6pPr marL="2743200" lvl="5" indent="-309879" algn="l" rtl="0">
              <a:lnSpc>
                <a:spcPct val="90000"/>
              </a:lnSpc>
              <a:spcBef>
                <a:spcPts val="800"/>
              </a:spcBef>
              <a:spcAft>
                <a:spcPts val="0"/>
              </a:spcAft>
              <a:buClr>
                <a:schemeClr val="dk1"/>
              </a:buClr>
              <a:buSzPts val="1280"/>
              <a:buChar char="•"/>
              <a:defRPr sz="1600"/>
            </a:lvl6pPr>
            <a:lvl7pPr marL="3200400" lvl="6" indent="-309879" algn="l" rtl="0">
              <a:lnSpc>
                <a:spcPct val="90000"/>
              </a:lnSpc>
              <a:spcBef>
                <a:spcPts val="800"/>
              </a:spcBef>
              <a:spcAft>
                <a:spcPts val="0"/>
              </a:spcAft>
              <a:buClr>
                <a:schemeClr val="dk1"/>
              </a:buClr>
              <a:buSzPts val="1280"/>
              <a:buChar char="•"/>
              <a:defRPr sz="1600"/>
            </a:lvl7pPr>
            <a:lvl8pPr marL="3657600" lvl="7" indent="-309879" algn="l" rtl="0">
              <a:lnSpc>
                <a:spcPct val="90000"/>
              </a:lnSpc>
              <a:spcBef>
                <a:spcPts val="800"/>
              </a:spcBef>
              <a:spcAft>
                <a:spcPts val="0"/>
              </a:spcAft>
              <a:buClr>
                <a:schemeClr val="dk1"/>
              </a:buClr>
              <a:buSzPts val="1280"/>
              <a:buChar char="•"/>
              <a:defRPr sz="1600"/>
            </a:lvl8pPr>
            <a:lvl9pPr marL="4114800" lvl="8" indent="-309879" algn="l" rtl="0">
              <a:lnSpc>
                <a:spcPct val="90000"/>
              </a:lnSpc>
              <a:spcBef>
                <a:spcPts val="800"/>
              </a:spcBef>
              <a:spcAft>
                <a:spcPts val="0"/>
              </a:spcAft>
              <a:buClr>
                <a:schemeClr val="dk1"/>
              </a:buClr>
              <a:buSzPts val="1280"/>
              <a:buChar char="•"/>
              <a:defRPr sz="1600"/>
            </a:lvl9pPr>
          </a:lstStyle>
          <a:p>
            <a:endParaRPr/>
          </a:p>
        </p:txBody>
      </p:sp>
      <p:sp>
        <p:nvSpPr>
          <p:cNvPr id="2858" name="Google Shape;2858;p128"/>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59" name="Google Shape;2859;p128"/>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60" name="Google Shape;2860;p128"/>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_ONLY">
    <p:spTree>
      <p:nvGrpSpPr>
        <p:cNvPr id="1" name="Shape 2861"/>
        <p:cNvGrpSpPr/>
        <p:nvPr/>
      </p:nvGrpSpPr>
      <p:grpSpPr>
        <a:xfrm>
          <a:off x="0" y="0"/>
          <a:ext cx="0" cy="0"/>
          <a:chOff x="0" y="0"/>
          <a:chExt cx="0" cy="0"/>
        </a:xfrm>
      </p:grpSpPr>
      <p:sp>
        <p:nvSpPr>
          <p:cNvPr id="2862" name="Google Shape;2862;p129"/>
          <p:cNvSpPr/>
          <p:nvPr/>
        </p:nvSpPr>
        <p:spPr>
          <a:xfrm>
            <a:off x="8643511" y="3888584"/>
            <a:ext cx="213014" cy="1001327"/>
          </a:xfrm>
          <a:custGeom>
            <a:avLst/>
            <a:gdLst/>
            <a:ahLst/>
            <a:cxnLst/>
            <a:rect l="l" t="t" r="r" b="b"/>
            <a:pathLst>
              <a:path w="112" h="525" extrusionOk="0">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63" name="Google Shape;2863;p129"/>
          <p:cNvSpPr/>
          <p:nvPr/>
        </p:nvSpPr>
        <p:spPr>
          <a:xfrm>
            <a:off x="6780212" y="4191000"/>
            <a:ext cx="5407635" cy="2666590"/>
          </a:xfrm>
          <a:custGeom>
            <a:avLst/>
            <a:gdLst/>
            <a:ahLst/>
            <a:cxnLst/>
            <a:rect l="l" t="t" r="r" b="b"/>
            <a:pathLst>
              <a:path w="5150129" h="2763306" extrusionOk="0">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64" name="Google Shape;2864;p129"/>
          <p:cNvSpPr/>
          <p:nvPr/>
        </p:nvSpPr>
        <p:spPr>
          <a:xfrm>
            <a:off x="-125" y="4572000"/>
            <a:ext cx="11414824" cy="2284364"/>
          </a:xfrm>
          <a:custGeom>
            <a:avLst/>
            <a:gdLst/>
            <a:ahLst/>
            <a:cxnLst/>
            <a:rect l="l" t="t" r="r" b="b"/>
            <a:pathLst>
              <a:path w="12079179" h="2245075" extrusionOk="0">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nvGrpSpPr>
          <p:cNvPr id="2865" name="Google Shape;2865;p129"/>
          <p:cNvGrpSpPr/>
          <p:nvPr/>
        </p:nvGrpSpPr>
        <p:grpSpPr>
          <a:xfrm flipH="1">
            <a:off x="9732148" y="958654"/>
            <a:ext cx="1400907" cy="4001601"/>
            <a:chOff x="3220" y="236"/>
            <a:chExt cx="1347" cy="3848"/>
          </a:xfrm>
        </p:grpSpPr>
        <p:sp>
          <p:nvSpPr>
            <p:cNvPr id="2866" name="Google Shape;2866;p129"/>
            <p:cNvSpPr/>
            <p:nvPr/>
          </p:nvSpPr>
          <p:spPr>
            <a:xfrm>
              <a:off x="3990" y="493"/>
              <a:ext cx="29" cy="1347"/>
            </a:xfrm>
            <a:custGeom>
              <a:avLst/>
              <a:gdLst/>
              <a:ahLst/>
              <a:cxnLst/>
              <a:rect l="l" t="t" r="r" b="b"/>
              <a:pathLst>
                <a:path w="29" h="1347" extrusionOk="0">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67" name="Google Shape;2867;p129"/>
            <p:cNvSpPr/>
            <p:nvPr/>
          </p:nvSpPr>
          <p:spPr>
            <a:xfrm>
              <a:off x="3811" y="1216"/>
              <a:ext cx="161" cy="248"/>
            </a:xfrm>
            <a:custGeom>
              <a:avLst/>
              <a:gdLst/>
              <a:ahLst/>
              <a:cxnLst/>
              <a:rect l="l" t="t" r="r" b="b"/>
              <a:pathLst>
                <a:path w="68" h="105" extrusionOk="0">
                  <a:moveTo>
                    <a:pt x="65" y="105"/>
                  </a:moveTo>
                  <a:cubicBezTo>
                    <a:pt x="65" y="105"/>
                    <a:pt x="0" y="71"/>
                    <a:pt x="5" y="0"/>
                  </a:cubicBezTo>
                  <a:cubicBezTo>
                    <a:pt x="68" y="30"/>
                    <a:pt x="65" y="105"/>
                    <a:pt x="65" y="105"/>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68" name="Google Shape;2868;p129"/>
            <p:cNvSpPr/>
            <p:nvPr/>
          </p:nvSpPr>
          <p:spPr>
            <a:xfrm>
              <a:off x="4021" y="1006"/>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69" name="Google Shape;2869;p129"/>
            <p:cNvSpPr/>
            <p:nvPr/>
          </p:nvSpPr>
          <p:spPr>
            <a:xfrm>
              <a:off x="3811" y="1509"/>
              <a:ext cx="161" cy="253"/>
            </a:xfrm>
            <a:custGeom>
              <a:avLst/>
              <a:gdLst/>
              <a:ahLst/>
              <a:cxnLst/>
              <a:rect l="l" t="t" r="r" b="b"/>
              <a:pathLst>
                <a:path w="68" h="107" extrusionOk="0">
                  <a:moveTo>
                    <a:pt x="65" y="107"/>
                  </a:moveTo>
                  <a:cubicBezTo>
                    <a:pt x="65" y="107"/>
                    <a:pt x="0" y="71"/>
                    <a:pt x="5" y="0"/>
                  </a:cubicBezTo>
                  <a:cubicBezTo>
                    <a:pt x="68" y="31"/>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0" name="Google Shape;2870;p129"/>
            <p:cNvSpPr/>
            <p:nvPr/>
          </p:nvSpPr>
          <p:spPr>
            <a:xfrm>
              <a:off x="4021" y="1301"/>
              <a:ext cx="161" cy="250"/>
            </a:xfrm>
            <a:custGeom>
              <a:avLst/>
              <a:gdLst/>
              <a:ahLst/>
              <a:cxnLst/>
              <a:rect l="l" t="t" r="r" b="b"/>
              <a:pathLst>
                <a:path w="68" h="106" extrusionOk="0">
                  <a:moveTo>
                    <a:pt x="4" y="106"/>
                  </a:moveTo>
                  <a:cubicBezTo>
                    <a:pt x="4" y="106"/>
                    <a:pt x="68" y="70"/>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1" name="Google Shape;2871;p129"/>
            <p:cNvSpPr/>
            <p:nvPr/>
          </p:nvSpPr>
          <p:spPr>
            <a:xfrm>
              <a:off x="4021" y="1632"/>
              <a:ext cx="161" cy="252"/>
            </a:xfrm>
            <a:custGeom>
              <a:avLst/>
              <a:gdLst/>
              <a:ahLst/>
              <a:cxnLst/>
              <a:rect l="l" t="t" r="r" b="b"/>
              <a:pathLst>
                <a:path w="68" h="107" extrusionOk="0">
                  <a:moveTo>
                    <a:pt x="4" y="107"/>
                  </a:moveTo>
                  <a:cubicBezTo>
                    <a:pt x="4" y="107"/>
                    <a:pt x="68" y="71"/>
                    <a:pt x="64" y="0"/>
                  </a:cubicBezTo>
                  <a:cubicBezTo>
                    <a:pt x="0" y="31"/>
                    <a:pt x="4" y="107"/>
                    <a:pt x="4"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2" name="Google Shape;2872;p129"/>
            <p:cNvSpPr/>
            <p:nvPr/>
          </p:nvSpPr>
          <p:spPr>
            <a:xfrm>
              <a:off x="3811" y="885"/>
              <a:ext cx="161" cy="253"/>
            </a:xfrm>
            <a:custGeom>
              <a:avLst/>
              <a:gdLst/>
              <a:ahLst/>
              <a:cxnLst/>
              <a:rect l="l" t="t" r="r" b="b"/>
              <a:pathLst>
                <a:path w="68" h="107" extrusionOk="0">
                  <a:moveTo>
                    <a:pt x="65" y="107"/>
                  </a:moveTo>
                  <a:cubicBezTo>
                    <a:pt x="65" y="107"/>
                    <a:pt x="0" y="72"/>
                    <a:pt x="5" y="0"/>
                  </a:cubicBezTo>
                  <a:cubicBezTo>
                    <a:pt x="68" y="32"/>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3" name="Google Shape;2873;p129"/>
            <p:cNvSpPr/>
            <p:nvPr/>
          </p:nvSpPr>
          <p:spPr>
            <a:xfrm>
              <a:off x="4021" y="677"/>
              <a:ext cx="161" cy="251"/>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4" name="Google Shape;2874;p129"/>
            <p:cNvSpPr/>
            <p:nvPr/>
          </p:nvSpPr>
          <p:spPr>
            <a:xfrm>
              <a:off x="3811" y="569"/>
              <a:ext cx="161" cy="250"/>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5" name="Google Shape;2875;p129"/>
            <p:cNvSpPr/>
            <p:nvPr/>
          </p:nvSpPr>
          <p:spPr>
            <a:xfrm>
              <a:off x="3835" y="332"/>
              <a:ext cx="161" cy="251"/>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6" name="Google Shape;2876;p129"/>
            <p:cNvSpPr/>
            <p:nvPr/>
          </p:nvSpPr>
          <p:spPr>
            <a:xfrm>
              <a:off x="4021" y="361"/>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7" name="Google Shape;2877;p129"/>
            <p:cNvSpPr/>
            <p:nvPr/>
          </p:nvSpPr>
          <p:spPr>
            <a:xfrm>
              <a:off x="3360" y="486"/>
              <a:ext cx="21" cy="1049"/>
            </a:xfrm>
            <a:custGeom>
              <a:avLst/>
              <a:gdLst/>
              <a:ahLst/>
              <a:cxnLst/>
              <a:rect l="l" t="t" r="r" b="b"/>
              <a:pathLst>
                <a:path w="21" h="1049" extrusionOk="0">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8" name="Google Shape;2878;p129"/>
            <p:cNvSpPr/>
            <p:nvPr/>
          </p:nvSpPr>
          <p:spPr>
            <a:xfrm>
              <a:off x="3220" y="1048"/>
              <a:ext cx="126" cy="194"/>
            </a:xfrm>
            <a:custGeom>
              <a:avLst/>
              <a:gdLst/>
              <a:ahLst/>
              <a:cxnLst/>
              <a:rect l="l" t="t" r="r" b="b"/>
              <a:pathLst>
                <a:path w="53" h="82" extrusionOk="0">
                  <a:moveTo>
                    <a:pt x="51" y="82"/>
                  </a:moveTo>
                  <a:cubicBezTo>
                    <a:pt x="51" y="82"/>
                    <a:pt x="0" y="55"/>
                    <a:pt x="4" y="0"/>
                  </a:cubicBezTo>
                  <a:cubicBezTo>
                    <a:pt x="53" y="24"/>
                    <a:pt x="51" y="82"/>
                    <a:pt x="51"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9" name="Google Shape;2879;p129"/>
            <p:cNvSpPr/>
            <p:nvPr/>
          </p:nvSpPr>
          <p:spPr>
            <a:xfrm>
              <a:off x="3386" y="885"/>
              <a:ext cx="123" cy="196"/>
            </a:xfrm>
            <a:custGeom>
              <a:avLst/>
              <a:gdLst/>
              <a:ahLst/>
              <a:cxnLst/>
              <a:rect l="l" t="t" r="r" b="b"/>
              <a:pathLst>
                <a:path w="52" h="83" extrusionOk="0">
                  <a:moveTo>
                    <a:pt x="3" y="83"/>
                  </a:moveTo>
                  <a:cubicBezTo>
                    <a:pt x="3" y="83"/>
                    <a:pt x="52" y="55"/>
                    <a:pt x="49" y="0"/>
                  </a:cubicBezTo>
                  <a:cubicBezTo>
                    <a:pt x="0" y="25"/>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0" name="Google Shape;2880;p129"/>
            <p:cNvSpPr/>
            <p:nvPr/>
          </p:nvSpPr>
          <p:spPr>
            <a:xfrm>
              <a:off x="3220" y="1277"/>
              <a:ext cx="126" cy="196"/>
            </a:xfrm>
            <a:custGeom>
              <a:avLst/>
              <a:gdLst/>
              <a:ahLst/>
              <a:cxnLst/>
              <a:rect l="l" t="t" r="r" b="b"/>
              <a:pathLst>
                <a:path w="53" h="83" extrusionOk="0">
                  <a:moveTo>
                    <a:pt x="51" y="83"/>
                  </a:moveTo>
                  <a:cubicBezTo>
                    <a:pt x="51" y="83"/>
                    <a:pt x="0" y="55"/>
                    <a:pt x="4" y="0"/>
                  </a:cubicBezTo>
                  <a:cubicBezTo>
                    <a:pt x="53" y="24"/>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1" name="Google Shape;2881;p129"/>
            <p:cNvSpPr/>
            <p:nvPr/>
          </p:nvSpPr>
          <p:spPr>
            <a:xfrm>
              <a:off x="3386" y="1114"/>
              <a:ext cx="123" cy="194"/>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2" name="Google Shape;2882;p129"/>
            <p:cNvSpPr/>
            <p:nvPr/>
          </p:nvSpPr>
          <p:spPr>
            <a:xfrm>
              <a:off x="3386" y="1372"/>
              <a:ext cx="123" cy="196"/>
            </a:xfrm>
            <a:custGeom>
              <a:avLst/>
              <a:gdLst/>
              <a:ahLst/>
              <a:cxnLst/>
              <a:rect l="l" t="t" r="r" b="b"/>
              <a:pathLst>
                <a:path w="52" h="83" extrusionOk="0">
                  <a:moveTo>
                    <a:pt x="3" y="83"/>
                  </a:moveTo>
                  <a:cubicBezTo>
                    <a:pt x="3" y="83"/>
                    <a:pt x="52" y="55"/>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3" name="Google Shape;2883;p129"/>
            <p:cNvSpPr/>
            <p:nvPr/>
          </p:nvSpPr>
          <p:spPr>
            <a:xfrm>
              <a:off x="3220" y="793"/>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4" name="Google Shape;2884;p129"/>
            <p:cNvSpPr/>
            <p:nvPr/>
          </p:nvSpPr>
          <p:spPr>
            <a:xfrm>
              <a:off x="3386" y="630"/>
              <a:ext cx="123" cy="196"/>
            </a:xfrm>
            <a:custGeom>
              <a:avLst/>
              <a:gdLst/>
              <a:ahLst/>
              <a:cxnLst/>
              <a:rect l="l" t="t" r="r" b="b"/>
              <a:pathLst>
                <a:path w="52" h="83" extrusionOk="0">
                  <a:moveTo>
                    <a:pt x="3" y="83"/>
                  </a:moveTo>
                  <a:cubicBezTo>
                    <a:pt x="3" y="83"/>
                    <a:pt x="52" y="56"/>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5" name="Google Shape;2885;p129"/>
            <p:cNvSpPr/>
            <p:nvPr/>
          </p:nvSpPr>
          <p:spPr>
            <a:xfrm>
              <a:off x="3220" y="545"/>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6" name="Google Shape;2886;p129"/>
            <p:cNvSpPr/>
            <p:nvPr/>
          </p:nvSpPr>
          <p:spPr>
            <a:xfrm>
              <a:off x="3220" y="316"/>
              <a:ext cx="126" cy="196"/>
            </a:xfrm>
            <a:custGeom>
              <a:avLst/>
              <a:gdLst/>
              <a:ahLst/>
              <a:cxnLst/>
              <a:rect l="l" t="t" r="r" b="b"/>
              <a:pathLst>
                <a:path w="53" h="83" extrusionOk="0">
                  <a:moveTo>
                    <a:pt x="51" y="83"/>
                  </a:moveTo>
                  <a:cubicBezTo>
                    <a:pt x="51" y="83"/>
                    <a:pt x="0" y="56"/>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7" name="Google Shape;2887;p129"/>
            <p:cNvSpPr/>
            <p:nvPr/>
          </p:nvSpPr>
          <p:spPr>
            <a:xfrm>
              <a:off x="3386" y="385"/>
              <a:ext cx="123" cy="193"/>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8" name="Google Shape;2888;p129"/>
            <p:cNvSpPr/>
            <p:nvPr/>
          </p:nvSpPr>
          <p:spPr>
            <a:xfrm>
              <a:off x="3283" y="1760"/>
              <a:ext cx="264" cy="1242"/>
            </a:xfrm>
            <a:custGeom>
              <a:avLst/>
              <a:gdLst/>
              <a:ahLst/>
              <a:cxnLst/>
              <a:rect l="l" t="t" r="r" b="b"/>
              <a:pathLst>
                <a:path w="112" h="525" extrusionOk="0">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9" name="Google Shape;2889;p129"/>
            <p:cNvSpPr/>
            <p:nvPr/>
          </p:nvSpPr>
          <p:spPr>
            <a:xfrm>
              <a:off x="3805" y="1379"/>
              <a:ext cx="378" cy="1786"/>
            </a:xfrm>
            <a:custGeom>
              <a:avLst/>
              <a:gdLst/>
              <a:ahLst/>
              <a:cxnLst/>
              <a:rect l="l" t="t" r="r" b="b"/>
              <a:pathLst>
                <a:path w="160" h="756" extrusionOk="0">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0" name="Google Shape;2890;p129"/>
            <p:cNvSpPr/>
            <p:nvPr/>
          </p:nvSpPr>
          <p:spPr>
            <a:xfrm>
              <a:off x="3249" y="2924"/>
              <a:ext cx="359" cy="560"/>
            </a:xfrm>
            <a:custGeom>
              <a:avLst/>
              <a:gdLst/>
              <a:ahLst/>
              <a:cxnLst/>
              <a:rect l="l" t="t" r="r" b="b"/>
              <a:pathLst>
                <a:path w="152" h="237" extrusionOk="0">
                  <a:moveTo>
                    <a:pt x="144" y="237"/>
                  </a:moveTo>
                  <a:cubicBezTo>
                    <a:pt x="144" y="237"/>
                    <a:pt x="0" y="159"/>
                    <a:pt x="11" y="0"/>
                  </a:cubicBezTo>
                  <a:cubicBezTo>
                    <a:pt x="152" y="69"/>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1" name="Google Shape;2891;p129"/>
            <p:cNvSpPr/>
            <p:nvPr/>
          </p:nvSpPr>
          <p:spPr>
            <a:xfrm>
              <a:off x="3324" y="2992"/>
              <a:ext cx="305" cy="520"/>
            </a:xfrm>
            <a:custGeom>
              <a:avLst/>
              <a:gdLst/>
              <a:ahLst/>
              <a:cxnLst/>
              <a:rect l="l" t="t" r="r" b="b"/>
              <a:pathLst>
                <a:path w="129" h="220" extrusionOk="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2" name="Google Shape;2892;p129"/>
            <p:cNvSpPr/>
            <p:nvPr/>
          </p:nvSpPr>
          <p:spPr>
            <a:xfrm>
              <a:off x="3610" y="375"/>
              <a:ext cx="232" cy="444"/>
            </a:xfrm>
            <a:custGeom>
              <a:avLst/>
              <a:gdLst/>
              <a:ahLst/>
              <a:cxnLst/>
              <a:rect l="l" t="t" r="r" b="b"/>
              <a:pathLst>
                <a:path w="98" h="188" extrusionOk="0">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3" name="Google Shape;2893;p129"/>
            <p:cNvSpPr/>
            <p:nvPr/>
          </p:nvSpPr>
          <p:spPr>
            <a:xfrm>
              <a:off x="3712" y="387"/>
              <a:ext cx="118" cy="371"/>
            </a:xfrm>
            <a:custGeom>
              <a:avLst/>
              <a:gdLst/>
              <a:ahLst/>
              <a:cxnLst/>
              <a:rect l="l" t="t" r="r" b="b"/>
              <a:pathLst>
                <a:path w="50" h="157" extrusionOk="0">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4" name="Google Shape;2894;p129"/>
            <p:cNvSpPr/>
            <p:nvPr/>
          </p:nvSpPr>
          <p:spPr>
            <a:xfrm>
              <a:off x="3627" y="1757"/>
              <a:ext cx="252" cy="498"/>
            </a:xfrm>
            <a:custGeom>
              <a:avLst/>
              <a:gdLst/>
              <a:ahLst/>
              <a:cxnLst/>
              <a:rect l="l" t="t" r="r" b="b"/>
              <a:pathLst>
                <a:path w="107" h="211" extrusionOk="0">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5" name="Google Shape;2895;p129"/>
            <p:cNvSpPr/>
            <p:nvPr/>
          </p:nvSpPr>
          <p:spPr>
            <a:xfrm>
              <a:off x="3740" y="1766"/>
              <a:ext cx="128" cy="416"/>
            </a:xfrm>
            <a:custGeom>
              <a:avLst/>
              <a:gdLst/>
              <a:ahLst/>
              <a:cxnLst/>
              <a:rect l="l" t="t" r="r" b="b"/>
              <a:pathLst>
                <a:path w="54" h="176" extrusionOk="0">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6" name="Google Shape;2896;p129"/>
            <p:cNvSpPr/>
            <p:nvPr/>
          </p:nvSpPr>
          <p:spPr>
            <a:xfrm>
              <a:off x="3608" y="3016"/>
              <a:ext cx="255" cy="498"/>
            </a:xfrm>
            <a:custGeom>
              <a:avLst/>
              <a:gdLst/>
              <a:ahLst/>
              <a:cxnLst/>
              <a:rect l="l" t="t" r="r" b="b"/>
              <a:pathLst>
                <a:path w="108" h="211" extrusionOk="0">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7" name="Google Shape;2897;p129"/>
            <p:cNvSpPr/>
            <p:nvPr/>
          </p:nvSpPr>
          <p:spPr>
            <a:xfrm>
              <a:off x="3721" y="3025"/>
              <a:ext cx="128" cy="416"/>
            </a:xfrm>
            <a:custGeom>
              <a:avLst/>
              <a:gdLst/>
              <a:ahLst/>
              <a:cxnLst/>
              <a:rect l="l" t="t" r="r" b="b"/>
              <a:pathLst>
                <a:path w="54" h="176" extrusionOk="0">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8" name="Google Shape;2898;p129"/>
            <p:cNvSpPr/>
            <p:nvPr/>
          </p:nvSpPr>
          <p:spPr>
            <a:xfrm>
              <a:off x="3329" y="1528"/>
              <a:ext cx="255" cy="496"/>
            </a:xfrm>
            <a:custGeom>
              <a:avLst/>
              <a:gdLst/>
              <a:ahLst/>
              <a:cxnLst/>
              <a:rect l="l" t="t" r="r" b="b"/>
              <a:pathLst>
                <a:path w="108" h="210" extrusionOk="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9" name="Google Shape;2899;p129"/>
            <p:cNvSpPr/>
            <p:nvPr/>
          </p:nvSpPr>
          <p:spPr>
            <a:xfrm>
              <a:off x="3341" y="1537"/>
              <a:ext cx="127" cy="418"/>
            </a:xfrm>
            <a:custGeom>
              <a:avLst/>
              <a:gdLst/>
              <a:ahLst/>
              <a:cxnLst/>
              <a:rect l="l" t="t" r="r" b="b"/>
              <a:pathLst>
                <a:path w="54" h="177" extrusionOk="0">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0" name="Google Shape;2900;p129"/>
            <p:cNvSpPr/>
            <p:nvPr/>
          </p:nvSpPr>
          <p:spPr>
            <a:xfrm>
              <a:off x="3261" y="2272"/>
              <a:ext cx="356" cy="560"/>
            </a:xfrm>
            <a:custGeom>
              <a:avLst/>
              <a:gdLst/>
              <a:ahLst/>
              <a:cxnLst/>
              <a:rect l="l" t="t" r="r" b="b"/>
              <a:pathLst>
                <a:path w="151" h="237" extrusionOk="0">
                  <a:moveTo>
                    <a:pt x="143" y="237"/>
                  </a:moveTo>
                  <a:cubicBezTo>
                    <a:pt x="143" y="237"/>
                    <a:pt x="0" y="158"/>
                    <a:pt x="10" y="0"/>
                  </a:cubicBezTo>
                  <a:cubicBezTo>
                    <a:pt x="151" y="69"/>
                    <a:pt x="143" y="237"/>
                    <a:pt x="143"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1" name="Google Shape;2901;p129"/>
            <p:cNvSpPr/>
            <p:nvPr/>
          </p:nvSpPr>
          <p:spPr>
            <a:xfrm>
              <a:off x="3615" y="1863"/>
              <a:ext cx="357" cy="560"/>
            </a:xfrm>
            <a:custGeom>
              <a:avLst/>
              <a:gdLst/>
              <a:ahLst/>
              <a:cxnLst/>
              <a:rect l="l" t="t" r="r" b="b"/>
              <a:pathLst>
                <a:path w="151" h="237" extrusionOk="0">
                  <a:moveTo>
                    <a:pt x="7" y="237"/>
                  </a:moveTo>
                  <a:cubicBezTo>
                    <a:pt x="7" y="237"/>
                    <a:pt x="151" y="159"/>
                    <a:pt x="140" y="0"/>
                  </a:cubicBezTo>
                  <a:cubicBezTo>
                    <a:pt x="0" y="69"/>
                    <a:pt x="7" y="237"/>
                    <a:pt x="7"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2" name="Google Shape;2902;p129"/>
            <p:cNvSpPr/>
            <p:nvPr/>
          </p:nvSpPr>
          <p:spPr>
            <a:xfrm>
              <a:off x="3587" y="2463"/>
              <a:ext cx="356" cy="562"/>
            </a:xfrm>
            <a:custGeom>
              <a:avLst/>
              <a:gdLst/>
              <a:ahLst/>
              <a:cxnLst/>
              <a:rect l="l" t="t" r="r" b="b"/>
              <a:pathLst>
                <a:path w="151" h="238" extrusionOk="0">
                  <a:moveTo>
                    <a:pt x="8" y="238"/>
                  </a:moveTo>
                  <a:cubicBezTo>
                    <a:pt x="8" y="238"/>
                    <a:pt x="151" y="159"/>
                    <a:pt x="140" y="0"/>
                  </a:cubicBezTo>
                  <a:cubicBezTo>
                    <a:pt x="0" y="70"/>
                    <a:pt x="8" y="238"/>
                    <a:pt x="8"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3" name="Google Shape;2903;p129"/>
            <p:cNvSpPr/>
            <p:nvPr/>
          </p:nvSpPr>
          <p:spPr>
            <a:xfrm>
              <a:off x="3591" y="3096"/>
              <a:ext cx="352" cy="562"/>
            </a:xfrm>
            <a:custGeom>
              <a:avLst/>
              <a:gdLst/>
              <a:ahLst/>
              <a:cxnLst/>
              <a:rect l="l" t="t" r="r" b="b"/>
              <a:pathLst>
                <a:path w="149" h="238" extrusionOk="0">
                  <a:moveTo>
                    <a:pt x="7" y="238"/>
                  </a:moveTo>
                  <a:cubicBezTo>
                    <a:pt x="7" y="238"/>
                    <a:pt x="149" y="159"/>
                    <a:pt x="140" y="0"/>
                  </a:cubicBezTo>
                  <a:cubicBezTo>
                    <a:pt x="0" y="70"/>
                    <a:pt x="7" y="238"/>
                    <a:pt x="7"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4" name="Google Shape;2904;p129"/>
            <p:cNvSpPr/>
            <p:nvPr/>
          </p:nvSpPr>
          <p:spPr>
            <a:xfrm>
              <a:off x="3244" y="1603"/>
              <a:ext cx="357" cy="555"/>
            </a:xfrm>
            <a:custGeom>
              <a:avLst/>
              <a:gdLst/>
              <a:ahLst/>
              <a:cxnLst/>
              <a:rect l="l" t="t" r="r" b="b"/>
              <a:pathLst>
                <a:path w="151" h="235" extrusionOk="0">
                  <a:moveTo>
                    <a:pt x="144" y="235"/>
                  </a:moveTo>
                  <a:cubicBezTo>
                    <a:pt x="144" y="235"/>
                    <a:pt x="0" y="157"/>
                    <a:pt x="11" y="0"/>
                  </a:cubicBezTo>
                  <a:cubicBezTo>
                    <a:pt x="151" y="68"/>
                    <a:pt x="144" y="235"/>
                    <a:pt x="144" y="23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5" name="Google Shape;2905;p129"/>
            <p:cNvSpPr/>
            <p:nvPr/>
          </p:nvSpPr>
          <p:spPr>
            <a:xfrm>
              <a:off x="3631" y="1138"/>
              <a:ext cx="355" cy="558"/>
            </a:xfrm>
            <a:custGeom>
              <a:avLst/>
              <a:gdLst/>
              <a:ahLst/>
              <a:cxnLst/>
              <a:rect l="l" t="t" r="r" b="b"/>
              <a:pathLst>
                <a:path w="150" h="236" extrusionOk="0">
                  <a:moveTo>
                    <a:pt x="6" y="236"/>
                  </a:moveTo>
                  <a:cubicBezTo>
                    <a:pt x="6" y="236"/>
                    <a:pt x="150" y="158"/>
                    <a:pt x="140" y="0"/>
                  </a:cubicBezTo>
                  <a:cubicBezTo>
                    <a:pt x="0" y="69"/>
                    <a:pt x="6" y="236"/>
                    <a:pt x="6" y="236"/>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6" name="Google Shape;2906;p129"/>
            <p:cNvSpPr/>
            <p:nvPr/>
          </p:nvSpPr>
          <p:spPr>
            <a:xfrm>
              <a:off x="3244" y="895"/>
              <a:ext cx="357" cy="560"/>
            </a:xfrm>
            <a:custGeom>
              <a:avLst/>
              <a:gdLst/>
              <a:ahLst/>
              <a:cxnLst/>
              <a:rect l="l" t="t" r="r" b="b"/>
              <a:pathLst>
                <a:path w="151" h="237" extrusionOk="0">
                  <a:moveTo>
                    <a:pt x="144" y="237"/>
                  </a:moveTo>
                  <a:cubicBezTo>
                    <a:pt x="144" y="237"/>
                    <a:pt x="0" y="159"/>
                    <a:pt x="11" y="0"/>
                  </a:cubicBezTo>
                  <a:cubicBezTo>
                    <a:pt x="151" y="70"/>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7" name="Google Shape;2907;p129"/>
            <p:cNvSpPr/>
            <p:nvPr/>
          </p:nvSpPr>
          <p:spPr>
            <a:xfrm>
              <a:off x="3228" y="236"/>
              <a:ext cx="359" cy="562"/>
            </a:xfrm>
            <a:custGeom>
              <a:avLst/>
              <a:gdLst/>
              <a:ahLst/>
              <a:cxnLst/>
              <a:rect l="l" t="t" r="r" b="b"/>
              <a:pathLst>
                <a:path w="152" h="238" extrusionOk="0">
                  <a:moveTo>
                    <a:pt x="144" y="238"/>
                  </a:moveTo>
                  <a:cubicBezTo>
                    <a:pt x="144" y="238"/>
                    <a:pt x="0" y="160"/>
                    <a:pt x="11" y="0"/>
                  </a:cubicBezTo>
                  <a:cubicBezTo>
                    <a:pt x="152" y="70"/>
                    <a:pt x="144" y="238"/>
                    <a:pt x="144"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8" name="Google Shape;2908;p129"/>
            <p:cNvSpPr/>
            <p:nvPr/>
          </p:nvSpPr>
          <p:spPr>
            <a:xfrm>
              <a:off x="3601" y="488"/>
              <a:ext cx="321" cy="501"/>
            </a:xfrm>
            <a:custGeom>
              <a:avLst/>
              <a:gdLst/>
              <a:ahLst/>
              <a:cxnLst/>
              <a:rect l="l" t="t" r="r" b="b"/>
              <a:pathLst>
                <a:path w="136" h="212" extrusionOk="0">
                  <a:moveTo>
                    <a:pt x="6" y="212"/>
                  </a:moveTo>
                  <a:cubicBezTo>
                    <a:pt x="6" y="212"/>
                    <a:pt x="136" y="143"/>
                    <a:pt x="126" y="0"/>
                  </a:cubicBezTo>
                  <a:cubicBezTo>
                    <a:pt x="0" y="63"/>
                    <a:pt x="6" y="212"/>
                    <a:pt x="6" y="21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9" name="Google Shape;2909;p129"/>
            <p:cNvSpPr/>
            <p:nvPr/>
          </p:nvSpPr>
          <p:spPr>
            <a:xfrm>
              <a:off x="3636" y="1863"/>
              <a:ext cx="300" cy="551"/>
            </a:xfrm>
            <a:custGeom>
              <a:avLst/>
              <a:gdLst/>
              <a:ahLst/>
              <a:cxnLst/>
              <a:rect l="l" t="t" r="r" b="b"/>
              <a:pathLst>
                <a:path w="127" h="233" extrusionOk="0">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0" name="Google Shape;2910;p129"/>
            <p:cNvSpPr/>
            <p:nvPr/>
          </p:nvSpPr>
          <p:spPr>
            <a:xfrm>
              <a:off x="3653" y="1157"/>
              <a:ext cx="300" cy="550"/>
            </a:xfrm>
            <a:custGeom>
              <a:avLst/>
              <a:gdLst/>
              <a:ahLst/>
              <a:cxnLst/>
              <a:rect l="l" t="t" r="r" b="b"/>
              <a:pathLst>
                <a:path w="127" h="233" extrusionOk="0">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1" name="Google Shape;2911;p129"/>
            <p:cNvSpPr/>
            <p:nvPr/>
          </p:nvSpPr>
          <p:spPr>
            <a:xfrm>
              <a:off x="3620" y="496"/>
              <a:ext cx="269" cy="493"/>
            </a:xfrm>
            <a:custGeom>
              <a:avLst/>
              <a:gdLst/>
              <a:ahLst/>
              <a:cxnLst/>
              <a:rect l="l" t="t" r="r" b="b"/>
              <a:pathLst>
                <a:path w="114" h="209" extrusionOk="0">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2" name="Google Shape;2912;p129"/>
            <p:cNvSpPr/>
            <p:nvPr/>
          </p:nvSpPr>
          <p:spPr>
            <a:xfrm>
              <a:off x="3265" y="273"/>
              <a:ext cx="319" cy="530"/>
            </a:xfrm>
            <a:custGeom>
              <a:avLst/>
              <a:gdLst/>
              <a:ahLst/>
              <a:cxnLst/>
              <a:rect l="l" t="t" r="r" b="b"/>
              <a:pathLst>
                <a:path w="135" h="224" extrusionOk="0">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3" name="Google Shape;2913;p129"/>
            <p:cNvSpPr/>
            <p:nvPr/>
          </p:nvSpPr>
          <p:spPr>
            <a:xfrm>
              <a:off x="3279" y="916"/>
              <a:ext cx="319" cy="529"/>
            </a:xfrm>
            <a:custGeom>
              <a:avLst/>
              <a:gdLst/>
              <a:ahLst/>
              <a:cxnLst/>
              <a:rect l="l" t="t" r="r" b="b"/>
              <a:pathLst>
                <a:path w="135" h="224" extrusionOk="0">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4" name="Google Shape;2914;p129"/>
            <p:cNvSpPr/>
            <p:nvPr/>
          </p:nvSpPr>
          <p:spPr>
            <a:xfrm>
              <a:off x="3289" y="1625"/>
              <a:ext cx="305" cy="517"/>
            </a:xfrm>
            <a:custGeom>
              <a:avLst/>
              <a:gdLst/>
              <a:ahLst/>
              <a:cxnLst/>
              <a:rect l="l" t="t" r="r" b="b"/>
              <a:pathLst>
                <a:path w="129" h="219" extrusionOk="0">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5" name="Google Shape;2915;p129"/>
            <p:cNvSpPr/>
            <p:nvPr/>
          </p:nvSpPr>
          <p:spPr>
            <a:xfrm>
              <a:off x="3291" y="2277"/>
              <a:ext cx="310" cy="517"/>
            </a:xfrm>
            <a:custGeom>
              <a:avLst/>
              <a:gdLst/>
              <a:ahLst/>
              <a:cxnLst/>
              <a:rect l="l" t="t" r="r" b="b"/>
              <a:pathLst>
                <a:path w="131" h="219" extrusionOk="0">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6" name="Google Shape;2916;p129"/>
            <p:cNvSpPr/>
            <p:nvPr/>
          </p:nvSpPr>
          <p:spPr>
            <a:xfrm>
              <a:off x="3608" y="2437"/>
              <a:ext cx="300" cy="551"/>
            </a:xfrm>
            <a:custGeom>
              <a:avLst/>
              <a:gdLst/>
              <a:ahLst/>
              <a:cxnLst/>
              <a:rect l="l" t="t" r="r" b="b"/>
              <a:pathLst>
                <a:path w="127" h="233" extrusionOk="0">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7" name="Google Shape;2917;p129"/>
            <p:cNvSpPr/>
            <p:nvPr/>
          </p:nvSpPr>
          <p:spPr>
            <a:xfrm>
              <a:off x="3608" y="3089"/>
              <a:ext cx="300" cy="551"/>
            </a:xfrm>
            <a:custGeom>
              <a:avLst/>
              <a:gdLst/>
              <a:ahLst/>
              <a:cxnLst/>
              <a:rect l="l" t="t" r="r" b="b"/>
              <a:pathLst>
                <a:path w="127" h="233" extrusionOk="0">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8" name="Google Shape;2918;p129"/>
            <p:cNvSpPr/>
            <p:nvPr/>
          </p:nvSpPr>
          <p:spPr>
            <a:xfrm>
              <a:off x="3575" y="751"/>
              <a:ext cx="68" cy="2939"/>
            </a:xfrm>
            <a:custGeom>
              <a:avLst/>
              <a:gdLst/>
              <a:ahLst/>
              <a:cxnLst/>
              <a:rect l="l" t="t" r="r" b="b"/>
              <a:pathLst>
                <a:path w="29" h="1244" extrusionOk="0">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9" name="Google Shape;2919;p129"/>
            <p:cNvSpPr/>
            <p:nvPr/>
          </p:nvSpPr>
          <p:spPr>
            <a:xfrm>
              <a:off x="4061" y="1280"/>
              <a:ext cx="194" cy="385"/>
            </a:xfrm>
            <a:custGeom>
              <a:avLst/>
              <a:gdLst/>
              <a:ahLst/>
              <a:cxnLst/>
              <a:rect l="l" t="t" r="r" b="b"/>
              <a:pathLst>
                <a:path w="82" h="163" extrusionOk="0">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0" name="Google Shape;2920;p129"/>
            <p:cNvSpPr/>
            <p:nvPr/>
          </p:nvSpPr>
          <p:spPr>
            <a:xfrm>
              <a:off x="4068" y="1292"/>
              <a:ext cx="102" cy="318"/>
            </a:xfrm>
            <a:custGeom>
              <a:avLst/>
              <a:gdLst/>
              <a:ahLst/>
              <a:cxnLst/>
              <a:rect l="l" t="t" r="r" b="b"/>
              <a:pathLst>
                <a:path w="43" h="135" extrusionOk="0">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1" name="Google Shape;2921;p129"/>
            <p:cNvSpPr/>
            <p:nvPr/>
          </p:nvSpPr>
          <p:spPr>
            <a:xfrm>
              <a:off x="4040" y="2484"/>
              <a:ext cx="220" cy="426"/>
            </a:xfrm>
            <a:custGeom>
              <a:avLst/>
              <a:gdLst/>
              <a:ahLst/>
              <a:cxnLst/>
              <a:rect l="l" t="t" r="r" b="b"/>
              <a:pathLst>
                <a:path w="93" h="180" extrusionOk="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2" name="Google Shape;2922;p129"/>
            <p:cNvSpPr/>
            <p:nvPr/>
          </p:nvSpPr>
          <p:spPr>
            <a:xfrm>
              <a:off x="4050" y="2492"/>
              <a:ext cx="111" cy="359"/>
            </a:xfrm>
            <a:custGeom>
              <a:avLst/>
              <a:gdLst/>
              <a:ahLst/>
              <a:cxnLst/>
              <a:rect l="l" t="t" r="r" b="b"/>
              <a:pathLst>
                <a:path w="47" h="152" extrusionOk="0">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3" name="Google Shape;2923;p129"/>
            <p:cNvSpPr/>
            <p:nvPr/>
          </p:nvSpPr>
          <p:spPr>
            <a:xfrm>
              <a:off x="4050" y="3545"/>
              <a:ext cx="222" cy="428"/>
            </a:xfrm>
            <a:custGeom>
              <a:avLst/>
              <a:gdLst/>
              <a:ahLst/>
              <a:cxnLst/>
              <a:rect l="l" t="t" r="r" b="b"/>
              <a:pathLst>
                <a:path w="94" h="181" extrusionOk="0">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4" name="Google Shape;2924;p129"/>
            <p:cNvSpPr/>
            <p:nvPr/>
          </p:nvSpPr>
          <p:spPr>
            <a:xfrm>
              <a:off x="4066" y="3557"/>
              <a:ext cx="106" cy="354"/>
            </a:xfrm>
            <a:custGeom>
              <a:avLst/>
              <a:gdLst/>
              <a:ahLst/>
              <a:cxnLst/>
              <a:rect l="l" t="t" r="r" b="b"/>
              <a:pathLst>
                <a:path w="45" h="150" extrusionOk="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5" name="Google Shape;2925;p129"/>
            <p:cNvSpPr/>
            <p:nvPr/>
          </p:nvSpPr>
          <p:spPr>
            <a:xfrm>
              <a:off x="4269" y="2321"/>
              <a:ext cx="218" cy="433"/>
            </a:xfrm>
            <a:custGeom>
              <a:avLst/>
              <a:gdLst/>
              <a:ahLst/>
              <a:cxnLst/>
              <a:rect l="l" t="t" r="r" b="b"/>
              <a:pathLst>
                <a:path w="92" h="183" extrusionOk="0">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6" name="Google Shape;2926;p129"/>
            <p:cNvSpPr/>
            <p:nvPr/>
          </p:nvSpPr>
          <p:spPr>
            <a:xfrm>
              <a:off x="4366" y="2333"/>
              <a:ext cx="111" cy="355"/>
            </a:xfrm>
            <a:custGeom>
              <a:avLst/>
              <a:gdLst/>
              <a:ahLst/>
              <a:cxnLst/>
              <a:rect l="l" t="t" r="r" b="b"/>
              <a:pathLst>
                <a:path w="47" h="150" extrusionOk="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7" name="Google Shape;2927;p129"/>
            <p:cNvSpPr/>
            <p:nvPr/>
          </p:nvSpPr>
          <p:spPr>
            <a:xfrm>
              <a:off x="4253" y="2955"/>
              <a:ext cx="304" cy="481"/>
            </a:xfrm>
            <a:custGeom>
              <a:avLst/>
              <a:gdLst/>
              <a:ahLst/>
              <a:cxnLst/>
              <a:rect l="l" t="t" r="r" b="b"/>
              <a:pathLst>
                <a:path w="129" h="204" extrusionOk="0">
                  <a:moveTo>
                    <a:pt x="6" y="204"/>
                  </a:moveTo>
                  <a:cubicBezTo>
                    <a:pt x="6" y="204"/>
                    <a:pt x="129" y="136"/>
                    <a:pt x="120" y="0"/>
                  </a:cubicBezTo>
                  <a:cubicBezTo>
                    <a:pt x="0" y="59"/>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8" name="Google Shape;2928;p129"/>
            <p:cNvSpPr/>
            <p:nvPr/>
          </p:nvSpPr>
          <p:spPr>
            <a:xfrm>
              <a:off x="3964" y="2577"/>
              <a:ext cx="305" cy="477"/>
            </a:xfrm>
            <a:custGeom>
              <a:avLst/>
              <a:gdLst/>
              <a:ahLst/>
              <a:cxnLst/>
              <a:rect l="l" t="t" r="r" b="b"/>
              <a:pathLst>
                <a:path w="129" h="202" extrusionOk="0">
                  <a:moveTo>
                    <a:pt x="123" y="202"/>
                  </a:moveTo>
                  <a:cubicBezTo>
                    <a:pt x="123" y="202"/>
                    <a:pt x="0" y="136"/>
                    <a:pt x="10" y="0"/>
                  </a:cubicBezTo>
                  <a:cubicBezTo>
                    <a:pt x="129" y="59"/>
                    <a:pt x="123" y="202"/>
                    <a:pt x="123"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9" name="Google Shape;2929;p129"/>
            <p:cNvSpPr/>
            <p:nvPr/>
          </p:nvSpPr>
          <p:spPr>
            <a:xfrm>
              <a:off x="4262" y="3590"/>
              <a:ext cx="305" cy="479"/>
            </a:xfrm>
            <a:custGeom>
              <a:avLst/>
              <a:gdLst/>
              <a:ahLst/>
              <a:cxnLst/>
              <a:rect l="l" t="t" r="r" b="b"/>
              <a:pathLst>
                <a:path w="129" h="203" extrusionOk="0">
                  <a:moveTo>
                    <a:pt x="6" y="203"/>
                  </a:moveTo>
                  <a:cubicBezTo>
                    <a:pt x="6" y="203"/>
                    <a:pt x="129" y="136"/>
                    <a:pt x="120" y="0"/>
                  </a:cubicBezTo>
                  <a:cubicBezTo>
                    <a:pt x="0" y="59"/>
                    <a:pt x="6" y="203"/>
                    <a:pt x="6" y="203"/>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0" name="Google Shape;2930;p129"/>
            <p:cNvSpPr/>
            <p:nvPr/>
          </p:nvSpPr>
          <p:spPr>
            <a:xfrm>
              <a:off x="3972" y="3122"/>
              <a:ext cx="304" cy="475"/>
            </a:xfrm>
            <a:custGeom>
              <a:avLst/>
              <a:gdLst/>
              <a:ahLst/>
              <a:cxnLst/>
              <a:rect l="l" t="t" r="r" b="b"/>
              <a:pathLst>
                <a:path w="129" h="201" extrusionOk="0">
                  <a:moveTo>
                    <a:pt x="124" y="201"/>
                  </a:moveTo>
                  <a:cubicBezTo>
                    <a:pt x="124" y="201"/>
                    <a:pt x="0" y="135"/>
                    <a:pt x="9" y="0"/>
                  </a:cubicBezTo>
                  <a:cubicBezTo>
                    <a:pt x="129" y="58"/>
                    <a:pt x="124" y="201"/>
                    <a:pt x="124"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1" name="Google Shape;2931;p129"/>
            <p:cNvSpPr/>
            <p:nvPr/>
          </p:nvSpPr>
          <p:spPr>
            <a:xfrm>
              <a:off x="3981" y="3595"/>
              <a:ext cx="305" cy="482"/>
            </a:xfrm>
            <a:custGeom>
              <a:avLst/>
              <a:gdLst/>
              <a:ahLst/>
              <a:cxnLst/>
              <a:rect l="l" t="t" r="r" b="b"/>
              <a:pathLst>
                <a:path w="129" h="204" extrusionOk="0">
                  <a:moveTo>
                    <a:pt x="124" y="204"/>
                  </a:moveTo>
                  <a:cubicBezTo>
                    <a:pt x="124" y="204"/>
                    <a:pt x="0" y="136"/>
                    <a:pt x="9" y="0"/>
                  </a:cubicBezTo>
                  <a:cubicBezTo>
                    <a:pt x="129" y="60"/>
                    <a:pt x="124" y="204"/>
                    <a:pt x="124"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2" name="Google Shape;2932;p129"/>
            <p:cNvSpPr/>
            <p:nvPr/>
          </p:nvSpPr>
          <p:spPr>
            <a:xfrm>
              <a:off x="4253" y="2385"/>
              <a:ext cx="304" cy="482"/>
            </a:xfrm>
            <a:custGeom>
              <a:avLst/>
              <a:gdLst/>
              <a:ahLst/>
              <a:cxnLst/>
              <a:rect l="l" t="t" r="r" b="b"/>
              <a:pathLst>
                <a:path w="129" h="204" extrusionOk="0">
                  <a:moveTo>
                    <a:pt x="6" y="204"/>
                  </a:moveTo>
                  <a:cubicBezTo>
                    <a:pt x="6" y="204"/>
                    <a:pt x="129" y="137"/>
                    <a:pt x="120" y="0"/>
                  </a:cubicBezTo>
                  <a:cubicBezTo>
                    <a:pt x="0" y="60"/>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3" name="Google Shape;2933;p129"/>
            <p:cNvSpPr/>
            <p:nvPr/>
          </p:nvSpPr>
          <p:spPr>
            <a:xfrm>
              <a:off x="3950" y="1946"/>
              <a:ext cx="305" cy="484"/>
            </a:xfrm>
            <a:custGeom>
              <a:avLst/>
              <a:gdLst/>
              <a:ahLst/>
              <a:cxnLst/>
              <a:rect l="l" t="t" r="r" b="b"/>
              <a:pathLst>
                <a:path w="129" h="205" extrusionOk="0">
                  <a:moveTo>
                    <a:pt x="122" y="205"/>
                  </a:moveTo>
                  <a:cubicBezTo>
                    <a:pt x="122" y="205"/>
                    <a:pt x="0" y="137"/>
                    <a:pt x="8" y="0"/>
                  </a:cubicBezTo>
                  <a:cubicBezTo>
                    <a:pt x="129" y="60"/>
                    <a:pt x="122" y="205"/>
                    <a:pt x="122" y="20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4" name="Google Shape;2934;p129"/>
            <p:cNvSpPr/>
            <p:nvPr/>
          </p:nvSpPr>
          <p:spPr>
            <a:xfrm>
              <a:off x="4253" y="1747"/>
              <a:ext cx="304" cy="478"/>
            </a:xfrm>
            <a:custGeom>
              <a:avLst/>
              <a:gdLst/>
              <a:ahLst/>
              <a:cxnLst/>
              <a:rect l="l" t="t" r="r" b="b"/>
              <a:pathLst>
                <a:path w="129" h="202" extrusionOk="0">
                  <a:moveTo>
                    <a:pt x="6" y="202"/>
                  </a:moveTo>
                  <a:cubicBezTo>
                    <a:pt x="6" y="202"/>
                    <a:pt x="129" y="136"/>
                    <a:pt x="120" y="0"/>
                  </a:cubicBezTo>
                  <a:cubicBezTo>
                    <a:pt x="0" y="59"/>
                    <a:pt x="6" y="202"/>
                    <a:pt x="6"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5" name="Google Shape;2935;p129"/>
            <p:cNvSpPr/>
            <p:nvPr/>
          </p:nvSpPr>
          <p:spPr>
            <a:xfrm>
              <a:off x="4248" y="1211"/>
              <a:ext cx="307" cy="475"/>
            </a:xfrm>
            <a:custGeom>
              <a:avLst/>
              <a:gdLst/>
              <a:ahLst/>
              <a:cxnLst/>
              <a:rect l="l" t="t" r="r" b="b"/>
              <a:pathLst>
                <a:path w="130" h="201" extrusionOk="0">
                  <a:moveTo>
                    <a:pt x="7" y="201"/>
                  </a:moveTo>
                  <a:cubicBezTo>
                    <a:pt x="7" y="201"/>
                    <a:pt x="130" y="135"/>
                    <a:pt x="120" y="0"/>
                  </a:cubicBezTo>
                  <a:cubicBezTo>
                    <a:pt x="0" y="59"/>
                    <a:pt x="7" y="201"/>
                    <a:pt x="7"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6" name="Google Shape;2936;p129"/>
            <p:cNvSpPr/>
            <p:nvPr/>
          </p:nvSpPr>
          <p:spPr>
            <a:xfrm>
              <a:off x="3990" y="1381"/>
              <a:ext cx="274" cy="428"/>
            </a:xfrm>
            <a:custGeom>
              <a:avLst/>
              <a:gdLst/>
              <a:ahLst/>
              <a:cxnLst/>
              <a:rect l="l" t="t" r="r" b="b"/>
              <a:pathLst>
                <a:path w="116" h="181" extrusionOk="0">
                  <a:moveTo>
                    <a:pt x="112" y="181"/>
                  </a:moveTo>
                  <a:cubicBezTo>
                    <a:pt x="112" y="181"/>
                    <a:pt x="0" y="121"/>
                    <a:pt x="8" y="0"/>
                  </a:cubicBezTo>
                  <a:cubicBezTo>
                    <a:pt x="116" y="54"/>
                    <a:pt x="112" y="181"/>
                    <a:pt x="112" y="18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7" name="Google Shape;2937;p129"/>
            <p:cNvSpPr/>
            <p:nvPr/>
          </p:nvSpPr>
          <p:spPr>
            <a:xfrm>
              <a:off x="3993" y="2577"/>
              <a:ext cx="260" cy="474"/>
            </a:xfrm>
            <a:custGeom>
              <a:avLst/>
              <a:gdLst/>
              <a:ahLst/>
              <a:cxnLst/>
              <a:rect l="l" t="t" r="r" b="b"/>
              <a:pathLst>
                <a:path w="110" h="201" extrusionOk="0">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8" name="Google Shape;2938;p129"/>
            <p:cNvSpPr/>
            <p:nvPr/>
          </p:nvSpPr>
          <p:spPr>
            <a:xfrm>
              <a:off x="3979" y="1962"/>
              <a:ext cx="257" cy="478"/>
            </a:xfrm>
            <a:custGeom>
              <a:avLst/>
              <a:gdLst/>
              <a:ahLst/>
              <a:cxnLst/>
              <a:rect l="l" t="t" r="r" b="b"/>
              <a:pathLst>
                <a:path w="109" h="202" extrusionOk="0">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9" name="Google Shape;2939;p129"/>
            <p:cNvSpPr/>
            <p:nvPr/>
          </p:nvSpPr>
          <p:spPr>
            <a:xfrm>
              <a:off x="4019" y="1388"/>
              <a:ext cx="229" cy="421"/>
            </a:xfrm>
            <a:custGeom>
              <a:avLst/>
              <a:gdLst/>
              <a:ahLst/>
              <a:cxnLst/>
              <a:rect l="l" t="t" r="r" b="b"/>
              <a:pathLst>
                <a:path w="97" h="178" extrusionOk="0">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0" name="Google Shape;2940;p129"/>
            <p:cNvSpPr/>
            <p:nvPr/>
          </p:nvSpPr>
          <p:spPr>
            <a:xfrm>
              <a:off x="4248" y="1240"/>
              <a:ext cx="276" cy="448"/>
            </a:xfrm>
            <a:custGeom>
              <a:avLst/>
              <a:gdLst/>
              <a:ahLst/>
              <a:cxnLst/>
              <a:rect l="l" t="t" r="r" b="b"/>
              <a:pathLst>
                <a:path w="117" h="190" extrusionOk="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1" name="Google Shape;2941;p129"/>
            <p:cNvSpPr/>
            <p:nvPr/>
          </p:nvSpPr>
          <p:spPr>
            <a:xfrm>
              <a:off x="4253" y="1766"/>
              <a:ext cx="274" cy="449"/>
            </a:xfrm>
            <a:custGeom>
              <a:avLst/>
              <a:gdLst/>
              <a:ahLst/>
              <a:cxnLst/>
              <a:rect l="l" t="t" r="r" b="b"/>
              <a:pathLst>
                <a:path w="116" h="190" extrusionOk="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2" name="Google Shape;2942;p129"/>
            <p:cNvSpPr/>
            <p:nvPr/>
          </p:nvSpPr>
          <p:spPr>
            <a:xfrm>
              <a:off x="4253" y="2407"/>
              <a:ext cx="271" cy="441"/>
            </a:xfrm>
            <a:custGeom>
              <a:avLst/>
              <a:gdLst/>
              <a:ahLst/>
              <a:cxnLst/>
              <a:rect l="l" t="t" r="r" b="b"/>
              <a:pathLst>
                <a:path w="115" h="187" extrusionOk="0">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3" name="Google Shape;2943;p129"/>
            <p:cNvSpPr/>
            <p:nvPr/>
          </p:nvSpPr>
          <p:spPr>
            <a:xfrm>
              <a:off x="4364" y="2647"/>
              <a:ext cx="2" cy="3"/>
            </a:xfrm>
            <a:custGeom>
              <a:avLst/>
              <a:gdLst/>
              <a:ahLst/>
              <a:cxnLst/>
              <a:rect l="l" t="t" r="r" b="b"/>
              <a:pathLst>
                <a:path w="2" h="3" extrusionOk="0">
                  <a:moveTo>
                    <a:pt x="2" y="0"/>
                  </a:moveTo>
                  <a:lnTo>
                    <a:pt x="0" y="0"/>
                  </a:lnTo>
                  <a:lnTo>
                    <a:pt x="0" y="3"/>
                  </a:lnTo>
                  <a:lnTo>
                    <a:pt x="2" y="3"/>
                  </a:lnTo>
                  <a:lnTo>
                    <a:pt x="2" y="0"/>
                  </a:lnTo>
                  <a:lnTo>
                    <a:pt x="2" y="0"/>
                  </a:lnTo>
                  <a:lnTo>
                    <a:pt x="2" y="0"/>
                  </a:lnTo>
                  <a:lnTo>
                    <a:pt x="2" y="0"/>
                  </a:ln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4" name="Google Shape;2944;p129"/>
            <p:cNvSpPr/>
            <p:nvPr/>
          </p:nvSpPr>
          <p:spPr>
            <a:xfrm>
              <a:off x="4262" y="2959"/>
              <a:ext cx="267" cy="444"/>
            </a:xfrm>
            <a:custGeom>
              <a:avLst/>
              <a:gdLst/>
              <a:ahLst/>
              <a:cxnLst/>
              <a:rect l="l" t="t" r="r" b="b"/>
              <a:pathLst>
                <a:path w="113" h="188" extrusionOk="0">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5" name="Google Shape;2945;p129"/>
            <p:cNvSpPr/>
            <p:nvPr/>
          </p:nvSpPr>
          <p:spPr>
            <a:xfrm>
              <a:off x="4269" y="3621"/>
              <a:ext cx="267" cy="441"/>
            </a:xfrm>
            <a:custGeom>
              <a:avLst/>
              <a:gdLst/>
              <a:ahLst/>
              <a:cxnLst/>
              <a:rect l="l" t="t" r="r" b="b"/>
              <a:pathLst>
                <a:path w="113" h="187" extrusionOk="0">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6" name="Google Shape;2946;p129"/>
            <p:cNvSpPr/>
            <p:nvPr/>
          </p:nvSpPr>
          <p:spPr>
            <a:xfrm>
              <a:off x="4002" y="3099"/>
              <a:ext cx="260" cy="472"/>
            </a:xfrm>
            <a:custGeom>
              <a:avLst/>
              <a:gdLst/>
              <a:ahLst/>
              <a:cxnLst/>
              <a:rect l="l" t="t" r="r" b="b"/>
              <a:pathLst>
                <a:path w="110" h="200" extrusionOk="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7" name="Google Shape;2947;p129"/>
            <p:cNvSpPr/>
            <p:nvPr/>
          </p:nvSpPr>
          <p:spPr>
            <a:xfrm>
              <a:off x="4009" y="3609"/>
              <a:ext cx="260" cy="475"/>
            </a:xfrm>
            <a:custGeom>
              <a:avLst/>
              <a:gdLst/>
              <a:ahLst/>
              <a:cxnLst/>
              <a:rect l="l" t="t" r="r" b="b"/>
              <a:pathLst>
                <a:path w="110" h="201" extrusionOk="0">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8" name="Google Shape;2948;p129"/>
            <p:cNvSpPr/>
            <p:nvPr/>
          </p:nvSpPr>
          <p:spPr>
            <a:xfrm>
              <a:off x="4227" y="1606"/>
              <a:ext cx="59" cy="2471"/>
            </a:xfrm>
            <a:custGeom>
              <a:avLst/>
              <a:gdLst/>
              <a:ahLst/>
              <a:cxnLst/>
              <a:rect l="l" t="t" r="r" b="b"/>
              <a:pathLst>
                <a:path w="25" h="1046" extrusionOk="0">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949" name="Google Shape;2949;p129"/>
          <p:cNvGrpSpPr/>
          <p:nvPr/>
        </p:nvGrpSpPr>
        <p:grpSpPr>
          <a:xfrm>
            <a:off x="10895012" y="1248597"/>
            <a:ext cx="1254870" cy="3346002"/>
            <a:chOff x="3124" y="236"/>
            <a:chExt cx="1443" cy="3848"/>
          </a:xfrm>
        </p:grpSpPr>
        <p:sp>
          <p:nvSpPr>
            <p:cNvPr id="2950" name="Google Shape;2950;p129"/>
            <p:cNvSpPr/>
            <p:nvPr/>
          </p:nvSpPr>
          <p:spPr>
            <a:xfrm>
              <a:off x="3858" y="1801"/>
              <a:ext cx="29" cy="1347"/>
            </a:xfrm>
            <a:custGeom>
              <a:avLst/>
              <a:gdLst/>
              <a:ahLst/>
              <a:cxnLst/>
              <a:rect l="l" t="t" r="r" b="b"/>
              <a:pathLst>
                <a:path w="29" h="1347" extrusionOk="0">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1" name="Google Shape;2951;p129"/>
            <p:cNvSpPr/>
            <p:nvPr/>
          </p:nvSpPr>
          <p:spPr>
            <a:xfrm>
              <a:off x="3679" y="2551"/>
              <a:ext cx="161" cy="248"/>
            </a:xfrm>
            <a:custGeom>
              <a:avLst/>
              <a:gdLst/>
              <a:ahLst/>
              <a:cxnLst/>
              <a:rect l="l" t="t" r="r" b="b"/>
              <a:pathLst>
                <a:path w="68" h="105" extrusionOk="0">
                  <a:moveTo>
                    <a:pt x="65" y="105"/>
                  </a:moveTo>
                  <a:cubicBezTo>
                    <a:pt x="65" y="105"/>
                    <a:pt x="0" y="71"/>
                    <a:pt x="5" y="0"/>
                  </a:cubicBezTo>
                  <a:cubicBezTo>
                    <a:pt x="68" y="30"/>
                    <a:pt x="65" y="105"/>
                    <a:pt x="65" y="105"/>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2" name="Google Shape;2952;p129"/>
            <p:cNvSpPr/>
            <p:nvPr/>
          </p:nvSpPr>
          <p:spPr>
            <a:xfrm>
              <a:off x="3889" y="2341"/>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3" name="Google Shape;2953;p129"/>
            <p:cNvSpPr/>
            <p:nvPr/>
          </p:nvSpPr>
          <p:spPr>
            <a:xfrm>
              <a:off x="3679" y="2844"/>
              <a:ext cx="161" cy="253"/>
            </a:xfrm>
            <a:custGeom>
              <a:avLst/>
              <a:gdLst/>
              <a:ahLst/>
              <a:cxnLst/>
              <a:rect l="l" t="t" r="r" b="b"/>
              <a:pathLst>
                <a:path w="68" h="107" extrusionOk="0">
                  <a:moveTo>
                    <a:pt x="65" y="107"/>
                  </a:moveTo>
                  <a:cubicBezTo>
                    <a:pt x="65" y="107"/>
                    <a:pt x="0" y="71"/>
                    <a:pt x="5" y="0"/>
                  </a:cubicBezTo>
                  <a:cubicBezTo>
                    <a:pt x="68" y="31"/>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4" name="Google Shape;2954;p129"/>
            <p:cNvSpPr/>
            <p:nvPr/>
          </p:nvSpPr>
          <p:spPr>
            <a:xfrm>
              <a:off x="4021" y="1301"/>
              <a:ext cx="161" cy="250"/>
            </a:xfrm>
            <a:custGeom>
              <a:avLst/>
              <a:gdLst/>
              <a:ahLst/>
              <a:cxnLst/>
              <a:rect l="l" t="t" r="r" b="b"/>
              <a:pathLst>
                <a:path w="68" h="106" extrusionOk="0">
                  <a:moveTo>
                    <a:pt x="4" y="106"/>
                  </a:moveTo>
                  <a:cubicBezTo>
                    <a:pt x="4" y="106"/>
                    <a:pt x="68" y="70"/>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5" name="Google Shape;2955;p129"/>
            <p:cNvSpPr/>
            <p:nvPr/>
          </p:nvSpPr>
          <p:spPr>
            <a:xfrm>
              <a:off x="3889" y="2967"/>
              <a:ext cx="161" cy="252"/>
            </a:xfrm>
            <a:custGeom>
              <a:avLst/>
              <a:gdLst/>
              <a:ahLst/>
              <a:cxnLst/>
              <a:rect l="l" t="t" r="r" b="b"/>
              <a:pathLst>
                <a:path w="68" h="107" extrusionOk="0">
                  <a:moveTo>
                    <a:pt x="4" y="107"/>
                  </a:moveTo>
                  <a:cubicBezTo>
                    <a:pt x="4" y="107"/>
                    <a:pt x="68" y="71"/>
                    <a:pt x="64" y="0"/>
                  </a:cubicBezTo>
                  <a:cubicBezTo>
                    <a:pt x="0" y="31"/>
                    <a:pt x="4" y="107"/>
                    <a:pt x="4"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6" name="Google Shape;2956;p129"/>
            <p:cNvSpPr/>
            <p:nvPr/>
          </p:nvSpPr>
          <p:spPr>
            <a:xfrm>
              <a:off x="3679" y="2220"/>
              <a:ext cx="161" cy="253"/>
            </a:xfrm>
            <a:custGeom>
              <a:avLst/>
              <a:gdLst/>
              <a:ahLst/>
              <a:cxnLst/>
              <a:rect l="l" t="t" r="r" b="b"/>
              <a:pathLst>
                <a:path w="68" h="107" extrusionOk="0">
                  <a:moveTo>
                    <a:pt x="65" y="107"/>
                  </a:moveTo>
                  <a:cubicBezTo>
                    <a:pt x="65" y="107"/>
                    <a:pt x="0" y="72"/>
                    <a:pt x="5" y="0"/>
                  </a:cubicBezTo>
                  <a:cubicBezTo>
                    <a:pt x="68" y="32"/>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7" name="Google Shape;2957;p129"/>
            <p:cNvSpPr/>
            <p:nvPr/>
          </p:nvSpPr>
          <p:spPr>
            <a:xfrm>
              <a:off x="3889" y="2012"/>
              <a:ext cx="161" cy="251"/>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8" name="Google Shape;2958;p129"/>
            <p:cNvSpPr/>
            <p:nvPr/>
          </p:nvSpPr>
          <p:spPr>
            <a:xfrm>
              <a:off x="3679" y="1904"/>
              <a:ext cx="161" cy="250"/>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9" name="Google Shape;2959;p129"/>
            <p:cNvSpPr/>
            <p:nvPr/>
          </p:nvSpPr>
          <p:spPr>
            <a:xfrm>
              <a:off x="3679" y="1608"/>
              <a:ext cx="161" cy="251"/>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0" name="Google Shape;2960;p129"/>
            <p:cNvSpPr/>
            <p:nvPr/>
          </p:nvSpPr>
          <p:spPr>
            <a:xfrm>
              <a:off x="3889" y="1696"/>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1" name="Google Shape;2961;p129"/>
            <p:cNvSpPr/>
            <p:nvPr/>
          </p:nvSpPr>
          <p:spPr>
            <a:xfrm>
              <a:off x="3360" y="486"/>
              <a:ext cx="21" cy="1049"/>
            </a:xfrm>
            <a:custGeom>
              <a:avLst/>
              <a:gdLst/>
              <a:ahLst/>
              <a:cxnLst/>
              <a:rect l="l" t="t" r="r" b="b"/>
              <a:pathLst>
                <a:path w="21" h="1049" extrusionOk="0">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2" name="Google Shape;2962;p129"/>
            <p:cNvSpPr/>
            <p:nvPr/>
          </p:nvSpPr>
          <p:spPr>
            <a:xfrm>
              <a:off x="3220" y="1048"/>
              <a:ext cx="126" cy="194"/>
            </a:xfrm>
            <a:custGeom>
              <a:avLst/>
              <a:gdLst/>
              <a:ahLst/>
              <a:cxnLst/>
              <a:rect l="l" t="t" r="r" b="b"/>
              <a:pathLst>
                <a:path w="53" h="82" extrusionOk="0">
                  <a:moveTo>
                    <a:pt x="51" y="82"/>
                  </a:moveTo>
                  <a:cubicBezTo>
                    <a:pt x="51" y="82"/>
                    <a:pt x="0" y="55"/>
                    <a:pt x="4" y="0"/>
                  </a:cubicBezTo>
                  <a:cubicBezTo>
                    <a:pt x="53" y="24"/>
                    <a:pt x="51" y="82"/>
                    <a:pt x="51"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3" name="Google Shape;2963;p129"/>
            <p:cNvSpPr/>
            <p:nvPr/>
          </p:nvSpPr>
          <p:spPr>
            <a:xfrm>
              <a:off x="3386" y="885"/>
              <a:ext cx="123" cy="196"/>
            </a:xfrm>
            <a:custGeom>
              <a:avLst/>
              <a:gdLst/>
              <a:ahLst/>
              <a:cxnLst/>
              <a:rect l="l" t="t" r="r" b="b"/>
              <a:pathLst>
                <a:path w="52" h="83" extrusionOk="0">
                  <a:moveTo>
                    <a:pt x="3" y="83"/>
                  </a:moveTo>
                  <a:cubicBezTo>
                    <a:pt x="3" y="83"/>
                    <a:pt x="52" y="55"/>
                    <a:pt x="49" y="0"/>
                  </a:cubicBezTo>
                  <a:cubicBezTo>
                    <a:pt x="0" y="25"/>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4" name="Google Shape;2964;p129"/>
            <p:cNvSpPr/>
            <p:nvPr/>
          </p:nvSpPr>
          <p:spPr>
            <a:xfrm>
              <a:off x="3220" y="1277"/>
              <a:ext cx="126" cy="196"/>
            </a:xfrm>
            <a:custGeom>
              <a:avLst/>
              <a:gdLst/>
              <a:ahLst/>
              <a:cxnLst/>
              <a:rect l="l" t="t" r="r" b="b"/>
              <a:pathLst>
                <a:path w="53" h="83" extrusionOk="0">
                  <a:moveTo>
                    <a:pt x="51" y="83"/>
                  </a:moveTo>
                  <a:cubicBezTo>
                    <a:pt x="51" y="83"/>
                    <a:pt x="0" y="55"/>
                    <a:pt x="4" y="0"/>
                  </a:cubicBezTo>
                  <a:cubicBezTo>
                    <a:pt x="53" y="24"/>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5" name="Google Shape;2965;p129"/>
            <p:cNvSpPr/>
            <p:nvPr/>
          </p:nvSpPr>
          <p:spPr>
            <a:xfrm>
              <a:off x="3386" y="1114"/>
              <a:ext cx="123" cy="194"/>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6" name="Google Shape;2966;p129"/>
            <p:cNvSpPr/>
            <p:nvPr/>
          </p:nvSpPr>
          <p:spPr>
            <a:xfrm>
              <a:off x="3386" y="1372"/>
              <a:ext cx="123" cy="196"/>
            </a:xfrm>
            <a:custGeom>
              <a:avLst/>
              <a:gdLst/>
              <a:ahLst/>
              <a:cxnLst/>
              <a:rect l="l" t="t" r="r" b="b"/>
              <a:pathLst>
                <a:path w="52" h="83" extrusionOk="0">
                  <a:moveTo>
                    <a:pt x="3" y="83"/>
                  </a:moveTo>
                  <a:cubicBezTo>
                    <a:pt x="3" y="83"/>
                    <a:pt x="52" y="55"/>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7" name="Google Shape;2967;p129"/>
            <p:cNvSpPr/>
            <p:nvPr/>
          </p:nvSpPr>
          <p:spPr>
            <a:xfrm>
              <a:off x="3220" y="793"/>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8" name="Google Shape;2968;p129"/>
            <p:cNvSpPr/>
            <p:nvPr/>
          </p:nvSpPr>
          <p:spPr>
            <a:xfrm>
              <a:off x="3386" y="630"/>
              <a:ext cx="123" cy="196"/>
            </a:xfrm>
            <a:custGeom>
              <a:avLst/>
              <a:gdLst/>
              <a:ahLst/>
              <a:cxnLst/>
              <a:rect l="l" t="t" r="r" b="b"/>
              <a:pathLst>
                <a:path w="52" h="83" extrusionOk="0">
                  <a:moveTo>
                    <a:pt x="3" y="83"/>
                  </a:moveTo>
                  <a:cubicBezTo>
                    <a:pt x="3" y="83"/>
                    <a:pt x="52" y="56"/>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9" name="Google Shape;2969;p129"/>
            <p:cNvSpPr/>
            <p:nvPr/>
          </p:nvSpPr>
          <p:spPr>
            <a:xfrm>
              <a:off x="3220" y="545"/>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0" name="Google Shape;2970;p129"/>
            <p:cNvSpPr/>
            <p:nvPr/>
          </p:nvSpPr>
          <p:spPr>
            <a:xfrm>
              <a:off x="3220" y="316"/>
              <a:ext cx="126" cy="196"/>
            </a:xfrm>
            <a:custGeom>
              <a:avLst/>
              <a:gdLst/>
              <a:ahLst/>
              <a:cxnLst/>
              <a:rect l="l" t="t" r="r" b="b"/>
              <a:pathLst>
                <a:path w="53" h="83" extrusionOk="0">
                  <a:moveTo>
                    <a:pt x="51" y="83"/>
                  </a:moveTo>
                  <a:cubicBezTo>
                    <a:pt x="51" y="83"/>
                    <a:pt x="0" y="56"/>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1" name="Google Shape;2971;p129"/>
            <p:cNvSpPr/>
            <p:nvPr/>
          </p:nvSpPr>
          <p:spPr>
            <a:xfrm>
              <a:off x="3386" y="385"/>
              <a:ext cx="123" cy="193"/>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2" name="Google Shape;2972;p129"/>
            <p:cNvSpPr/>
            <p:nvPr/>
          </p:nvSpPr>
          <p:spPr>
            <a:xfrm>
              <a:off x="3124" y="1062"/>
              <a:ext cx="264" cy="1242"/>
            </a:xfrm>
            <a:custGeom>
              <a:avLst/>
              <a:gdLst/>
              <a:ahLst/>
              <a:cxnLst/>
              <a:rect l="l" t="t" r="r" b="b"/>
              <a:pathLst>
                <a:path w="112" h="525" extrusionOk="0">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3" name="Google Shape;2973;p129"/>
            <p:cNvSpPr/>
            <p:nvPr/>
          </p:nvSpPr>
          <p:spPr>
            <a:xfrm>
              <a:off x="3737" y="1710"/>
              <a:ext cx="378" cy="1786"/>
            </a:xfrm>
            <a:custGeom>
              <a:avLst/>
              <a:gdLst/>
              <a:ahLst/>
              <a:cxnLst/>
              <a:rect l="l" t="t" r="r" b="b"/>
              <a:pathLst>
                <a:path w="160" h="756" extrusionOk="0">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4" name="Google Shape;2974;p129"/>
            <p:cNvSpPr/>
            <p:nvPr/>
          </p:nvSpPr>
          <p:spPr>
            <a:xfrm>
              <a:off x="3249" y="2924"/>
              <a:ext cx="359" cy="560"/>
            </a:xfrm>
            <a:custGeom>
              <a:avLst/>
              <a:gdLst/>
              <a:ahLst/>
              <a:cxnLst/>
              <a:rect l="l" t="t" r="r" b="b"/>
              <a:pathLst>
                <a:path w="152" h="237" extrusionOk="0">
                  <a:moveTo>
                    <a:pt x="144" y="237"/>
                  </a:moveTo>
                  <a:cubicBezTo>
                    <a:pt x="144" y="237"/>
                    <a:pt x="0" y="159"/>
                    <a:pt x="11" y="0"/>
                  </a:cubicBezTo>
                  <a:cubicBezTo>
                    <a:pt x="152" y="69"/>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5" name="Google Shape;2975;p129"/>
            <p:cNvSpPr/>
            <p:nvPr/>
          </p:nvSpPr>
          <p:spPr>
            <a:xfrm>
              <a:off x="3324" y="2992"/>
              <a:ext cx="305" cy="520"/>
            </a:xfrm>
            <a:custGeom>
              <a:avLst/>
              <a:gdLst/>
              <a:ahLst/>
              <a:cxnLst/>
              <a:rect l="l" t="t" r="r" b="b"/>
              <a:pathLst>
                <a:path w="129" h="220" extrusionOk="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6" name="Google Shape;2976;p129"/>
            <p:cNvSpPr/>
            <p:nvPr/>
          </p:nvSpPr>
          <p:spPr>
            <a:xfrm>
              <a:off x="3610" y="375"/>
              <a:ext cx="232" cy="444"/>
            </a:xfrm>
            <a:custGeom>
              <a:avLst/>
              <a:gdLst/>
              <a:ahLst/>
              <a:cxnLst/>
              <a:rect l="l" t="t" r="r" b="b"/>
              <a:pathLst>
                <a:path w="98" h="188" extrusionOk="0">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7" name="Google Shape;2977;p129"/>
            <p:cNvSpPr/>
            <p:nvPr/>
          </p:nvSpPr>
          <p:spPr>
            <a:xfrm>
              <a:off x="3712" y="387"/>
              <a:ext cx="118" cy="371"/>
            </a:xfrm>
            <a:custGeom>
              <a:avLst/>
              <a:gdLst/>
              <a:ahLst/>
              <a:cxnLst/>
              <a:rect l="l" t="t" r="r" b="b"/>
              <a:pathLst>
                <a:path w="50" h="157" extrusionOk="0">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8" name="Google Shape;2978;p129"/>
            <p:cNvSpPr/>
            <p:nvPr/>
          </p:nvSpPr>
          <p:spPr>
            <a:xfrm>
              <a:off x="3627" y="1757"/>
              <a:ext cx="252" cy="498"/>
            </a:xfrm>
            <a:custGeom>
              <a:avLst/>
              <a:gdLst/>
              <a:ahLst/>
              <a:cxnLst/>
              <a:rect l="l" t="t" r="r" b="b"/>
              <a:pathLst>
                <a:path w="107" h="211" extrusionOk="0">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9" name="Google Shape;2979;p129"/>
            <p:cNvSpPr/>
            <p:nvPr/>
          </p:nvSpPr>
          <p:spPr>
            <a:xfrm>
              <a:off x="3740" y="1766"/>
              <a:ext cx="128" cy="416"/>
            </a:xfrm>
            <a:custGeom>
              <a:avLst/>
              <a:gdLst/>
              <a:ahLst/>
              <a:cxnLst/>
              <a:rect l="l" t="t" r="r" b="b"/>
              <a:pathLst>
                <a:path w="54" h="176" extrusionOk="0">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0" name="Google Shape;2980;p129"/>
            <p:cNvSpPr/>
            <p:nvPr/>
          </p:nvSpPr>
          <p:spPr>
            <a:xfrm>
              <a:off x="3608" y="3016"/>
              <a:ext cx="255" cy="498"/>
            </a:xfrm>
            <a:custGeom>
              <a:avLst/>
              <a:gdLst/>
              <a:ahLst/>
              <a:cxnLst/>
              <a:rect l="l" t="t" r="r" b="b"/>
              <a:pathLst>
                <a:path w="108" h="211" extrusionOk="0">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1" name="Google Shape;2981;p129"/>
            <p:cNvSpPr/>
            <p:nvPr/>
          </p:nvSpPr>
          <p:spPr>
            <a:xfrm>
              <a:off x="3721" y="3025"/>
              <a:ext cx="128" cy="416"/>
            </a:xfrm>
            <a:custGeom>
              <a:avLst/>
              <a:gdLst/>
              <a:ahLst/>
              <a:cxnLst/>
              <a:rect l="l" t="t" r="r" b="b"/>
              <a:pathLst>
                <a:path w="54" h="176" extrusionOk="0">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2" name="Google Shape;2982;p129"/>
            <p:cNvSpPr/>
            <p:nvPr/>
          </p:nvSpPr>
          <p:spPr>
            <a:xfrm>
              <a:off x="3329" y="1528"/>
              <a:ext cx="255" cy="496"/>
            </a:xfrm>
            <a:custGeom>
              <a:avLst/>
              <a:gdLst/>
              <a:ahLst/>
              <a:cxnLst/>
              <a:rect l="l" t="t" r="r" b="b"/>
              <a:pathLst>
                <a:path w="108" h="210" extrusionOk="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3" name="Google Shape;2983;p129"/>
            <p:cNvSpPr/>
            <p:nvPr/>
          </p:nvSpPr>
          <p:spPr>
            <a:xfrm>
              <a:off x="3341" y="1537"/>
              <a:ext cx="127" cy="418"/>
            </a:xfrm>
            <a:custGeom>
              <a:avLst/>
              <a:gdLst/>
              <a:ahLst/>
              <a:cxnLst/>
              <a:rect l="l" t="t" r="r" b="b"/>
              <a:pathLst>
                <a:path w="54" h="177" extrusionOk="0">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4" name="Google Shape;2984;p129"/>
            <p:cNvSpPr/>
            <p:nvPr/>
          </p:nvSpPr>
          <p:spPr>
            <a:xfrm>
              <a:off x="3261" y="2272"/>
              <a:ext cx="356" cy="560"/>
            </a:xfrm>
            <a:custGeom>
              <a:avLst/>
              <a:gdLst/>
              <a:ahLst/>
              <a:cxnLst/>
              <a:rect l="l" t="t" r="r" b="b"/>
              <a:pathLst>
                <a:path w="151" h="237" extrusionOk="0">
                  <a:moveTo>
                    <a:pt x="143" y="237"/>
                  </a:moveTo>
                  <a:cubicBezTo>
                    <a:pt x="143" y="237"/>
                    <a:pt x="0" y="158"/>
                    <a:pt x="10" y="0"/>
                  </a:cubicBezTo>
                  <a:cubicBezTo>
                    <a:pt x="151" y="69"/>
                    <a:pt x="143" y="237"/>
                    <a:pt x="143"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5" name="Google Shape;2985;p129"/>
            <p:cNvSpPr/>
            <p:nvPr/>
          </p:nvSpPr>
          <p:spPr>
            <a:xfrm>
              <a:off x="3615" y="1863"/>
              <a:ext cx="357" cy="560"/>
            </a:xfrm>
            <a:custGeom>
              <a:avLst/>
              <a:gdLst/>
              <a:ahLst/>
              <a:cxnLst/>
              <a:rect l="l" t="t" r="r" b="b"/>
              <a:pathLst>
                <a:path w="151" h="237" extrusionOk="0">
                  <a:moveTo>
                    <a:pt x="7" y="237"/>
                  </a:moveTo>
                  <a:cubicBezTo>
                    <a:pt x="7" y="237"/>
                    <a:pt x="151" y="159"/>
                    <a:pt x="140" y="0"/>
                  </a:cubicBezTo>
                  <a:cubicBezTo>
                    <a:pt x="0" y="69"/>
                    <a:pt x="7" y="237"/>
                    <a:pt x="7"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6" name="Google Shape;2986;p129"/>
            <p:cNvSpPr/>
            <p:nvPr/>
          </p:nvSpPr>
          <p:spPr>
            <a:xfrm>
              <a:off x="3587" y="2463"/>
              <a:ext cx="356" cy="562"/>
            </a:xfrm>
            <a:custGeom>
              <a:avLst/>
              <a:gdLst/>
              <a:ahLst/>
              <a:cxnLst/>
              <a:rect l="l" t="t" r="r" b="b"/>
              <a:pathLst>
                <a:path w="151" h="238" extrusionOk="0">
                  <a:moveTo>
                    <a:pt x="8" y="238"/>
                  </a:moveTo>
                  <a:cubicBezTo>
                    <a:pt x="8" y="238"/>
                    <a:pt x="151" y="159"/>
                    <a:pt x="140" y="0"/>
                  </a:cubicBezTo>
                  <a:cubicBezTo>
                    <a:pt x="0" y="70"/>
                    <a:pt x="8" y="238"/>
                    <a:pt x="8"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7" name="Google Shape;2987;p129"/>
            <p:cNvSpPr/>
            <p:nvPr/>
          </p:nvSpPr>
          <p:spPr>
            <a:xfrm>
              <a:off x="3591" y="3096"/>
              <a:ext cx="352" cy="562"/>
            </a:xfrm>
            <a:custGeom>
              <a:avLst/>
              <a:gdLst/>
              <a:ahLst/>
              <a:cxnLst/>
              <a:rect l="l" t="t" r="r" b="b"/>
              <a:pathLst>
                <a:path w="149" h="238" extrusionOk="0">
                  <a:moveTo>
                    <a:pt x="7" y="238"/>
                  </a:moveTo>
                  <a:cubicBezTo>
                    <a:pt x="7" y="238"/>
                    <a:pt x="149" y="159"/>
                    <a:pt x="140" y="0"/>
                  </a:cubicBezTo>
                  <a:cubicBezTo>
                    <a:pt x="0" y="70"/>
                    <a:pt x="7" y="238"/>
                    <a:pt x="7"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8" name="Google Shape;2988;p129"/>
            <p:cNvSpPr/>
            <p:nvPr/>
          </p:nvSpPr>
          <p:spPr>
            <a:xfrm>
              <a:off x="3244" y="1603"/>
              <a:ext cx="357" cy="555"/>
            </a:xfrm>
            <a:custGeom>
              <a:avLst/>
              <a:gdLst/>
              <a:ahLst/>
              <a:cxnLst/>
              <a:rect l="l" t="t" r="r" b="b"/>
              <a:pathLst>
                <a:path w="151" h="235" extrusionOk="0">
                  <a:moveTo>
                    <a:pt x="144" y="235"/>
                  </a:moveTo>
                  <a:cubicBezTo>
                    <a:pt x="144" y="235"/>
                    <a:pt x="0" y="157"/>
                    <a:pt x="11" y="0"/>
                  </a:cubicBezTo>
                  <a:cubicBezTo>
                    <a:pt x="151" y="68"/>
                    <a:pt x="144" y="235"/>
                    <a:pt x="144" y="23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9" name="Google Shape;2989;p129"/>
            <p:cNvSpPr/>
            <p:nvPr/>
          </p:nvSpPr>
          <p:spPr>
            <a:xfrm>
              <a:off x="3631" y="1138"/>
              <a:ext cx="355" cy="558"/>
            </a:xfrm>
            <a:custGeom>
              <a:avLst/>
              <a:gdLst/>
              <a:ahLst/>
              <a:cxnLst/>
              <a:rect l="l" t="t" r="r" b="b"/>
              <a:pathLst>
                <a:path w="150" h="236" extrusionOk="0">
                  <a:moveTo>
                    <a:pt x="6" y="236"/>
                  </a:moveTo>
                  <a:cubicBezTo>
                    <a:pt x="6" y="236"/>
                    <a:pt x="150" y="158"/>
                    <a:pt x="140" y="0"/>
                  </a:cubicBezTo>
                  <a:cubicBezTo>
                    <a:pt x="0" y="69"/>
                    <a:pt x="6" y="236"/>
                    <a:pt x="6" y="236"/>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0" name="Google Shape;2990;p129"/>
            <p:cNvSpPr/>
            <p:nvPr/>
          </p:nvSpPr>
          <p:spPr>
            <a:xfrm>
              <a:off x="3244" y="895"/>
              <a:ext cx="357" cy="560"/>
            </a:xfrm>
            <a:custGeom>
              <a:avLst/>
              <a:gdLst/>
              <a:ahLst/>
              <a:cxnLst/>
              <a:rect l="l" t="t" r="r" b="b"/>
              <a:pathLst>
                <a:path w="151" h="237" extrusionOk="0">
                  <a:moveTo>
                    <a:pt x="144" y="237"/>
                  </a:moveTo>
                  <a:cubicBezTo>
                    <a:pt x="144" y="237"/>
                    <a:pt x="0" y="159"/>
                    <a:pt x="11" y="0"/>
                  </a:cubicBezTo>
                  <a:cubicBezTo>
                    <a:pt x="151" y="70"/>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1" name="Google Shape;2991;p129"/>
            <p:cNvSpPr/>
            <p:nvPr/>
          </p:nvSpPr>
          <p:spPr>
            <a:xfrm>
              <a:off x="3228" y="236"/>
              <a:ext cx="359" cy="562"/>
            </a:xfrm>
            <a:custGeom>
              <a:avLst/>
              <a:gdLst/>
              <a:ahLst/>
              <a:cxnLst/>
              <a:rect l="l" t="t" r="r" b="b"/>
              <a:pathLst>
                <a:path w="152" h="238" extrusionOk="0">
                  <a:moveTo>
                    <a:pt x="144" y="238"/>
                  </a:moveTo>
                  <a:cubicBezTo>
                    <a:pt x="144" y="238"/>
                    <a:pt x="0" y="160"/>
                    <a:pt x="11" y="0"/>
                  </a:cubicBezTo>
                  <a:cubicBezTo>
                    <a:pt x="152" y="70"/>
                    <a:pt x="144" y="238"/>
                    <a:pt x="144"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2" name="Google Shape;2992;p129"/>
            <p:cNvSpPr/>
            <p:nvPr/>
          </p:nvSpPr>
          <p:spPr>
            <a:xfrm>
              <a:off x="3601" y="488"/>
              <a:ext cx="321" cy="501"/>
            </a:xfrm>
            <a:custGeom>
              <a:avLst/>
              <a:gdLst/>
              <a:ahLst/>
              <a:cxnLst/>
              <a:rect l="l" t="t" r="r" b="b"/>
              <a:pathLst>
                <a:path w="136" h="212" extrusionOk="0">
                  <a:moveTo>
                    <a:pt x="6" y="212"/>
                  </a:moveTo>
                  <a:cubicBezTo>
                    <a:pt x="6" y="212"/>
                    <a:pt x="136" y="143"/>
                    <a:pt x="126" y="0"/>
                  </a:cubicBezTo>
                  <a:cubicBezTo>
                    <a:pt x="0" y="63"/>
                    <a:pt x="6" y="212"/>
                    <a:pt x="6" y="21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3" name="Google Shape;2993;p129"/>
            <p:cNvSpPr/>
            <p:nvPr/>
          </p:nvSpPr>
          <p:spPr>
            <a:xfrm>
              <a:off x="3636" y="1863"/>
              <a:ext cx="300" cy="551"/>
            </a:xfrm>
            <a:custGeom>
              <a:avLst/>
              <a:gdLst/>
              <a:ahLst/>
              <a:cxnLst/>
              <a:rect l="l" t="t" r="r" b="b"/>
              <a:pathLst>
                <a:path w="127" h="233" extrusionOk="0">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4" name="Google Shape;2994;p129"/>
            <p:cNvSpPr/>
            <p:nvPr/>
          </p:nvSpPr>
          <p:spPr>
            <a:xfrm>
              <a:off x="3653" y="1157"/>
              <a:ext cx="300" cy="550"/>
            </a:xfrm>
            <a:custGeom>
              <a:avLst/>
              <a:gdLst/>
              <a:ahLst/>
              <a:cxnLst/>
              <a:rect l="l" t="t" r="r" b="b"/>
              <a:pathLst>
                <a:path w="127" h="233" extrusionOk="0">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5" name="Google Shape;2995;p129"/>
            <p:cNvSpPr/>
            <p:nvPr/>
          </p:nvSpPr>
          <p:spPr>
            <a:xfrm>
              <a:off x="3620" y="496"/>
              <a:ext cx="269" cy="493"/>
            </a:xfrm>
            <a:custGeom>
              <a:avLst/>
              <a:gdLst/>
              <a:ahLst/>
              <a:cxnLst/>
              <a:rect l="l" t="t" r="r" b="b"/>
              <a:pathLst>
                <a:path w="114" h="209" extrusionOk="0">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6" name="Google Shape;2996;p129"/>
            <p:cNvSpPr/>
            <p:nvPr/>
          </p:nvSpPr>
          <p:spPr>
            <a:xfrm>
              <a:off x="3265" y="273"/>
              <a:ext cx="319" cy="530"/>
            </a:xfrm>
            <a:custGeom>
              <a:avLst/>
              <a:gdLst/>
              <a:ahLst/>
              <a:cxnLst/>
              <a:rect l="l" t="t" r="r" b="b"/>
              <a:pathLst>
                <a:path w="135" h="224" extrusionOk="0">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7" name="Google Shape;2997;p129"/>
            <p:cNvSpPr/>
            <p:nvPr/>
          </p:nvSpPr>
          <p:spPr>
            <a:xfrm>
              <a:off x="3279" y="916"/>
              <a:ext cx="319" cy="529"/>
            </a:xfrm>
            <a:custGeom>
              <a:avLst/>
              <a:gdLst/>
              <a:ahLst/>
              <a:cxnLst/>
              <a:rect l="l" t="t" r="r" b="b"/>
              <a:pathLst>
                <a:path w="135" h="224" extrusionOk="0">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8" name="Google Shape;2998;p129"/>
            <p:cNvSpPr/>
            <p:nvPr/>
          </p:nvSpPr>
          <p:spPr>
            <a:xfrm>
              <a:off x="3289" y="1625"/>
              <a:ext cx="305" cy="517"/>
            </a:xfrm>
            <a:custGeom>
              <a:avLst/>
              <a:gdLst/>
              <a:ahLst/>
              <a:cxnLst/>
              <a:rect l="l" t="t" r="r" b="b"/>
              <a:pathLst>
                <a:path w="129" h="219" extrusionOk="0">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9" name="Google Shape;2999;p129"/>
            <p:cNvSpPr/>
            <p:nvPr/>
          </p:nvSpPr>
          <p:spPr>
            <a:xfrm>
              <a:off x="3291" y="2277"/>
              <a:ext cx="310" cy="517"/>
            </a:xfrm>
            <a:custGeom>
              <a:avLst/>
              <a:gdLst/>
              <a:ahLst/>
              <a:cxnLst/>
              <a:rect l="l" t="t" r="r" b="b"/>
              <a:pathLst>
                <a:path w="131" h="219" extrusionOk="0">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0" name="Google Shape;3000;p129"/>
            <p:cNvSpPr/>
            <p:nvPr/>
          </p:nvSpPr>
          <p:spPr>
            <a:xfrm>
              <a:off x="3608" y="2437"/>
              <a:ext cx="300" cy="551"/>
            </a:xfrm>
            <a:custGeom>
              <a:avLst/>
              <a:gdLst/>
              <a:ahLst/>
              <a:cxnLst/>
              <a:rect l="l" t="t" r="r" b="b"/>
              <a:pathLst>
                <a:path w="127" h="233" extrusionOk="0">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1" name="Google Shape;3001;p129"/>
            <p:cNvSpPr/>
            <p:nvPr/>
          </p:nvSpPr>
          <p:spPr>
            <a:xfrm>
              <a:off x="3608" y="3089"/>
              <a:ext cx="300" cy="551"/>
            </a:xfrm>
            <a:custGeom>
              <a:avLst/>
              <a:gdLst/>
              <a:ahLst/>
              <a:cxnLst/>
              <a:rect l="l" t="t" r="r" b="b"/>
              <a:pathLst>
                <a:path w="127" h="233" extrusionOk="0">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2" name="Google Shape;3002;p129"/>
            <p:cNvSpPr/>
            <p:nvPr/>
          </p:nvSpPr>
          <p:spPr>
            <a:xfrm>
              <a:off x="3575" y="751"/>
              <a:ext cx="68" cy="2939"/>
            </a:xfrm>
            <a:custGeom>
              <a:avLst/>
              <a:gdLst/>
              <a:ahLst/>
              <a:cxnLst/>
              <a:rect l="l" t="t" r="r" b="b"/>
              <a:pathLst>
                <a:path w="29" h="1244" extrusionOk="0">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3" name="Google Shape;3003;p129"/>
            <p:cNvSpPr/>
            <p:nvPr/>
          </p:nvSpPr>
          <p:spPr>
            <a:xfrm>
              <a:off x="4061" y="1280"/>
              <a:ext cx="194" cy="385"/>
            </a:xfrm>
            <a:custGeom>
              <a:avLst/>
              <a:gdLst/>
              <a:ahLst/>
              <a:cxnLst/>
              <a:rect l="l" t="t" r="r" b="b"/>
              <a:pathLst>
                <a:path w="82" h="163" extrusionOk="0">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4" name="Google Shape;3004;p129"/>
            <p:cNvSpPr/>
            <p:nvPr/>
          </p:nvSpPr>
          <p:spPr>
            <a:xfrm>
              <a:off x="4068" y="1292"/>
              <a:ext cx="102" cy="318"/>
            </a:xfrm>
            <a:custGeom>
              <a:avLst/>
              <a:gdLst/>
              <a:ahLst/>
              <a:cxnLst/>
              <a:rect l="l" t="t" r="r" b="b"/>
              <a:pathLst>
                <a:path w="43" h="135" extrusionOk="0">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5" name="Google Shape;3005;p129"/>
            <p:cNvSpPr/>
            <p:nvPr/>
          </p:nvSpPr>
          <p:spPr>
            <a:xfrm>
              <a:off x="4040" y="2484"/>
              <a:ext cx="220" cy="426"/>
            </a:xfrm>
            <a:custGeom>
              <a:avLst/>
              <a:gdLst/>
              <a:ahLst/>
              <a:cxnLst/>
              <a:rect l="l" t="t" r="r" b="b"/>
              <a:pathLst>
                <a:path w="93" h="180" extrusionOk="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6" name="Google Shape;3006;p129"/>
            <p:cNvSpPr/>
            <p:nvPr/>
          </p:nvSpPr>
          <p:spPr>
            <a:xfrm>
              <a:off x="4050" y="2492"/>
              <a:ext cx="111" cy="359"/>
            </a:xfrm>
            <a:custGeom>
              <a:avLst/>
              <a:gdLst/>
              <a:ahLst/>
              <a:cxnLst/>
              <a:rect l="l" t="t" r="r" b="b"/>
              <a:pathLst>
                <a:path w="47" h="152" extrusionOk="0">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7" name="Google Shape;3007;p129"/>
            <p:cNvSpPr/>
            <p:nvPr/>
          </p:nvSpPr>
          <p:spPr>
            <a:xfrm>
              <a:off x="4050" y="3545"/>
              <a:ext cx="222" cy="428"/>
            </a:xfrm>
            <a:custGeom>
              <a:avLst/>
              <a:gdLst/>
              <a:ahLst/>
              <a:cxnLst/>
              <a:rect l="l" t="t" r="r" b="b"/>
              <a:pathLst>
                <a:path w="94" h="181" extrusionOk="0">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8" name="Google Shape;3008;p129"/>
            <p:cNvSpPr/>
            <p:nvPr/>
          </p:nvSpPr>
          <p:spPr>
            <a:xfrm>
              <a:off x="4066" y="3557"/>
              <a:ext cx="106" cy="354"/>
            </a:xfrm>
            <a:custGeom>
              <a:avLst/>
              <a:gdLst/>
              <a:ahLst/>
              <a:cxnLst/>
              <a:rect l="l" t="t" r="r" b="b"/>
              <a:pathLst>
                <a:path w="45" h="150" extrusionOk="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9" name="Google Shape;3009;p129"/>
            <p:cNvSpPr/>
            <p:nvPr/>
          </p:nvSpPr>
          <p:spPr>
            <a:xfrm>
              <a:off x="4269" y="2321"/>
              <a:ext cx="218" cy="433"/>
            </a:xfrm>
            <a:custGeom>
              <a:avLst/>
              <a:gdLst/>
              <a:ahLst/>
              <a:cxnLst/>
              <a:rect l="l" t="t" r="r" b="b"/>
              <a:pathLst>
                <a:path w="92" h="183" extrusionOk="0">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0" name="Google Shape;3010;p129"/>
            <p:cNvSpPr/>
            <p:nvPr/>
          </p:nvSpPr>
          <p:spPr>
            <a:xfrm>
              <a:off x="4366" y="2333"/>
              <a:ext cx="111" cy="355"/>
            </a:xfrm>
            <a:custGeom>
              <a:avLst/>
              <a:gdLst/>
              <a:ahLst/>
              <a:cxnLst/>
              <a:rect l="l" t="t" r="r" b="b"/>
              <a:pathLst>
                <a:path w="47" h="150" extrusionOk="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1" name="Google Shape;3011;p129"/>
            <p:cNvSpPr/>
            <p:nvPr/>
          </p:nvSpPr>
          <p:spPr>
            <a:xfrm>
              <a:off x="4253" y="2955"/>
              <a:ext cx="304" cy="481"/>
            </a:xfrm>
            <a:custGeom>
              <a:avLst/>
              <a:gdLst/>
              <a:ahLst/>
              <a:cxnLst/>
              <a:rect l="l" t="t" r="r" b="b"/>
              <a:pathLst>
                <a:path w="129" h="204" extrusionOk="0">
                  <a:moveTo>
                    <a:pt x="6" y="204"/>
                  </a:moveTo>
                  <a:cubicBezTo>
                    <a:pt x="6" y="204"/>
                    <a:pt x="129" y="136"/>
                    <a:pt x="120" y="0"/>
                  </a:cubicBezTo>
                  <a:cubicBezTo>
                    <a:pt x="0" y="59"/>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2" name="Google Shape;3012;p129"/>
            <p:cNvSpPr/>
            <p:nvPr/>
          </p:nvSpPr>
          <p:spPr>
            <a:xfrm>
              <a:off x="3964" y="2577"/>
              <a:ext cx="305" cy="477"/>
            </a:xfrm>
            <a:custGeom>
              <a:avLst/>
              <a:gdLst/>
              <a:ahLst/>
              <a:cxnLst/>
              <a:rect l="l" t="t" r="r" b="b"/>
              <a:pathLst>
                <a:path w="129" h="202" extrusionOk="0">
                  <a:moveTo>
                    <a:pt x="123" y="202"/>
                  </a:moveTo>
                  <a:cubicBezTo>
                    <a:pt x="123" y="202"/>
                    <a:pt x="0" y="136"/>
                    <a:pt x="10" y="0"/>
                  </a:cubicBezTo>
                  <a:cubicBezTo>
                    <a:pt x="129" y="59"/>
                    <a:pt x="123" y="202"/>
                    <a:pt x="123"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3" name="Google Shape;3013;p129"/>
            <p:cNvSpPr/>
            <p:nvPr/>
          </p:nvSpPr>
          <p:spPr>
            <a:xfrm>
              <a:off x="4262" y="3590"/>
              <a:ext cx="305" cy="479"/>
            </a:xfrm>
            <a:custGeom>
              <a:avLst/>
              <a:gdLst/>
              <a:ahLst/>
              <a:cxnLst/>
              <a:rect l="l" t="t" r="r" b="b"/>
              <a:pathLst>
                <a:path w="129" h="203" extrusionOk="0">
                  <a:moveTo>
                    <a:pt x="6" y="203"/>
                  </a:moveTo>
                  <a:cubicBezTo>
                    <a:pt x="6" y="203"/>
                    <a:pt x="129" y="136"/>
                    <a:pt x="120" y="0"/>
                  </a:cubicBezTo>
                  <a:cubicBezTo>
                    <a:pt x="0" y="59"/>
                    <a:pt x="6" y="203"/>
                    <a:pt x="6" y="203"/>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4" name="Google Shape;3014;p129"/>
            <p:cNvSpPr/>
            <p:nvPr/>
          </p:nvSpPr>
          <p:spPr>
            <a:xfrm>
              <a:off x="3972" y="3122"/>
              <a:ext cx="304" cy="475"/>
            </a:xfrm>
            <a:custGeom>
              <a:avLst/>
              <a:gdLst/>
              <a:ahLst/>
              <a:cxnLst/>
              <a:rect l="l" t="t" r="r" b="b"/>
              <a:pathLst>
                <a:path w="129" h="201" extrusionOk="0">
                  <a:moveTo>
                    <a:pt x="124" y="201"/>
                  </a:moveTo>
                  <a:cubicBezTo>
                    <a:pt x="124" y="201"/>
                    <a:pt x="0" y="135"/>
                    <a:pt x="9" y="0"/>
                  </a:cubicBezTo>
                  <a:cubicBezTo>
                    <a:pt x="129" y="58"/>
                    <a:pt x="124" y="201"/>
                    <a:pt x="124"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5" name="Google Shape;3015;p129"/>
            <p:cNvSpPr/>
            <p:nvPr/>
          </p:nvSpPr>
          <p:spPr>
            <a:xfrm>
              <a:off x="3981" y="3595"/>
              <a:ext cx="305" cy="482"/>
            </a:xfrm>
            <a:custGeom>
              <a:avLst/>
              <a:gdLst/>
              <a:ahLst/>
              <a:cxnLst/>
              <a:rect l="l" t="t" r="r" b="b"/>
              <a:pathLst>
                <a:path w="129" h="204" extrusionOk="0">
                  <a:moveTo>
                    <a:pt x="124" y="204"/>
                  </a:moveTo>
                  <a:cubicBezTo>
                    <a:pt x="124" y="204"/>
                    <a:pt x="0" y="136"/>
                    <a:pt x="9" y="0"/>
                  </a:cubicBezTo>
                  <a:cubicBezTo>
                    <a:pt x="129" y="60"/>
                    <a:pt x="124" y="204"/>
                    <a:pt x="124"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6" name="Google Shape;3016;p129"/>
            <p:cNvSpPr/>
            <p:nvPr/>
          </p:nvSpPr>
          <p:spPr>
            <a:xfrm>
              <a:off x="4253" y="2385"/>
              <a:ext cx="304" cy="482"/>
            </a:xfrm>
            <a:custGeom>
              <a:avLst/>
              <a:gdLst/>
              <a:ahLst/>
              <a:cxnLst/>
              <a:rect l="l" t="t" r="r" b="b"/>
              <a:pathLst>
                <a:path w="129" h="204" extrusionOk="0">
                  <a:moveTo>
                    <a:pt x="6" y="204"/>
                  </a:moveTo>
                  <a:cubicBezTo>
                    <a:pt x="6" y="204"/>
                    <a:pt x="129" y="137"/>
                    <a:pt x="120" y="0"/>
                  </a:cubicBezTo>
                  <a:cubicBezTo>
                    <a:pt x="0" y="60"/>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7" name="Google Shape;3017;p129"/>
            <p:cNvSpPr/>
            <p:nvPr/>
          </p:nvSpPr>
          <p:spPr>
            <a:xfrm>
              <a:off x="3950" y="1946"/>
              <a:ext cx="305" cy="484"/>
            </a:xfrm>
            <a:custGeom>
              <a:avLst/>
              <a:gdLst/>
              <a:ahLst/>
              <a:cxnLst/>
              <a:rect l="l" t="t" r="r" b="b"/>
              <a:pathLst>
                <a:path w="129" h="205" extrusionOk="0">
                  <a:moveTo>
                    <a:pt x="122" y="205"/>
                  </a:moveTo>
                  <a:cubicBezTo>
                    <a:pt x="122" y="205"/>
                    <a:pt x="0" y="137"/>
                    <a:pt x="8" y="0"/>
                  </a:cubicBezTo>
                  <a:cubicBezTo>
                    <a:pt x="129" y="60"/>
                    <a:pt x="122" y="205"/>
                    <a:pt x="122" y="20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8" name="Google Shape;3018;p129"/>
            <p:cNvSpPr/>
            <p:nvPr/>
          </p:nvSpPr>
          <p:spPr>
            <a:xfrm>
              <a:off x="4253" y="1747"/>
              <a:ext cx="304" cy="478"/>
            </a:xfrm>
            <a:custGeom>
              <a:avLst/>
              <a:gdLst/>
              <a:ahLst/>
              <a:cxnLst/>
              <a:rect l="l" t="t" r="r" b="b"/>
              <a:pathLst>
                <a:path w="129" h="202" extrusionOk="0">
                  <a:moveTo>
                    <a:pt x="6" y="202"/>
                  </a:moveTo>
                  <a:cubicBezTo>
                    <a:pt x="6" y="202"/>
                    <a:pt x="129" y="136"/>
                    <a:pt x="120" y="0"/>
                  </a:cubicBezTo>
                  <a:cubicBezTo>
                    <a:pt x="0" y="59"/>
                    <a:pt x="6" y="202"/>
                    <a:pt x="6"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9" name="Google Shape;3019;p129"/>
            <p:cNvSpPr/>
            <p:nvPr/>
          </p:nvSpPr>
          <p:spPr>
            <a:xfrm>
              <a:off x="4248" y="1211"/>
              <a:ext cx="307" cy="475"/>
            </a:xfrm>
            <a:custGeom>
              <a:avLst/>
              <a:gdLst/>
              <a:ahLst/>
              <a:cxnLst/>
              <a:rect l="l" t="t" r="r" b="b"/>
              <a:pathLst>
                <a:path w="130" h="201" extrusionOk="0">
                  <a:moveTo>
                    <a:pt x="7" y="201"/>
                  </a:moveTo>
                  <a:cubicBezTo>
                    <a:pt x="7" y="201"/>
                    <a:pt x="130" y="135"/>
                    <a:pt x="120" y="0"/>
                  </a:cubicBezTo>
                  <a:cubicBezTo>
                    <a:pt x="0" y="59"/>
                    <a:pt x="7" y="201"/>
                    <a:pt x="7"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0" name="Google Shape;3020;p129"/>
            <p:cNvSpPr/>
            <p:nvPr/>
          </p:nvSpPr>
          <p:spPr>
            <a:xfrm>
              <a:off x="3990" y="1381"/>
              <a:ext cx="274" cy="428"/>
            </a:xfrm>
            <a:custGeom>
              <a:avLst/>
              <a:gdLst/>
              <a:ahLst/>
              <a:cxnLst/>
              <a:rect l="l" t="t" r="r" b="b"/>
              <a:pathLst>
                <a:path w="116" h="181" extrusionOk="0">
                  <a:moveTo>
                    <a:pt x="112" y="181"/>
                  </a:moveTo>
                  <a:cubicBezTo>
                    <a:pt x="112" y="181"/>
                    <a:pt x="0" y="121"/>
                    <a:pt x="8" y="0"/>
                  </a:cubicBezTo>
                  <a:cubicBezTo>
                    <a:pt x="116" y="54"/>
                    <a:pt x="112" y="181"/>
                    <a:pt x="112" y="18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1" name="Google Shape;3021;p129"/>
            <p:cNvSpPr/>
            <p:nvPr/>
          </p:nvSpPr>
          <p:spPr>
            <a:xfrm>
              <a:off x="3993" y="2577"/>
              <a:ext cx="260" cy="474"/>
            </a:xfrm>
            <a:custGeom>
              <a:avLst/>
              <a:gdLst/>
              <a:ahLst/>
              <a:cxnLst/>
              <a:rect l="l" t="t" r="r" b="b"/>
              <a:pathLst>
                <a:path w="110" h="201" extrusionOk="0">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2" name="Google Shape;3022;p129"/>
            <p:cNvSpPr/>
            <p:nvPr/>
          </p:nvSpPr>
          <p:spPr>
            <a:xfrm>
              <a:off x="3979" y="1962"/>
              <a:ext cx="257" cy="478"/>
            </a:xfrm>
            <a:custGeom>
              <a:avLst/>
              <a:gdLst/>
              <a:ahLst/>
              <a:cxnLst/>
              <a:rect l="l" t="t" r="r" b="b"/>
              <a:pathLst>
                <a:path w="109" h="202" extrusionOk="0">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3" name="Google Shape;3023;p129"/>
            <p:cNvSpPr/>
            <p:nvPr/>
          </p:nvSpPr>
          <p:spPr>
            <a:xfrm>
              <a:off x="4019" y="1388"/>
              <a:ext cx="229" cy="421"/>
            </a:xfrm>
            <a:custGeom>
              <a:avLst/>
              <a:gdLst/>
              <a:ahLst/>
              <a:cxnLst/>
              <a:rect l="l" t="t" r="r" b="b"/>
              <a:pathLst>
                <a:path w="97" h="178" extrusionOk="0">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4" name="Google Shape;3024;p129"/>
            <p:cNvSpPr/>
            <p:nvPr/>
          </p:nvSpPr>
          <p:spPr>
            <a:xfrm>
              <a:off x="4248" y="1240"/>
              <a:ext cx="276" cy="448"/>
            </a:xfrm>
            <a:custGeom>
              <a:avLst/>
              <a:gdLst/>
              <a:ahLst/>
              <a:cxnLst/>
              <a:rect l="l" t="t" r="r" b="b"/>
              <a:pathLst>
                <a:path w="117" h="190" extrusionOk="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5" name="Google Shape;3025;p129"/>
            <p:cNvSpPr/>
            <p:nvPr/>
          </p:nvSpPr>
          <p:spPr>
            <a:xfrm>
              <a:off x="4253" y="1766"/>
              <a:ext cx="274" cy="449"/>
            </a:xfrm>
            <a:custGeom>
              <a:avLst/>
              <a:gdLst/>
              <a:ahLst/>
              <a:cxnLst/>
              <a:rect l="l" t="t" r="r" b="b"/>
              <a:pathLst>
                <a:path w="116" h="190" extrusionOk="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6" name="Google Shape;3026;p129"/>
            <p:cNvSpPr/>
            <p:nvPr/>
          </p:nvSpPr>
          <p:spPr>
            <a:xfrm>
              <a:off x="4253" y="2407"/>
              <a:ext cx="271" cy="441"/>
            </a:xfrm>
            <a:custGeom>
              <a:avLst/>
              <a:gdLst/>
              <a:ahLst/>
              <a:cxnLst/>
              <a:rect l="l" t="t" r="r" b="b"/>
              <a:pathLst>
                <a:path w="115" h="187" extrusionOk="0">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7" name="Google Shape;3027;p129"/>
            <p:cNvSpPr/>
            <p:nvPr/>
          </p:nvSpPr>
          <p:spPr>
            <a:xfrm>
              <a:off x="4364" y="2647"/>
              <a:ext cx="2" cy="3"/>
            </a:xfrm>
            <a:custGeom>
              <a:avLst/>
              <a:gdLst/>
              <a:ahLst/>
              <a:cxnLst/>
              <a:rect l="l" t="t" r="r" b="b"/>
              <a:pathLst>
                <a:path w="2" h="3" extrusionOk="0">
                  <a:moveTo>
                    <a:pt x="2" y="0"/>
                  </a:moveTo>
                  <a:lnTo>
                    <a:pt x="0" y="0"/>
                  </a:lnTo>
                  <a:lnTo>
                    <a:pt x="0" y="3"/>
                  </a:lnTo>
                  <a:lnTo>
                    <a:pt x="2" y="3"/>
                  </a:lnTo>
                  <a:lnTo>
                    <a:pt x="2" y="0"/>
                  </a:lnTo>
                  <a:lnTo>
                    <a:pt x="2" y="0"/>
                  </a:lnTo>
                  <a:lnTo>
                    <a:pt x="2" y="0"/>
                  </a:lnTo>
                  <a:lnTo>
                    <a:pt x="2" y="0"/>
                  </a:ln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8" name="Google Shape;3028;p129"/>
            <p:cNvSpPr/>
            <p:nvPr/>
          </p:nvSpPr>
          <p:spPr>
            <a:xfrm>
              <a:off x="4262" y="2959"/>
              <a:ext cx="267" cy="444"/>
            </a:xfrm>
            <a:custGeom>
              <a:avLst/>
              <a:gdLst/>
              <a:ahLst/>
              <a:cxnLst/>
              <a:rect l="l" t="t" r="r" b="b"/>
              <a:pathLst>
                <a:path w="113" h="188" extrusionOk="0">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9" name="Google Shape;3029;p129"/>
            <p:cNvSpPr/>
            <p:nvPr/>
          </p:nvSpPr>
          <p:spPr>
            <a:xfrm>
              <a:off x="4269" y="3621"/>
              <a:ext cx="267" cy="441"/>
            </a:xfrm>
            <a:custGeom>
              <a:avLst/>
              <a:gdLst/>
              <a:ahLst/>
              <a:cxnLst/>
              <a:rect l="l" t="t" r="r" b="b"/>
              <a:pathLst>
                <a:path w="113" h="187" extrusionOk="0">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0" name="Google Shape;3030;p129"/>
            <p:cNvSpPr/>
            <p:nvPr/>
          </p:nvSpPr>
          <p:spPr>
            <a:xfrm>
              <a:off x="4002" y="3099"/>
              <a:ext cx="260" cy="472"/>
            </a:xfrm>
            <a:custGeom>
              <a:avLst/>
              <a:gdLst/>
              <a:ahLst/>
              <a:cxnLst/>
              <a:rect l="l" t="t" r="r" b="b"/>
              <a:pathLst>
                <a:path w="110" h="200" extrusionOk="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1" name="Google Shape;3031;p129"/>
            <p:cNvSpPr/>
            <p:nvPr/>
          </p:nvSpPr>
          <p:spPr>
            <a:xfrm>
              <a:off x="4009" y="3609"/>
              <a:ext cx="260" cy="475"/>
            </a:xfrm>
            <a:custGeom>
              <a:avLst/>
              <a:gdLst/>
              <a:ahLst/>
              <a:cxnLst/>
              <a:rect l="l" t="t" r="r" b="b"/>
              <a:pathLst>
                <a:path w="110" h="201" extrusionOk="0">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2" name="Google Shape;3032;p129"/>
            <p:cNvSpPr/>
            <p:nvPr/>
          </p:nvSpPr>
          <p:spPr>
            <a:xfrm>
              <a:off x="4227" y="1606"/>
              <a:ext cx="59" cy="2471"/>
            </a:xfrm>
            <a:custGeom>
              <a:avLst/>
              <a:gdLst/>
              <a:ahLst/>
              <a:cxnLst/>
              <a:rect l="l" t="t" r="r" b="b"/>
              <a:pathLst>
                <a:path w="25" h="1046" extrusionOk="0">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033" name="Google Shape;3033;p129"/>
          <p:cNvGrpSpPr/>
          <p:nvPr/>
        </p:nvGrpSpPr>
        <p:grpSpPr>
          <a:xfrm>
            <a:off x="9087454" y="2736976"/>
            <a:ext cx="906259" cy="2416463"/>
            <a:chOff x="3124" y="236"/>
            <a:chExt cx="1443" cy="3848"/>
          </a:xfrm>
        </p:grpSpPr>
        <p:sp>
          <p:nvSpPr>
            <p:cNvPr id="3034" name="Google Shape;3034;p129"/>
            <p:cNvSpPr/>
            <p:nvPr/>
          </p:nvSpPr>
          <p:spPr>
            <a:xfrm>
              <a:off x="3990" y="493"/>
              <a:ext cx="29" cy="1347"/>
            </a:xfrm>
            <a:custGeom>
              <a:avLst/>
              <a:gdLst/>
              <a:ahLst/>
              <a:cxnLst/>
              <a:rect l="l" t="t" r="r" b="b"/>
              <a:pathLst>
                <a:path w="29" h="1347" extrusionOk="0">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5" name="Google Shape;3035;p129"/>
            <p:cNvSpPr/>
            <p:nvPr/>
          </p:nvSpPr>
          <p:spPr>
            <a:xfrm>
              <a:off x="3811" y="1216"/>
              <a:ext cx="161" cy="248"/>
            </a:xfrm>
            <a:custGeom>
              <a:avLst/>
              <a:gdLst/>
              <a:ahLst/>
              <a:cxnLst/>
              <a:rect l="l" t="t" r="r" b="b"/>
              <a:pathLst>
                <a:path w="68" h="105" extrusionOk="0">
                  <a:moveTo>
                    <a:pt x="65" y="105"/>
                  </a:moveTo>
                  <a:cubicBezTo>
                    <a:pt x="65" y="105"/>
                    <a:pt x="0" y="71"/>
                    <a:pt x="5" y="0"/>
                  </a:cubicBezTo>
                  <a:cubicBezTo>
                    <a:pt x="68" y="30"/>
                    <a:pt x="65" y="105"/>
                    <a:pt x="65" y="105"/>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6" name="Google Shape;3036;p129"/>
            <p:cNvSpPr/>
            <p:nvPr/>
          </p:nvSpPr>
          <p:spPr>
            <a:xfrm>
              <a:off x="4021" y="1006"/>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7" name="Google Shape;3037;p129"/>
            <p:cNvSpPr/>
            <p:nvPr/>
          </p:nvSpPr>
          <p:spPr>
            <a:xfrm>
              <a:off x="3811" y="1509"/>
              <a:ext cx="161" cy="253"/>
            </a:xfrm>
            <a:custGeom>
              <a:avLst/>
              <a:gdLst/>
              <a:ahLst/>
              <a:cxnLst/>
              <a:rect l="l" t="t" r="r" b="b"/>
              <a:pathLst>
                <a:path w="68" h="107" extrusionOk="0">
                  <a:moveTo>
                    <a:pt x="65" y="107"/>
                  </a:moveTo>
                  <a:cubicBezTo>
                    <a:pt x="65" y="107"/>
                    <a:pt x="0" y="71"/>
                    <a:pt x="5" y="0"/>
                  </a:cubicBezTo>
                  <a:cubicBezTo>
                    <a:pt x="68" y="31"/>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8" name="Google Shape;3038;p129"/>
            <p:cNvSpPr/>
            <p:nvPr/>
          </p:nvSpPr>
          <p:spPr>
            <a:xfrm>
              <a:off x="4021" y="1301"/>
              <a:ext cx="161" cy="250"/>
            </a:xfrm>
            <a:custGeom>
              <a:avLst/>
              <a:gdLst/>
              <a:ahLst/>
              <a:cxnLst/>
              <a:rect l="l" t="t" r="r" b="b"/>
              <a:pathLst>
                <a:path w="68" h="106" extrusionOk="0">
                  <a:moveTo>
                    <a:pt x="4" y="106"/>
                  </a:moveTo>
                  <a:cubicBezTo>
                    <a:pt x="4" y="106"/>
                    <a:pt x="68" y="70"/>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9" name="Google Shape;3039;p129"/>
            <p:cNvSpPr/>
            <p:nvPr/>
          </p:nvSpPr>
          <p:spPr>
            <a:xfrm>
              <a:off x="4021" y="1632"/>
              <a:ext cx="161" cy="252"/>
            </a:xfrm>
            <a:custGeom>
              <a:avLst/>
              <a:gdLst/>
              <a:ahLst/>
              <a:cxnLst/>
              <a:rect l="l" t="t" r="r" b="b"/>
              <a:pathLst>
                <a:path w="68" h="107" extrusionOk="0">
                  <a:moveTo>
                    <a:pt x="4" y="107"/>
                  </a:moveTo>
                  <a:cubicBezTo>
                    <a:pt x="4" y="107"/>
                    <a:pt x="68" y="71"/>
                    <a:pt x="64" y="0"/>
                  </a:cubicBezTo>
                  <a:cubicBezTo>
                    <a:pt x="0" y="31"/>
                    <a:pt x="4" y="107"/>
                    <a:pt x="4"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0" name="Google Shape;3040;p129"/>
            <p:cNvSpPr/>
            <p:nvPr/>
          </p:nvSpPr>
          <p:spPr>
            <a:xfrm>
              <a:off x="3811" y="885"/>
              <a:ext cx="161" cy="253"/>
            </a:xfrm>
            <a:custGeom>
              <a:avLst/>
              <a:gdLst/>
              <a:ahLst/>
              <a:cxnLst/>
              <a:rect l="l" t="t" r="r" b="b"/>
              <a:pathLst>
                <a:path w="68" h="107" extrusionOk="0">
                  <a:moveTo>
                    <a:pt x="65" y="107"/>
                  </a:moveTo>
                  <a:cubicBezTo>
                    <a:pt x="65" y="107"/>
                    <a:pt x="0" y="72"/>
                    <a:pt x="5" y="0"/>
                  </a:cubicBezTo>
                  <a:cubicBezTo>
                    <a:pt x="68" y="32"/>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1" name="Google Shape;3041;p129"/>
            <p:cNvSpPr/>
            <p:nvPr/>
          </p:nvSpPr>
          <p:spPr>
            <a:xfrm>
              <a:off x="4021" y="677"/>
              <a:ext cx="161" cy="251"/>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2" name="Google Shape;3042;p129"/>
            <p:cNvSpPr/>
            <p:nvPr/>
          </p:nvSpPr>
          <p:spPr>
            <a:xfrm>
              <a:off x="3811" y="569"/>
              <a:ext cx="161" cy="250"/>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3" name="Google Shape;3043;p129"/>
            <p:cNvSpPr/>
            <p:nvPr/>
          </p:nvSpPr>
          <p:spPr>
            <a:xfrm>
              <a:off x="3811" y="273"/>
              <a:ext cx="161" cy="251"/>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4" name="Google Shape;3044;p129"/>
            <p:cNvSpPr/>
            <p:nvPr/>
          </p:nvSpPr>
          <p:spPr>
            <a:xfrm>
              <a:off x="4021" y="361"/>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5" name="Google Shape;3045;p129"/>
            <p:cNvSpPr/>
            <p:nvPr/>
          </p:nvSpPr>
          <p:spPr>
            <a:xfrm>
              <a:off x="3360" y="486"/>
              <a:ext cx="21" cy="1049"/>
            </a:xfrm>
            <a:custGeom>
              <a:avLst/>
              <a:gdLst/>
              <a:ahLst/>
              <a:cxnLst/>
              <a:rect l="l" t="t" r="r" b="b"/>
              <a:pathLst>
                <a:path w="21" h="1049" extrusionOk="0">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6" name="Google Shape;3046;p129"/>
            <p:cNvSpPr/>
            <p:nvPr/>
          </p:nvSpPr>
          <p:spPr>
            <a:xfrm>
              <a:off x="3220" y="1048"/>
              <a:ext cx="126" cy="194"/>
            </a:xfrm>
            <a:custGeom>
              <a:avLst/>
              <a:gdLst/>
              <a:ahLst/>
              <a:cxnLst/>
              <a:rect l="l" t="t" r="r" b="b"/>
              <a:pathLst>
                <a:path w="53" h="82" extrusionOk="0">
                  <a:moveTo>
                    <a:pt x="51" y="82"/>
                  </a:moveTo>
                  <a:cubicBezTo>
                    <a:pt x="51" y="82"/>
                    <a:pt x="0" y="55"/>
                    <a:pt x="4" y="0"/>
                  </a:cubicBezTo>
                  <a:cubicBezTo>
                    <a:pt x="53" y="24"/>
                    <a:pt x="51" y="82"/>
                    <a:pt x="51"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7" name="Google Shape;3047;p129"/>
            <p:cNvSpPr/>
            <p:nvPr/>
          </p:nvSpPr>
          <p:spPr>
            <a:xfrm>
              <a:off x="3386" y="885"/>
              <a:ext cx="123" cy="196"/>
            </a:xfrm>
            <a:custGeom>
              <a:avLst/>
              <a:gdLst/>
              <a:ahLst/>
              <a:cxnLst/>
              <a:rect l="l" t="t" r="r" b="b"/>
              <a:pathLst>
                <a:path w="52" h="83" extrusionOk="0">
                  <a:moveTo>
                    <a:pt x="3" y="83"/>
                  </a:moveTo>
                  <a:cubicBezTo>
                    <a:pt x="3" y="83"/>
                    <a:pt x="52" y="55"/>
                    <a:pt x="49" y="0"/>
                  </a:cubicBezTo>
                  <a:cubicBezTo>
                    <a:pt x="0" y="25"/>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8" name="Google Shape;3048;p129"/>
            <p:cNvSpPr/>
            <p:nvPr/>
          </p:nvSpPr>
          <p:spPr>
            <a:xfrm>
              <a:off x="3220" y="1277"/>
              <a:ext cx="126" cy="196"/>
            </a:xfrm>
            <a:custGeom>
              <a:avLst/>
              <a:gdLst/>
              <a:ahLst/>
              <a:cxnLst/>
              <a:rect l="l" t="t" r="r" b="b"/>
              <a:pathLst>
                <a:path w="53" h="83" extrusionOk="0">
                  <a:moveTo>
                    <a:pt x="51" y="83"/>
                  </a:moveTo>
                  <a:cubicBezTo>
                    <a:pt x="51" y="83"/>
                    <a:pt x="0" y="55"/>
                    <a:pt x="4" y="0"/>
                  </a:cubicBezTo>
                  <a:cubicBezTo>
                    <a:pt x="53" y="24"/>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9" name="Google Shape;3049;p129"/>
            <p:cNvSpPr/>
            <p:nvPr/>
          </p:nvSpPr>
          <p:spPr>
            <a:xfrm>
              <a:off x="3386" y="1114"/>
              <a:ext cx="123" cy="194"/>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0" name="Google Shape;3050;p129"/>
            <p:cNvSpPr/>
            <p:nvPr/>
          </p:nvSpPr>
          <p:spPr>
            <a:xfrm>
              <a:off x="3386" y="1372"/>
              <a:ext cx="123" cy="196"/>
            </a:xfrm>
            <a:custGeom>
              <a:avLst/>
              <a:gdLst/>
              <a:ahLst/>
              <a:cxnLst/>
              <a:rect l="l" t="t" r="r" b="b"/>
              <a:pathLst>
                <a:path w="52" h="83" extrusionOk="0">
                  <a:moveTo>
                    <a:pt x="3" y="83"/>
                  </a:moveTo>
                  <a:cubicBezTo>
                    <a:pt x="3" y="83"/>
                    <a:pt x="52" y="55"/>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1" name="Google Shape;3051;p129"/>
            <p:cNvSpPr/>
            <p:nvPr/>
          </p:nvSpPr>
          <p:spPr>
            <a:xfrm>
              <a:off x="3220" y="793"/>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2" name="Google Shape;3052;p129"/>
            <p:cNvSpPr/>
            <p:nvPr/>
          </p:nvSpPr>
          <p:spPr>
            <a:xfrm>
              <a:off x="3386" y="630"/>
              <a:ext cx="123" cy="196"/>
            </a:xfrm>
            <a:custGeom>
              <a:avLst/>
              <a:gdLst/>
              <a:ahLst/>
              <a:cxnLst/>
              <a:rect l="l" t="t" r="r" b="b"/>
              <a:pathLst>
                <a:path w="52" h="83" extrusionOk="0">
                  <a:moveTo>
                    <a:pt x="3" y="83"/>
                  </a:moveTo>
                  <a:cubicBezTo>
                    <a:pt x="3" y="83"/>
                    <a:pt x="52" y="56"/>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3" name="Google Shape;3053;p129"/>
            <p:cNvSpPr/>
            <p:nvPr/>
          </p:nvSpPr>
          <p:spPr>
            <a:xfrm>
              <a:off x="3220" y="545"/>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4" name="Google Shape;3054;p129"/>
            <p:cNvSpPr/>
            <p:nvPr/>
          </p:nvSpPr>
          <p:spPr>
            <a:xfrm>
              <a:off x="3220" y="316"/>
              <a:ext cx="126" cy="196"/>
            </a:xfrm>
            <a:custGeom>
              <a:avLst/>
              <a:gdLst/>
              <a:ahLst/>
              <a:cxnLst/>
              <a:rect l="l" t="t" r="r" b="b"/>
              <a:pathLst>
                <a:path w="53" h="83" extrusionOk="0">
                  <a:moveTo>
                    <a:pt x="51" y="83"/>
                  </a:moveTo>
                  <a:cubicBezTo>
                    <a:pt x="51" y="83"/>
                    <a:pt x="0" y="56"/>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5" name="Google Shape;3055;p129"/>
            <p:cNvSpPr/>
            <p:nvPr/>
          </p:nvSpPr>
          <p:spPr>
            <a:xfrm>
              <a:off x="3386" y="385"/>
              <a:ext cx="123" cy="193"/>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6" name="Google Shape;3056;p129"/>
            <p:cNvSpPr/>
            <p:nvPr/>
          </p:nvSpPr>
          <p:spPr>
            <a:xfrm>
              <a:off x="3124" y="1062"/>
              <a:ext cx="264" cy="1242"/>
            </a:xfrm>
            <a:custGeom>
              <a:avLst/>
              <a:gdLst/>
              <a:ahLst/>
              <a:cxnLst/>
              <a:rect l="l" t="t" r="r" b="b"/>
              <a:pathLst>
                <a:path w="112" h="525" extrusionOk="0">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7" name="Google Shape;3057;p129"/>
            <p:cNvSpPr/>
            <p:nvPr/>
          </p:nvSpPr>
          <p:spPr>
            <a:xfrm>
              <a:off x="3249" y="2924"/>
              <a:ext cx="359" cy="560"/>
            </a:xfrm>
            <a:custGeom>
              <a:avLst/>
              <a:gdLst/>
              <a:ahLst/>
              <a:cxnLst/>
              <a:rect l="l" t="t" r="r" b="b"/>
              <a:pathLst>
                <a:path w="152" h="237" extrusionOk="0">
                  <a:moveTo>
                    <a:pt x="144" y="237"/>
                  </a:moveTo>
                  <a:cubicBezTo>
                    <a:pt x="144" y="237"/>
                    <a:pt x="0" y="159"/>
                    <a:pt x="11" y="0"/>
                  </a:cubicBezTo>
                  <a:cubicBezTo>
                    <a:pt x="152" y="69"/>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8" name="Google Shape;3058;p129"/>
            <p:cNvSpPr/>
            <p:nvPr/>
          </p:nvSpPr>
          <p:spPr>
            <a:xfrm>
              <a:off x="3324" y="2992"/>
              <a:ext cx="305" cy="520"/>
            </a:xfrm>
            <a:custGeom>
              <a:avLst/>
              <a:gdLst/>
              <a:ahLst/>
              <a:cxnLst/>
              <a:rect l="l" t="t" r="r" b="b"/>
              <a:pathLst>
                <a:path w="129" h="220" extrusionOk="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9" name="Google Shape;3059;p129"/>
            <p:cNvSpPr/>
            <p:nvPr/>
          </p:nvSpPr>
          <p:spPr>
            <a:xfrm>
              <a:off x="3610" y="375"/>
              <a:ext cx="232" cy="444"/>
            </a:xfrm>
            <a:custGeom>
              <a:avLst/>
              <a:gdLst/>
              <a:ahLst/>
              <a:cxnLst/>
              <a:rect l="l" t="t" r="r" b="b"/>
              <a:pathLst>
                <a:path w="98" h="188" extrusionOk="0">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0" name="Google Shape;3060;p129"/>
            <p:cNvSpPr/>
            <p:nvPr/>
          </p:nvSpPr>
          <p:spPr>
            <a:xfrm>
              <a:off x="3712" y="387"/>
              <a:ext cx="118" cy="371"/>
            </a:xfrm>
            <a:custGeom>
              <a:avLst/>
              <a:gdLst/>
              <a:ahLst/>
              <a:cxnLst/>
              <a:rect l="l" t="t" r="r" b="b"/>
              <a:pathLst>
                <a:path w="50" h="157" extrusionOk="0">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1" name="Google Shape;3061;p129"/>
            <p:cNvSpPr/>
            <p:nvPr/>
          </p:nvSpPr>
          <p:spPr>
            <a:xfrm>
              <a:off x="3627" y="1757"/>
              <a:ext cx="252" cy="498"/>
            </a:xfrm>
            <a:custGeom>
              <a:avLst/>
              <a:gdLst/>
              <a:ahLst/>
              <a:cxnLst/>
              <a:rect l="l" t="t" r="r" b="b"/>
              <a:pathLst>
                <a:path w="107" h="211" extrusionOk="0">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2" name="Google Shape;3062;p129"/>
            <p:cNvSpPr/>
            <p:nvPr/>
          </p:nvSpPr>
          <p:spPr>
            <a:xfrm>
              <a:off x="3740" y="1766"/>
              <a:ext cx="128" cy="416"/>
            </a:xfrm>
            <a:custGeom>
              <a:avLst/>
              <a:gdLst/>
              <a:ahLst/>
              <a:cxnLst/>
              <a:rect l="l" t="t" r="r" b="b"/>
              <a:pathLst>
                <a:path w="54" h="176" extrusionOk="0">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3" name="Google Shape;3063;p129"/>
            <p:cNvSpPr/>
            <p:nvPr/>
          </p:nvSpPr>
          <p:spPr>
            <a:xfrm>
              <a:off x="3608" y="3016"/>
              <a:ext cx="255" cy="498"/>
            </a:xfrm>
            <a:custGeom>
              <a:avLst/>
              <a:gdLst/>
              <a:ahLst/>
              <a:cxnLst/>
              <a:rect l="l" t="t" r="r" b="b"/>
              <a:pathLst>
                <a:path w="108" h="211" extrusionOk="0">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4" name="Google Shape;3064;p129"/>
            <p:cNvSpPr/>
            <p:nvPr/>
          </p:nvSpPr>
          <p:spPr>
            <a:xfrm>
              <a:off x="3721" y="3025"/>
              <a:ext cx="128" cy="416"/>
            </a:xfrm>
            <a:custGeom>
              <a:avLst/>
              <a:gdLst/>
              <a:ahLst/>
              <a:cxnLst/>
              <a:rect l="l" t="t" r="r" b="b"/>
              <a:pathLst>
                <a:path w="54" h="176" extrusionOk="0">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5" name="Google Shape;3065;p129"/>
            <p:cNvSpPr/>
            <p:nvPr/>
          </p:nvSpPr>
          <p:spPr>
            <a:xfrm>
              <a:off x="3329" y="1528"/>
              <a:ext cx="255" cy="496"/>
            </a:xfrm>
            <a:custGeom>
              <a:avLst/>
              <a:gdLst/>
              <a:ahLst/>
              <a:cxnLst/>
              <a:rect l="l" t="t" r="r" b="b"/>
              <a:pathLst>
                <a:path w="108" h="210" extrusionOk="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6" name="Google Shape;3066;p129"/>
            <p:cNvSpPr/>
            <p:nvPr/>
          </p:nvSpPr>
          <p:spPr>
            <a:xfrm>
              <a:off x="3341" y="1537"/>
              <a:ext cx="127" cy="418"/>
            </a:xfrm>
            <a:custGeom>
              <a:avLst/>
              <a:gdLst/>
              <a:ahLst/>
              <a:cxnLst/>
              <a:rect l="l" t="t" r="r" b="b"/>
              <a:pathLst>
                <a:path w="54" h="177" extrusionOk="0">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7" name="Google Shape;3067;p129"/>
            <p:cNvSpPr/>
            <p:nvPr/>
          </p:nvSpPr>
          <p:spPr>
            <a:xfrm>
              <a:off x="3261" y="2272"/>
              <a:ext cx="356" cy="560"/>
            </a:xfrm>
            <a:custGeom>
              <a:avLst/>
              <a:gdLst/>
              <a:ahLst/>
              <a:cxnLst/>
              <a:rect l="l" t="t" r="r" b="b"/>
              <a:pathLst>
                <a:path w="151" h="237" extrusionOk="0">
                  <a:moveTo>
                    <a:pt x="143" y="237"/>
                  </a:moveTo>
                  <a:cubicBezTo>
                    <a:pt x="143" y="237"/>
                    <a:pt x="0" y="158"/>
                    <a:pt x="10" y="0"/>
                  </a:cubicBezTo>
                  <a:cubicBezTo>
                    <a:pt x="151" y="69"/>
                    <a:pt x="143" y="237"/>
                    <a:pt x="143"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8" name="Google Shape;3068;p129"/>
            <p:cNvSpPr/>
            <p:nvPr/>
          </p:nvSpPr>
          <p:spPr>
            <a:xfrm>
              <a:off x="3615" y="1863"/>
              <a:ext cx="357" cy="560"/>
            </a:xfrm>
            <a:custGeom>
              <a:avLst/>
              <a:gdLst/>
              <a:ahLst/>
              <a:cxnLst/>
              <a:rect l="l" t="t" r="r" b="b"/>
              <a:pathLst>
                <a:path w="151" h="237" extrusionOk="0">
                  <a:moveTo>
                    <a:pt x="7" y="237"/>
                  </a:moveTo>
                  <a:cubicBezTo>
                    <a:pt x="7" y="237"/>
                    <a:pt x="151" y="159"/>
                    <a:pt x="140" y="0"/>
                  </a:cubicBezTo>
                  <a:cubicBezTo>
                    <a:pt x="0" y="69"/>
                    <a:pt x="7" y="237"/>
                    <a:pt x="7"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9" name="Google Shape;3069;p129"/>
            <p:cNvSpPr/>
            <p:nvPr/>
          </p:nvSpPr>
          <p:spPr>
            <a:xfrm>
              <a:off x="3587" y="2463"/>
              <a:ext cx="356" cy="562"/>
            </a:xfrm>
            <a:custGeom>
              <a:avLst/>
              <a:gdLst/>
              <a:ahLst/>
              <a:cxnLst/>
              <a:rect l="l" t="t" r="r" b="b"/>
              <a:pathLst>
                <a:path w="151" h="238" extrusionOk="0">
                  <a:moveTo>
                    <a:pt x="8" y="238"/>
                  </a:moveTo>
                  <a:cubicBezTo>
                    <a:pt x="8" y="238"/>
                    <a:pt x="151" y="159"/>
                    <a:pt x="140" y="0"/>
                  </a:cubicBezTo>
                  <a:cubicBezTo>
                    <a:pt x="0" y="70"/>
                    <a:pt x="8" y="238"/>
                    <a:pt x="8"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0" name="Google Shape;3070;p129"/>
            <p:cNvSpPr/>
            <p:nvPr/>
          </p:nvSpPr>
          <p:spPr>
            <a:xfrm>
              <a:off x="3591" y="3096"/>
              <a:ext cx="352" cy="562"/>
            </a:xfrm>
            <a:custGeom>
              <a:avLst/>
              <a:gdLst/>
              <a:ahLst/>
              <a:cxnLst/>
              <a:rect l="l" t="t" r="r" b="b"/>
              <a:pathLst>
                <a:path w="149" h="238" extrusionOk="0">
                  <a:moveTo>
                    <a:pt x="7" y="238"/>
                  </a:moveTo>
                  <a:cubicBezTo>
                    <a:pt x="7" y="238"/>
                    <a:pt x="149" y="159"/>
                    <a:pt x="140" y="0"/>
                  </a:cubicBezTo>
                  <a:cubicBezTo>
                    <a:pt x="0" y="70"/>
                    <a:pt x="7" y="238"/>
                    <a:pt x="7"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1" name="Google Shape;3071;p129"/>
            <p:cNvSpPr/>
            <p:nvPr/>
          </p:nvSpPr>
          <p:spPr>
            <a:xfrm>
              <a:off x="3244" y="1603"/>
              <a:ext cx="357" cy="555"/>
            </a:xfrm>
            <a:custGeom>
              <a:avLst/>
              <a:gdLst/>
              <a:ahLst/>
              <a:cxnLst/>
              <a:rect l="l" t="t" r="r" b="b"/>
              <a:pathLst>
                <a:path w="151" h="235" extrusionOk="0">
                  <a:moveTo>
                    <a:pt x="144" y="235"/>
                  </a:moveTo>
                  <a:cubicBezTo>
                    <a:pt x="144" y="235"/>
                    <a:pt x="0" y="157"/>
                    <a:pt x="11" y="0"/>
                  </a:cubicBezTo>
                  <a:cubicBezTo>
                    <a:pt x="151" y="68"/>
                    <a:pt x="144" y="235"/>
                    <a:pt x="144" y="23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2" name="Google Shape;3072;p129"/>
            <p:cNvSpPr/>
            <p:nvPr/>
          </p:nvSpPr>
          <p:spPr>
            <a:xfrm>
              <a:off x="3631" y="1138"/>
              <a:ext cx="355" cy="558"/>
            </a:xfrm>
            <a:custGeom>
              <a:avLst/>
              <a:gdLst/>
              <a:ahLst/>
              <a:cxnLst/>
              <a:rect l="l" t="t" r="r" b="b"/>
              <a:pathLst>
                <a:path w="150" h="236" extrusionOk="0">
                  <a:moveTo>
                    <a:pt x="6" y="236"/>
                  </a:moveTo>
                  <a:cubicBezTo>
                    <a:pt x="6" y="236"/>
                    <a:pt x="150" y="158"/>
                    <a:pt x="140" y="0"/>
                  </a:cubicBezTo>
                  <a:cubicBezTo>
                    <a:pt x="0" y="69"/>
                    <a:pt x="6" y="236"/>
                    <a:pt x="6" y="236"/>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3" name="Google Shape;3073;p129"/>
            <p:cNvSpPr/>
            <p:nvPr/>
          </p:nvSpPr>
          <p:spPr>
            <a:xfrm>
              <a:off x="3244" y="895"/>
              <a:ext cx="357" cy="560"/>
            </a:xfrm>
            <a:custGeom>
              <a:avLst/>
              <a:gdLst/>
              <a:ahLst/>
              <a:cxnLst/>
              <a:rect l="l" t="t" r="r" b="b"/>
              <a:pathLst>
                <a:path w="151" h="237" extrusionOk="0">
                  <a:moveTo>
                    <a:pt x="144" y="237"/>
                  </a:moveTo>
                  <a:cubicBezTo>
                    <a:pt x="144" y="237"/>
                    <a:pt x="0" y="159"/>
                    <a:pt x="11" y="0"/>
                  </a:cubicBezTo>
                  <a:cubicBezTo>
                    <a:pt x="151" y="70"/>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4" name="Google Shape;3074;p129"/>
            <p:cNvSpPr/>
            <p:nvPr/>
          </p:nvSpPr>
          <p:spPr>
            <a:xfrm>
              <a:off x="3228" y="236"/>
              <a:ext cx="359" cy="562"/>
            </a:xfrm>
            <a:custGeom>
              <a:avLst/>
              <a:gdLst/>
              <a:ahLst/>
              <a:cxnLst/>
              <a:rect l="l" t="t" r="r" b="b"/>
              <a:pathLst>
                <a:path w="152" h="238" extrusionOk="0">
                  <a:moveTo>
                    <a:pt x="144" y="238"/>
                  </a:moveTo>
                  <a:cubicBezTo>
                    <a:pt x="144" y="238"/>
                    <a:pt x="0" y="160"/>
                    <a:pt x="11" y="0"/>
                  </a:cubicBezTo>
                  <a:cubicBezTo>
                    <a:pt x="152" y="70"/>
                    <a:pt x="144" y="238"/>
                    <a:pt x="144"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5" name="Google Shape;3075;p129"/>
            <p:cNvSpPr/>
            <p:nvPr/>
          </p:nvSpPr>
          <p:spPr>
            <a:xfrm>
              <a:off x="3601" y="488"/>
              <a:ext cx="321" cy="501"/>
            </a:xfrm>
            <a:custGeom>
              <a:avLst/>
              <a:gdLst/>
              <a:ahLst/>
              <a:cxnLst/>
              <a:rect l="l" t="t" r="r" b="b"/>
              <a:pathLst>
                <a:path w="136" h="212" extrusionOk="0">
                  <a:moveTo>
                    <a:pt x="6" y="212"/>
                  </a:moveTo>
                  <a:cubicBezTo>
                    <a:pt x="6" y="212"/>
                    <a:pt x="136" y="143"/>
                    <a:pt x="126" y="0"/>
                  </a:cubicBezTo>
                  <a:cubicBezTo>
                    <a:pt x="0" y="63"/>
                    <a:pt x="6" y="212"/>
                    <a:pt x="6" y="21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6" name="Google Shape;3076;p129"/>
            <p:cNvSpPr/>
            <p:nvPr/>
          </p:nvSpPr>
          <p:spPr>
            <a:xfrm>
              <a:off x="3636" y="1863"/>
              <a:ext cx="300" cy="551"/>
            </a:xfrm>
            <a:custGeom>
              <a:avLst/>
              <a:gdLst/>
              <a:ahLst/>
              <a:cxnLst/>
              <a:rect l="l" t="t" r="r" b="b"/>
              <a:pathLst>
                <a:path w="127" h="233" extrusionOk="0">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7" name="Google Shape;3077;p129"/>
            <p:cNvSpPr/>
            <p:nvPr/>
          </p:nvSpPr>
          <p:spPr>
            <a:xfrm>
              <a:off x="3653" y="1157"/>
              <a:ext cx="300" cy="550"/>
            </a:xfrm>
            <a:custGeom>
              <a:avLst/>
              <a:gdLst/>
              <a:ahLst/>
              <a:cxnLst/>
              <a:rect l="l" t="t" r="r" b="b"/>
              <a:pathLst>
                <a:path w="127" h="233" extrusionOk="0">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8" name="Google Shape;3078;p129"/>
            <p:cNvSpPr/>
            <p:nvPr/>
          </p:nvSpPr>
          <p:spPr>
            <a:xfrm>
              <a:off x="3620" y="496"/>
              <a:ext cx="269" cy="493"/>
            </a:xfrm>
            <a:custGeom>
              <a:avLst/>
              <a:gdLst/>
              <a:ahLst/>
              <a:cxnLst/>
              <a:rect l="l" t="t" r="r" b="b"/>
              <a:pathLst>
                <a:path w="114" h="209" extrusionOk="0">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9" name="Google Shape;3079;p129"/>
            <p:cNvSpPr/>
            <p:nvPr/>
          </p:nvSpPr>
          <p:spPr>
            <a:xfrm>
              <a:off x="3265" y="273"/>
              <a:ext cx="319" cy="530"/>
            </a:xfrm>
            <a:custGeom>
              <a:avLst/>
              <a:gdLst/>
              <a:ahLst/>
              <a:cxnLst/>
              <a:rect l="l" t="t" r="r" b="b"/>
              <a:pathLst>
                <a:path w="135" h="224" extrusionOk="0">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0" name="Google Shape;3080;p129"/>
            <p:cNvSpPr/>
            <p:nvPr/>
          </p:nvSpPr>
          <p:spPr>
            <a:xfrm>
              <a:off x="3279" y="916"/>
              <a:ext cx="319" cy="529"/>
            </a:xfrm>
            <a:custGeom>
              <a:avLst/>
              <a:gdLst/>
              <a:ahLst/>
              <a:cxnLst/>
              <a:rect l="l" t="t" r="r" b="b"/>
              <a:pathLst>
                <a:path w="135" h="224" extrusionOk="0">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1" name="Google Shape;3081;p129"/>
            <p:cNvSpPr/>
            <p:nvPr/>
          </p:nvSpPr>
          <p:spPr>
            <a:xfrm>
              <a:off x="3289" y="1625"/>
              <a:ext cx="305" cy="517"/>
            </a:xfrm>
            <a:custGeom>
              <a:avLst/>
              <a:gdLst/>
              <a:ahLst/>
              <a:cxnLst/>
              <a:rect l="l" t="t" r="r" b="b"/>
              <a:pathLst>
                <a:path w="129" h="219" extrusionOk="0">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2" name="Google Shape;3082;p129"/>
            <p:cNvSpPr/>
            <p:nvPr/>
          </p:nvSpPr>
          <p:spPr>
            <a:xfrm>
              <a:off x="3291" y="2277"/>
              <a:ext cx="310" cy="517"/>
            </a:xfrm>
            <a:custGeom>
              <a:avLst/>
              <a:gdLst/>
              <a:ahLst/>
              <a:cxnLst/>
              <a:rect l="l" t="t" r="r" b="b"/>
              <a:pathLst>
                <a:path w="131" h="219" extrusionOk="0">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3" name="Google Shape;3083;p129"/>
            <p:cNvSpPr/>
            <p:nvPr/>
          </p:nvSpPr>
          <p:spPr>
            <a:xfrm>
              <a:off x="3608" y="2437"/>
              <a:ext cx="300" cy="551"/>
            </a:xfrm>
            <a:custGeom>
              <a:avLst/>
              <a:gdLst/>
              <a:ahLst/>
              <a:cxnLst/>
              <a:rect l="l" t="t" r="r" b="b"/>
              <a:pathLst>
                <a:path w="127" h="233" extrusionOk="0">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4" name="Google Shape;3084;p129"/>
            <p:cNvSpPr/>
            <p:nvPr/>
          </p:nvSpPr>
          <p:spPr>
            <a:xfrm>
              <a:off x="3608" y="3089"/>
              <a:ext cx="300" cy="551"/>
            </a:xfrm>
            <a:custGeom>
              <a:avLst/>
              <a:gdLst/>
              <a:ahLst/>
              <a:cxnLst/>
              <a:rect l="l" t="t" r="r" b="b"/>
              <a:pathLst>
                <a:path w="127" h="233" extrusionOk="0">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5" name="Google Shape;3085;p129"/>
            <p:cNvSpPr/>
            <p:nvPr/>
          </p:nvSpPr>
          <p:spPr>
            <a:xfrm>
              <a:off x="3575" y="751"/>
              <a:ext cx="68" cy="2939"/>
            </a:xfrm>
            <a:custGeom>
              <a:avLst/>
              <a:gdLst/>
              <a:ahLst/>
              <a:cxnLst/>
              <a:rect l="l" t="t" r="r" b="b"/>
              <a:pathLst>
                <a:path w="29" h="1244" extrusionOk="0">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6" name="Google Shape;3086;p129"/>
            <p:cNvSpPr/>
            <p:nvPr/>
          </p:nvSpPr>
          <p:spPr>
            <a:xfrm>
              <a:off x="4061" y="1280"/>
              <a:ext cx="194" cy="385"/>
            </a:xfrm>
            <a:custGeom>
              <a:avLst/>
              <a:gdLst/>
              <a:ahLst/>
              <a:cxnLst/>
              <a:rect l="l" t="t" r="r" b="b"/>
              <a:pathLst>
                <a:path w="82" h="163" extrusionOk="0">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7" name="Google Shape;3087;p129"/>
            <p:cNvSpPr/>
            <p:nvPr/>
          </p:nvSpPr>
          <p:spPr>
            <a:xfrm>
              <a:off x="4068" y="1292"/>
              <a:ext cx="102" cy="318"/>
            </a:xfrm>
            <a:custGeom>
              <a:avLst/>
              <a:gdLst/>
              <a:ahLst/>
              <a:cxnLst/>
              <a:rect l="l" t="t" r="r" b="b"/>
              <a:pathLst>
                <a:path w="43" h="135" extrusionOk="0">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8" name="Google Shape;3088;p129"/>
            <p:cNvSpPr/>
            <p:nvPr/>
          </p:nvSpPr>
          <p:spPr>
            <a:xfrm>
              <a:off x="4040" y="2484"/>
              <a:ext cx="220" cy="426"/>
            </a:xfrm>
            <a:custGeom>
              <a:avLst/>
              <a:gdLst/>
              <a:ahLst/>
              <a:cxnLst/>
              <a:rect l="l" t="t" r="r" b="b"/>
              <a:pathLst>
                <a:path w="93" h="180" extrusionOk="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9" name="Google Shape;3089;p129"/>
            <p:cNvSpPr/>
            <p:nvPr/>
          </p:nvSpPr>
          <p:spPr>
            <a:xfrm>
              <a:off x="4050" y="2492"/>
              <a:ext cx="111" cy="359"/>
            </a:xfrm>
            <a:custGeom>
              <a:avLst/>
              <a:gdLst/>
              <a:ahLst/>
              <a:cxnLst/>
              <a:rect l="l" t="t" r="r" b="b"/>
              <a:pathLst>
                <a:path w="47" h="152" extrusionOk="0">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0" name="Google Shape;3090;p129"/>
            <p:cNvSpPr/>
            <p:nvPr/>
          </p:nvSpPr>
          <p:spPr>
            <a:xfrm>
              <a:off x="4050" y="3545"/>
              <a:ext cx="222" cy="428"/>
            </a:xfrm>
            <a:custGeom>
              <a:avLst/>
              <a:gdLst/>
              <a:ahLst/>
              <a:cxnLst/>
              <a:rect l="l" t="t" r="r" b="b"/>
              <a:pathLst>
                <a:path w="94" h="181" extrusionOk="0">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1" name="Google Shape;3091;p129"/>
            <p:cNvSpPr/>
            <p:nvPr/>
          </p:nvSpPr>
          <p:spPr>
            <a:xfrm>
              <a:off x="4066" y="3557"/>
              <a:ext cx="106" cy="354"/>
            </a:xfrm>
            <a:custGeom>
              <a:avLst/>
              <a:gdLst/>
              <a:ahLst/>
              <a:cxnLst/>
              <a:rect l="l" t="t" r="r" b="b"/>
              <a:pathLst>
                <a:path w="45" h="150" extrusionOk="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2" name="Google Shape;3092;p129"/>
            <p:cNvSpPr/>
            <p:nvPr/>
          </p:nvSpPr>
          <p:spPr>
            <a:xfrm>
              <a:off x="4269" y="2321"/>
              <a:ext cx="218" cy="433"/>
            </a:xfrm>
            <a:custGeom>
              <a:avLst/>
              <a:gdLst/>
              <a:ahLst/>
              <a:cxnLst/>
              <a:rect l="l" t="t" r="r" b="b"/>
              <a:pathLst>
                <a:path w="92" h="183" extrusionOk="0">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3" name="Google Shape;3093;p129"/>
            <p:cNvSpPr/>
            <p:nvPr/>
          </p:nvSpPr>
          <p:spPr>
            <a:xfrm>
              <a:off x="4366" y="2333"/>
              <a:ext cx="111" cy="355"/>
            </a:xfrm>
            <a:custGeom>
              <a:avLst/>
              <a:gdLst/>
              <a:ahLst/>
              <a:cxnLst/>
              <a:rect l="l" t="t" r="r" b="b"/>
              <a:pathLst>
                <a:path w="47" h="150" extrusionOk="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4" name="Google Shape;3094;p129"/>
            <p:cNvSpPr/>
            <p:nvPr/>
          </p:nvSpPr>
          <p:spPr>
            <a:xfrm>
              <a:off x="4253" y="2955"/>
              <a:ext cx="304" cy="481"/>
            </a:xfrm>
            <a:custGeom>
              <a:avLst/>
              <a:gdLst/>
              <a:ahLst/>
              <a:cxnLst/>
              <a:rect l="l" t="t" r="r" b="b"/>
              <a:pathLst>
                <a:path w="129" h="204" extrusionOk="0">
                  <a:moveTo>
                    <a:pt x="6" y="204"/>
                  </a:moveTo>
                  <a:cubicBezTo>
                    <a:pt x="6" y="204"/>
                    <a:pt x="129" y="136"/>
                    <a:pt x="120" y="0"/>
                  </a:cubicBezTo>
                  <a:cubicBezTo>
                    <a:pt x="0" y="59"/>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5" name="Google Shape;3095;p129"/>
            <p:cNvSpPr/>
            <p:nvPr/>
          </p:nvSpPr>
          <p:spPr>
            <a:xfrm>
              <a:off x="3964" y="2577"/>
              <a:ext cx="305" cy="477"/>
            </a:xfrm>
            <a:custGeom>
              <a:avLst/>
              <a:gdLst/>
              <a:ahLst/>
              <a:cxnLst/>
              <a:rect l="l" t="t" r="r" b="b"/>
              <a:pathLst>
                <a:path w="129" h="202" extrusionOk="0">
                  <a:moveTo>
                    <a:pt x="123" y="202"/>
                  </a:moveTo>
                  <a:cubicBezTo>
                    <a:pt x="123" y="202"/>
                    <a:pt x="0" y="136"/>
                    <a:pt x="10" y="0"/>
                  </a:cubicBezTo>
                  <a:cubicBezTo>
                    <a:pt x="129" y="59"/>
                    <a:pt x="123" y="202"/>
                    <a:pt x="123"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6" name="Google Shape;3096;p129"/>
            <p:cNvSpPr/>
            <p:nvPr/>
          </p:nvSpPr>
          <p:spPr>
            <a:xfrm>
              <a:off x="4262" y="3590"/>
              <a:ext cx="305" cy="479"/>
            </a:xfrm>
            <a:custGeom>
              <a:avLst/>
              <a:gdLst/>
              <a:ahLst/>
              <a:cxnLst/>
              <a:rect l="l" t="t" r="r" b="b"/>
              <a:pathLst>
                <a:path w="129" h="203" extrusionOk="0">
                  <a:moveTo>
                    <a:pt x="6" y="203"/>
                  </a:moveTo>
                  <a:cubicBezTo>
                    <a:pt x="6" y="203"/>
                    <a:pt x="129" y="136"/>
                    <a:pt x="120" y="0"/>
                  </a:cubicBezTo>
                  <a:cubicBezTo>
                    <a:pt x="0" y="59"/>
                    <a:pt x="6" y="203"/>
                    <a:pt x="6" y="203"/>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7" name="Google Shape;3097;p129"/>
            <p:cNvSpPr/>
            <p:nvPr/>
          </p:nvSpPr>
          <p:spPr>
            <a:xfrm>
              <a:off x="3972" y="3122"/>
              <a:ext cx="304" cy="475"/>
            </a:xfrm>
            <a:custGeom>
              <a:avLst/>
              <a:gdLst/>
              <a:ahLst/>
              <a:cxnLst/>
              <a:rect l="l" t="t" r="r" b="b"/>
              <a:pathLst>
                <a:path w="129" h="201" extrusionOk="0">
                  <a:moveTo>
                    <a:pt x="124" y="201"/>
                  </a:moveTo>
                  <a:cubicBezTo>
                    <a:pt x="124" y="201"/>
                    <a:pt x="0" y="135"/>
                    <a:pt x="9" y="0"/>
                  </a:cubicBezTo>
                  <a:cubicBezTo>
                    <a:pt x="129" y="58"/>
                    <a:pt x="124" y="201"/>
                    <a:pt x="124"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8" name="Google Shape;3098;p129"/>
            <p:cNvSpPr/>
            <p:nvPr/>
          </p:nvSpPr>
          <p:spPr>
            <a:xfrm>
              <a:off x="3981" y="3595"/>
              <a:ext cx="305" cy="482"/>
            </a:xfrm>
            <a:custGeom>
              <a:avLst/>
              <a:gdLst/>
              <a:ahLst/>
              <a:cxnLst/>
              <a:rect l="l" t="t" r="r" b="b"/>
              <a:pathLst>
                <a:path w="129" h="204" extrusionOk="0">
                  <a:moveTo>
                    <a:pt x="124" y="204"/>
                  </a:moveTo>
                  <a:cubicBezTo>
                    <a:pt x="124" y="204"/>
                    <a:pt x="0" y="136"/>
                    <a:pt x="9" y="0"/>
                  </a:cubicBezTo>
                  <a:cubicBezTo>
                    <a:pt x="129" y="60"/>
                    <a:pt x="124" y="204"/>
                    <a:pt x="124"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9" name="Google Shape;3099;p129"/>
            <p:cNvSpPr/>
            <p:nvPr/>
          </p:nvSpPr>
          <p:spPr>
            <a:xfrm>
              <a:off x="4253" y="2385"/>
              <a:ext cx="304" cy="482"/>
            </a:xfrm>
            <a:custGeom>
              <a:avLst/>
              <a:gdLst/>
              <a:ahLst/>
              <a:cxnLst/>
              <a:rect l="l" t="t" r="r" b="b"/>
              <a:pathLst>
                <a:path w="129" h="204" extrusionOk="0">
                  <a:moveTo>
                    <a:pt x="6" y="204"/>
                  </a:moveTo>
                  <a:cubicBezTo>
                    <a:pt x="6" y="204"/>
                    <a:pt x="129" y="137"/>
                    <a:pt x="120" y="0"/>
                  </a:cubicBezTo>
                  <a:cubicBezTo>
                    <a:pt x="0" y="60"/>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0" name="Google Shape;3100;p129"/>
            <p:cNvSpPr/>
            <p:nvPr/>
          </p:nvSpPr>
          <p:spPr>
            <a:xfrm>
              <a:off x="3950" y="1946"/>
              <a:ext cx="305" cy="484"/>
            </a:xfrm>
            <a:custGeom>
              <a:avLst/>
              <a:gdLst/>
              <a:ahLst/>
              <a:cxnLst/>
              <a:rect l="l" t="t" r="r" b="b"/>
              <a:pathLst>
                <a:path w="129" h="205" extrusionOk="0">
                  <a:moveTo>
                    <a:pt x="122" y="205"/>
                  </a:moveTo>
                  <a:cubicBezTo>
                    <a:pt x="122" y="205"/>
                    <a:pt x="0" y="137"/>
                    <a:pt x="8" y="0"/>
                  </a:cubicBezTo>
                  <a:cubicBezTo>
                    <a:pt x="129" y="60"/>
                    <a:pt x="122" y="205"/>
                    <a:pt x="122" y="20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1" name="Google Shape;3101;p129"/>
            <p:cNvSpPr/>
            <p:nvPr/>
          </p:nvSpPr>
          <p:spPr>
            <a:xfrm>
              <a:off x="4253" y="1747"/>
              <a:ext cx="304" cy="478"/>
            </a:xfrm>
            <a:custGeom>
              <a:avLst/>
              <a:gdLst/>
              <a:ahLst/>
              <a:cxnLst/>
              <a:rect l="l" t="t" r="r" b="b"/>
              <a:pathLst>
                <a:path w="129" h="202" extrusionOk="0">
                  <a:moveTo>
                    <a:pt x="6" y="202"/>
                  </a:moveTo>
                  <a:cubicBezTo>
                    <a:pt x="6" y="202"/>
                    <a:pt x="129" y="136"/>
                    <a:pt x="120" y="0"/>
                  </a:cubicBezTo>
                  <a:cubicBezTo>
                    <a:pt x="0" y="59"/>
                    <a:pt x="6" y="202"/>
                    <a:pt x="6"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2" name="Google Shape;3102;p129"/>
            <p:cNvSpPr/>
            <p:nvPr/>
          </p:nvSpPr>
          <p:spPr>
            <a:xfrm>
              <a:off x="4248" y="1211"/>
              <a:ext cx="307" cy="475"/>
            </a:xfrm>
            <a:custGeom>
              <a:avLst/>
              <a:gdLst/>
              <a:ahLst/>
              <a:cxnLst/>
              <a:rect l="l" t="t" r="r" b="b"/>
              <a:pathLst>
                <a:path w="130" h="201" extrusionOk="0">
                  <a:moveTo>
                    <a:pt x="7" y="201"/>
                  </a:moveTo>
                  <a:cubicBezTo>
                    <a:pt x="7" y="201"/>
                    <a:pt x="130" y="135"/>
                    <a:pt x="120" y="0"/>
                  </a:cubicBezTo>
                  <a:cubicBezTo>
                    <a:pt x="0" y="59"/>
                    <a:pt x="7" y="201"/>
                    <a:pt x="7"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3" name="Google Shape;3103;p129"/>
            <p:cNvSpPr/>
            <p:nvPr/>
          </p:nvSpPr>
          <p:spPr>
            <a:xfrm>
              <a:off x="3990" y="1381"/>
              <a:ext cx="274" cy="428"/>
            </a:xfrm>
            <a:custGeom>
              <a:avLst/>
              <a:gdLst/>
              <a:ahLst/>
              <a:cxnLst/>
              <a:rect l="l" t="t" r="r" b="b"/>
              <a:pathLst>
                <a:path w="116" h="181" extrusionOk="0">
                  <a:moveTo>
                    <a:pt x="112" y="181"/>
                  </a:moveTo>
                  <a:cubicBezTo>
                    <a:pt x="112" y="181"/>
                    <a:pt x="0" y="121"/>
                    <a:pt x="8" y="0"/>
                  </a:cubicBezTo>
                  <a:cubicBezTo>
                    <a:pt x="116" y="54"/>
                    <a:pt x="112" y="181"/>
                    <a:pt x="112" y="18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4" name="Google Shape;3104;p129"/>
            <p:cNvSpPr/>
            <p:nvPr/>
          </p:nvSpPr>
          <p:spPr>
            <a:xfrm>
              <a:off x="3993" y="2577"/>
              <a:ext cx="260" cy="474"/>
            </a:xfrm>
            <a:custGeom>
              <a:avLst/>
              <a:gdLst/>
              <a:ahLst/>
              <a:cxnLst/>
              <a:rect l="l" t="t" r="r" b="b"/>
              <a:pathLst>
                <a:path w="110" h="201" extrusionOk="0">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5" name="Google Shape;3105;p129"/>
            <p:cNvSpPr/>
            <p:nvPr/>
          </p:nvSpPr>
          <p:spPr>
            <a:xfrm>
              <a:off x="3979" y="1962"/>
              <a:ext cx="257" cy="478"/>
            </a:xfrm>
            <a:custGeom>
              <a:avLst/>
              <a:gdLst/>
              <a:ahLst/>
              <a:cxnLst/>
              <a:rect l="l" t="t" r="r" b="b"/>
              <a:pathLst>
                <a:path w="109" h="202" extrusionOk="0">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6" name="Google Shape;3106;p129"/>
            <p:cNvSpPr/>
            <p:nvPr/>
          </p:nvSpPr>
          <p:spPr>
            <a:xfrm>
              <a:off x="4019" y="1388"/>
              <a:ext cx="229" cy="421"/>
            </a:xfrm>
            <a:custGeom>
              <a:avLst/>
              <a:gdLst/>
              <a:ahLst/>
              <a:cxnLst/>
              <a:rect l="l" t="t" r="r" b="b"/>
              <a:pathLst>
                <a:path w="97" h="178" extrusionOk="0">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7" name="Google Shape;3107;p129"/>
            <p:cNvSpPr/>
            <p:nvPr/>
          </p:nvSpPr>
          <p:spPr>
            <a:xfrm>
              <a:off x="4248" y="1240"/>
              <a:ext cx="276" cy="448"/>
            </a:xfrm>
            <a:custGeom>
              <a:avLst/>
              <a:gdLst/>
              <a:ahLst/>
              <a:cxnLst/>
              <a:rect l="l" t="t" r="r" b="b"/>
              <a:pathLst>
                <a:path w="117" h="190" extrusionOk="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8" name="Google Shape;3108;p129"/>
            <p:cNvSpPr/>
            <p:nvPr/>
          </p:nvSpPr>
          <p:spPr>
            <a:xfrm>
              <a:off x="4253" y="1766"/>
              <a:ext cx="274" cy="449"/>
            </a:xfrm>
            <a:custGeom>
              <a:avLst/>
              <a:gdLst/>
              <a:ahLst/>
              <a:cxnLst/>
              <a:rect l="l" t="t" r="r" b="b"/>
              <a:pathLst>
                <a:path w="116" h="190" extrusionOk="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9" name="Google Shape;3109;p129"/>
            <p:cNvSpPr/>
            <p:nvPr/>
          </p:nvSpPr>
          <p:spPr>
            <a:xfrm>
              <a:off x="4253" y="2407"/>
              <a:ext cx="271" cy="441"/>
            </a:xfrm>
            <a:custGeom>
              <a:avLst/>
              <a:gdLst/>
              <a:ahLst/>
              <a:cxnLst/>
              <a:rect l="l" t="t" r="r" b="b"/>
              <a:pathLst>
                <a:path w="115" h="187" extrusionOk="0">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0" name="Google Shape;3110;p129"/>
            <p:cNvSpPr/>
            <p:nvPr/>
          </p:nvSpPr>
          <p:spPr>
            <a:xfrm>
              <a:off x="4364" y="2647"/>
              <a:ext cx="2" cy="3"/>
            </a:xfrm>
            <a:custGeom>
              <a:avLst/>
              <a:gdLst/>
              <a:ahLst/>
              <a:cxnLst/>
              <a:rect l="l" t="t" r="r" b="b"/>
              <a:pathLst>
                <a:path w="2" h="3" extrusionOk="0">
                  <a:moveTo>
                    <a:pt x="2" y="0"/>
                  </a:moveTo>
                  <a:lnTo>
                    <a:pt x="0" y="0"/>
                  </a:lnTo>
                  <a:lnTo>
                    <a:pt x="0" y="3"/>
                  </a:lnTo>
                  <a:lnTo>
                    <a:pt x="2" y="3"/>
                  </a:lnTo>
                  <a:lnTo>
                    <a:pt x="2" y="0"/>
                  </a:lnTo>
                  <a:lnTo>
                    <a:pt x="2" y="0"/>
                  </a:lnTo>
                  <a:lnTo>
                    <a:pt x="2" y="0"/>
                  </a:lnTo>
                  <a:lnTo>
                    <a:pt x="2" y="0"/>
                  </a:ln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1" name="Google Shape;3111;p129"/>
            <p:cNvSpPr/>
            <p:nvPr/>
          </p:nvSpPr>
          <p:spPr>
            <a:xfrm>
              <a:off x="4262" y="2959"/>
              <a:ext cx="267" cy="444"/>
            </a:xfrm>
            <a:custGeom>
              <a:avLst/>
              <a:gdLst/>
              <a:ahLst/>
              <a:cxnLst/>
              <a:rect l="l" t="t" r="r" b="b"/>
              <a:pathLst>
                <a:path w="113" h="188" extrusionOk="0">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2" name="Google Shape;3112;p129"/>
            <p:cNvSpPr/>
            <p:nvPr/>
          </p:nvSpPr>
          <p:spPr>
            <a:xfrm>
              <a:off x="4269" y="3621"/>
              <a:ext cx="267" cy="441"/>
            </a:xfrm>
            <a:custGeom>
              <a:avLst/>
              <a:gdLst/>
              <a:ahLst/>
              <a:cxnLst/>
              <a:rect l="l" t="t" r="r" b="b"/>
              <a:pathLst>
                <a:path w="113" h="187" extrusionOk="0">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3" name="Google Shape;3113;p129"/>
            <p:cNvSpPr/>
            <p:nvPr/>
          </p:nvSpPr>
          <p:spPr>
            <a:xfrm>
              <a:off x="4002" y="3099"/>
              <a:ext cx="260" cy="472"/>
            </a:xfrm>
            <a:custGeom>
              <a:avLst/>
              <a:gdLst/>
              <a:ahLst/>
              <a:cxnLst/>
              <a:rect l="l" t="t" r="r" b="b"/>
              <a:pathLst>
                <a:path w="110" h="200" extrusionOk="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4" name="Google Shape;3114;p129"/>
            <p:cNvSpPr/>
            <p:nvPr/>
          </p:nvSpPr>
          <p:spPr>
            <a:xfrm>
              <a:off x="4009" y="3609"/>
              <a:ext cx="260" cy="475"/>
            </a:xfrm>
            <a:custGeom>
              <a:avLst/>
              <a:gdLst/>
              <a:ahLst/>
              <a:cxnLst/>
              <a:rect l="l" t="t" r="r" b="b"/>
              <a:pathLst>
                <a:path w="110" h="201" extrusionOk="0">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5" name="Google Shape;3115;p129"/>
            <p:cNvSpPr/>
            <p:nvPr/>
          </p:nvSpPr>
          <p:spPr>
            <a:xfrm>
              <a:off x="4227" y="1606"/>
              <a:ext cx="59" cy="2471"/>
            </a:xfrm>
            <a:custGeom>
              <a:avLst/>
              <a:gdLst/>
              <a:ahLst/>
              <a:cxnLst/>
              <a:rect l="l" t="t" r="r" b="b"/>
              <a:pathLst>
                <a:path w="25" h="1046" extrusionOk="0">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116" name="Google Shape;3116;p129"/>
          <p:cNvGrpSpPr/>
          <p:nvPr/>
        </p:nvGrpSpPr>
        <p:grpSpPr>
          <a:xfrm>
            <a:off x="10514012" y="2438400"/>
            <a:ext cx="1485056" cy="2196119"/>
            <a:chOff x="3369" y="1563"/>
            <a:chExt cx="940" cy="1390"/>
          </a:xfrm>
        </p:grpSpPr>
        <p:sp>
          <p:nvSpPr>
            <p:cNvPr id="3117" name="Google Shape;3117;p129"/>
            <p:cNvSpPr/>
            <p:nvPr/>
          </p:nvSpPr>
          <p:spPr>
            <a:xfrm>
              <a:off x="3539" y="1906"/>
              <a:ext cx="192" cy="212"/>
            </a:xfrm>
            <a:custGeom>
              <a:avLst/>
              <a:gdLst/>
              <a:ahLst/>
              <a:cxnLst/>
              <a:rect l="l" t="t" r="r" b="b"/>
              <a:pathLst>
                <a:path w="81" h="90" extrusionOk="0">
                  <a:moveTo>
                    <a:pt x="81" y="73"/>
                  </a:moveTo>
                  <a:cubicBezTo>
                    <a:pt x="81" y="73"/>
                    <a:pt x="74" y="21"/>
                    <a:pt x="44" y="7"/>
                  </a:cubicBezTo>
                  <a:cubicBezTo>
                    <a:pt x="29" y="0"/>
                    <a:pt x="0" y="14"/>
                    <a:pt x="0" y="21"/>
                  </a:cubicBezTo>
                  <a:cubicBezTo>
                    <a:pt x="8" y="21"/>
                    <a:pt x="21" y="19"/>
                    <a:pt x="21" y="19"/>
                  </a:cubicBezTo>
                  <a:cubicBezTo>
                    <a:pt x="21" y="19"/>
                    <a:pt x="26" y="58"/>
                    <a:pt x="53" y="76"/>
                  </a:cubicBezTo>
                  <a:cubicBezTo>
                    <a:pt x="74" y="90"/>
                    <a:pt x="81" y="73"/>
                    <a:pt x="81" y="73"/>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8" name="Google Shape;3118;p129"/>
            <p:cNvSpPr/>
            <p:nvPr/>
          </p:nvSpPr>
          <p:spPr>
            <a:xfrm>
              <a:off x="3603" y="1925"/>
              <a:ext cx="17" cy="16"/>
            </a:xfrm>
            <a:custGeom>
              <a:avLst/>
              <a:gdLst/>
              <a:ahLst/>
              <a:cxnLst/>
              <a:rect l="l" t="t" r="r" b="b"/>
              <a:pathLst>
                <a:path w="7" h="7" extrusionOk="0">
                  <a:moveTo>
                    <a:pt x="7" y="3"/>
                  </a:moveTo>
                  <a:cubicBezTo>
                    <a:pt x="7" y="5"/>
                    <a:pt x="6" y="7"/>
                    <a:pt x="4" y="7"/>
                  </a:cubicBezTo>
                  <a:cubicBezTo>
                    <a:pt x="2" y="7"/>
                    <a:pt x="0" y="5"/>
                    <a:pt x="0" y="3"/>
                  </a:cubicBezTo>
                  <a:cubicBezTo>
                    <a:pt x="0" y="2"/>
                    <a:pt x="2" y="0"/>
                    <a:pt x="4" y="0"/>
                  </a:cubicBezTo>
                  <a:cubicBezTo>
                    <a:pt x="5" y="0"/>
                    <a:pt x="7" y="1"/>
                    <a:pt x="7" y="3"/>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9" name="Google Shape;3119;p129"/>
            <p:cNvSpPr/>
            <p:nvPr/>
          </p:nvSpPr>
          <p:spPr>
            <a:xfrm>
              <a:off x="3636" y="1889"/>
              <a:ext cx="26" cy="31"/>
            </a:xfrm>
            <a:custGeom>
              <a:avLst/>
              <a:gdLst/>
              <a:ahLst/>
              <a:cxnLst/>
              <a:rect l="l" t="t" r="r" b="b"/>
              <a:pathLst>
                <a:path w="11" h="13" extrusionOk="0">
                  <a:moveTo>
                    <a:pt x="0" y="13"/>
                  </a:moveTo>
                  <a:cubicBezTo>
                    <a:pt x="0" y="13"/>
                    <a:pt x="8" y="5"/>
                    <a:pt x="8" y="0"/>
                  </a:cubicBezTo>
                  <a:cubicBezTo>
                    <a:pt x="11" y="5"/>
                    <a:pt x="10" y="13"/>
                    <a:pt x="0" y="13"/>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0" name="Google Shape;3120;p129"/>
            <p:cNvSpPr/>
            <p:nvPr/>
          </p:nvSpPr>
          <p:spPr>
            <a:xfrm>
              <a:off x="3622" y="1889"/>
              <a:ext cx="28" cy="36"/>
            </a:xfrm>
            <a:custGeom>
              <a:avLst/>
              <a:gdLst/>
              <a:ahLst/>
              <a:cxnLst/>
              <a:rect l="l" t="t" r="r" b="b"/>
              <a:pathLst>
                <a:path w="12" h="15" extrusionOk="0">
                  <a:moveTo>
                    <a:pt x="5" y="15"/>
                  </a:moveTo>
                  <a:cubicBezTo>
                    <a:pt x="5" y="15"/>
                    <a:pt x="4" y="3"/>
                    <a:pt x="0" y="0"/>
                  </a:cubicBezTo>
                  <a:cubicBezTo>
                    <a:pt x="7" y="1"/>
                    <a:pt x="12" y="7"/>
                    <a:pt x="5" y="15"/>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1" name="Google Shape;3121;p129"/>
            <p:cNvSpPr/>
            <p:nvPr/>
          </p:nvSpPr>
          <p:spPr>
            <a:xfrm>
              <a:off x="4061" y="1915"/>
              <a:ext cx="191" cy="210"/>
            </a:xfrm>
            <a:custGeom>
              <a:avLst/>
              <a:gdLst/>
              <a:ahLst/>
              <a:cxnLst/>
              <a:rect l="l" t="t" r="r" b="b"/>
              <a:pathLst>
                <a:path w="81" h="89" extrusionOk="0">
                  <a:moveTo>
                    <a:pt x="0" y="72"/>
                  </a:moveTo>
                  <a:cubicBezTo>
                    <a:pt x="0" y="72"/>
                    <a:pt x="7" y="21"/>
                    <a:pt x="37" y="7"/>
                  </a:cubicBezTo>
                  <a:cubicBezTo>
                    <a:pt x="52" y="0"/>
                    <a:pt x="81" y="13"/>
                    <a:pt x="81" y="20"/>
                  </a:cubicBezTo>
                  <a:cubicBezTo>
                    <a:pt x="73" y="21"/>
                    <a:pt x="60" y="18"/>
                    <a:pt x="60" y="18"/>
                  </a:cubicBezTo>
                  <a:cubicBezTo>
                    <a:pt x="60" y="18"/>
                    <a:pt x="56" y="57"/>
                    <a:pt x="28" y="76"/>
                  </a:cubicBezTo>
                  <a:cubicBezTo>
                    <a:pt x="8" y="89"/>
                    <a:pt x="0" y="72"/>
                    <a:pt x="0" y="72"/>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2" name="Google Shape;3122;p129"/>
            <p:cNvSpPr/>
            <p:nvPr/>
          </p:nvSpPr>
          <p:spPr>
            <a:xfrm>
              <a:off x="4163" y="2189"/>
              <a:ext cx="19" cy="19"/>
            </a:xfrm>
            <a:custGeom>
              <a:avLst/>
              <a:gdLst/>
              <a:ahLst/>
              <a:cxnLst/>
              <a:rect l="l" t="t" r="r" b="b"/>
              <a:pathLst>
                <a:path w="8" h="8" extrusionOk="0">
                  <a:moveTo>
                    <a:pt x="0" y="4"/>
                  </a:moveTo>
                  <a:cubicBezTo>
                    <a:pt x="0" y="6"/>
                    <a:pt x="2" y="8"/>
                    <a:pt x="4" y="8"/>
                  </a:cubicBezTo>
                  <a:cubicBezTo>
                    <a:pt x="6" y="8"/>
                    <a:pt x="8" y="6"/>
                    <a:pt x="8" y="5"/>
                  </a:cubicBezTo>
                  <a:cubicBezTo>
                    <a:pt x="8" y="2"/>
                    <a:pt x="6" y="0"/>
                    <a:pt x="5" y="0"/>
                  </a:cubicBezTo>
                  <a:cubicBezTo>
                    <a:pt x="2" y="0"/>
                    <a:pt x="0" y="2"/>
                    <a:pt x="0" y="4"/>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3" name="Google Shape;3123;p129"/>
            <p:cNvSpPr/>
            <p:nvPr/>
          </p:nvSpPr>
          <p:spPr>
            <a:xfrm>
              <a:off x="4132" y="1899"/>
              <a:ext cx="26" cy="33"/>
            </a:xfrm>
            <a:custGeom>
              <a:avLst/>
              <a:gdLst/>
              <a:ahLst/>
              <a:cxnLst/>
              <a:rect l="l" t="t" r="r" b="b"/>
              <a:pathLst>
                <a:path w="11" h="14" extrusionOk="0">
                  <a:moveTo>
                    <a:pt x="11" y="14"/>
                  </a:moveTo>
                  <a:cubicBezTo>
                    <a:pt x="11" y="14"/>
                    <a:pt x="3" y="4"/>
                    <a:pt x="3" y="0"/>
                  </a:cubicBezTo>
                  <a:cubicBezTo>
                    <a:pt x="0" y="4"/>
                    <a:pt x="1" y="13"/>
                    <a:pt x="11" y="14"/>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4" name="Google Shape;3124;p129"/>
            <p:cNvSpPr/>
            <p:nvPr/>
          </p:nvSpPr>
          <p:spPr>
            <a:xfrm>
              <a:off x="4144" y="1896"/>
              <a:ext cx="26" cy="36"/>
            </a:xfrm>
            <a:custGeom>
              <a:avLst/>
              <a:gdLst/>
              <a:ahLst/>
              <a:cxnLst/>
              <a:rect l="l" t="t" r="r" b="b"/>
              <a:pathLst>
                <a:path w="11" h="15" extrusionOk="0">
                  <a:moveTo>
                    <a:pt x="7" y="15"/>
                  </a:moveTo>
                  <a:cubicBezTo>
                    <a:pt x="7" y="15"/>
                    <a:pt x="8" y="4"/>
                    <a:pt x="11" y="0"/>
                  </a:cubicBezTo>
                  <a:cubicBezTo>
                    <a:pt x="5" y="1"/>
                    <a:pt x="0" y="8"/>
                    <a:pt x="7" y="15"/>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5" name="Google Shape;3125;p129"/>
            <p:cNvSpPr/>
            <p:nvPr/>
          </p:nvSpPr>
          <p:spPr>
            <a:xfrm>
              <a:off x="3369" y="2088"/>
              <a:ext cx="140" cy="94"/>
            </a:xfrm>
            <a:custGeom>
              <a:avLst/>
              <a:gdLst/>
              <a:ahLst/>
              <a:cxnLst/>
              <a:rect l="l" t="t" r="r" b="b"/>
              <a:pathLst>
                <a:path w="59" h="40" extrusionOk="0">
                  <a:moveTo>
                    <a:pt x="49" y="1"/>
                  </a:moveTo>
                  <a:cubicBezTo>
                    <a:pt x="49" y="1"/>
                    <a:pt x="21" y="0"/>
                    <a:pt x="6" y="9"/>
                  </a:cubicBezTo>
                  <a:cubicBezTo>
                    <a:pt x="16" y="9"/>
                    <a:pt x="22" y="12"/>
                    <a:pt x="22" y="12"/>
                  </a:cubicBezTo>
                  <a:cubicBezTo>
                    <a:pt x="22" y="12"/>
                    <a:pt x="1" y="18"/>
                    <a:pt x="0" y="28"/>
                  </a:cubicBezTo>
                  <a:cubicBezTo>
                    <a:pt x="13" y="22"/>
                    <a:pt x="29" y="21"/>
                    <a:pt x="29" y="21"/>
                  </a:cubicBezTo>
                  <a:cubicBezTo>
                    <a:pt x="29" y="21"/>
                    <a:pt x="16" y="31"/>
                    <a:pt x="15" y="40"/>
                  </a:cubicBezTo>
                  <a:cubicBezTo>
                    <a:pt x="27" y="34"/>
                    <a:pt x="41" y="26"/>
                    <a:pt x="49" y="25"/>
                  </a:cubicBezTo>
                  <a:cubicBezTo>
                    <a:pt x="59" y="24"/>
                    <a:pt x="48" y="5"/>
                    <a:pt x="48" y="5"/>
                  </a:cubicBezTo>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6" name="Google Shape;3126;p129"/>
            <p:cNvSpPr/>
            <p:nvPr/>
          </p:nvSpPr>
          <p:spPr>
            <a:xfrm>
              <a:off x="4172" y="2102"/>
              <a:ext cx="137" cy="94"/>
            </a:xfrm>
            <a:custGeom>
              <a:avLst/>
              <a:gdLst/>
              <a:ahLst/>
              <a:cxnLst/>
              <a:rect l="l" t="t" r="r" b="b"/>
              <a:pathLst>
                <a:path w="58" h="40" extrusionOk="0">
                  <a:moveTo>
                    <a:pt x="8" y="2"/>
                  </a:moveTo>
                  <a:cubicBezTo>
                    <a:pt x="8" y="2"/>
                    <a:pt x="38" y="0"/>
                    <a:pt x="52" y="9"/>
                  </a:cubicBezTo>
                  <a:cubicBezTo>
                    <a:pt x="41" y="9"/>
                    <a:pt x="35" y="12"/>
                    <a:pt x="35" y="12"/>
                  </a:cubicBezTo>
                  <a:cubicBezTo>
                    <a:pt x="35" y="12"/>
                    <a:pt x="57" y="18"/>
                    <a:pt x="58" y="28"/>
                  </a:cubicBezTo>
                  <a:cubicBezTo>
                    <a:pt x="45" y="22"/>
                    <a:pt x="28" y="21"/>
                    <a:pt x="28" y="21"/>
                  </a:cubicBezTo>
                  <a:cubicBezTo>
                    <a:pt x="28" y="21"/>
                    <a:pt x="42" y="31"/>
                    <a:pt x="43" y="40"/>
                  </a:cubicBezTo>
                  <a:cubicBezTo>
                    <a:pt x="31" y="34"/>
                    <a:pt x="17" y="26"/>
                    <a:pt x="8" y="25"/>
                  </a:cubicBezTo>
                  <a:cubicBezTo>
                    <a:pt x="0" y="24"/>
                    <a:pt x="9" y="5"/>
                    <a:pt x="9" y="5"/>
                  </a:cubicBezTo>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7" name="Google Shape;3127;p129"/>
            <p:cNvSpPr/>
            <p:nvPr/>
          </p:nvSpPr>
          <p:spPr>
            <a:xfrm>
              <a:off x="3815" y="2414"/>
              <a:ext cx="64" cy="539"/>
            </a:xfrm>
            <a:custGeom>
              <a:avLst/>
              <a:gdLst/>
              <a:ahLst/>
              <a:cxnLst/>
              <a:rect l="l" t="t" r="r" b="b"/>
              <a:pathLst>
                <a:path w="52" h="368" extrusionOk="0">
                  <a:moveTo>
                    <a:pt x="52" y="0"/>
                  </a:moveTo>
                  <a:lnTo>
                    <a:pt x="43" y="368"/>
                  </a:lnTo>
                  <a:lnTo>
                    <a:pt x="0" y="368"/>
                  </a:lnTo>
                  <a:lnTo>
                    <a:pt x="5" y="26"/>
                  </a:lnTo>
                  <a:lnTo>
                    <a:pt x="52" y="0"/>
                  </a:lnTo>
                  <a:lnTo>
                    <a:pt x="52" y="0"/>
                  </a:lnTo>
                  <a:lnTo>
                    <a:pt x="52" y="0"/>
                  </a:ln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8" name="Google Shape;3128;p129"/>
            <p:cNvSpPr/>
            <p:nvPr/>
          </p:nvSpPr>
          <p:spPr>
            <a:xfrm>
              <a:off x="3679" y="2388"/>
              <a:ext cx="304" cy="153"/>
            </a:xfrm>
            <a:custGeom>
              <a:avLst/>
              <a:gdLst/>
              <a:ahLst/>
              <a:cxnLst/>
              <a:rect l="l" t="t" r="r" b="b"/>
              <a:pathLst>
                <a:path w="129" h="65" extrusionOk="0">
                  <a:moveTo>
                    <a:pt x="110" y="9"/>
                  </a:moveTo>
                  <a:cubicBezTo>
                    <a:pt x="112" y="12"/>
                    <a:pt x="129" y="28"/>
                    <a:pt x="127" y="43"/>
                  </a:cubicBezTo>
                  <a:cubicBezTo>
                    <a:pt x="122" y="36"/>
                    <a:pt x="114" y="33"/>
                    <a:pt x="114" y="33"/>
                  </a:cubicBezTo>
                  <a:cubicBezTo>
                    <a:pt x="114" y="33"/>
                    <a:pt x="118" y="43"/>
                    <a:pt x="113" y="58"/>
                  </a:cubicBezTo>
                  <a:cubicBezTo>
                    <a:pt x="110" y="48"/>
                    <a:pt x="100" y="44"/>
                    <a:pt x="100" y="44"/>
                  </a:cubicBezTo>
                  <a:cubicBezTo>
                    <a:pt x="100" y="44"/>
                    <a:pt x="95" y="58"/>
                    <a:pt x="95" y="63"/>
                  </a:cubicBezTo>
                  <a:cubicBezTo>
                    <a:pt x="85" y="51"/>
                    <a:pt x="90" y="37"/>
                    <a:pt x="90" y="37"/>
                  </a:cubicBezTo>
                  <a:cubicBezTo>
                    <a:pt x="90" y="37"/>
                    <a:pt x="77" y="58"/>
                    <a:pt x="77" y="64"/>
                  </a:cubicBezTo>
                  <a:cubicBezTo>
                    <a:pt x="68" y="56"/>
                    <a:pt x="74" y="42"/>
                    <a:pt x="74" y="42"/>
                  </a:cubicBezTo>
                  <a:cubicBezTo>
                    <a:pt x="74" y="42"/>
                    <a:pt x="55" y="61"/>
                    <a:pt x="55" y="65"/>
                  </a:cubicBezTo>
                  <a:cubicBezTo>
                    <a:pt x="46" y="57"/>
                    <a:pt x="53" y="43"/>
                    <a:pt x="55" y="39"/>
                  </a:cubicBezTo>
                  <a:cubicBezTo>
                    <a:pt x="58" y="36"/>
                    <a:pt x="43" y="43"/>
                    <a:pt x="42" y="54"/>
                  </a:cubicBezTo>
                  <a:cubicBezTo>
                    <a:pt x="30" y="51"/>
                    <a:pt x="36" y="34"/>
                    <a:pt x="36" y="34"/>
                  </a:cubicBezTo>
                  <a:cubicBezTo>
                    <a:pt x="36" y="34"/>
                    <a:pt x="18" y="43"/>
                    <a:pt x="16" y="57"/>
                  </a:cubicBezTo>
                  <a:cubicBezTo>
                    <a:pt x="4" y="51"/>
                    <a:pt x="18" y="28"/>
                    <a:pt x="18" y="28"/>
                  </a:cubicBezTo>
                  <a:cubicBezTo>
                    <a:pt x="18" y="28"/>
                    <a:pt x="2" y="39"/>
                    <a:pt x="1" y="43"/>
                  </a:cubicBezTo>
                  <a:cubicBezTo>
                    <a:pt x="0" y="28"/>
                    <a:pt x="8" y="26"/>
                    <a:pt x="16" y="21"/>
                  </a:cubicBezTo>
                  <a:cubicBezTo>
                    <a:pt x="23" y="15"/>
                    <a:pt x="70" y="0"/>
                    <a:pt x="70" y="0"/>
                  </a:cubicBezTo>
                  <a:cubicBezTo>
                    <a:pt x="110" y="9"/>
                    <a:pt x="110" y="9"/>
                    <a:pt x="110" y="9"/>
                  </a:cubicBezTo>
                  <a:cubicBezTo>
                    <a:pt x="110" y="9"/>
                    <a:pt x="110" y="9"/>
                    <a:pt x="110" y="9"/>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9" name="Google Shape;3129;p129"/>
            <p:cNvSpPr/>
            <p:nvPr/>
          </p:nvSpPr>
          <p:spPr>
            <a:xfrm>
              <a:off x="3457" y="2073"/>
              <a:ext cx="779" cy="357"/>
            </a:xfrm>
            <a:custGeom>
              <a:avLst/>
              <a:gdLst/>
              <a:ahLst/>
              <a:cxnLst/>
              <a:rect l="l" t="t" r="r" b="b"/>
              <a:pathLst>
                <a:path w="330" h="151" extrusionOk="0">
                  <a:moveTo>
                    <a:pt x="193" y="0"/>
                  </a:moveTo>
                  <a:cubicBezTo>
                    <a:pt x="260" y="3"/>
                    <a:pt x="260" y="3"/>
                    <a:pt x="260" y="3"/>
                  </a:cubicBezTo>
                  <a:cubicBezTo>
                    <a:pt x="260" y="3"/>
                    <a:pt x="308" y="1"/>
                    <a:pt x="320" y="7"/>
                  </a:cubicBezTo>
                  <a:cubicBezTo>
                    <a:pt x="328" y="11"/>
                    <a:pt x="330" y="29"/>
                    <a:pt x="322" y="42"/>
                  </a:cubicBezTo>
                  <a:cubicBezTo>
                    <a:pt x="312" y="59"/>
                    <a:pt x="222" y="34"/>
                    <a:pt x="218" y="40"/>
                  </a:cubicBezTo>
                  <a:cubicBezTo>
                    <a:pt x="212" y="52"/>
                    <a:pt x="240" y="125"/>
                    <a:pt x="224" y="137"/>
                  </a:cubicBezTo>
                  <a:cubicBezTo>
                    <a:pt x="208" y="149"/>
                    <a:pt x="109" y="151"/>
                    <a:pt x="101" y="143"/>
                  </a:cubicBezTo>
                  <a:cubicBezTo>
                    <a:pt x="86" y="128"/>
                    <a:pt x="108" y="60"/>
                    <a:pt x="101" y="39"/>
                  </a:cubicBezTo>
                  <a:cubicBezTo>
                    <a:pt x="97" y="27"/>
                    <a:pt x="17" y="71"/>
                    <a:pt x="9" y="34"/>
                  </a:cubicBezTo>
                  <a:cubicBezTo>
                    <a:pt x="8" y="27"/>
                    <a:pt x="0" y="4"/>
                    <a:pt x="13" y="3"/>
                  </a:cubicBezTo>
                  <a:cubicBezTo>
                    <a:pt x="26" y="1"/>
                    <a:pt x="137" y="1"/>
                    <a:pt x="137" y="1"/>
                  </a:cubicBezTo>
                  <a:cubicBezTo>
                    <a:pt x="193" y="0"/>
                    <a:pt x="193" y="0"/>
                    <a:pt x="193" y="0"/>
                  </a:cubicBezTo>
                  <a:cubicBezTo>
                    <a:pt x="193" y="0"/>
                    <a:pt x="193" y="0"/>
                    <a:pt x="193" y="0"/>
                  </a:cubicBezTo>
                  <a:close/>
                </a:path>
              </a:pathLst>
            </a:custGeom>
            <a:solidFill>
              <a:srgbClr val="3FC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6"/>
                </a:solidFill>
                <a:latin typeface="Cambria"/>
                <a:ea typeface="Cambria"/>
                <a:cs typeface="Cambria"/>
                <a:sym typeface="Cambria"/>
              </a:endParaRPr>
            </a:p>
          </p:txBody>
        </p:sp>
        <p:sp>
          <p:nvSpPr>
            <p:cNvPr id="3130" name="Google Shape;3130;p129"/>
            <p:cNvSpPr/>
            <p:nvPr/>
          </p:nvSpPr>
          <p:spPr>
            <a:xfrm>
              <a:off x="3702" y="1828"/>
              <a:ext cx="300" cy="304"/>
            </a:xfrm>
            <a:custGeom>
              <a:avLst/>
              <a:gdLst/>
              <a:ahLst/>
              <a:cxnLst/>
              <a:rect l="l" t="t" r="r" b="b"/>
              <a:pathLst>
                <a:path w="127" h="129" extrusionOk="0">
                  <a:moveTo>
                    <a:pt x="63" y="3"/>
                  </a:moveTo>
                  <a:cubicBezTo>
                    <a:pt x="89" y="4"/>
                    <a:pt x="127" y="1"/>
                    <a:pt x="120" y="65"/>
                  </a:cubicBezTo>
                  <a:cubicBezTo>
                    <a:pt x="113" y="129"/>
                    <a:pt x="0" y="109"/>
                    <a:pt x="3" y="61"/>
                  </a:cubicBezTo>
                  <a:cubicBezTo>
                    <a:pt x="5" y="12"/>
                    <a:pt x="19" y="0"/>
                    <a:pt x="63" y="3"/>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1" name="Google Shape;3131;p129"/>
            <p:cNvSpPr/>
            <p:nvPr/>
          </p:nvSpPr>
          <p:spPr>
            <a:xfrm>
              <a:off x="3679" y="2043"/>
              <a:ext cx="311" cy="115"/>
            </a:xfrm>
            <a:custGeom>
              <a:avLst/>
              <a:gdLst/>
              <a:ahLst/>
              <a:cxnLst/>
              <a:rect l="l" t="t" r="r" b="b"/>
              <a:pathLst>
                <a:path w="132" h="49" extrusionOk="0">
                  <a:moveTo>
                    <a:pt x="83" y="0"/>
                  </a:moveTo>
                  <a:cubicBezTo>
                    <a:pt x="83" y="0"/>
                    <a:pt x="132" y="13"/>
                    <a:pt x="127" y="27"/>
                  </a:cubicBezTo>
                  <a:cubicBezTo>
                    <a:pt x="115" y="22"/>
                    <a:pt x="109" y="15"/>
                    <a:pt x="94" y="19"/>
                  </a:cubicBezTo>
                  <a:cubicBezTo>
                    <a:pt x="99" y="25"/>
                    <a:pt x="97" y="41"/>
                    <a:pt x="93" y="49"/>
                  </a:cubicBezTo>
                  <a:cubicBezTo>
                    <a:pt x="86" y="36"/>
                    <a:pt x="78" y="26"/>
                    <a:pt x="69" y="21"/>
                  </a:cubicBezTo>
                  <a:cubicBezTo>
                    <a:pt x="61" y="26"/>
                    <a:pt x="52" y="36"/>
                    <a:pt x="47" y="47"/>
                  </a:cubicBezTo>
                  <a:cubicBezTo>
                    <a:pt x="42" y="38"/>
                    <a:pt x="41" y="28"/>
                    <a:pt x="38" y="18"/>
                  </a:cubicBezTo>
                  <a:cubicBezTo>
                    <a:pt x="24" y="19"/>
                    <a:pt x="7" y="23"/>
                    <a:pt x="0" y="26"/>
                  </a:cubicBezTo>
                  <a:cubicBezTo>
                    <a:pt x="21" y="3"/>
                    <a:pt x="49" y="0"/>
                    <a:pt x="49" y="0"/>
                  </a:cubicBezTo>
                  <a:cubicBezTo>
                    <a:pt x="83" y="0"/>
                    <a:pt x="83" y="0"/>
                    <a:pt x="83" y="0"/>
                  </a:cubicBezTo>
                  <a:cubicBezTo>
                    <a:pt x="83" y="0"/>
                    <a:pt x="83" y="0"/>
                    <a:pt x="83" y="0"/>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2" name="Google Shape;3132;p129"/>
            <p:cNvSpPr/>
            <p:nvPr/>
          </p:nvSpPr>
          <p:spPr>
            <a:xfrm>
              <a:off x="3665" y="2376"/>
              <a:ext cx="325" cy="113"/>
            </a:xfrm>
            <a:custGeom>
              <a:avLst/>
              <a:gdLst/>
              <a:ahLst/>
              <a:cxnLst/>
              <a:rect l="l" t="t" r="r" b="b"/>
              <a:pathLst>
                <a:path w="138" h="48" extrusionOk="0">
                  <a:moveTo>
                    <a:pt x="107" y="0"/>
                  </a:moveTo>
                  <a:cubicBezTo>
                    <a:pt x="107" y="0"/>
                    <a:pt x="138" y="16"/>
                    <a:pt x="133" y="24"/>
                  </a:cubicBezTo>
                  <a:cubicBezTo>
                    <a:pt x="125" y="20"/>
                    <a:pt x="117" y="19"/>
                    <a:pt x="113" y="22"/>
                  </a:cubicBezTo>
                  <a:cubicBezTo>
                    <a:pt x="114" y="28"/>
                    <a:pt x="117" y="45"/>
                    <a:pt x="111" y="48"/>
                  </a:cubicBezTo>
                  <a:cubicBezTo>
                    <a:pt x="104" y="41"/>
                    <a:pt x="85" y="28"/>
                    <a:pt x="75" y="31"/>
                  </a:cubicBezTo>
                  <a:cubicBezTo>
                    <a:pt x="71" y="32"/>
                    <a:pt x="68" y="38"/>
                    <a:pt x="66" y="46"/>
                  </a:cubicBezTo>
                  <a:cubicBezTo>
                    <a:pt x="59" y="46"/>
                    <a:pt x="51" y="30"/>
                    <a:pt x="44" y="30"/>
                  </a:cubicBezTo>
                  <a:cubicBezTo>
                    <a:pt x="38" y="30"/>
                    <a:pt x="29" y="35"/>
                    <a:pt x="24" y="44"/>
                  </a:cubicBezTo>
                  <a:cubicBezTo>
                    <a:pt x="20" y="43"/>
                    <a:pt x="17" y="36"/>
                    <a:pt x="20" y="27"/>
                  </a:cubicBezTo>
                  <a:cubicBezTo>
                    <a:pt x="17" y="25"/>
                    <a:pt x="10" y="27"/>
                    <a:pt x="3" y="31"/>
                  </a:cubicBezTo>
                  <a:cubicBezTo>
                    <a:pt x="0" y="25"/>
                    <a:pt x="22" y="11"/>
                    <a:pt x="22" y="11"/>
                  </a:cubicBezTo>
                  <a:cubicBezTo>
                    <a:pt x="107" y="0"/>
                    <a:pt x="107" y="0"/>
                    <a:pt x="107" y="0"/>
                  </a:cubicBezTo>
                  <a:cubicBezTo>
                    <a:pt x="107" y="0"/>
                    <a:pt x="107" y="0"/>
                    <a:pt x="107" y="0"/>
                  </a:cubicBezTo>
                  <a:close/>
                </a:path>
              </a:pathLst>
            </a:custGeom>
            <a:solidFill>
              <a:srgbClr val="3FC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3" name="Google Shape;3133;p129"/>
            <p:cNvSpPr/>
            <p:nvPr/>
          </p:nvSpPr>
          <p:spPr>
            <a:xfrm>
              <a:off x="3650" y="1563"/>
              <a:ext cx="399" cy="369"/>
            </a:xfrm>
            <a:custGeom>
              <a:avLst/>
              <a:gdLst/>
              <a:ahLst/>
              <a:cxnLst/>
              <a:rect l="l" t="t" r="r" b="b"/>
              <a:pathLst>
                <a:path w="169" h="156" extrusionOk="0">
                  <a:moveTo>
                    <a:pt x="169" y="129"/>
                  </a:moveTo>
                  <a:cubicBezTo>
                    <a:pt x="161" y="142"/>
                    <a:pt x="135" y="147"/>
                    <a:pt x="107" y="141"/>
                  </a:cubicBezTo>
                  <a:cubicBezTo>
                    <a:pt x="79" y="135"/>
                    <a:pt x="25" y="156"/>
                    <a:pt x="2" y="127"/>
                  </a:cubicBezTo>
                  <a:cubicBezTo>
                    <a:pt x="17" y="120"/>
                    <a:pt x="53" y="111"/>
                    <a:pt x="53" y="111"/>
                  </a:cubicBezTo>
                  <a:cubicBezTo>
                    <a:pt x="49" y="102"/>
                    <a:pt x="65" y="59"/>
                    <a:pt x="54" y="47"/>
                  </a:cubicBezTo>
                  <a:cubicBezTo>
                    <a:pt x="45" y="37"/>
                    <a:pt x="26" y="54"/>
                    <a:pt x="16" y="44"/>
                  </a:cubicBezTo>
                  <a:cubicBezTo>
                    <a:pt x="3" y="33"/>
                    <a:pt x="17" y="13"/>
                    <a:pt x="15" y="10"/>
                  </a:cubicBezTo>
                  <a:cubicBezTo>
                    <a:pt x="13" y="6"/>
                    <a:pt x="0" y="5"/>
                    <a:pt x="0" y="5"/>
                  </a:cubicBezTo>
                  <a:cubicBezTo>
                    <a:pt x="0" y="5"/>
                    <a:pt x="18" y="0"/>
                    <a:pt x="22" y="4"/>
                  </a:cubicBezTo>
                  <a:cubicBezTo>
                    <a:pt x="26" y="6"/>
                    <a:pt x="19" y="24"/>
                    <a:pt x="20" y="29"/>
                  </a:cubicBezTo>
                  <a:cubicBezTo>
                    <a:pt x="21" y="34"/>
                    <a:pt x="23" y="38"/>
                    <a:pt x="26" y="39"/>
                  </a:cubicBezTo>
                  <a:cubicBezTo>
                    <a:pt x="29" y="40"/>
                    <a:pt x="42" y="31"/>
                    <a:pt x="58" y="31"/>
                  </a:cubicBezTo>
                  <a:cubicBezTo>
                    <a:pt x="95" y="30"/>
                    <a:pt x="108" y="76"/>
                    <a:pt x="111" y="84"/>
                  </a:cubicBezTo>
                  <a:cubicBezTo>
                    <a:pt x="112" y="90"/>
                    <a:pt x="119" y="107"/>
                    <a:pt x="116" y="111"/>
                  </a:cubicBezTo>
                </a:path>
              </a:pathLst>
            </a:custGeom>
            <a:solidFill>
              <a:srgbClr val="3FC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6"/>
                </a:solidFill>
                <a:latin typeface="Cambria"/>
                <a:ea typeface="Cambria"/>
                <a:cs typeface="Cambria"/>
                <a:sym typeface="Cambria"/>
              </a:endParaRPr>
            </a:p>
          </p:txBody>
        </p:sp>
        <p:sp>
          <p:nvSpPr>
            <p:cNvPr id="3134" name="Google Shape;3134;p129"/>
            <p:cNvSpPr/>
            <p:nvPr/>
          </p:nvSpPr>
          <p:spPr>
            <a:xfrm>
              <a:off x="3863" y="1920"/>
              <a:ext cx="66" cy="40"/>
            </a:xfrm>
            <a:custGeom>
              <a:avLst/>
              <a:gdLst/>
              <a:ahLst/>
              <a:cxnLst/>
              <a:rect l="l" t="t" r="r" b="b"/>
              <a:pathLst>
                <a:path w="28" h="17" extrusionOk="0">
                  <a:moveTo>
                    <a:pt x="21" y="0"/>
                  </a:moveTo>
                  <a:cubicBezTo>
                    <a:pt x="21" y="0"/>
                    <a:pt x="28" y="17"/>
                    <a:pt x="13" y="17"/>
                  </a:cubicBezTo>
                  <a:cubicBezTo>
                    <a:pt x="0" y="17"/>
                    <a:pt x="4" y="0"/>
                    <a:pt x="4" y="0"/>
                  </a:cubicBezTo>
                  <a:cubicBezTo>
                    <a:pt x="4" y="0"/>
                    <a:pt x="6" y="13"/>
                    <a:pt x="15" y="12"/>
                  </a:cubicBezTo>
                  <a:cubicBezTo>
                    <a:pt x="19" y="12"/>
                    <a:pt x="21" y="0"/>
                    <a:pt x="21" y="0"/>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5" name="Google Shape;3135;p129"/>
            <p:cNvSpPr/>
            <p:nvPr/>
          </p:nvSpPr>
          <p:spPr>
            <a:xfrm>
              <a:off x="3780" y="1920"/>
              <a:ext cx="62" cy="40"/>
            </a:xfrm>
            <a:custGeom>
              <a:avLst/>
              <a:gdLst/>
              <a:ahLst/>
              <a:cxnLst/>
              <a:rect l="l" t="t" r="r" b="b"/>
              <a:pathLst>
                <a:path w="26" h="17" extrusionOk="0">
                  <a:moveTo>
                    <a:pt x="20" y="0"/>
                  </a:moveTo>
                  <a:cubicBezTo>
                    <a:pt x="20" y="0"/>
                    <a:pt x="26" y="17"/>
                    <a:pt x="12" y="17"/>
                  </a:cubicBezTo>
                  <a:cubicBezTo>
                    <a:pt x="0" y="17"/>
                    <a:pt x="3" y="0"/>
                    <a:pt x="3" y="0"/>
                  </a:cubicBezTo>
                  <a:cubicBezTo>
                    <a:pt x="3" y="0"/>
                    <a:pt x="6" y="13"/>
                    <a:pt x="13" y="12"/>
                  </a:cubicBezTo>
                  <a:cubicBezTo>
                    <a:pt x="18" y="12"/>
                    <a:pt x="20" y="0"/>
                    <a:pt x="20" y="0"/>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6" name="Google Shape;3136;p129"/>
            <p:cNvSpPr/>
            <p:nvPr/>
          </p:nvSpPr>
          <p:spPr>
            <a:xfrm>
              <a:off x="3709" y="1948"/>
              <a:ext cx="291" cy="130"/>
            </a:xfrm>
            <a:custGeom>
              <a:avLst/>
              <a:gdLst/>
              <a:ahLst/>
              <a:cxnLst/>
              <a:rect l="l" t="t" r="r" b="b"/>
              <a:pathLst>
                <a:path w="123" h="55" extrusionOk="0">
                  <a:moveTo>
                    <a:pt x="0" y="17"/>
                  </a:moveTo>
                  <a:cubicBezTo>
                    <a:pt x="0" y="17"/>
                    <a:pt x="8" y="50"/>
                    <a:pt x="39" y="52"/>
                  </a:cubicBezTo>
                  <a:cubicBezTo>
                    <a:pt x="66" y="52"/>
                    <a:pt x="96" y="55"/>
                    <a:pt x="111" y="32"/>
                  </a:cubicBezTo>
                  <a:cubicBezTo>
                    <a:pt x="123" y="14"/>
                    <a:pt x="118" y="0"/>
                    <a:pt x="118" y="0"/>
                  </a:cubicBezTo>
                  <a:cubicBezTo>
                    <a:pt x="118" y="0"/>
                    <a:pt x="116" y="36"/>
                    <a:pt x="89" y="42"/>
                  </a:cubicBezTo>
                  <a:cubicBezTo>
                    <a:pt x="66" y="48"/>
                    <a:pt x="42" y="45"/>
                    <a:pt x="28" y="41"/>
                  </a:cubicBezTo>
                  <a:cubicBezTo>
                    <a:pt x="12" y="38"/>
                    <a:pt x="0" y="17"/>
                    <a:pt x="0" y="17"/>
                  </a:cubicBezTo>
                  <a:close/>
                </a:path>
              </a:pathLst>
            </a:custGeom>
            <a:solidFill>
              <a:srgbClr val="D3C0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7" name="Google Shape;3137;p129"/>
            <p:cNvSpPr/>
            <p:nvPr/>
          </p:nvSpPr>
          <p:spPr>
            <a:xfrm>
              <a:off x="3745" y="1981"/>
              <a:ext cx="196" cy="29"/>
            </a:xfrm>
            <a:custGeom>
              <a:avLst/>
              <a:gdLst/>
              <a:ahLst/>
              <a:cxnLst/>
              <a:rect l="l" t="t" r="r" b="b"/>
              <a:pathLst>
                <a:path w="83" h="12" extrusionOk="0">
                  <a:moveTo>
                    <a:pt x="78" y="3"/>
                  </a:moveTo>
                  <a:cubicBezTo>
                    <a:pt x="78" y="3"/>
                    <a:pt x="64" y="8"/>
                    <a:pt x="40" y="7"/>
                  </a:cubicBezTo>
                  <a:cubicBezTo>
                    <a:pt x="16" y="6"/>
                    <a:pt x="5" y="0"/>
                    <a:pt x="5" y="0"/>
                  </a:cubicBezTo>
                  <a:cubicBezTo>
                    <a:pt x="0" y="0"/>
                    <a:pt x="0" y="0"/>
                    <a:pt x="0" y="0"/>
                  </a:cubicBezTo>
                  <a:cubicBezTo>
                    <a:pt x="0" y="0"/>
                    <a:pt x="18" y="12"/>
                    <a:pt x="39" y="12"/>
                  </a:cubicBezTo>
                  <a:cubicBezTo>
                    <a:pt x="59" y="12"/>
                    <a:pt x="83" y="5"/>
                    <a:pt x="83" y="5"/>
                  </a:cubicBezTo>
                  <a:cubicBezTo>
                    <a:pt x="78" y="3"/>
                    <a:pt x="78" y="3"/>
                    <a:pt x="78" y="3"/>
                  </a:cubicBezTo>
                  <a:cubicBezTo>
                    <a:pt x="78" y="3"/>
                    <a:pt x="78" y="3"/>
                    <a:pt x="78" y="3"/>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8" name="Google Shape;3138;p129"/>
            <p:cNvSpPr/>
            <p:nvPr/>
          </p:nvSpPr>
          <p:spPr>
            <a:xfrm>
              <a:off x="3721" y="1943"/>
              <a:ext cx="59" cy="55"/>
            </a:xfrm>
            <a:custGeom>
              <a:avLst/>
              <a:gdLst/>
              <a:ahLst/>
              <a:cxnLst/>
              <a:rect l="l" t="t" r="r" b="b"/>
              <a:pathLst>
                <a:path w="25" h="23" extrusionOk="0">
                  <a:moveTo>
                    <a:pt x="10" y="4"/>
                  </a:moveTo>
                  <a:cubicBezTo>
                    <a:pt x="10" y="4"/>
                    <a:pt x="16" y="0"/>
                    <a:pt x="20" y="8"/>
                  </a:cubicBezTo>
                  <a:cubicBezTo>
                    <a:pt x="25" y="15"/>
                    <a:pt x="21" y="23"/>
                    <a:pt x="14" y="22"/>
                  </a:cubicBezTo>
                  <a:cubicBezTo>
                    <a:pt x="5" y="21"/>
                    <a:pt x="0" y="9"/>
                    <a:pt x="10" y="4"/>
                  </a:cubicBezTo>
                  <a:close/>
                </a:path>
              </a:pathLst>
            </a:custGeom>
            <a:solidFill>
              <a:srgbClr val="E28A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9" name="Google Shape;3139;p129"/>
            <p:cNvSpPr/>
            <p:nvPr/>
          </p:nvSpPr>
          <p:spPr>
            <a:xfrm>
              <a:off x="3912" y="1960"/>
              <a:ext cx="50" cy="52"/>
            </a:xfrm>
            <a:custGeom>
              <a:avLst/>
              <a:gdLst/>
              <a:ahLst/>
              <a:cxnLst/>
              <a:rect l="l" t="t" r="r" b="b"/>
              <a:pathLst>
                <a:path w="21" h="22" extrusionOk="0">
                  <a:moveTo>
                    <a:pt x="13" y="1"/>
                  </a:moveTo>
                  <a:cubicBezTo>
                    <a:pt x="13" y="1"/>
                    <a:pt x="20" y="0"/>
                    <a:pt x="21" y="9"/>
                  </a:cubicBezTo>
                  <a:cubicBezTo>
                    <a:pt x="21" y="17"/>
                    <a:pt x="13" y="22"/>
                    <a:pt x="7" y="17"/>
                  </a:cubicBezTo>
                  <a:cubicBezTo>
                    <a:pt x="0" y="13"/>
                    <a:pt x="2" y="0"/>
                    <a:pt x="13" y="1"/>
                  </a:cubicBezTo>
                  <a:close/>
                </a:path>
              </a:pathLst>
            </a:custGeom>
            <a:solidFill>
              <a:srgbClr val="E28A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0" name="Google Shape;3140;p129"/>
            <p:cNvSpPr/>
            <p:nvPr/>
          </p:nvSpPr>
          <p:spPr>
            <a:xfrm>
              <a:off x="3724" y="2187"/>
              <a:ext cx="103" cy="116"/>
            </a:xfrm>
            <a:custGeom>
              <a:avLst/>
              <a:gdLst/>
              <a:ahLst/>
              <a:cxnLst/>
              <a:rect l="l" t="t" r="r" b="b"/>
              <a:pathLst>
                <a:path w="44" h="49" extrusionOk="0">
                  <a:moveTo>
                    <a:pt x="3" y="3"/>
                  </a:moveTo>
                  <a:cubicBezTo>
                    <a:pt x="3" y="3"/>
                    <a:pt x="37" y="0"/>
                    <a:pt x="38" y="4"/>
                  </a:cubicBezTo>
                  <a:cubicBezTo>
                    <a:pt x="39" y="6"/>
                    <a:pt x="44" y="43"/>
                    <a:pt x="37" y="45"/>
                  </a:cubicBezTo>
                  <a:cubicBezTo>
                    <a:pt x="30" y="49"/>
                    <a:pt x="1" y="49"/>
                    <a:pt x="1" y="41"/>
                  </a:cubicBezTo>
                  <a:cubicBezTo>
                    <a:pt x="1" y="32"/>
                    <a:pt x="0" y="6"/>
                    <a:pt x="3" y="3"/>
                  </a:cubicBezTo>
                  <a:close/>
                </a:path>
              </a:pathLst>
            </a:custGeom>
            <a:solidFill>
              <a:srgbClr val="0D8E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3FC1F1"/>
                </a:solidFill>
                <a:latin typeface="Cambria"/>
                <a:ea typeface="Cambria"/>
                <a:cs typeface="Cambria"/>
                <a:sym typeface="Cambria"/>
              </a:endParaRPr>
            </a:p>
          </p:txBody>
        </p:sp>
        <p:sp>
          <p:nvSpPr>
            <p:cNvPr id="3141" name="Google Shape;3141;p129"/>
            <p:cNvSpPr/>
            <p:nvPr/>
          </p:nvSpPr>
          <p:spPr>
            <a:xfrm>
              <a:off x="3768" y="1754"/>
              <a:ext cx="163" cy="88"/>
            </a:xfrm>
            <a:custGeom>
              <a:avLst/>
              <a:gdLst/>
              <a:ahLst/>
              <a:cxnLst/>
              <a:rect l="l" t="t" r="r" b="b"/>
              <a:pathLst>
                <a:path w="69" h="37" extrusionOk="0">
                  <a:moveTo>
                    <a:pt x="66" y="31"/>
                  </a:moveTo>
                  <a:cubicBezTo>
                    <a:pt x="66" y="31"/>
                    <a:pt x="18" y="37"/>
                    <a:pt x="2" y="31"/>
                  </a:cubicBezTo>
                  <a:cubicBezTo>
                    <a:pt x="0" y="27"/>
                    <a:pt x="2" y="8"/>
                    <a:pt x="4" y="5"/>
                  </a:cubicBezTo>
                  <a:cubicBezTo>
                    <a:pt x="14" y="6"/>
                    <a:pt x="53" y="0"/>
                    <a:pt x="61" y="3"/>
                  </a:cubicBezTo>
                  <a:cubicBezTo>
                    <a:pt x="64" y="4"/>
                    <a:pt x="69" y="29"/>
                    <a:pt x="66" y="31"/>
                  </a:cubicBezTo>
                  <a:close/>
                </a:path>
              </a:pathLst>
            </a:custGeom>
            <a:solidFill>
              <a:srgbClr val="0D8E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3FC1F1"/>
                </a:solidFill>
                <a:latin typeface="Cambria"/>
                <a:ea typeface="Cambria"/>
                <a:cs typeface="Cambria"/>
                <a:sym typeface="Cambria"/>
              </a:endParaRPr>
            </a:p>
          </p:txBody>
        </p:sp>
        <p:sp>
          <p:nvSpPr>
            <p:cNvPr id="3142" name="Google Shape;3142;p129"/>
            <p:cNvSpPr/>
            <p:nvPr/>
          </p:nvSpPr>
          <p:spPr>
            <a:xfrm>
              <a:off x="3719" y="2407"/>
              <a:ext cx="243" cy="35"/>
            </a:xfrm>
            <a:custGeom>
              <a:avLst/>
              <a:gdLst/>
              <a:ahLst/>
              <a:cxnLst/>
              <a:rect l="l" t="t" r="r" b="b"/>
              <a:pathLst>
                <a:path w="103" h="15" extrusionOk="0">
                  <a:moveTo>
                    <a:pt x="103" y="0"/>
                  </a:moveTo>
                  <a:cubicBezTo>
                    <a:pt x="87" y="2"/>
                    <a:pt x="36" y="10"/>
                    <a:pt x="0" y="3"/>
                  </a:cubicBezTo>
                  <a:cubicBezTo>
                    <a:pt x="19" y="15"/>
                    <a:pt x="100" y="7"/>
                    <a:pt x="103" y="0"/>
                  </a:cubicBezTo>
                  <a:close/>
                </a:path>
              </a:pathLst>
            </a:custGeom>
            <a:solidFill>
              <a:srgbClr val="0D8E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3" name="Google Shape;3143;p129"/>
            <p:cNvSpPr/>
            <p:nvPr/>
          </p:nvSpPr>
          <p:spPr>
            <a:xfrm>
              <a:off x="3835" y="2116"/>
              <a:ext cx="14" cy="284"/>
            </a:xfrm>
            <a:custGeom>
              <a:avLst/>
              <a:gdLst/>
              <a:ahLst/>
              <a:cxnLst/>
              <a:rect l="l" t="t" r="r" b="b"/>
              <a:pathLst>
                <a:path w="6" h="120" extrusionOk="0">
                  <a:moveTo>
                    <a:pt x="1" y="0"/>
                  </a:moveTo>
                  <a:cubicBezTo>
                    <a:pt x="1" y="0"/>
                    <a:pt x="1" y="6"/>
                    <a:pt x="1" y="15"/>
                  </a:cubicBezTo>
                  <a:cubicBezTo>
                    <a:pt x="3" y="22"/>
                    <a:pt x="2" y="22"/>
                    <a:pt x="2" y="33"/>
                  </a:cubicBezTo>
                  <a:cubicBezTo>
                    <a:pt x="2" y="45"/>
                    <a:pt x="2" y="51"/>
                    <a:pt x="2" y="60"/>
                  </a:cubicBezTo>
                  <a:cubicBezTo>
                    <a:pt x="2" y="69"/>
                    <a:pt x="2" y="78"/>
                    <a:pt x="2" y="88"/>
                  </a:cubicBezTo>
                  <a:cubicBezTo>
                    <a:pt x="2" y="101"/>
                    <a:pt x="0" y="120"/>
                    <a:pt x="0" y="120"/>
                  </a:cubicBezTo>
                  <a:cubicBezTo>
                    <a:pt x="0" y="120"/>
                    <a:pt x="6" y="112"/>
                    <a:pt x="6" y="90"/>
                  </a:cubicBezTo>
                  <a:cubicBezTo>
                    <a:pt x="6" y="66"/>
                    <a:pt x="6" y="43"/>
                    <a:pt x="6" y="36"/>
                  </a:cubicBezTo>
                  <a:cubicBezTo>
                    <a:pt x="6" y="28"/>
                    <a:pt x="5" y="6"/>
                    <a:pt x="1" y="0"/>
                  </a:cubicBezTo>
                  <a:close/>
                </a:path>
              </a:pathLst>
            </a:custGeom>
            <a:solidFill>
              <a:srgbClr val="0D8E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4" name="Google Shape;3144;p129"/>
            <p:cNvSpPr/>
            <p:nvPr/>
          </p:nvSpPr>
          <p:spPr>
            <a:xfrm>
              <a:off x="4170" y="1941"/>
              <a:ext cx="19" cy="17"/>
            </a:xfrm>
            <a:custGeom>
              <a:avLst/>
              <a:gdLst/>
              <a:ahLst/>
              <a:cxnLst/>
              <a:rect l="l" t="t" r="r" b="b"/>
              <a:pathLst>
                <a:path w="8" h="7" extrusionOk="0">
                  <a:moveTo>
                    <a:pt x="8" y="3"/>
                  </a:moveTo>
                  <a:cubicBezTo>
                    <a:pt x="8" y="5"/>
                    <a:pt x="6" y="7"/>
                    <a:pt x="4" y="7"/>
                  </a:cubicBezTo>
                  <a:cubicBezTo>
                    <a:pt x="2" y="7"/>
                    <a:pt x="0" y="6"/>
                    <a:pt x="0" y="3"/>
                  </a:cubicBezTo>
                  <a:cubicBezTo>
                    <a:pt x="0" y="2"/>
                    <a:pt x="2" y="0"/>
                    <a:pt x="3" y="0"/>
                  </a:cubicBezTo>
                  <a:cubicBezTo>
                    <a:pt x="5" y="0"/>
                    <a:pt x="7" y="1"/>
                    <a:pt x="8" y="3"/>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145" name="Google Shape;3145;p129"/>
          <p:cNvGrpSpPr/>
          <p:nvPr/>
        </p:nvGrpSpPr>
        <p:grpSpPr>
          <a:xfrm>
            <a:off x="7988059" y="2988645"/>
            <a:ext cx="2439512" cy="3075608"/>
            <a:chOff x="2968" y="1107"/>
            <a:chExt cx="1736" cy="2189"/>
          </a:xfrm>
        </p:grpSpPr>
        <p:sp>
          <p:nvSpPr>
            <p:cNvPr id="3146" name="Google Shape;3146;p129"/>
            <p:cNvSpPr/>
            <p:nvPr/>
          </p:nvSpPr>
          <p:spPr>
            <a:xfrm>
              <a:off x="3043" y="1455"/>
              <a:ext cx="518" cy="649"/>
            </a:xfrm>
            <a:custGeom>
              <a:avLst/>
              <a:gdLst/>
              <a:ahLst/>
              <a:cxnLst/>
              <a:rect l="l" t="t" r="r" b="b"/>
              <a:pathLst>
                <a:path w="219" h="275" extrusionOk="0">
                  <a:moveTo>
                    <a:pt x="124" y="41"/>
                  </a:moveTo>
                  <a:cubicBezTo>
                    <a:pt x="122" y="40"/>
                    <a:pt x="121" y="40"/>
                    <a:pt x="119" y="39"/>
                  </a:cubicBezTo>
                  <a:cubicBezTo>
                    <a:pt x="143" y="37"/>
                    <a:pt x="146" y="16"/>
                    <a:pt x="137" y="2"/>
                  </a:cubicBezTo>
                  <a:cubicBezTo>
                    <a:pt x="137" y="12"/>
                    <a:pt x="123" y="29"/>
                    <a:pt x="117" y="36"/>
                  </a:cubicBezTo>
                  <a:cubicBezTo>
                    <a:pt x="129" y="18"/>
                    <a:pt x="116" y="3"/>
                    <a:pt x="101" y="0"/>
                  </a:cubicBezTo>
                  <a:cubicBezTo>
                    <a:pt x="108" y="7"/>
                    <a:pt x="111" y="27"/>
                    <a:pt x="112" y="37"/>
                  </a:cubicBezTo>
                  <a:cubicBezTo>
                    <a:pt x="70" y="26"/>
                    <a:pt x="1" y="57"/>
                    <a:pt x="0" y="73"/>
                  </a:cubicBezTo>
                  <a:cubicBezTo>
                    <a:pt x="23" y="76"/>
                    <a:pt x="59" y="70"/>
                    <a:pt x="59" y="70"/>
                  </a:cubicBezTo>
                  <a:cubicBezTo>
                    <a:pt x="59" y="70"/>
                    <a:pt x="67" y="180"/>
                    <a:pt x="140" y="235"/>
                  </a:cubicBezTo>
                  <a:cubicBezTo>
                    <a:pt x="195" y="275"/>
                    <a:pt x="219" y="230"/>
                    <a:pt x="219" y="230"/>
                  </a:cubicBezTo>
                  <a:cubicBezTo>
                    <a:pt x="219" y="230"/>
                    <a:pt x="206" y="84"/>
                    <a:pt x="124" y="41"/>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7" name="Google Shape;3147;p129"/>
            <p:cNvSpPr/>
            <p:nvPr/>
          </p:nvSpPr>
          <p:spPr>
            <a:xfrm>
              <a:off x="3225" y="1551"/>
              <a:ext cx="0" cy="0"/>
            </a:xfrm>
            <a:prstGeom prst="ellipse">
              <a:avLst/>
            </a:pr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8" name="Google Shape;3148;p129"/>
            <p:cNvSpPr/>
            <p:nvPr/>
          </p:nvSpPr>
          <p:spPr>
            <a:xfrm>
              <a:off x="3801" y="2488"/>
              <a:ext cx="86" cy="808"/>
            </a:xfrm>
            <a:custGeom>
              <a:avLst/>
              <a:gdLst/>
              <a:ahLst/>
              <a:cxnLst/>
              <a:rect l="l" t="t" r="r" b="b"/>
              <a:pathLst>
                <a:path w="97" h="673" extrusionOk="0">
                  <a:moveTo>
                    <a:pt x="0" y="0"/>
                  </a:moveTo>
                  <a:lnTo>
                    <a:pt x="19" y="673"/>
                  </a:lnTo>
                  <a:lnTo>
                    <a:pt x="97" y="673"/>
                  </a:lnTo>
                  <a:lnTo>
                    <a:pt x="85" y="47"/>
                  </a:lnTo>
                  <a:lnTo>
                    <a:pt x="0" y="0"/>
                  </a:lnTo>
                  <a:lnTo>
                    <a:pt x="0" y="0"/>
                  </a:lnTo>
                  <a:lnTo>
                    <a:pt x="0" y="0"/>
                  </a:ln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9" name="Google Shape;3149;p129"/>
            <p:cNvSpPr/>
            <p:nvPr/>
          </p:nvSpPr>
          <p:spPr>
            <a:xfrm>
              <a:off x="3586" y="2513"/>
              <a:ext cx="553" cy="286"/>
            </a:xfrm>
            <a:custGeom>
              <a:avLst/>
              <a:gdLst/>
              <a:ahLst/>
              <a:cxnLst/>
              <a:rect l="l" t="t" r="r" b="b"/>
              <a:pathLst>
                <a:path w="234" h="121" extrusionOk="0">
                  <a:moveTo>
                    <a:pt x="35" y="17"/>
                  </a:moveTo>
                  <a:cubicBezTo>
                    <a:pt x="30" y="22"/>
                    <a:pt x="0" y="52"/>
                    <a:pt x="2" y="78"/>
                  </a:cubicBezTo>
                  <a:cubicBezTo>
                    <a:pt x="12" y="65"/>
                    <a:pt x="26" y="60"/>
                    <a:pt x="26" y="60"/>
                  </a:cubicBezTo>
                  <a:cubicBezTo>
                    <a:pt x="26" y="60"/>
                    <a:pt x="19" y="79"/>
                    <a:pt x="28" y="107"/>
                  </a:cubicBezTo>
                  <a:cubicBezTo>
                    <a:pt x="35" y="89"/>
                    <a:pt x="53" y="81"/>
                    <a:pt x="53" y="81"/>
                  </a:cubicBezTo>
                  <a:cubicBezTo>
                    <a:pt x="53" y="81"/>
                    <a:pt x="61" y="107"/>
                    <a:pt x="61" y="115"/>
                  </a:cubicBezTo>
                  <a:cubicBezTo>
                    <a:pt x="79" y="94"/>
                    <a:pt x="72" y="67"/>
                    <a:pt x="72" y="67"/>
                  </a:cubicBezTo>
                  <a:cubicBezTo>
                    <a:pt x="72" y="67"/>
                    <a:pt x="94" y="107"/>
                    <a:pt x="94" y="117"/>
                  </a:cubicBezTo>
                  <a:cubicBezTo>
                    <a:pt x="111" y="103"/>
                    <a:pt x="101" y="76"/>
                    <a:pt x="101" y="76"/>
                  </a:cubicBezTo>
                  <a:cubicBezTo>
                    <a:pt x="101" y="76"/>
                    <a:pt x="134" y="112"/>
                    <a:pt x="134" y="121"/>
                  </a:cubicBezTo>
                  <a:cubicBezTo>
                    <a:pt x="151" y="105"/>
                    <a:pt x="137" y="79"/>
                    <a:pt x="134" y="72"/>
                  </a:cubicBezTo>
                  <a:cubicBezTo>
                    <a:pt x="130" y="65"/>
                    <a:pt x="157" y="79"/>
                    <a:pt x="158" y="98"/>
                  </a:cubicBezTo>
                  <a:cubicBezTo>
                    <a:pt x="179" y="94"/>
                    <a:pt x="169" y="62"/>
                    <a:pt x="169" y="62"/>
                  </a:cubicBezTo>
                  <a:cubicBezTo>
                    <a:pt x="169" y="62"/>
                    <a:pt x="202" y="79"/>
                    <a:pt x="205" y="105"/>
                  </a:cubicBezTo>
                  <a:cubicBezTo>
                    <a:pt x="226" y="94"/>
                    <a:pt x="202" y="52"/>
                    <a:pt x="202" y="52"/>
                  </a:cubicBezTo>
                  <a:cubicBezTo>
                    <a:pt x="202" y="52"/>
                    <a:pt x="231" y="72"/>
                    <a:pt x="233" y="79"/>
                  </a:cubicBezTo>
                  <a:cubicBezTo>
                    <a:pt x="234" y="52"/>
                    <a:pt x="219" y="48"/>
                    <a:pt x="205" y="38"/>
                  </a:cubicBezTo>
                  <a:cubicBezTo>
                    <a:pt x="191" y="27"/>
                    <a:pt x="107" y="0"/>
                    <a:pt x="107" y="0"/>
                  </a:cubicBezTo>
                  <a:cubicBezTo>
                    <a:pt x="35" y="17"/>
                    <a:pt x="35" y="17"/>
                    <a:pt x="35" y="17"/>
                  </a:cubicBezTo>
                  <a:cubicBezTo>
                    <a:pt x="35" y="17"/>
                    <a:pt x="35" y="17"/>
                    <a:pt x="35" y="17"/>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0" name="Google Shape;3150;p129"/>
            <p:cNvSpPr/>
            <p:nvPr/>
          </p:nvSpPr>
          <p:spPr>
            <a:xfrm>
              <a:off x="3124" y="1939"/>
              <a:ext cx="1418" cy="763"/>
            </a:xfrm>
            <a:custGeom>
              <a:avLst/>
              <a:gdLst/>
              <a:ahLst/>
              <a:cxnLst/>
              <a:rect l="l" t="t" r="r" b="b"/>
              <a:pathLst>
                <a:path w="600" h="323" extrusionOk="0">
                  <a:moveTo>
                    <a:pt x="576" y="6"/>
                  </a:moveTo>
                  <a:cubicBezTo>
                    <a:pt x="553" y="3"/>
                    <a:pt x="351" y="2"/>
                    <a:pt x="351" y="2"/>
                  </a:cubicBezTo>
                  <a:cubicBezTo>
                    <a:pt x="249" y="0"/>
                    <a:pt x="249" y="0"/>
                    <a:pt x="249" y="0"/>
                  </a:cubicBezTo>
                  <a:cubicBezTo>
                    <a:pt x="128" y="8"/>
                    <a:pt x="128" y="8"/>
                    <a:pt x="128" y="8"/>
                  </a:cubicBezTo>
                  <a:cubicBezTo>
                    <a:pt x="128" y="8"/>
                    <a:pt x="40" y="2"/>
                    <a:pt x="19" y="13"/>
                  </a:cubicBezTo>
                  <a:cubicBezTo>
                    <a:pt x="3" y="21"/>
                    <a:pt x="0" y="54"/>
                    <a:pt x="15" y="79"/>
                  </a:cubicBezTo>
                  <a:cubicBezTo>
                    <a:pt x="33" y="108"/>
                    <a:pt x="196" y="62"/>
                    <a:pt x="204" y="76"/>
                  </a:cubicBezTo>
                  <a:cubicBezTo>
                    <a:pt x="216" y="97"/>
                    <a:pt x="166" y="229"/>
                    <a:pt x="194" y="251"/>
                  </a:cubicBezTo>
                  <a:cubicBezTo>
                    <a:pt x="197" y="254"/>
                    <a:pt x="203" y="256"/>
                    <a:pt x="210" y="258"/>
                  </a:cubicBezTo>
                  <a:cubicBezTo>
                    <a:pt x="201" y="266"/>
                    <a:pt x="195" y="274"/>
                    <a:pt x="198" y="279"/>
                  </a:cubicBezTo>
                  <a:cubicBezTo>
                    <a:pt x="213" y="271"/>
                    <a:pt x="228" y="269"/>
                    <a:pt x="235" y="275"/>
                  </a:cubicBezTo>
                  <a:cubicBezTo>
                    <a:pt x="233" y="287"/>
                    <a:pt x="228" y="318"/>
                    <a:pt x="238" y="323"/>
                  </a:cubicBezTo>
                  <a:cubicBezTo>
                    <a:pt x="252" y="311"/>
                    <a:pt x="288" y="287"/>
                    <a:pt x="305" y="292"/>
                  </a:cubicBezTo>
                  <a:cubicBezTo>
                    <a:pt x="313" y="294"/>
                    <a:pt x="318" y="306"/>
                    <a:pt x="321" y="318"/>
                  </a:cubicBezTo>
                  <a:cubicBezTo>
                    <a:pt x="333" y="321"/>
                    <a:pt x="349" y="290"/>
                    <a:pt x="361" y="290"/>
                  </a:cubicBezTo>
                  <a:cubicBezTo>
                    <a:pt x="373" y="290"/>
                    <a:pt x="388" y="299"/>
                    <a:pt x="398" y="316"/>
                  </a:cubicBezTo>
                  <a:cubicBezTo>
                    <a:pt x="405" y="314"/>
                    <a:pt x="411" y="300"/>
                    <a:pt x="405" y="285"/>
                  </a:cubicBezTo>
                  <a:cubicBezTo>
                    <a:pt x="411" y="280"/>
                    <a:pt x="422" y="286"/>
                    <a:pt x="435" y="292"/>
                  </a:cubicBezTo>
                  <a:cubicBezTo>
                    <a:pt x="439" y="284"/>
                    <a:pt x="424" y="272"/>
                    <a:pt x="412" y="264"/>
                  </a:cubicBezTo>
                  <a:cubicBezTo>
                    <a:pt x="414" y="263"/>
                    <a:pt x="416" y="262"/>
                    <a:pt x="417" y="261"/>
                  </a:cubicBezTo>
                  <a:cubicBezTo>
                    <a:pt x="445" y="234"/>
                    <a:pt x="405" y="112"/>
                    <a:pt x="417" y="74"/>
                  </a:cubicBezTo>
                  <a:cubicBezTo>
                    <a:pt x="425" y="50"/>
                    <a:pt x="570" y="132"/>
                    <a:pt x="584" y="65"/>
                  </a:cubicBezTo>
                  <a:cubicBezTo>
                    <a:pt x="587" y="51"/>
                    <a:pt x="600" y="8"/>
                    <a:pt x="576" y="6"/>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1" name="Google Shape;3151;p129"/>
            <p:cNvSpPr/>
            <p:nvPr/>
          </p:nvSpPr>
          <p:spPr>
            <a:xfrm>
              <a:off x="4453" y="1967"/>
              <a:ext cx="251" cy="175"/>
            </a:xfrm>
            <a:custGeom>
              <a:avLst/>
              <a:gdLst/>
              <a:ahLst/>
              <a:cxnLst/>
              <a:rect l="l" t="t" r="r" b="b"/>
              <a:pathLst>
                <a:path w="106" h="74" extrusionOk="0">
                  <a:moveTo>
                    <a:pt x="16" y="4"/>
                  </a:moveTo>
                  <a:cubicBezTo>
                    <a:pt x="16" y="4"/>
                    <a:pt x="69" y="0"/>
                    <a:pt x="95" y="18"/>
                  </a:cubicBezTo>
                  <a:cubicBezTo>
                    <a:pt x="76" y="18"/>
                    <a:pt x="66" y="21"/>
                    <a:pt x="66" y="21"/>
                  </a:cubicBezTo>
                  <a:cubicBezTo>
                    <a:pt x="66" y="21"/>
                    <a:pt x="104" y="34"/>
                    <a:pt x="106" y="53"/>
                  </a:cubicBezTo>
                  <a:cubicBezTo>
                    <a:pt x="83" y="42"/>
                    <a:pt x="53" y="39"/>
                    <a:pt x="53" y="39"/>
                  </a:cubicBezTo>
                  <a:cubicBezTo>
                    <a:pt x="53" y="39"/>
                    <a:pt x="78" y="56"/>
                    <a:pt x="80" y="74"/>
                  </a:cubicBezTo>
                  <a:cubicBezTo>
                    <a:pt x="57" y="63"/>
                    <a:pt x="31" y="48"/>
                    <a:pt x="16" y="46"/>
                  </a:cubicBezTo>
                  <a:cubicBezTo>
                    <a:pt x="0" y="44"/>
                    <a:pt x="18" y="9"/>
                    <a:pt x="18" y="9"/>
                  </a:cubicBezTo>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2" name="Google Shape;3152;p129"/>
            <p:cNvSpPr/>
            <p:nvPr/>
          </p:nvSpPr>
          <p:spPr>
            <a:xfrm>
              <a:off x="2968" y="1967"/>
              <a:ext cx="248" cy="175"/>
            </a:xfrm>
            <a:custGeom>
              <a:avLst/>
              <a:gdLst/>
              <a:ahLst/>
              <a:cxnLst/>
              <a:rect l="l" t="t" r="r" b="b"/>
              <a:pathLst>
                <a:path w="105" h="74" extrusionOk="0">
                  <a:moveTo>
                    <a:pt x="89" y="4"/>
                  </a:moveTo>
                  <a:cubicBezTo>
                    <a:pt x="89" y="4"/>
                    <a:pt x="37" y="0"/>
                    <a:pt x="10" y="18"/>
                  </a:cubicBezTo>
                  <a:cubicBezTo>
                    <a:pt x="30" y="18"/>
                    <a:pt x="40" y="21"/>
                    <a:pt x="40" y="21"/>
                  </a:cubicBezTo>
                  <a:cubicBezTo>
                    <a:pt x="40" y="21"/>
                    <a:pt x="2" y="34"/>
                    <a:pt x="0" y="53"/>
                  </a:cubicBezTo>
                  <a:cubicBezTo>
                    <a:pt x="23" y="42"/>
                    <a:pt x="52" y="39"/>
                    <a:pt x="52" y="39"/>
                  </a:cubicBezTo>
                  <a:cubicBezTo>
                    <a:pt x="52" y="39"/>
                    <a:pt x="28" y="56"/>
                    <a:pt x="26" y="74"/>
                  </a:cubicBezTo>
                  <a:cubicBezTo>
                    <a:pt x="49" y="63"/>
                    <a:pt x="73" y="48"/>
                    <a:pt x="89" y="46"/>
                  </a:cubicBezTo>
                  <a:cubicBezTo>
                    <a:pt x="105" y="44"/>
                    <a:pt x="87" y="9"/>
                    <a:pt x="87" y="9"/>
                  </a:cubicBezTo>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3" name="Google Shape;3153;p129"/>
            <p:cNvSpPr/>
            <p:nvPr/>
          </p:nvSpPr>
          <p:spPr>
            <a:xfrm>
              <a:off x="3549" y="1495"/>
              <a:ext cx="548" cy="557"/>
            </a:xfrm>
            <a:custGeom>
              <a:avLst/>
              <a:gdLst/>
              <a:ahLst/>
              <a:cxnLst/>
              <a:rect l="l" t="t" r="r" b="b"/>
              <a:pathLst>
                <a:path w="232" h="236" extrusionOk="0">
                  <a:moveTo>
                    <a:pt x="116" y="5"/>
                  </a:moveTo>
                  <a:cubicBezTo>
                    <a:pt x="70" y="8"/>
                    <a:pt x="0" y="2"/>
                    <a:pt x="13" y="119"/>
                  </a:cubicBezTo>
                  <a:cubicBezTo>
                    <a:pt x="26" y="236"/>
                    <a:pt x="232" y="199"/>
                    <a:pt x="227" y="111"/>
                  </a:cubicBezTo>
                  <a:cubicBezTo>
                    <a:pt x="221" y="23"/>
                    <a:pt x="198" y="0"/>
                    <a:pt x="116" y="5"/>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4" name="Google Shape;3154;p129"/>
            <p:cNvSpPr/>
            <p:nvPr/>
          </p:nvSpPr>
          <p:spPr>
            <a:xfrm>
              <a:off x="3572" y="1889"/>
              <a:ext cx="567" cy="208"/>
            </a:xfrm>
            <a:custGeom>
              <a:avLst/>
              <a:gdLst/>
              <a:ahLst/>
              <a:cxnLst/>
              <a:rect l="l" t="t" r="r" b="b"/>
              <a:pathLst>
                <a:path w="240" h="88" extrusionOk="0">
                  <a:moveTo>
                    <a:pt x="89" y="0"/>
                  </a:moveTo>
                  <a:cubicBezTo>
                    <a:pt x="89" y="0"/>
                    <a:pt x="0" y="22"/>
                    <a:pt x="9" y="49"/>
                  </a:cubicBezTo>
                  <a:cubicBezTo>
                    <a:pt x="31" y="39"/>
                    <a:pt x="41" y="26"/>
                    <a:pt x="69" y="33"/>
                  </a:cubicBezTo>
                  <a:cubicBezTo>
                    <a:pt x="60" y="45"/>
                    <a:pt x="64" y="72"/>
                    <a:pt x="70" y="88"/>
                  </a:cubicBezTo>
                  <a:cubicBezTo>
                    <a:pt x="83" y="64"/>
                    <a:pt x="98" y="46"/>
                    <a:pt x="116" y="37"/>
                  </a:cubicBezTo>
                  <a:cubicBezTo>
                    <a:pt x="130" y="47"/>
                    <a:pt x="146" y="64"/>
                    <a:pt x="155" y="84"/>
                  </a:cubicBezTo>
                  <a:cubicBezTo>
                    <a:pt x="164" y="68"/>
                    <a:pt x="166" y="50"/>
                    <a:pt x="171" y="31"/>
                  </a:cubicBezTo>
                  <a:cubicBezTo>
                    <a:pt x="197" y="34"/>
                    <a:pt x="227" y="41"/>
                    <a:pt x="240" y="46"/>
                  </a:cubicBezTo>
                  <a:cubicBezTo>
                    <a:pt x="201" y="5"/>
                    <a:pt x="151" y="0"/>
                    <a:pt x="151" y="0"/>
                  </a:cubicBezTo>
                  <a:cubicBezTo>
                    <a:pt x="89" y="0"/>
                    <a:pt x="89" y="0"/>
                    <a:pt x="89" y="0"/>
                  </a:cubicBezTo>
                  <a:cubicBezTo>
                    <a:pt x="89" y="0"/>
                    <a:pt x="89" y="0"/>
                    <a:pt x="89" y="0"/>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5" name="Google Shape;3155;p129"/>
            <p:cNvSpPr/>
            <p:nvPr/>
          </p:nvSpPr>
          <p:spPr>
            <a:xfrm>
              <a:off x="3464" y="1107"/>
              <a:ext cx="756" cy="591"/>
            </a:xfrm>
            <a:custGeom>
              <a:avLst/>
              <a:gdLst/>
              <a:ahLst/>
              <a:cxnLst/>
              <a:rect l="l" t="t" r="r" b="b"/>
              <a:pathLst>
                <a:path w="320" h="250" extrusionOk="0">
                  <a:moveTo>
                    <a:pt x="0" y="208"/>
                  </a:moveTo>
                  <a:cubicBezTo>
                    <a:pt x="32" y="230"/>
                    <a:pt x="62" y="219"/>
                    <a:pt x="91" y="215"/>
                  </a:cubicBezTo>
                  <a:cubicBezTo>
                    <a:pt x="165" y="205"/>
                    <a:pt x="267" y="250"/>
                    <a:pt x="305" y="191"/>
                  </a:cubicBezTo>
                  <a:cubicBezTo>
                    <a:pt x="278" y="179"/>
                    <a:pt x="211" y="160"/>
                    <a:pt x="211" y="160"/>
                  </a:cubicBezTo>
                  <a:cubicBezTo>
                    <a:pt x="211" y="160"/>
                    <a:pt x="203" y="123"/>
                    <a:pt x="211" y="107"/>
                  </a:cubicBezTo>
                  <a:cubicBezTo>
                    <a:pt x="217" y="94"/>
                    <a:pt x="210" y="68"/>
                    <a:pt x="247" y="58"/>
                  </a:cubicBezTo>
                  <a:cubicBezTo>
                    <a:pt x="284" y="47"/>
                    <a:pt x="320" y="83"/>
                    <a:pt x="320" y="83"/>
                  </a:cubicBezTo>
                  <a:cubicBezTo>
                    <a:pt x="320" y="83"/>
                    <a:pt x="272" y="26"/>
                    <a:pt x="226" y="17"/>
                  </a:cubicBezTo>
                  <a:cubicBezTo>
                    <a:pt x="136" y="0"/>
                    <a:pt x="119" y="61"/>
                    <a:pt x="109" y="101"/>
                  </a:cubicBezTo>
                  <a:cubicBezTo>
                    <a:pt x="104" y="123"/>
                    <a:pt x="97" y="162"/>
                    <a:pt x="97" y="162"/>
                  </a:cubicBezTo>
                  <a:cubicBezTo>
                    <a:pt x="0" y="208"/>
                    <a:pt x="0" y="208"/>
                    <a:pt x="0" y="208"/>
                  </a:cubicBezTo>
                  <a:cubicBezTo>
                    <a:pt x="0" y="208"/>
                    <a:pt x="0" y="208"/>
                    <a:pt x="0" y="20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6" name="Google Shape;3156;p129"/>
            <p:cNvSpPr/>
            <p:nvPr/>
          </p:nvSpPr>
          <p:spPr>
            <a:xfrm>
              <a:off x="3686" y="1665"/>
              <a:ext cx="113" cy="64"/>
            </a:xfrm>
            <a:custGeom>
              <a:avLst/>
              <a:gdLst/>
              <a:ahLst/>
              <a:cxnLst/>
              <a:rect l="l" t="t" r="r" b="b"/>
              <a:pathLst>
                <a:path w="48" h="27" extrusionOk="0">
                  <a:moveTo>
                    <a:pt x="12" y="0"/>
                  </a:moveTo>
                  <a:cubicBezTo>
                    <a:pt x="12" y="0"/>
                    <a:pt x="0" y="27"/>
                    <a:pt x="26" y="27"/>
                  </a:cubicBezTo>
                  <a:cubicBezTo>
                    <a:pt x="48" y="27"/>
                    <a:pt x="42" y="0"/>
                    <a:pt x="42" y="0"/>
                  </a:cubicBezTo>
                  <a:cubicBezTo>
                    <a:pt x="42" y="0"/>
                    <a:pt x="38" y="23"/>
                    <a:pt x="24" y="22"/>
                  </a:cubicBezTo>
                  <a:cubicBezTo>
                    <a:pt x="16" y="21"/>
                    <a:pt x="12" y="0"/>
                    <a:pt x="12" y="0"/>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7" name="Google Shape;3157;p129"/>
            <p:cNvSpPr/>
            <p:nvPr/>
          </p:nvSpPr>
          <p:spPr>
            <a:xfrm>
              <a:off x="3839" y="1665"/>
              <a:ext cx="118" cy="64"/>
            </a:xfrm>
            <a:custGeom>
              <a:avLst/>
              <a:gdLst/>
              <a:ahLst/>
              <a:cxnLst/>
              <a:rect l="l" t="t" r="r" b="b"/>
              <a:pathLst>
                <a:path w="50" h="27" extrusionOk="0">
                  <a:moveTo>
                    <a:pt x="12" y="0"/>
                  </a:moveTo>
                  <a:cubicBezTo>
                    <a:pt x="12" y="0"/>
                    <a:pt x="0" y="27"/>
                    <a:pt x="28" y="27"/>
                  </a:cubicBezTo>
                  <a:cubicBezTo>
                    <a:pt x="50" y="27"/>
                    <a:pt x="43" y="0"/>
                    <a:pt x="43" y="0"/>
                  </a:cubicBezTo>
                  <a:cubicBezTo>
                    <a:pt x="43" y="0"/>
                    <a:pt x="39" y="23"/>
                    <a:pt x="25" y="22"/>
                  </a:cubicBezTo>
                  <a:cubicBezTo>
                    <a:pt x="16" y="21"/>
                    <a:pt x="12" y="0"/>
                    <a:pt x="12" y="0"/>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8" name="Google Shape;3158;p129"/>
            <p:cNvSpPr/>
            <p:nvPr/>
          </p:nvSpPr>
          <p:spPr>
            <a:xfrm>
              <a:off x="3551" y="1717"/>
              <a:ext cx="534" cy="231"/>
            </a:xfrm>
            <a:custGeom>
              <a:avLst/>
              <a:gdLst/>
              <a:ahLst/>
              <a:cxnLst/>
              <a:rect l="l" t="t" r="r" b="b"/>
              <a:pathLst>
                <a:path w="226" h="98" extrusionOk="0">
                  <a:moveTo>
                    <a:pt x="226" y="30"/>
                  </a:moveTo>
                  <a:cubicBezTo>
                    <a:pt x="226" y="30"/>
                    <a:pt x="211" y="89"/>
                    <a:pt x="153" y="91"/>
                  </a:cubicBezTo>
                  <a:cubicBezTo>
                    <a:pt x="104" y="94"/>
                    <a:pt x="51" y="98"/>
                    <a:pt x="23" y="57"/>
                  </a:cubicBezTo>
                  <a:cubicBezTo>
                    <a:pt x="0" y="25"/>
                    <a:pt x="9" y="0"/>
                    <a:pt x="9" y="0"/>
                  </a:cubicBezTo>
                  <a:cubicBezTo>
                    <a:pt x="9" y="0"/>
                    <a:pt x="13" y="63"/>
                    <a:pt x="64" y="76"/>
                  </a:cubicBezTo>
                  <a:cubicBezTo>
                    <a:pt x="104" y="86"/>
                    <a:pt x="149" y="80"/>
                    <a:pt x="176" y="74"/>
                  </a:cubicBezTo>
                  <a:cubicBezTo>
                    <a:pt x="205" y="68"/>
                    <a:pt x="226" y="30"/>
                    <a:pt x="226" y="30"/>
                  </a:cubicBezTo>
                  <a:close/>
                </a:path>
              </a:pathLst>
            </a:custGeom>
            <a:solidFill>
              <a:srgbClr val="D3C0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9" name="Google Shape;3159;p129"/>
            <p:cNvSpPr/>
            <p:nvPr/>
          </p:nvSpPr>
          <p:spPr>
            <a:xfrm>
              <a:off x="3662" y="1771"/>
              <a:ext cx="357" cy="54"/>
            </a:xfrm>
            <a:custGeom>
              <a:avLst/>
              <a:gdLst/>
              <a:ahLst/>
              <a:cxnLst/>
              <a:rect l="l" t="t" r="r" b="b"/>
              <a:pathLst>
                <a:path w="151" h="23" extrusionOk="0">
                  <a:moveTo>
                    <a:pt x="8" y="7"/>
                  </a:moveTo>
                  <a:cubicBezTo>
                    <a:pt x="8" y="7"/>
                    <a:pt x="34" y="16"/>
                    <a:pt x="78" y="14"/>
                  </a:cubicBezTo>
                  <a:cubicBezTo>
                    <a:pt x="123" y="13"/>
                    <a:pt x="142" y="0"/>
                    <a:pt x="142" y="0"/>
                  </a:cubicBezTo>
                  <a:cubicBezTo>
                    <a:pt x="151" y="0"/>
                    <a:pt x="151" y="0"/>
                    <a:pt x="151" y="0"/>
                  </a:cubicBezTo>
                  <a:cubicBezTo>
                    <a:pt x="151" y="0"/>
                    <a:pt x="117" y="23"/>
                    <a:pt x="80" y="23"/>
                  </a:cubicBezTo>
                  <a:cubicBezTo>
                    <a:pt x="43" y="23"/>
                    <a:pt x="0" y="9"/>
                    <a:pt x="0" y="9"/>
                  </a:cubicBezTo>
                  <a:cubicBezTo>
                    <a:pt x="8" y="7"/>
                    <a:pt x="8" y="7"/>
                    <a:pt x="8" y="7"/>
                  </a:cubicBezTo>
                  <a:cubicBezTo>
                    <a:pt x="8" y="7"/>
                    <a:pt x="8" y="7"/>
                    <a:pt x="8" y="7"/>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0" name="Google Shape;3160;p129"/>
            <p:cNvSpPr/>
            <p:nvPr/>
          </p:nvSpPr>
          <p:spPr>
            <a:xfrm>
              <a:off x="3957" y="1710"/>
              <a:ext cx="104" cy="94"/>
            </a:xfrm>
            <a:custGeom>
              <a:avLst/>
              <a:gdLst/>
              <a:ahLst/>
              <a:cxnLst/>
              <a:rect l="l" t="t" r="r" b="b"/>
              <a:pathLst>
                <a:path w="44" h="40" extrusionOk="0">
                  <a:moveTo>
                    <a:pt x="26" y="6"/>
                  </a:moveTo>
                  <a:cubicBezTo>
                    <a:pt x="26" y="6"/>
                    <a:pt x="15" y="0"/>
                    <a:pt x="7" y="13"/>
                  </a:cubicBezTo>
                  <a:cubicBezTo>
                    <a:pt x="0" y="26"/>
                    <a:pt x="6" y="40"/>
                    <a:pt x="20" y="39"/>
                  </a:cubicBezTo>
                  <a:cubicBezTo>
                    <a:pt x="35" y="38"/>
                    <a:pt x="44" y="14"/>
                    <a:pt x="26" y="6"/>
                  </a:cubicBezTo>
                  <a:close/>
                </a:path>
              </a:pathLst>
            </a:custGeom>
            <a:solidFill>
              <a:srgbClr val="E28A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1" name="Google Shape;3161;p129"/>
            <p:cNvSpPr/>
            <p:nvPr/>
          </p:nvSpPr>
          <p:spPr>
            <a:xfrm>
              <a:off x="3627" y="1731"/>
              <a:ext cx="85" cy="101"/>
            </a:xfrm>
            <a:custGeom>
              <a:avLst/>
              <a:gdLst/>
              <a:ahLst/>
              <a:cxnLst/>
              <a:rect l="l" t="t" r="r" b="b"/>
              <a:pathLst>
                <a:path w="36" h="43" extrusionOk="0">
                  <a:moveTo>
                    <a:pt x="13" y="2"/>
                  </a:moveTo>
                  <a:cubicBezTo>
                    <a:pt x="13" y="2"/>
                    <a:pt x="0" y="2"/>
                    <a:pt x="0" y="18"/>
                  </a:cubicBezTo>
                  <a:cubicBezTo>
                    <a:pt x="0" y="33"/>
                    <a:pt x="12" y="43"/>
                    <a:pt x="24" y="34"/>
                  </a:cubicBezTo>
                  <a:cubicBezTo>
                    <a:pt x="36" y="26"/>
                    <a:pt x="32" y="0"/>
                    <a:pt x="13" y="2"/>
                  </a:cubicBezTo>
                  <a:close/>
                </a:path>
              </a:pathLst>
            </a:custGeom>
            <a:solidFill>
              <a:srgbClr val="E28A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2" name="Google Shape;3162;p129"/>
            <p:cNvSpPr/>
            <p:nvPr/>
          </p:nvSpPr>
          <p:spPr>
            <a:xfrm>
              <a:off x="3868" y="2154"/>
              <a:ext cx="191" cy="208"/>
            </a:xfrm>
            <a:custGeom>
              <a:avLst/>
              <a:gdLst/>
              <a:ahLst/>
              <a:cxnLst/>
              <a:rect l="l" t="t" r="r" b="b"/>
              <a:pathLst>
                <a:path w="81" h="88" extrusionOk="0">
                  <a:moveTo>
                    <a:pt x="74" y="3"/>
                  </a:moveTo>
                  <a:cubicBezTo>
                    <a:pt x="74" y="3"/>
                    <a:pt x="12" y="0"/>
                    <a:pt x="10" y="5"/>
                  </a:cubicBezTo>
                  <a:cubicBezTo>
                    <a:pt x="9" y="10"/>
                    <a:pt x="0" y="76"/>
                    <a:pt x="12" y="81"/>
                  </a:cubicBezTo>
                  <a:cubicBezTo>
                    <a:pt x="24" y="87"/>
                    <a:pt x="79" y="88"/>
                    <a:pt x="79" y="73"/>
                  </a:cubicBezTo>
                  <a:cubicBezTo>
                    <a:pt x="79" y="57"/>
                    <a:pt x="81" y="9"/>
                    <a:pt x="74" y="3"/>
                  </a:cubicBezTo>
                  <a:close/>
                </a:path>
              </a:pathLst>
            </a:custGeom>
            <a:solidFill>
              <a:srgbClr val="B95E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3" name="Google Shape;3163;p129"/>
            <p:cNvSpPr/>
            <p:nvPr/>
          </p:nvSpPr>
          <p:spPr>
            <a:xfrm>
              <a:off x="3674" y="1334"/>
              <a:ext cx="300" cy="187"/>
            </a:xfrm>
            <a:custGeom>
              <a:avLst/>
              <a:gdLst/>
              <a:ahLst/>
              <a:cxnLst/>
              <a:rect l="l" t="t" r="r" b="b"/>
              <a:pathLst>
                <a:path w="127" h="79" extrusionOk="0">
                  <a:moveTo>
                    <a:pt x="9" y="69"/>
                  </a:moveTo>
                  <a:cubicBezTo>
                    <a:pt x="9" y="69"/>
                    <a:pt x="96" y="79"/>
                    <a:pt x="125" y="65"/>
                  </a:cubicBezTo>
                  <a:cubicBezTo>
                    <a:pt x="127" y="58"/>
                    <a:pt x="123" y="14"/>
                    <a:pt x="120" y="9"/>
                  </a:cubicBezTo>
                  <a:cubicBezTo>
                    <a:pt x="102" y="10"/>
                    <a:pt x="35" y="0"/>
                    <a:pt x="21" y="8"/>
                  </a:cubicBezTo>
                  <a:cubicBezTo>
                    <a:pt x="14" y="11"/>
                    <a:pt x="0" y="58"/>
                    <a:pt x="9" y="69"/>
                  </a:cubicBezTo>
                  <a:close/>
                </a:path>
              </a:pathLst>
            </a:custGeom>
            <a:solidFill>
              <a:srgbClr val="B95E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4" name="Google Shape;3164;p129"/>
            <p:cNvSpPr/>
            <p:nvPr/>
          </p:nvSpPr>
          <p:spPr>
            <a:xfrm>
              <a:off x="3827" y="2019"/>
              <a:ext cx="29" cy="515"/>
            </a:xfrm>
            <a:custGeom>
              <a:avLst/>
              <a:gdLst/>
              <a:ahLst/>
              <a:cxnLst/>
              <a:rect l="l" t="t" r="r" b="b"/>
              <a:pathLst>
                <a:path w="12" h="218" extrusionOk="0">
                  <a:moveTo>
                    <a:pt x="10" y="0"/>
                  </a:moveTo>
                  <a:cubicBezTo>
                    <a:pt x="10" y="0"/>
                    <a:pt x="11" y="13"/>
                    <a:pt x="9" y="27"/>
                  </a:cubicBezTo>
                  <a:cubicBezTo>
                    <a:pt x="7" y="42"/>
                    <a:pt x="8" y="40"/>
                    <a:pt x="8" y="61"/>
                  </a:cubicBezTo>
                  <a:cubicBezTo>
                    <a:pt x="8" y="82"/>
                    <a:pt x="8" y="93"/>
                    <a:pt x="8" y="111"/>
                  </a:cubicBezTo>
                  <a:cubicBezTo>
                    <a:pt x="8" y="128"/>
                    <a:pt x="8" y="142"/>
                    <a:pt x="8" y="161"/>
                  </a:cubicBezTo>
                  <a:cubicBezTo>
                    <a:pt x="8" y="185"/>
                    <a:pt x="12" y="218"/>
                    <a:pt x="12" y="218"/>
                  </a:cubicBezTo>
                  <a:cubicBezTo>
                    <a:pt x="12" y="218"/>
                    <a:pt x="0" y="205"/>
                    <a:pt x="1" y="163"/>
                  </a:cubicBezTo>
                  <a:cubicBezTo>
                    <a:pt x="3" y="121"/>
                    <a:pt x="1" y="78"/>
                    <a:pt x="1" y="65"/>
                  </a:cubicBezTo>
                  <a:cubicBezTo>
                    <a:pt x="1" y="52"/>
                    <a:pt x="4" y="12"/>
                    <a:pt x="10" y="0"/>
                  </a:cubicBezTo>
                  <a:close/>
                </a:path>
              </a:pathLst>
            </a:custGeom>
            <a:solidFill>
              <a:srgbClr val="B95E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5" name="Google Shape;3165;p129"/>
            <p:cNvSpPr/>
            <p:nvPr/>
          </p:nvSpPr>
          <p:spPr>
            <a:xfrm>
              <a:off x="3638" y="2541"/>
              <a:ext cx="442" cy="61"/>
            </a:xfrm>
            <a:custGeom>
              <a:avLst/>
              <a:gdLst/>
              <a:ahLst/>
              <a:cxnLst/>
              <a:rect l="l" t="t" r="r" b="b"/>
              <a:pathLst>
                <a:path w="187" h="26" extrusionOk="0">
                  <a:moveTo>
                    <a:pt x="0" y="0"/>
                  </a:moveTo>
                  <a:cubicBezTo>
                    <a:pt x="29" y="4"/>
                    <a:pt x="122" y="19"/>
                    <a:pt x="187" y="7"/>
                  </a:cubicBezTo>
                  <a:cubicBezTo>
                    <a:pt x="154" y="26"/>
                    <a:pt x="5" y="13"/>
                    <a:pt x="0" y="0"/>
                  </a:cubicBezTo>
                  <a:close/>
                </a:path>
              </a:pathLst>
            </a:custGeom>
            <a:solidFill>
              <a:srgbClr val="B95E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3166" name="Google Shape;3166;p129"/>
          <p:cNvSpPr/>
          <p:nvPr/>
        </p:nvSpPr>
        <p:spPr>
          <a:xfrm>
            <a:off x="0" y="5181600"/>
            <a:ext cx="11152241" cy="1676582"/>
          </a:xfrm>
          <a:custGeom>
            <a:avLst/>
            <a:gdLst/>
            <a:ahLst/>
            <a:cxnLst/>
            <a:rect l="l" t="t" r="r" b="b"/>
            <a:pathLst>
              <a:path w="11770175" h="1788354" extrusionOk="0">
                <a:moveTo>
                  <a:pt x="4772978" y="1"/>
                </a:moveTo>
                <a:cubicBezTo>
                  <a:pt x="7049831" y="-885"/>
                  <a:pt x="9586677" y="653751"/>
                  <a:pt x="11770175" y="1788354"/>
                </a:cubicBezTo>
                <a:lnTo>
                  <a:pt x="0" y="1788354"/>
                </a:lnTo>
                <a:cubicBezTo>
                  <a:pt x="0" y="1702293"/>
                  <a:pt x="0" y="1591933"/>
                  <a:pt x="0" y="1450411"/>
                </a:cubicBezTo>
                <a:cubicBezTo>
                  <a:pt x="1180705" y="450899"/>
                  <a:pt x="2887716" y="735"/>
                  <a:pt x="4772978" y="1"/>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nvGrpSpPr>
          <p:cNvPr id="3167" name="Google Shape;3167;p129"/>
          <p:cNvGrpSpPr/>
          <p:nvPr/>
        </p:nvGrpSpPr>
        <p:grpSpPr>
          <a:xfrm flipH="1">
            <a:off x="9191140" y="4800600"/>
            <a:ext cx="2999272" cy="2083104"/>
            <a:chOff x="2481" y="1188"/>
            <a:chExt cx="2735" cy="1900"/>
          </a:xfrm>
        </p:grpSpPr>
        <p:sp>
          <p:nvSpPr>
            <p:cNvPr id="3168" name="Google Shape;3168;p129"/>
            <p:cNvSpPr/>
            <p:nvPr/>
          </p:nvSpPr>
          <p:spPr>
            <a:xfrm>
              <a:off x="3336" y="1462"/>
              <a:ext cx="748" cy="931"/>
            </a:xfrm>
            <a:custGeom>
              <a:avLst/>
              <a:gdLst/>
              <a:ahLst/>
              <a:cxnLst/>
              <a:rect l="l" t="t" r="r" b="b"/>
              <a:pathLst>
                <a:path w="317" h="394" extrusionOk="0">
                  <a:moveTo>
                    <a:pt x="72" y="21"/>
                  </a:moveTo>
                  <a:cubicBezTo>
                    <a:pt x="72" y="21"/>
                    <a:pt x="140" y="0"/>
                    <a:pt x="133" y="59"/>
                  </a:cubicBezTo>
                  <a:cubicBezTo>
                    <a:pt x="131" y="76"/>
                    <a:pt x="256" y="74"/>
                    <a:pt x="293" y="160"/>
                  </a:cubicBezTo>
                  <a:cubicBezTo>
                    <a:pt x="293" y="160"/>
                    <a:pt x="317" y="248"/>
                    <a:pt x="293" y="298"/>
                  </a:cubicBezTo>
                  <a:cubicBezTo>
                    <a:pt x="270" y="349"/>
                    <a:pt x="213" y="360"/>
                    <a:pt x="213" y="360"/>
                  </a:cubicBezTo>
                  <a:cubicBezTo>
                    <a:pt x="169" y="367"/>
                    <a:pt x="169" y="367"/>
                    <a:pt x="169" y="367"/>
                  </a:cubicBezTo>
                  <a:cubicBezTo>
                    <a:pt x="169" y="367"/>
                    <a:pt x="169" y="385"/>
                    <a:pt x="121" y="385"/>
                  </a:cubicBezTo>
                  <a:cubicBezTo>
                    <a:pt x="73" y="385"/>
                    <a:pt x="31" y="394"/>
                    <a:pt x="24" y="382"/>
                  </a:cubicBezTo>
                  <a:cubicBezTo>
                    <a:pt x="15" y="369"/>
                    <a:pt x="0" y="177"/>
                    <a:pt x="2" y="157"/>
                  </a:cubicBezTo>
                  <a:cubicBezTo>
                    <a:pt x="10" y="86"/>
                    <a:pt x="72" y="21"/>
                    <a:pt x="72" y="2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9" name="Google Shape;3169;p129"/>
            <p:cNvSpPr/>
            <p:nvPr/>
          </p:nvSpPr>
          <p:spPr>
            <a:xfrm>
              <a:off x="3423" y="1552"/>
              <a:ext cx="307" cy="222"/>
            </a:xfrm>
            <a:custGeom>
              <a:avLst/>
              <a:gdLst/>
              <a:ahLst/>
              <a:cxnLst/>
              <a:rect l="l" t="t" r="r" b="b"/>
              <a:pathLst>
                <a:path w="130" h="94" extrusionOk="0">
                  <a:moveTo>
                    <a:pt x="37" y="31"/>
                  </a:moveTo>
                  <a:cubicBezTo>
                    <a:pt x="39" y="18"/>
                    <a:pt x="48" y="3"/>
                    <a:pt x="48" y="3"/>
                  </a:cubicBezTo>
                  <a:cubicBezTo>
                    <a:pt x="48" y="3"/>
                    <a:pt x="48" y="3"/>
                    <a:pt x="84" y="0"/>
                  </a:cubicBezTo>
                  <a:cubicBezTo>
                    <a:pt x="84" y="0"/>
                    <a:pt x="84" y="0"/>
                    <a:pt x="77" y="18"/>
                  </a:cubicBezTo>
                  <a:cubicBezTo>
                    <a:pt x="77" y="18"/>
                    <a:pt x="77" y="39"/>
                    <a:pt x="97" y="45"/>
                  </a:cubicBezTo>
                  <a:cubicBezTo>
                    <a:pt x="118" y="50"/>
                    <a:pt x="130" y="72"/>
                    <a:pt x="130" y="72"/>
                  </a:cubicBezTo>
                  <a:cubicBezTo>
                    <a:pt x="14" y="94"/>
                    <a:pt x="14" y="94"/>
                    <a:pt x="14" y="94"/>
                  </a:cubicBezTo>
                  <a:cubicBezTo>
                    <a:pt x="14" y="94"/>
                    <a:pt x="0" y="91"/>
                    <a:pt x="10" y="70"/>
                  </a:cubicBezTo>
                  <a:cubicBezTo>
                    <a:pt x="21" y="43"/>
                    <a:pt x="28" y="40"/>
                    <a:pt x="37" y="31"/>
                  </a:cubicBezTo>
                  <a:close/>
                </a:path>
              </a:pathLst>
            </a:custGeom>
            <a:solidFill>
              <a:srgbClr val="78953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0" name="Google Shape;3170;p129"/>
            <p:cNvSpPr/>
            <p:nvPr/>
          </p:nvSpPr>
          <p:spPr>
            <a:xfrm>
              <a:off x="3241" y="1661"/>
              <a:ext cx="754" cy="661"/>
            </a:xfrm>
            <a:custGeom>
              <a:avLst/>
              <a:gdLst/>
              <a:ahLst/>
              <a:cxnLst/>
              <a:rect l="l" t="t" r="r" b="b"/>
              <a:pathLst>
                <a:path w="319" h="280" extrusionOk="0">
                  <a:moveTo>
                    <a:pt x="92" y="37"/>
                  </a:moveTo>
                  <a:cubicBezTo>
                    <a:pt x="118" y="3"/>
                    <a:pt x="158" y="9"/>
                    <a:pt x="193" y="24"/>
                  </a:cubicBezTo>
                  <a:cubicBezTo>
                    <a:pt x="229" y="0"/>
                    <a:pt x="310" y="55"/>
                    <a:pt x="315" y="124"/>
                  </a:cubicBezTo>
                  <a:cubicBezTo>
                    <a:pt x="319" y="181"/>
                    <a:pt x="314" y="248"/>
                    <a:pt x="237" y="256"/>
                  </a:cubicBezTo>
                  <a:cubicBezTo>
                    <a:pt x="204" y="280"/>
                    <a:pt x="143" y="280"/>
                    <a:pt x="117" y="261"/>
                  </a:cubicBezTo>
                  <a:cubicBezTo>
                    <a:pt x="0" y="266"/>
                    <a:pt x="3" y="44"/>
                    <a:pt x="92" y="37"/>
                  </a:cubicBezTo>
                  <a:close/>
                </a:path>
              </a:pathLst>
            </a:custGeom>
            <a:solidFill>
              <a:srgbClr val="CA7F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1" name="Google Shape;3171;p129"/>
            <p:cNvSpPr/>
            <p:nvPr/>
          </p:nvSpPr>
          <p:spPr>
            <a:xfrm>
              <a:off x="2481" y="1188"/>
              <a:ext cx="1055" cy="1314"/>
            </a:xfrm>
            <a:custGeom>
              <a:avLst/>
              <a:gdLst/>
              <a:ahLst/>
              <a:cxnLst/>
              <a:rect l="l" t="t" r="r" b="b"/>
              <a:pathLst>
                <a:path w="447" h="556" extrusionOk="0">
                  <a:moveTo>
                    <a:pt x="63" y="118"/>
                  </a:moveTo>
                  <a:cubicBezTo>
                    <a:pt x="114" y="44"/>
                    <a:pt x="145" y="25"/>
                    <a:pt x="145" y="25"/>
                  </a:cubicBezTo>
                  <a:cubicBezTo>
                    <a:pt x="209" y="0"/>
                    <a:pt x="239" y="63"/>
                    <a:pt x="239" y="63"/>
                  </a:cubicBezTo>
                  <a:cubicBezTo>
                    <a:pt x="239" y="63"/>
                    <a:pt x="300" y="104"/>
                    <a:pt x="332" y="108"/>
                  </a:cubicBezTo>
                  <a:cubicBezTo>
                    <a:pt x="398" y="118"/>
                    <a:pt x="447" y="288"/>
                    <a:pt x="447" y="339"/>
                  </a:cubicBezTo>
                  <a:cubicBezTo>
                    <a:pt x="447" y="389"/>
                    <a:pt x="426" y="443"/>
                    <a:pt x="405" y="471"/>
                  </a:cubicBezTo>
                  <a:cubicBezTo>
                    <a:pt x="384" y="498"/>
                    <a:pt x="338" y="510"/>
                    <a:pt x="313" y="514"/>
                  </a:cubicBezTo>
                  <a:cubicBezTo>
                    <a:pt x="287" y="536"/>
                    <a:pt x="273" y="545"/>
                    <a:pt x="211" y="551"/>
                  </a:cubicBezTo>
                  <a:cubicBezTo>
                    <a:pt x="151" y="556"/>
                    <a:pt x="102" y="530"/>
                    <a:pt x="102" y="530"/>
                  </a:cubicBezTo>
                  <a:cubicBezTo>
                    <a:pt x="102" y="530"/>
                    <a:pt x="74" y="541"/>
                    <a:pt x="43" y="534"/>
                  </a:cubicBezTo>
                  <a:cubicBezTo>
                    <a:pt x="28" y="530"/>
                    <a:pt x="11" y="498"/>
                    <a:pt x="0" y="468"/>
                  </a:cubicBezTo>
                  <a:cubicBezTo>
                    <a:pt x="0" y="152"/>
                    <a:pt x="0" y="152"/>
                    <a:pt x="0" y="152"/>
                  </a:cubicBezTo>
                  <a:cubicBezTo>
                    <a:pt x="42" y="112"/>
                    <a:pt x="63" y="118"/>
                    <a:pt x="63" y="118"/>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2" name="Google Shape;3172;p129"/>
            <p:cNvSpPr/>
            <p:nvPr/>
          </p:nvSpPr>
          <p:spPr>
            <a:xfrm>
              <a:off x="2481" y="1420"/>
              <a:ext cx="1006" cy="1093"/>
            </a:xfrm>
            <a:custGeom>
              <a:avLst/>
              <a:gdLst/>
              <a:ahLst/>
              <a:cxnLst/>
              <a:rect l="l" t="t" r="r" b="b"/>
              <a:pathLst>
                <a:path w="426" h="463" extrusionOk="0">
                  <a:moveTo>
                    <a:pt x="120" y="39"/>
                  </a:moveTo>
                  <a:cubicBezTo>
                    <a:pt x="153" y="3"/>
                    <a:pt x="236" y="0"/>
                    <a:pt x="267" y="35"/>
                  </a:cubicBezTo>
                  <a:cubicBezTo>
                    <a:pt x="339" y="10"/>
                    <a:pt x="407" y="111"/>
                    <a:pt x="417" y="228"/>
                  </a:cubicBezTo>
                  <a:cubicBezTo>
                    <a:pt x="426" y="324"/>
                    <a:pt x="389" y="393"/>
                    <a:pt x="307" y="397"/>
                  </a:cubicBezTo>
                  <a:cubicBezTo>
                    <a:pt x="278" y="437"/>
                    <a:pt x="140" y="463"/>
                    <a:pt x="104" y="405"/>
                  </a:cubicBezTo>
                  <a:cubicBezTo>
                    <a:pt x="58" y="419"/>
                    <a:pt x="5" y="393"/>
                    <a:pt x="0" y="321"/>
                  </a:cubicBezTo>
                  <a:cubicBezTo>
                    <a:pt x="0" y="110"/>
                    <a:pt x="0" y="110"/>
                    <a:pt x="0" y="110"/>
                  </a:cubicBezTo>
                  <a:cubicBezTo>
                    <a:pt x="20" y="62"/>
                    <a:pt x="59" y="30"/>
                    <a:pt x="120" y="39"/>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3" name="Google Shape;3173;p129"/>
            <p:cNvSpPr/>
            <p:nvPr/>
          </p:nvSpPr>
          <p:spPr>
            <a:xfrm>
              <a:off x="3111" y="1502"/>
              <a:ext cx="362" cy="844"/>
            </a:xfrm>
            <a:custGeom>
              <a:avLst/>
              <a:gdLst/>
              <a:ahLst/>
              <a:cxnLst/>
              <a:rect l="l" t="t" r="r" b="b"/>
              <a:pathLst>
                <a:path w="153" h="357" extrusionOk="0">
                  <a:moveTo>
                    <a:pt x="86" y="40"/>
                  </a:moveTo>
                  <a:cubicBezTo>
                    <a:pt x="122" y="90"/>
                    <a:pt x="153" y="169"/>
                    <a:pt x="140" y="256"/>
                  </a:cubicBezTo>
                  <a:cubicBezTo>
                    <a:pt x="131" y="315"/>
                    <a:pt x="99" y="354"/>
                    <a:pt x="68" y="356"/>
                  </a:cubicBezTo>
                  <a:cubicBezTo>
                    <a:pt x="62" y="357"/>
                    <a:pt x="46" y="355"/>
                    <a:pt x="46" y="355"/>
                  </a:cubicBezTo>
                  <a:cubicBezTo>
                    <a:pt x="46" y="355"/>
                    <a:pt x="144" y="329"/>
                    <a:pt x="128" y="191"/>
                  </a:cubicBezTo>
                  <a:cubicBezTo>
                    <a:pt x="115" y="77"/>
                    <a:pt x="68" y="33"/>
                    <a:pt x="45" y="22"/>
                  </a:cubicBezTo>
                  <a:cubicBezTo>
                    <a:pt x="22" y="11"/>
                    <a:pt x="0" y="0"/>
                    <a:pt x="0" y="0"/>
                  </a:cubicBezTo>
                  <a:cubicBezTo>
                    <a:pt x="0" y="0"/>
                    <a:pt x="58" y="3"/>
                    <a:pt x="86" y="40"/>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4" name="Google Shape;3174;p129"/>
            <p:cNvSpPr/>
            <p:nvPr/>
          </p:nvSpPr>
          <p:spPr>
            <a:xfrm>
              <a:off x="3057" y="1590"/>
              <a:ext cx="227" cy="734"/>
            </a:xfrm>
            <a:custGeom>
              <a:avLst/>
              <a:gdLst/>
              <a:ahLst/>
              <a:cxnLst/>
              <a:rect l="l" t="t" r="r" b="b"/>
              <a:pathLst>
                <a:path w="96" h="311" extrusionOk="0">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5" name="Google Shape;3175;p129"/>
            <p:cNvSpPr/>
            <p:nvPr/>
          </p:nvSpPr>
          <p:spPr>
            <a:xfrm>
              <a:off x="2615" y="1594"/>
              <a:ext cx="149" cy="778"/>
            </a:xfrm>
            <a:custGeom>
              <a:avLst/>
              <a:gdLst/>
              <a:ahLst/>
              <a:cxnLst/>
              <a:rect l="l" t="t" r="r" b="b"/>
              <a:pathLst>
                <a:path w="63" h="329" extrusionOk="0">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6" name="Google Shape;3176;p129"/>
            <p:cNvSpPr/>
            <p:nvPr/>
          </p:nvSpPr>
          <p:spPr>
            <a:xfrm>
              <a:off x="2705" y="1301"/>
              <a:ext cx="401" cy="256"/>
            </a:xfrm>
            <a:custGeom>
              <a:avLst/>
              <a:gdLst/>
              <a:ahLst/>
              <a:cxnLst/>
              <a:rect l="l" t="t" r="r" b="b"/>
              <a:pathLst>
                <a:path w="170" h="108" extrusionOk="0">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7" name="Google Shape;3177;p129"/>
            <p:cNvSpPr/>
            <p:nvPr/>
          </p:nvSpPr>
          <p:spPr>
            <a:xfrm>
              <a:off x="2674" y="1301"/>
              <a:ext cx="340" cy="286"/>
            </a:xfrm>
            <a:custGeom>
              <a:avLst/>
              <a:gdLst/>
              <a:ahLst/>
              <a:cxnLst/>
              <a:rect l="l" t="t" r="r" b="b"/>
              <a:pathLst>
                <a:path w="144" h="121" extrusionOk="0">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8" name="Google Shape;3178;p129"/>
            <p:cNvSpPr/>
            <p:nvPr/>
          </p:nvSpPr>
          <p:spPr>
            <a:xfrm>
              <a:off x="4080" y="2055"/>
              <a:ext cx="1136" cy="1018"/>
            </a:xfrm>
            <a:custGeom>
              <a:avLst/>
              <a:gdLst/>
              <a:ahLst/>
              <a:cxnLst/>
              <a:rect l="l" t="t" r="r" b="b"/>
              <a:pathLst>
                <a:path w="481" h="431" extrusionOk="0">
                  <a:moveTo>
                    <a:pt x="228" y="1"/>
                  </a:moveTo>
                  <a:cubicBezTo>
                    <a:pt x="252" y="2"/>
                    <a:pt x="277" y="2"/>
                    <a:pt x="298" y="2"/>
                  </a:cubicBezTo>
                  <a:cubicBezTo>
                    <a:pt x="303" y="19"/>
                    <a:pt x="326" y="46"/>
                    <a:pt x="330" y="58"/>
                  </a:cubicBezTo>
                  <a:cubicBezTo>
                    <a:pt x="355" y="69"/>
                    <a:pt x="370" y="101"/>
                    <a:pt x="379" y="116"/>
                  </a:cubicBezTo>
                  <a:cubicBezTo>
                    <a:pt x="430" y="131"/>
                    <a:pt x="481" y="213"/>
                    <a:pt x="473" y="324"/>
                  </a:cubicBezTo>
                  <a:cubicBezTo>
                    <a:pt x="466" y="417"/>
                    <a:pt x="422" y="423"/>
                    <a:pt x="380" y="431"/>
                  </a:cubicBezTo>
                  <a:cubicBezTo>
                    <a:pt x="74" y="431"/>
                    <a:pt x="74" y="431"/>
                    <a:pt x="74" y="431"/>
                  </a:cubicBezTo>
                  <a:cubicBezTo>
                    <a:pt x="48" y="424"/>
                    <a:pt x="25" y="403"/>
                    <a:pt x="18" y="338"/>
                  </a:cubicBezTo>
                  <a:cubicBezTo>
                    <a:pt x="0" y="188"/>
                    <a:pt x="56" y="131"/>
                    <a:pt x="110" y="106"/>
                  </a:cubicBezTo>
                  <a:cubicBezTo>
                    <a:pt x="125" y="99"/>
                    <a:pt x="148" y="94"/>
                    <a:pt x="173" y="89"/>
                  </a:cubicBezTo>
                  <a:cubicBezTo>
                    <a:pt x="199" y="65"/>
                    <a:pt x="215" y="61"/>
                    <a:pt x="230" y="46"/>
                  </a:cubicBezTo>
                  <a:cubicBezTo>
                    <a:pt x="225" y="33"/>
                    <a:pt x="217" y="0"/>
                    <a:pt x="228" y="1"/>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9" name="Google Shape;3179;p129"/>
            <p:cNvSpPr/>
            <p:nvPr/>
          </p:nvSpPr>
          <p:spPr>
            <a:xfrm>
              <a:off x="4217" y="2235"/>
              <a:ext cx="992" cy="838"/>
            </a:xfrm>
            <a:custGeom>
              <a:avLst/>
              <a:gdLst/>
              <a:ahLst/>
              <a:cxnLst/>
              <a:rect l="l" t="t" r="r" b="b"/>
              <a:pathLst>
                <a:path w="420" h="355" extrusionOk="0">
                  <a:moveTo>
                    <a:pt x="221" y="7"/>
                  </a:moveTo>
                  <a:cubicBezTo>
                    <a:pt x="244" y="7"/>
                    <a:pt x="267" y="15"/>
                    <a:pt x="285" y="37"/>
                  </a:cubicBezTo>
                  <a:cubicBezTo>
                    <a:pt x="401" y="37"/>
                    <a:pt x="420" y="312"/>
                    <a:pt x="359" y="355"/>
                  </a:cubicBezTo>
                  <a:cubicBezTo>
                    <a:pt x="159" y="355"/>
                    <a:pt x="159" y="355"/>
                    <a:pt x="159" y="355"/>
                  </a:cubicBezTo>
                  <a:cubicBezTo>
                    <a:pt x="141" y="351"/>
                    <a:pt x="125" y="346"/>
                    <a:pt x="115" y="339"/>
                  </a:cubicBezTo>
                  <a:cubicBezTo>
                    <a:pt x="13" y="335"/>
                    <a:pt x="0" y="247"/>
                    <a:pt x="0" y="170"/>
                  </a:cubicBezTo>
                  <a:cubicBezTo>
                    <a:pt x="1" y="80"/>
                    <a:pt x="103" y="0"/>
                    <a:pt x="151" y="29"/>
                  </a:cubicBezTo>
                  <a:cubicBezTo>
                    <a:pt x="174" y="17"/>
                    <a:pt x="198" y="8"/>
                    <a:pt x="221" y="7"/>
                  </a:cubicBezTo>
                  <a:close/>
                </a:path>
              </a:pathLst>
            </a:custGeom>
            <a:solidFill>
              <a:srgbClr val="CB7F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0" name="Google Shape;3180;p129"/>
            <p:cNvSpPr/>
            <p:nvPr/>
          </p:nvSpPr>
          <p:spPr>
            <a:xfrm>
              <a:off x="4472" y="2388"/>
              <a:ext cx="101" cy="624"/>
            </a:xfrm>
            <a:custGeom>
              <a:avLst/>
              <a:gdLst/>
              <a:ahLst/>
              <a:cxnLst/>
              <a:rect l="l" t="t" r="r" b="b"/>
              <a:pathLst>
                <a:path w="43" h="264" extrusionOk="0">
                  <a:moveTo>
                    <a:pt x="43" y="0"/>
                  </a:moveTo>
                  <a:cubicBezTo>
                    <a:pt x="16" y="23"/>
                    <a:pt x="0" y="66"/>
                    <a:pt x="1" y="118"/>
                  </a:cubicBezTo>
                  <a:cubicBezTo>
                    <a:pt x="2" y="170"/>
                    <a:pt x="22" y="264"/>
                    <a:pt x="22" y="264"/>
                  </a:cubicBezTo>
                  <a:cubicBezTo>
                    <a:pt x="40" y="257"/>
                    <a:pt x="40" y="257"/>
                    <a:pt x="40" y="257"/>
                  </a:cubicBezTo>
                  <a:cubicBezTo>
                    <a:pt x="40" y="257"/>
                    <a:pt x="26" y="171"/>
                    <a:pt x="25" y="127"/>
                  </a:cubicBezTo>
                  <a:cubicBezTo>
                    <a:pt x="25" y="83"/>
                    <a:pt x="25" y="49"/>
                    <a:pt x="43" y="0"/>
                  </a:cubicBezTo>
                  <a:close/>
                </a:path>
              </a:pathLst>
            </a:custGeom>
            <a:solidFill>
              <a:srgbClr val="A05F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1" name="Google Shape;3181;p129"/>
            <p:cNvSpPr/>
            <p:nvPr/>
          </p:nvSpPr>
          <p:spPr>
            <a:xfrm>
              <a:off x="4840" y="2556"/>
              <a:ext cx="132" cy="463"/>
            </a:xfrm>
            <a:custGeom>
              <a:avLst/>
              <a:gdLst/>
              <a:ahLst/>
              <a:cxnLst/>
              <a:rect l="l" t="t" r="r" b="b"/>
              <a:pathLst>
                <a:path w="56" h="196" extrusionOk="0">
                  <a:moveTo>
                    <a:pt x="31" y="0"/>
                  </a:moveTo>
                  <a:cubicBezTo>
                    <a:pt x="56" y="22"/>
                    <a:pt x="50" y="85"/>
                    <a:pt x="44" y="118"/>
                  </a:cubicBezTo>
                  <a:cubicBezTo>
                    <a:pt x="39" y="149"/>
                    <a:pt x="21" y="192"/>
                    <a:pt x="21" y="192"/>
                  </a:cubicBezTo>
                  <a:cubicBezTo>
                    <a:pt x="0" y="196"/>
                    <a:pt x="0" y="196"/>
                    <a:pt x="0" y="196"/>
                  </a:cubicBezTo>
                  <a:cubicBezTo>
                    <a:pt x="0" y="196"/>
                    <a:pt x="31" y="145"/>
                    <a:pt x="37" y="91"/>
                  </a:cubicBezTo>
                  <a:cubicBezTo>
                    <a:pt x="40" y="72"/>
                    <a:pt x="43" y="32"/>
                    <a:pt x="31" y="0"/>
                  </a:cubicBezTo>
                  <a:close/>
                </a:path>
              </a:pathLst>
            </a:custGeom>
            <a:solidFill>
              <a:srgbClr val="A05F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2" name="Google Shape;3182;p129"/>
            <p:cNvSpPr/>
            <p:nvPr/>
          </p:nvSpPr>
          <p:spPr>
            <a:xfrm>
              <a:off x="4517" y="2102"/>
              <a:ext cx="408" cy="274"/>
            </a:xfrm>
            <a:custGeom>
              <a:avLst/>
              <a:gdLst/>
              <a:ahLst/>
              <a:cxnLst/>
              <a:rect l="l" t="t" r="r" b="b"/>
              <a:pathLst>
                <a:path w="173" h="116" extrusionOk="0">
                  <a:moveTo>
                    <a:pt x="0" y="97"/>
                  </a:moveTo>
                  <a:cubicBezTo>
                    <a:pt x="0" y="97"/>
                    <a:pt x="14" y="69"/>
                    <a:pt x="40" y="59"/>
                  </a:cubicBezTo>
                  <a:cubicBezTo>
                    <a:pt x="67" y="50"/>
                    <a:pt x="65" y="22"/>
                    <a:pt x="65" y="22"/>
                  </a:cubicBezTo>
                  <a:cubicBezTo>
                    <a:pt x="54" y="0"/>
                    <a:pt x="54" y="0"/>
                    <a:pt x="54" y="0"/>
                  </a:cubicBezTo>
                  <a:cubicBezTo>
                    <a:pt x="101" y="0"/>
                    <a:pt x="101" y="0"/>
                    <a:pt x="101" y="0"/>
                  </a:cubicBezTo>
                  <a:cubicBezTo>
                    <a:pt x="101" y="0"/>
                    <a:pt x="114" y="19"/>
                    <a:pt x="117" y="36"/>
                  </a:cubicBezTo>
                  <a:cubicBezTo>
                    <a:pt x="130" y="47"/>
                    <a:pt x="139" y="50"/>
                    <a:pt x="158" y="84"/>
                  </a:cubicBezTo>
                  <a:cubicBezTo>
                    <a:pt x="173" y="112"/>
                    <a:pt x="155" y="116"/>
                    <a:pt x="155" y="116"/>
                  </a:cubicBezTo>
                  <a:cubicBezTo>
                    <a:pt x="0" y="97"/>
                    <a:pt x="0" y="97"/>
                    <a:pt x="0" y="97"/>
                  </a:cubicBezTo>
                  <a:cubicBezTo>
                    <a:pt x="0" y="97"/>
                    <a:pt x="0" y="97"/>
                    <a:pt x="0" y="97"/>
                  </a:cubicBezTo>
                  <a:close/>
                </a:path>
              </a:pathLst>
            </a:custGeom>
            <a:solidFill>
              <a:srgbClr val="77943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3" name="Google Shape;3183;p129"/>
            <p:cNvSpPr/>
            <p:nvPr/>
          </p:nvSpPr>
          <p:spPr>
            <a:xfrm>
              <a:off x="4949" y="2414"/>
              <a:ext cx="234" cy="648"/>
            </a:xfrm>
            <a:custGeom>
              <a:avLst/>
              <a:gdLst/>
              <a:ahLst/>
              <a:cxnLst/>
              <a:rect l="l" t="t" r="r" b="b"/>
              <a:pathLst>
                <a:path w="99" h="274" extrusionOk="0">
                  <a:moveTo>
                    <a:pt x="28" y="0"/>
                  </a:moveTo>
                  <a:cubicBezTo>
                    <a:pt x="28" y="0"/>
                    <a:pt x="63" y="34"/>
                    <a:pt x="74" y="104"/>
                  </a:cubicBezTo>
                  <a:cubicBezTo>
                    <a:pt x="99" y="253"/>
                    <a:pt x="0" y="274"/>
                    <a:pt x="0" y="274"/>
                  </a:cubicBezTo>
                  <a:cubicBezTo>
                    <a:pt x="6" y="253"/>
                    <a:pt x="6" y="253"/>
                    <a:pt x="6" y="253"/>
                  </a:cubicBezTo>
                  <a:cubicBezTo>
                    <a:pt x="6" y="253"/>
                    <a:pt x="67" y="228"/>
                    <a:pt x="59" y="110"/>
                  </a:cubicBezTo>
                  <a:cubicBezTo>
                    <a:pt x="56" y="66"/>
                    <a:pt x="28" y="0"/>
                    <a:pt x="28" y="0"/>
                  </a:cubicBezTo>
                  <a:close/>
                </a:path>
              </a:pathLst>
            </a:custGeom>
            <a:solidFill>
              <a:srgbClr val="A05F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4" name="Google Shape;3184;p129"/>
            <p:cNvSpPr/>
            <p:nvPr/>
          </p:nvSpPr>
          <p:spPr>
            <a:xfrm>
              <a:off x="4179" y="2322"/>
              <a:ext cx="276" cy="744"/>
            </a:xfrm>
            <a:custGeom>
              <a:avLst/>
              <a:gdLst/>
              <a:ahLst/>
              <a:cxnLst/>
              <a:rect l="l" t="t" r="r" b="b"/>
              <a:pathLst>
                <a:path w="117" h="315" extrusionOk="0">
                  <a:moveTo>
                    <a:pt x="117" y="0"/>
                  </a:moveTo>
                  <a:cubicBezTo>
                    <a:pt x="117" y="0"/>
                    <a:pt x="15" y="35"/>
                    <a:pt x="7" y="113"/>
                  </a:cubicBezTo>
                  <a:cubicBezTo>
                    <a:pt x="0" y="190"/>
                    <a:pt x="9" y="254"/>
                    <a:pt x="32" y="284"/>
                  </a:cubicBezTo>
                  <a:cubicBezTo>
                    <a:pt x="55" y="315"/>
                    <a:pt x="94" y="303"/>
                    <a:pt x="94" y="303"/>
                  </a:cubicBezTo>
                  <a:cubicBezTo>
                    <a:pt x="97" y="285"/>
                    <a:pt x="97" y="285"/>
                    <a:pt x="97" y="285"/>
                  </a:cubicBezTo>
                  <a:cubicBezTo>
                    <a:pt x="97" y="285"/>
                    <a:pt x="36" y="294"/>
                    <a:pt x="26" y="191"/>
                  </a:cubicBezTo>
                  <a:cubicBezTo>
                    <a:pt x="16" y="86"/>
                    <a:pt x="41" y="71"/>
                    <a:pt x="67" y="40"/>
                  </a:cubicBezTo>
                  <a:cubicBezTo>
                    <a:pt x="94" y="9"/>
                    <a:pt x="117" y="0"/>
                    <a:pt x="117" y="0"/>
                  </a:cubicBezTo>
                  <a:close/>
                </a:path>
              </a:pathLst>
            </a:custGeom>
            <a:solidFill>
              <a:srgbClr val="A05F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5" name="Google Shape;3185;p129"/>
            <p:cNvSpPr/>
            <p:nvPr/>
          </p:nvSpPr>
          <p:spPr>
            <a:xfrm>
              <a:off x="3773" y="1710"/>
              <a:ext cx="233" cy="548"/>
            </a:xfrm>
            <a:custGeom>
              <a:avLst/>
              <a:gdLst/>
              <a:ahLst/>
              <a:cxnLst/>
              <a:rect l="l" t="t" r="r" b="b"/>
              <a:pathLst>
                <a:path w="99" h="232" extrusionOk="0">
                  <a:moveTo>
                    <a:pt x="40" y="28"/>
                  </a:moveTo>
                  <a:cubicBezTo>
                    <a:pt x="18" y="5"/>
                    <a:pt x="0" y="0"/>
                    <a:pt x="0" y="0"/>
                  </a:cubicBezTo>
                  <a:cubicBezTo>
                    <a:pt x="0" y="0"/>
                    <a:pt x="80" y="21"/>
                    <a:pt x="90" y="79"/>
                  </a:cubicBezTo>
                  <a:cubicBezTo>
                    <a:pt x="99" y="136"/>
                    <a:pt x="95" y="185"/>
                    <a:pt x="80" y="209"/>
                  </a:cubicBezTo>
                  <a:cubicBezTo>
                    <a:pt x="64" y="232"/>
                    <a:pt x="35" y="227"/>
                    <a:pt x="35" y="227"/>
                  </a:cubicBezTo>
                  <a:cubicBezTo>
                    <a:pt x="31" y="214"/>
                    <a:pt x="31" y="214"/>
                    <a:pt x="31" y="214"/>
                  </a:cubicBezTo>
                  <a:cubicBezTo>
                    <a:pt x="31" y="214"/>
                    <a:pt x="77" y="217"/>
                    <a:pt x="80" y="139"/>
                  </a:cubicBezTo>
                  <a:cubicBezTo>
                    <a:pt x="81" y="59"/>
                    <a:pt x="62" y="49"/>
                    <a:pt x="40" y="28"/>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6" name="Google Shape;3186;p129"/>
            <p:cNvSpPr/>
            <p:nvPr/>
          </p:nvSpPr>
          <p:spPr>
            <a:xfrm>
              <a:off x="3690" y="1765"/>
              <a:ext cx="92" cy="467"/>
            </a:xfrm>
            <a:custGeom>
              <a:avLst/>
              <a:gdLst/>
              <a:ahLst/>
              <a:cxnLst/>
              <a:rect l="l" t="t" r="r" b="b"/>
              <a:pathLst>
                <a:path w="39" h="198" extrusionOk="0">
                  <a:moveTo>
                    <a:pt x="0" y="0"/>
                  </a:moveTo>
                  <a:cubicBezTo>
                    <a:pt x="21" y="16"/>
                    <a:pt x="35" y="47"/>
                    <a:pt x="37" y="87"/>
                  </a:cubicBezTo>
                  <a:cubicBezTo>
                    <a:pt x="39" y="127"/>
                    <a:pt x="29" y="198"/>
                    <a:pt x="29" y="198"/>
                  </a:cubicBezTo>
                  <a:cubicBezTo>
                    <a:pt x="15" y="194"/>
                    <a:pt x="15" y="194"/>
                    <a:pt x="15" y="194"/>
                  </a:cubicBezTo>
                  <a:cubicBezTo>
                    <a:pt x="15" y="194"/>
                    <a:pt x="21" y="129"/>
                    <a:pt x="19" y="95"/>
                  </a:cubicBezTo>
                  <a:cubicBezTo>
                    <a:pt x="18" y="61"/>
                    <a:pt x="15" y="35"/>
                    <a:pt x="0" y="0"/>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7" name="Google Shape;3187;p129"/>
            <p:cNvSpPr/>
            <p:nvPr/>
          </p:nvSpPr>
          <p:spPr>
            <a:xfrm>
              <a:off x="2481" y="1663"/>
              <a:ext cx="2131" cy="1410"/>
            </a:xfrm>
            <a:custGeom>
              <a:avLst/>
              <a:gdLst/>
              <a:ahLst/>
              <a:cxnLst/>
              <a:rect l="l" t="t" r="r" b="b"/>
              <a:pathLst>
                <a:path w="902" h="597" extrusionOk="0">
                  <a:moveTo>
                    <a:pt x="0" y="242"/>
                  </a:moveTo>
                  <a:cubicBezTo>
                    <a:pt x="17" y="238"/>
                    <a:pt x="34" y="238"/>
                    <a:pt x="49" y="238"/>
                  </a:cubicBezTo>
                  <a:cubicBezTo>
                    <a:pt x="78" y="188"/>
                    <a:pt x="161" y="135"/>
                    <a:pt x="239" y="146"/>
                  </a:cubicBezTo>
                  <a:cubicBezTo>
                    <a:pt x="239" y="83"/>
                    <a:pt x="260" y="35"/>
                    <a:pt x="286" y="10"/>
                  </a:cubicBezTo>
                  <a:cubicBezTo>
                    <a:pt x="317" y="0"/>
                    <a:pt x="381" y="28"/>
                    <a:pt x="403" y="46"/>
                  </a:cubicBezTo>
                  <a:cubicBezTo>
                    <a:pt x="387" y="74"/>
                    <a:pt x="382" y="111"/>
                    <a:pt x="387" y="132"/>
                  </a:cubicBezTo>
                  <a:cubicBezTo>
                    <a:pt x="387" y="132"/>
                    <a:pt x="468" y="126"/>
                    <a:pt x="520" y="148"/>
                  </a:cubicBezTo>
                  <a:cubicBezTo>
                    <a:pt x="570" y="169"/>
                    <a:pt x="587" y="190"/>
                    <a:pt x="587" y="190"/>
                  </a:cubicBezTo>
                  <a:cubicBezTo>
                    <a:pt x="587" y="190"/>
                    <a:pt x="684" y="202"/>
                    <a:pt x="723" y="224"/>
                  </a:cubicBezTo>
                  <a:cubicBezTo>
                    <a:pt x="775" y="253"/>
                    <a:pt x="884" y="347"/>
                    <a:pt x="898" y="500"/>
                  </a:cubicBezTo>
                  <a:cubicBezTo>
                    <a:pt x="900" y="536"/>
                    <a:pt x="901" y="568"/>
                    <a:pt x="902" y="597"/>
                  </a:cubicBezTo>
                  <a:cubicBezTo>
                    <a:pt x="0" y="597"/>
                    <a:pt x="0" y="597"/>
                    <a:pt x="0" y="597"/>
                  </a:cubicBezTo>
                  <a:cubicBezTo>
                    <a:pt x="0" y="242"/>
                    <a:pt x="0" y="242"/>
                    <a:pt x="0" y="242"/>
                  </a:cubicBezTo>
                  <a:cubicBezTo>
                    <a:pt x="0" y="242"/>
                    <a:pt x="0" y="242"/>
                    <a:pt x="0" y="24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8" name="Google Shape;3188;p129"/>
            <p:cNvSpPr/>
            <p:nvPr/>
          </p:nvSpPr>
          <p:spPr>
            <a:xfrm>
              <a:off x="2481" y="2036"/>
              <a:ext cx="2117" cy="1037"/>
            </a:xfrm>
            <a:custGeom>
              <a:avLst/>
              <a:gdLst/>
              <a:ahLst/>
              <a:cxnLst/>
              <a:rect l="l" t="t" r="r" b="b"/>
              <a:pathLst>
                <a:path w="897" h="439" extrusionOk="0">
                  <a:moveTo>
                    <a:pt x="0" y="127"/>
                  </a:moveTo>
                  <a:cubicBezTo>
                    <a:pt x="22" y="118"/>
                    <a:pt x="48" y="112"/>
                    <a:pt x="73" y="112"/>
                  </a:cubicBezTo>
                  <a:cubicBezTo>
                    <a:pt x="161" y="0"/>
                    <a:pt x="344" y="8"/>
                    <a:pt x="463" y="34"/>
                  </a:cubicBezTo>
                  <a:cubicBezTo>
                    <a:pt x="577" y="60"/>
                    <a:pt x="615" y="60"/>
                    <a:pt x="615" y="60"/>
                  </a:cubicBezTo>
                  <a:cubicBezTo>
                    <a:pt x="728" y="57"/>
                    <a:pt x="897" y="200"/>
                    <a:pt x="872" y="439"/>
                  </a:cubicBezTo>
                  <a:cubicBezTo>
                    <a:pt x="0" y="439"/>
                    <a:pt x="0" y="439"/>
                    <a:pt x="0" y="439"/>
                  </a:cubicBezTo>
                  <a:cubicBezTo>
                    <a:pt x="0" y="127"/>
                    <a:pt x="0" y="127"/>
                    <a:pt x="0" y="127"/>
                  </a:cubicBezTo>
                  <a:cubicBezTo>
                    <a:pt x="0" y="127"/>
                    <a:pt x="0" y="127"/>
                    <a:pt x="0" y="127"/>
                  </a:cubicBezTo>
                  <a:close/>
                </a:path>
              </a:pathLst>
            </a:custGeom>
            <a:solidFill>
              <a:srgbClr val="FEBE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9" name="Google Shape;3189;p129"/>
            <p:cNvSpPr/>
            <p:nvPr/>
          </p:nvSpPr>
          <p:spPr>
            <a:xfrm>
              <a:off x="2639" y="1755"/>
              <a:ext cx="1186" cy="657"/>
            </a:xfrm>
            <a:custGeom>
              <a:avLst/>
              <a:gdLst/>
              <a:ahLst/>
              <a:cxnLst/>
              <a:rect l="l" t="t" r="r" b="b"/>
              <a:pathLst>
                <a:path w="502" h="278" extrusionOk="0">
                  <a:moveTo>
                    <a:pt x="96" y="162"/>
                  </a:moveTo>
                  <a:cubicBezTo>
                    <a:pt x="149" y="139"/>
                    <a:pt x="198" y="145"/>
                    <a:pt x="198" y="145"/>
                  </a:cubicBezTo>
                  <a:cubicBezTo>
                    <a:pt x="198" y="145"/>
                    <a:pt x="188" y="62"/>
                    <a:pt x="228" y="6"/>
                  </a:cubicBezTo>
                  <a:cubicBezTo>
                    <a:pt x="277" y="0"/>
                    <a:pt x="305" y="30"/>
                    <a:pt x="305" y="30"/>
                  </a:cubicBezTo>
                  <a:cubicBezTo>
                    <a:pt x="305" y="30"/>
                    <a:pt x="275" y="124"/>
                    <a:pt x="291" y="143"/>
                  </a:cubicBezTo>
                  <a:cubicBezTo>
                    <a:pt x="331" y="143"/>
                    <a:pt x="418" y="115"/>
                    <a:pt x="502" y="207"/>
                  </a:cubicBezTo>
                  <a:cubicBezTo>
                    <a:pt x="502" y="207"/>
                    <a:pt x="425" y="179"/>
                    <a:pt x="389" y="184"/>
                  </a:cubicBezTo>
                  <a:cubicBezTo>
                    <a:pt x="436" y="211"/>
                    <a:pt x="436" y="248"/>
                    <a:pt x="436" y="248"/>
                  </a:cubicBezTo>
                  <a:cubicBezTo>
                    <a:pt x="436" y="248"/>
                    <a:pt x="351" y="213"/>
                    <a:pt x="285" y="211"/>
                  </a:cubicBezTo>
                  <a:cubicBezTo>
                    <a:pt x="226" y="221"/>
                    <a:pt x="136" y="278"/>
                    <a:pt x="136" y="278"/>
                  </a:cubicBezTo>
                  <a:cubicBezTo>
                    <a:pt x="136" y="278"/>
                    <a:pt x="122" y="247"/>
                    <a:pt x="132" y="198"/>
                  </a:cubicBezTo>
                  <a:cubicBezTo>
                    <a:pt x="87" y="207"/>
                    <a:pt x="0" y="247"/>
                    <a:pt x="0" y="247"/>
                  </a:cubicBezTo>
                  <a:cubicBezTo>
                    <a:pt x="0" y="247"/>
                    <a:pt x="24" y="194"/>
                    <a:pt x="96" y="162"/>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0" name="Google Shape;3190;p129"/>
            <p:cNvSpPr/>
            <p:nvPr/>
          </p:nvSpPr>
          <p:spPr>
            <a:xfrm>
              <a:off x="3938" y="2223"/>
              <a:ext cx="567" cy="850"/>
            </a:xfrm>
            <a:custGeom>
              <a:avLst/>
              <a:gdLst/>
              <a:ahLst/>
              <a:cxnLst/>
              <a:rect l="l" t="t" r="r" b="b"/>
              <a:pathLst>
                <a:path w="240" h="360" extrusionOk="0">
                  <a:moveTo>
                    <a:pt x="189" y="180"/>
                  </a:moveTo>
                  <a:cubicBezTo>
                    <a:pt x="130" y="16"/>
                    <a:pt x="53" y="33"/>
                    <a:pt x="0" y="19"/>
                  </a:cubicBezTo>
                  <a:cubicBezTo>
                    <a:pt x="45" y="0"/>
                    <a:pt x="117" y="27"/>
                    <a:pt x="159" y="84"/>
                  </a:cubicBezTo>
                  <a:cubicBezTo>
                    <a:pt x="202" y="141"/>
                    <a:pt x="240" y="245"/>
                    <a:pt x="240" y="326"/>
                  </a:cubicBezTo>
                  <a:cubicBezTo>
                    <a:pt x="240" y="339"/>
                    <a:pt x="240" y="350"/>
                    <a:pt x="240" y="360"/>
                  </a:cubicBezTo>
                  <a:cubicBezTo>
                    <a:pt x="216" y="360"/>
                    <a:pt x="216" y="360"/>
                    <a:pt x="216" y="360"/>
                  </a:cubicBezTo>
                  <a:cubicBezTo>
                    <a:pt x="218" y="311"/>
                    <a:pt x="213" y="248"/>
                    <a:pt x="189" y="180"/>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1" name="Google Shape;3191;p129"/>
            <p:cNvSpPr/>
            <p:nvPr/>
          </p:nvSpPr>
          <p:spPr>
            <a:xfrm>
              <a:off x="3073" y="1769"/>
              <a:ext cx="102" cy="374"/>
            </a:xfrm>
            <a:custGeom>
              <a:avLst/>
              <a:gdLst/>
              <a:ahLst/>
              <a:cxnLst/>
              <a:rect l="l" t="t" r="r" b="b"/>
              <a:pathLst>
                <a:path w="43" h="158" extrusionOk="0">
                  <a:moveTo>
                    <a:pt x="43" y="0"/>
                  </a:moveTo>
                  <a:cubicBezTo>
                    <a:pt x="43" y="0"/>
                    <a:pt x="20" y="49"/>
                    <a:pt x="17" y="85"/>
                  </a:cubicBezTo>
                  <a:cubicBezTo>
                    <a:pt x="14" y="106"/>
                    <a:pt x="15" y="158"/>
                    <a:pt x="15" y="158"/>
                  </a:cubicBezTo>
                  <a:cubicBezTo>
                    <a:pt x="15" y="158"/>
                    <a:pt x="0" y="139"/>
                    <a:pt x="8" y="83"/>
                  </a:cubicBezTo>
                  <a:cubicBezTo>
                    <a:pt x="18" y="15"/>
                    <a:pt x="43" y="0"/>
                    <a:pt x="43" y="0"/>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2" name="Google Shape;3192;p129"/>
            <p:cNvSpPr/>
            <p:nvPr/>
          </p:nvSpPr>
          <p:spPr>
            <a:xfrm>
              <a:off x="3477" y="2414"/>
              <a:ext cx="291" cy="659"/>
            </a:xfrm>
            <a:custGeom>
              <a:avLst/>
              <a:gdLst/>
              <a:ahLst/>
              <a:cxnLst/>
              <a:rect l="l" t="t" r="r" b="b"/>
              <a:pathLst>
                <a:path w="123" h="279" extrusionOk="0">
                  <a:moveTo>
                    <a:pt x="70" y="131"/>
                  </a:moveTo>
                  <a:cubicBezTo>
                    <a:pt x="59" y="83"/>
                    <a:pt x="0" y="0"/>
                    <a:pt x="0" y="0"/>
                  </a:cubicBezTo>
                  <a:cubicBezTo>
                    <a:pt x="0" y="0"/>
                    <a:pt x="74" y="35"/>
                    <a:pt x="94" y="71"/>
                  </a:cubicBezTo>
                  <a:cubicBezTo>
                    <a:pt x="112" y="108"/>
                    <a:pt x="123" y="239"/>
                    <a:pt x="123" y="245"/>
                  </a:cubicBezTo>
                  <a:cubicBezTo>
                    <a:pt x="123" y="248"/>
                    <a:pt x="122" y="263"/>
                    <a:pt x="120" y="279"/>
                  </a:cubicBezTo>
                  <a:cubicBezTo>
                    <a:pt x="78" y="279"/>
                    <a:pt x="78" y="279"/>
                    <a:pt x="78" y="279"/>
                  </a:cubicBezTo>
                  <a:cubicBezTo>
                    <a:pt x="80" y="237"/>
                    <a:pt x="81" y="180"/>
                    <a:pt x="70" y="13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3" name="Google Shape;3193;p129"/>
            <p:cNvSpPr/>
            <p:nvPr/>
          </p:nvSpPr>
          <p:spPr>
            <a:xfrm>
              <a:off x="3442" y="2393"/>
              <a:ext cx="364" cy="680"/>
            </a:xfrm>
            <a:custGeom>
              <a:avLst/>
              <a:gdLst/>
              <a:ahLst/>
              <a:cxnLst/>
              <a:rect l="l" t="t" r="r" b="b"/>
              <a:pathLst>
                <a:path w="154" h="288" extrusionOk="0">
                  <a:moveTo>
                    <a:pt x="119" y="144"/>
                  </a:moveTo>
                  <a:cubicBezTo>
                    <a:pt x="98" y="50"/>
                    <a:pt x="0" y="0"/>
                    <a:pt x="0" y="0"/>
                  </a:cubicBezTo>
                  <a:cubicBezTo>
                    <a:pt x="0" y="0"/>
                    <a:pt x="110" y="16"/>
                    <a:pt x="141" y="148"/>
                  </a:cubicBezTo>
                  <a:cubicBezTo>
                    <a:pt x="154" y="200"/>
                    <a:pt x="152" y="248"/>
                    <a:pt x="148" y="288"/>
                  </a:cubicBezTo>
                  <a:cubicBezTo>
                    <a:pt x="128" y="288"/>
                    <a:pt x="128" y="288"/>
                    <a:pt x="128" y="288"/>
                  </a:cubicBezTo>
                  <a:cubicBezTo>
                    <a:pt x="129" y="240"/>
                    <a:pt x="128" y="186"/>
                    <a:pt x="119" y="144"/>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4" name="Google Shape;3194;p129"/>
            <p:cNvSpPr/>
            <p:nvPr/>
          </p:nvSpPr>
          <p:spPr>
            <a:xfrm>
              <a:off x="2481" y="2452"/>
              <a:ext cx="276" cy="621"/>
            </a:xfrm>
            <a:custGeom>
              <a:avLst/>
              <a:gdLst/>
              <a:ahLst/>
              <a:cxnLst/>
              <a:rect l="l" t="t" r="r" b="b"/>
              <a:pathLst>
                <a:path w="117" h="263" extrusionOk="0">
                  <a:moveTo>
                    <a:pt x="0" y="194"/>
                  </a:moveTo>
                  <a:cubicBezTo>
                    <a:pt x="5" y="152"/>
                    <a:pt x="13" y="94"/>
                    <a:pt x="24" y="72"/>
                  </a:cubicBezTo>
                  <a:cubicBezTo>
                    <a:pt x="44" y="36"/>
                    <a:pt x="117" y="0"/>
                    <a:pt x="117" y="0"/>
                  </a:cubicBezTo>
                  <a:cubicBezTo>
                    <a:pt x="117" y="0"/>
                    <a:pt x="58" y="84"/>
                    <a:pt x="48" y="131"/>
                  </a:cubicBezTo>
                  <a:cubicBezTo>
                    <a:pt x="38" y="175"/>
                    <a:pt x="37" y="224"/>
                    <a:pt x="40" y="263"/>
                  </a:cubicBezTo>
                  <a:cubicBezTo>
                    <a:pt x="0" y="263"/>
                    <a:pt x="0" y="263"/>
                    <a:pt x="0" y="263"/>
                  </a:cubicBezTo>
                  <a:cubicBezTo>
                    <a:pt x="0" y="194"/>
                    <a:pt x="0" y="194"/>
                    <a:pt x="0" y="194"/>
                  </a:cubicBezTo>
                  <a:cubicBezTo>
                    <a:pt x="0" y="194"/>
                    <a:pt x="0" y="194"/>
                    <a:pt x="0" y="194"/>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5" name="Google Shape;3195;p129"/>
            <p:cNvSpPr/>
            <p:nvPr/>
          </p:nvSpPr>
          <p:spPr>
            <a:xfrm>
              <a:off x="2481" y="2433"/>
              <a:ext cx="314" cy="640"/>
            </a:xfrm>
            <a:custGeom>
              <a:avLst/>
              <a:gdLst/>
              <a:ahLst/>
              <a:cxnLst/>
              <a:rect l="l" t="t" r="r" b="b"/>
              <a:pathLst>
                <a:path w="133" h="271" extrusionOk="0">
                  <a:moveTo>
                    <a:pt x="0" y="118"/>
                  </a:moveTo>
                  <a:cubicBezTo>
                    <a:pt x="38" y="13"/>
                    <a:pt x="133" y="0"/>
                    <a:pt x="133" y="0"/>
                  </a:cubicBezTo>
                  <a:cubicBezTo>
                    <a:pt x="133" y="0"/>
                    <a:pt x="34" y="50"/>
                    <a:pt x="13" y="144"/>
                  </a:cubicBezTo>
                  <a:cubicBezTo>
                    <a:pt x="5" y="181"/>
                    <a:pt x="3" y="228"/>
                    <a:pt x="4" y="271"/>
                  </a:cubicBezTo>
                  <a:cubicBezTo>
                    <a:pt x="0" y="271"/>
                    <a:pt x="0" y="271"/>
                    <a:pt x="0" y="271"/>
                  </a:cubicBezTo>
                  <a:cubicBezTo>
                    <a:pt x="0" y="118"/>
                    <a:pt x="0" y="118"/>
                    <a:pt x="0" y="118"/>
                  </a:cubicBezTo>
                  <a:cubicBezTo>
                    <a:pt x="0" y="118"/>
                    <a:pt x="0" y="118"/>
                    <a:pt x="0" y="118"/>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6" name="Google Shape;3196;p129"/>
            <p:cNvSpPr/>
            <p:nvPr/>
          </p:nvSpPr>
          <p:spPr>
            <a:xfrm>
              <a:off x="3307" y="1817"/>
              <a:ext cx="57" cy="281"/>
            </a:xfrm>
            <a:custGeom>
              <a:avLst/>
              <a:gdLst/>
              <a:ahLst/>
              <a:cxnLst/>
              <a:rect l="l" t="t" r="r" b="b"/>
              <a:pathLst>
                <a:path w="24" h="119" extrusionOk="0">
                  <a:moveTo>
                    <a:pt x="24" y="9"/>
                  </a:moveTo>
                  <a:cubicBezTo>
                    <a:pt x="24" y="9"/>
                    <a:pt x="13" y="46"/>
                    <a:pt x="12" y="62"/>
                  </a:cubicBezTo>
                  <a:cubicBezTo>
                    <a:pt x="9" y="79"/>
                    <a:pt x="13" y="117"/>
                    <a:pt x="13" y="117"/>
                  </a:cubicBezTo>
                  <a:cubicBezTo>
                    <a:pt x="4" y="119"/>
                    <a:pt x="4" y="119"/>
                    <a:pt x="4" y="119"/>
                  </a:cubicBezTo>
                  <a:cubicBezTo>
                    <a:pt x="4" y="119"/>
                    <a:pt x="0" y="79"/>
                    <a:pt x="0" y="60"/>
                  </a:cubicBezTo>
                  <a:cubicBezTo>
                    <a:pt x="0" y="41"/>
                    <a:pt x="17" y="0"/>
                    <a:pt x="17" y="0"/>
                  </a:cubicBezTo>
                  <a:cubicBezTo>
                    <a:pt x="24" y="9"/>
                    <a:pt x="24" y="9"/>
                    <a:pt x="24" y="9"/>
                  </a:cubicBezTo>
                  <a:cubicBezTo>
                    <a:pt x="24" y="9"/>
                    <a:pt x="24" y="9"/>
                    <a:pt x="24" y="9"/>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7" name="Google Shape;3197;p129"/>
            <p:cNvSpPr/>
            <p:nvPr/>
          </p:nvSpPr>
          <p:spPr>
            <a:xfrm>
              <a:off x="3865" y="2511"/>
              <a:ext cx="949" cy="562"/>
            </a:xfrm>
            <a:custGeom>
              <a:avLst/>
              <a:gdLst/>
              <a:ahLst/>
              <a:cxnLst/>
              <a:rect l="l" t="t" r="r" b="b"/>
              <a:pathLst>
                <a:path w="402" h="238" extrusionOk="0">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8" name="Google Shape;3198;p129"/>
            <p:cNvSpPr/>
            <p:nvPr/>
          </p:nvSpPr>
          <p:spPr>
            <a:xfrm>
              <a:off x="4120" y="2639"/>
              <a:ext cx="465" cy="120"/>
            </a:xfrm>
            <a:custGeom>
              <a:avLst/>
              <a:gdLst/>
              <a:ahLst/>
              <a:cxnLst/>
              <a:rect l="l" t="t" r="r" b="b"/>
              <a:pathLst>
                <a:path w="197" h="51" extrusionOk="0">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9" name="Google Shape;3199;p129"/>
            <p:cNvSpPr/>
            <p:nvPr/>
          </p:nvSpPr>
          <p:spPr>
            <a:xfrm>
              <a:off x="3919" y="2629"/>
              <a:ext cx="888" cy="459"/>
            </a:xfrm>
            <a:custGeom>
              <a:avLst/>
              <a:gdLst/>
              <a:ahLst/>
              <a:cxnLst/>
              <a:rect l="l" t="t" r="r" b="b"/>
              <a:pathLst>
                <a:path w="376" h="194" extrusionOk="0">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0" name="Google Shape;3200;p129"/>
            <p:cNvSpPr/>
            <p:nvPr/>
          </p:nvSpPr>
          <p:spPr>
            <a:xfrm>
              <a:off x="3905" y="2660"/>
              <a:ext cx="869" cy="423"/>
            </a:xfrm>
            <a:custGeom>
              <a:avLst/>
              <a:gdLst/>
              <a:ahLst/>
              <a:cxnLst/>
              <a:rect l="l" t="t" r="r" b="b"/>
              <a:pathLst>
                <a:path w="368" h="179" extrusionOk="0">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1" name="Google Shape;3201;p129"/>
            <p:cNvSpPr/>
            <p:nvPr/>
          </p:nvSpPr>
          <p:spPr>
            <a:xfrm>
              <a:off x="4240" y="2565"/>
              <a:ext cx="218" cy="218"/>
            </a:xfrm>
            <a:custGeom>
              <a:avLst/>
              <a:gdLst/>
              <a:ahLst/>
              <a:cxnLst/>
              <a:rect l="l" t="t" r="r" b="b"/>
              <a:pathLst>
                <a:path w="92" h="92" extrusionOk="0">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2" name="Google Shape;3202;p129"/>
            <p:cNvSpPr/>
            <p:nvPr/>
          </p:nvSpPr>
          <p:spPr>
            <a:xfrm>
              <a:off x="4243" y="2577"/>
              <a:ext cx="233" cy="213"/>
            </a:xfrm>
            <a:custGeom>
              <a:avLst/>
              <a:gdLst/>
              <a:ahLst/>
              <a:cxnLst/>
              <a:rect l="l" t="t" r="r" b="b"/>
              <a:pathLst>
                <a:path w="99" h="90" extrusionOk="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3" name="Google Shape;3203;p129"/>
            <p:cNvSpPr/>
            <p:nvPr/>
          </p:nvSpPr>
          <p:spPr>
            <a:xfrm>
              <a:off x="3310" y="2072"/>
              <a:ext cx="507" cy="167"/>
            </a:xfrm>
            <a:custGeom>
              <a:avLst/>
              <a:gdLst/>
              <a:ahLst/>
              <a:cxnLst/>
              <a:rect l="l" t="t" r="r" b="b"/>
              <a:pathLst>
                <a:path w="215" h="71" extrusionOk="0">
                  <a:moveTo>
                    <a:pt x="82" y="2"/>
                  </a:moveTo>
                  <a:cubicBezTo>
                    <a:pt x="116" y="3"/>
                    <a:pt x="190" y="29"/>
                    <a:pt x="215" y="71"/>
                  </a:cubicBezTo>
                  <a:cubicBezTo>
                    <a:pt x="161" y="35"/>
                    <a:pt x="125" y="17"/>
                    <a:pt x="98" y="13"/>
                  </a:cubicBezTo>
                  <a:cubicBezTo>
                    <a:pt x="76" y="9"/>
                    <a:pt x="76" y="12"/>
                    <a:pt x="0" y="14"/>
                  </a:cubicBezTo>
                  <a:cubicBezTo>
                    <a:pt x="0" y="14"/>
                    <a:pt x="27" y="0"/>
                    <a:pt x="82" y="2"/>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04" name="Google Shape;3204;p129"/>
          <p:cNvGrpSpPr/>
          <p:nvPr/>
        </p:nvGrpSpPr>
        <p:grpSpPr>
          <a:xfrm>
            <a:off x="-1588" y="3799524"/>
            <a:ext cx="4386668" cy="3084579"/>
            <a:chOff x="-1588" y="4419600"/>
            <a:chExt cx="3504568" cy="2464312"/>
          </a:xfrm>
        </p:grpSpPr>
        <p:grpSp>
          <p:nvGrpSpPr>
            <p:cNvPr id="3205" name="Google Shape;3205;p129"/>
            <p:cNvGrpSpPr/>
            <p:nvPr/>
          </p:nvGrpSpPr>
          <p:grpSpPr>
            <a:xfrm>
              <a:off x="-321" y="4419600"/>
              <a:ext cx="2828217" cy="2458590"/>
              <a:chOff x="437" y="-367"/>
              <a:chExt cx="5800" cy="5042"/>
            </a:xfrm>
          </p:grpSpPr>
          <p:sp>
            <p:nvSpPr>
              <p:cNvPr id="3206" name="Google Shape;3206;p129"/>
              <p:cNvSpPr/>
              <p:nvPr/>
            </p:nvSpPr>
            <p:spPr>
              <a:xfrm>
                <a:off x="2494" y="-126"/>
                <a:ext cx="1751" cy="1833"/>
              </a:xfrm>
              <a:custGeom>
                <a:avLst/>
                <a:gdLst/>
                <a:ahLst/>
                <a:cxnLst/>
                <a:rect l="l" t="t" r="r" b="b"/>
                <a:pathLst>
                  <a:path w="741" h="776" extrusionOk="0">
                    <a:moveTo>
                      <a:pt x="484" y="111"/>
                    </a:moveTo>
                    <a:cubicBezTo>
                      <a:pt x="454" y="48"/>
                      <a:pt x="372" y="48"/>
                      <a:pt x="372" y="48"/>
                    </a:cubicBezTo>
                    <a:cubicBezTo>
                      <a:pt x="372" y="48"/>
                      <a:pt x="372" y="48"/>
                      <a:pt x="375" y="0"/>
                    </a:cubicBezTo>
                    <a:cubicBezTo>
                      <a:pt x="375" y="0"/>
                      <a:pt x="375" y="0"/>
                      <a:pt x="301" y="2"/>
                    </a:cubicBezTo>
                    <a:cubicBezTo>
                      <a:pt x="301" y="2"/>
                      <a:pt x="212" y="51"/>
                      <a:pt x="207" y="112"/>
                    </a:cubicBezTo>
                    <a:cubicBezTo>
                      <a:pt x="167" y="115"/>
                      <a:pt x="143" y="132"/>
                      <a:pt x="71" y="202"/>
                    </a:cubicBezTo>
                    <a:cubicBezTo>
                      <a:pt x="0" y="270"/>
                      <a:pt x="48" y="561"/>
                      <a:pt x="48" y="561"/>
                    </a:cubicBezTo>
                    <a:cubicBezTo>
                      <a:pt x="48" y="561"/>
                      <a:pt x="99" y="732"/>
                      <a:pt x="142" y="741"/>
                    </a:cubicBezTo>
                    <a:cubicBezTo>
                      <a:pt x="186" y="751"/>
                      <a:pt x="229" y="735"/>
                      <a:pt x="229" y="735"/>
                    </a:cubicBezTo>
                    <a:cubicBezTo>
                      <a:pt x="229" y="735"/>
                      <a:pt x="301" y="776"/>
                      <a:pt x="392" y="766"/>
                    </a:cubicBezTo>
                    <a:cubicBezTo>
                      <a:pt x="483" y="756"/>
                      <a:pt x="505" y="743"/>
                      <a:pt x="542" y="711"/>
                    </a:cubicBezTo>
                    <a:cubicBezTo>
                      <a:pt x="579" y="706"/>
                      <a:pt x="648" y="688"/>
                      <a:pt x="680" y="648"/>
                    </a:cubicBezTo>
                    <a:cubicBezTo>
                      <a:pt x="711" y="607"/>
                      <a:pt x="741" y="527"/>
                      <a:pt x="741" y="451"/>
                    </a:cubicBezTo>
                    <a:cubicBezTo>
                      <a:pt x="741" y="377"/>
                      <a:pt x="676" y="218"/>
                      <a:pt x="676" y="218"/>
                    </a:cubicBezTo>
                    <a:cubicBezTo>
                      <a:pt x="676" y="218"/>
                      <a:pt x="636" y="120"/>
                      <a:pt x="484" y="111"/>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7" name="Google Shape;3207;p129"/>
              <p:cNvSpPr/>
              <p:nvPr/>
            </p:nvSpPr>
            <p:spPr>
              <a:xfrm>
                <a:off x="2365" y="89"/>
                <a:ext cx="1807" cy="1630"/>
              </a:xfrm>
              <a:custGeom>
                <a:avLst/>
                <a:gdLst/>
                <a:ahLst/>
                <a:cxnLst/>
                <a:rect l="l" t="t" r="r" b="b"/>
                <a:pathLst>
                  <a:path w="765" h="690" extrusionOk="0">
                    <a:moveTo>
                      <a:pt x="530" y="54"/>
                    </a:moveTo>
                    <a:cubicBezTo>
                      <a:pt x="482" y="0"/>
                      <a:pt x="360" y="6"/>
                      <a:pt x="311" y="59"/>
                    </a:cubicBezTo>
                    <a:cubicBezTo>
                      <a:pt x="0" y="13"/>
                      <a:pt x="79" y="668"/>
                      <a:pt x="288" y="605"/>
                    </a:cubicBezTo>
                    <a:cubicBezTo>
                      <a:pt x="341" y="690"/>
                      <a:pt x="546" y="652"/>
                      <a:pt x="587" y="593"/>
                    </a:cubicBezTo>
                    <a:cubicBezTo>
                      <a:pt x="710" y="587"/>
                      <a:pt x="765" y="485"/>
                      <a:pt x="752" y="341"/>
                    </a:cubicBezTo>
                    <a:cubicBezTo>
                      <a:pt x="737" y="166"/>
                      <a:pt x="635" y="16"/>
                      <a:pt x="530" y="54"/>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8" name="Google Shape;3208;p129"/>
              <p:cNvSpPr/>
              <p:nvPr/>
            </p:nvSpPr>
            <p:spPr>
              <a:xfrm>
                <a:off x="3614" y="219"/>
                <a:ext cx="532" cy="1252"/>
              </a:xfrm>
              <a:custGeom>
                <a:avLst/>
                <a:gdLst/>
                <a:ahLst/>
                <a:cxnLst/>
                <a:rect l="l" t="t" r="r" b="b"/>
                <a:pathLst>
                  <a:path w="225" h="530" extrusionOk="0">
                    <a:moveTo>
                      <a:pt x="0" y="0"/>
                    </a:moveTo>
                    <a:cubicBezTo>
                      <a:pt x="0" y="0"/>
                      <a:pt x="33" y="16"/>
                      <a:pt x="67" y="32"/>
                    </a:cubicBezTo>
                    <a:cubicBezTo>
                      <a:pt x="100" y="49"/>
                      <a:pt x="169" y="115"/>
                      <a:pt x="189" y="284"/>
                    </a:cubicBezTo>
                    <a:cubicBezTo>
                      <a:pt x="213" y="490"/>
                      <a:pt x="68" y="527"/>
                      <a:pt x="68" y="527"/>
                    </a:cubicBezTo>
                    <a:cubicBezTo>
                      <a:pt x="68" y="527"/>
                      <a:pt x="92" y="530"/>
                      <a:pt x="100" y="530"/>
                    </a:cubicBezTo>
                    <a:cubicBezTo>
                      <a:pt x="146" y="526"/>
                      <a:pt x="195" y="468"/>
                      <a:pt x="207" y="381"/>
                    </a:cubicBezTo>
                    <a:cubicBezTo>
                      <a:pt x="225" y="252"/>
                      <a:pt x="181" y="134"/>
                      <a:pt x="126" y="60"/>
                    </a:cubicBezTo>
                    <a:cubicBezTo>
                      <a:pt x="86" y="5"/>
                      <a:pt x="0" y="0"/>
                      <a:pt x="0" y="0"/>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9" name="Google Shape;3209;p129"/>
              <p:cNvSpPr/>
              <p:nvPr/>
            </p:nvSpPr>
            <p:spPr>
              <a:xfrm>
                <a:off x="3536" y="349"/>
                <a:ext cx="329" cy="1091"/>
              </a:xfrm>
              <a:custGeom>
                <a:avLst/>
                <a:gdLst/>
                <a:ahLst/>
                <a:cxnLst/>
                <a:rect l="l" t="t" r="r" b="b"/>
                <a:pathLst>
                  <a:path w="139" h="462" extrusionOk="0">
                    <a:moveTo>
                      <a:pt x="0" y="0"/>
                    </a:moveTo>
                    <a:cubicBezTo>
                      <a:pt x="0" y="0"/>
                      <a:pt x="95" y="59"/>
                      <a:pt x="103" y="182"/>
                    </a:cubicBezTo>
                    <a:cubicBezTo>
                      <a:pt x="115" y="378"/>
                      <a:pt x="71" y="462"/>
                      <a:pt x="71" y="462"/>
                    </a:cubicBezTo>
                    <a:cubicBezTo>
                      <a:pt x="71" y="462"/>
                      <a:pt x="93" y="459"/>
                      <a:pt x="109" y="422"/>
                    </a:cubicBezTo>
                    <a:cubicBezTo>
                      <a:pt x="131" y="369"/>
                      <a:pt x="139" y="276"/>
                      <a:pt x="118" y="160"/>
                    </a:cubicBezTo>
                    <a:cubicBezTo>
                      <a:pt x="90" y="4"/>
                      <a:pt x="0" y="0"/>
                      <a:pt x="0" y="0"/>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0" name="Google Shape;3210;p129"/>
              <p:cNvSpPr/>
              <p:nvPr/>
            </p:nvSpPr>
            <p:spPr>
              <a:xfrm>
                <a:off x="3005" y="-100"/>
                <a:ext cx="680" cy="425"/>
              </a:xfrm>
              <a:custGeom>
                <a:avLst/>
                <a:gdLst/>
                <a:ahLst/>
                <a:cxnLst/>
                <a:rect l="l" t="t" r="r" b="b"/>
                <a:pathLst>
                  <a:path w="288" h="180" extrusionOk="0">
                    <a:moveTo>
                      <a:pt x="234" y="75"/>
                    </a:moveTo>
                    <a:cubicBezTo>
                      <a:pt x="183" y="55"/>
                      <a:pt x="143" y="52"/>
                      <a:pt x="143" y="52"/>
                    </a:cubicBezTo>
                    <a:cubicBezTo>
                      <a:pt x="145" y="0"/>
                      <a:pt x="145" y="0"/>
                      <a:pt x="145" y="0"/>
                    </a:cubicBezTo>
                    <a:cubicBezTo>
                      <a:pt x="108" y="0"/>
                      <a:pt x="108" y="0"/>
                      <a:pt x="108" y="0"/>
                    </a:cubicBezTo>
                    <a:cubicBezTo>
                      <a:pt x="108" y="0"/>
                      <a:pt x="0" y="96"/>
                      <a:pt x="4" y="138"/>
                    </a:cubicBezTo>
                    <a:cubicBezTo>
                      <a:pt x="6" y="180"/>
                      <a:pt x="186" y="177"/>
                      <a:pt x="288" y="142"/>
                    </a:cubicBezTo>
                    <a:cubicBezTo>
                      <a:pt x="288" y="142"/>
                      <a:pt x="285" y="94"/>
                      <a:pt x="234" y="75"/>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1" name="Google Shape;3211;p129"/>
              <p:cNvSpPr/>
              <p:nvPr/>
            </p:nvSpPr>
            <p:spPr>
              <a:xfrm>
                <a:off x="2955" y="-100"/>
                <a:ext cx="579" cy="475"/>
              </a:xfrm>
              <a:custGeom>
                <a:avLst/>
                <a:gdLst/>
                <a:ahLst/>
                <a:cxnLst/>
                <a:rect l="l" t="t" r="r" b="b"/>
                <a:pathLst>
                  <a:path w="245" h="201" extrusionOk="0">
                    <a:moveTo>
                      <a:pt x="87" y="152"/>
                    </a:moveTo>
                    <a:cubicBezTo>
                      <a:pt x="76" y="146"/>
                      <a:pt x="76" y="105"/>
                      <a:pt x="79" y="83"/>
                    </a:cubicBezTo>
                    <a:cubicBezTo>
                      <a:pt x="82" y="62"/>
                      <a:pt x="129" y="0"/>
                      <a:pt x="129" y="0"/>
                    </a:cubicBezTo>
                    <a:cubicBezTo>
                      <a:pt x="129" y="0"/>
                      <a:pt x="71" y="32"/>
                      <a:pt x="44" y="81"/>
                    </a:cubicBezTo>
                    <a:cubicBezTo>
                      <a:pt x="23" y="118"/>
                      <a:pt x="0" y="158"/>
                      <a:pt x="53" y="177"/>
                    </a:cubicBezTo>
                    <a:cubicBezTo>
                      <a:pt x="124" y="201"/>
                      <a:pt x="202" y="185"/>
                      <a:pt x="245" y="158"/>
                    </a:cubicBezTo>
                    <a:cubicBezTo>
                      <a:pt x="224" y="158"/>
                      <a:pt x="136" y="184"/>
                      <a:pt x="87" y="152"/>
                    </a:cubicBezTo>
                    <a:close/>
                  </a:path>
                </a:pathLst>
              </a:custGeom>
              <a:solidFill>
                <a:srgbClr val="5E6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2" name="Google Shape;3212;p129"/>
              <p:cNvSpPr/>
              <p:nvPr/>
            </p:nvSpPr>
            <p:spPr>
              <a:xfrm>
                <a:off x="477" y="-161"/>
                <a:ext cx="2412" cy="1992"/>
              </a:xfrm>
              <a:custGeom>
                <a:avLst/>
                <a:gdLst/>
                <a:ahLst/>
                <a:cxnLst/>
                <a:rect l="l" t="t" r="r" b="b"/>
                <a:pathLst>
                  <a:path w="1021" h="843" extrusionOk="0">
                    <a:moveTo>
                      <a:pt x="604" y="82"/>
                    </a:moveTo>
                    <a:cubicBezTo>
                      <a:pt x="531" y="0"/>
                      <a:pt x="376" y="37"/>
                      <a:pt x="341" y="75"/>
                    </a:cubicBezTo>
                    <a:cubicBezTo>
                      <a:pt x="163" y="36"/>
                      <a:pt x="34" y="214"/>
                      <a:pt x="15" y="425"/>
                    </a:cubicBezTo>
                    <a:cubicBezTo>
                      <a:pt x="0" y="597"/>
                      <a:pt x="122" y="718"/>
                      <a:pt x="270" y="726"/>
                    </a:cubicBezTo>
                    <a:cubicBezTo>
                      <a:pt x="320" y="797"/>
                      <a:pt x="568" y="843"/>
                      <a:pt x="633" y="740"/>
                    </a:cubicBezTo>
                    <a:cubicBezTo>
                      <a:pt x="884" y="817"/>
                      <a:pt x="1021" y="50"/>
                      <a:pt x="604" y="82"/>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3" name="Google Shape;3213;p129"/>
              <p:cNvSpPr/>
              <p:nvPr/>
            </p:nvSpPr>
            <p:spPr>
              <a:xfrm>
                <a:off x="560" y="61"/>
                <a:ext cx="831" cy="1540"/>
              </a:xfrm>
              <a:custGeom>
                <a:avLst/>
                <a:gdLst/>
                <a:ahLst/>
                <a:cxnLst/>
                <a:rect l="l" t="t" r="r" b="b"/>
                <a:pathLst>
                  <a:path w="352" h="652" extrusionOk="0">
                    <a:moveTo>
                      <a:pt x="193" y="242"/>
                    </a:moveTo>
                    <a:cubicBezTo>
                      <a:pt x="164" y="400"/>
                      <a:pt x="175" y="525"/>
                      <a:pt x="206" y="596"/>
                    </a:cubicBezTo>
                    <a:cubicBezTo>
                      <a:pt x="206" y="597"/>
                      <a:pt x="206" y="597"/>
                      <a:pt x="206" y="597"/>
                    </a:cubicBezTo>
                    <a:cubicBezTo>
                      <a:pt x="168" y="587"/>
                      <a:pt x="20" y="528"/>
                      <a:pt x="48" y="320"/>
                    </a:cubicBezTo>
                    <a:cubicBezTo>
                      <a:pt x="76" y="126"/>
                      <a:pt x="157" y="52"/>
                      <a:pt x="204" y="34"/>
                    </a:cubicBezTo>
                    <a:cubicBezTo>
                      <a:pt x="249" y="15"/>
                      <a:pt x="297" y="0"/>
                      <a:pt x="297" y="0"/>
                    </a:cubicBezTo>
                    <a:cubicBezTo>
                      <a:pt x="297" y="0"/>
                      <a:pt x="189" y="1"/>
                      <a:pt x="134" y="64"/>
                    </a:cubicBezTo>
                    <a:cubicBezTo>
                      <a:pt x="60" y="149"/>
                      <a:pt x="0" y="284"/>
                      <a:pt x="24" y="432"/>
                    </a:cubicBezTo>
                    <a:cubicBezTo>
                      <a:pt x="42" y="532"/>
                      <a:pt x="108" y="598"/>
                      <a:pt x="169" y="603"/>
                    </a:cubicBezTo>
                    <a:cubicBezTo>
                      <a:pt x="178" y="603"/>
                      <a:pt x="196" y="602"/>
                      <a:pt x="207" y="601"/>
                    </a:cubicBezTo>
                    <a:cubicBezTo>
                      <a:pt x="227" y="648"/>
                      <a:pt x="254" y="652"/>
                      <a:pt x="254" y="652"/>
                    </a:cubicBezTo>
                    <a:cubicBezTo>
                      <a:pt x="254" y="652"/>
                      <a:pt x="197" y="538"/>
                      <a:pt x="213" y="272"/>
                    </a:cubicBezTo>
                    <a:cubicBezTo>
                      <a:pt x="224" y="106"/>
                      <a:pt x="352" y="27"/>
                      <a:pt x="352" y="27"/>
                    </a:cubicBezTo>
                    <a:cubicBezTo>
                      <a:pt x="352" y="27"/>
                      <a:pt x="230" y="32"/>
                      <a:pt x="193" y="242"/>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4" name="Google Shape;3214;p129"/>
              <p:cNvSpPr/>
              <p:nvPr/>
            </p:nvSpPr>
            <p:spPr>
              <a:xfrm>
                <a:off x="1984" y="172"/>
                <a:ext cx="262" cy="1389"/>
              </a:xfrm>
              <a:custGeom>
                <a:avLst/>
                <a:gdLst/>
                <a:ahLst/>
                <a:cxnLst/>
                <a:rect l="l" t="t" r="r" b="b"/>
                <a:pathLst>
                  <a:path w="111" h="588" extrusionOk="0">
                    <a:moveTo>
                      <a:pt x="24" y="0"/>
                    </a:moveTo>
                    <a:cubicBezTo>
                      <a:pt x="24" y="0"/>
                      <a:pt x="87" y="57"/>
                      <a:pt x="93" y="185"/>
                    </a:cubicBezTo>
                    <a:cubicBezTo>
                      <a:pt x="102" y="350"/>
                      <a:pt x="0" y="588"/>
                      <a:pt x="0" y="588"/>
                    </a:cubicBezTo>
                    <a:cubicBezTo>
                      <a:pt x="0" y="588"/>
                      <a:pt x="16" y="576"/>
                      <a:pt x="26" y="575"/>
                    </a:cubicBezTo>
                    <a:cubicBezTo>
                      <a:pt x="80" y="501"/>
                      <a:pt x="111" y="336"/>
                      <a:pt x="110" y="182"/>
                    </a:cubicBezTo>
                    <a:cubicBezTo>
                      <a:pt x="109" y="27"/>
                      <a:pt x="24" y="0"/>
                      <a:pt x="24" y="0"/>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5" name="Google Shape;3215;p129"/>
              <p:cNvSpPr/>
              <p:nvPr/>
            </p:nvSpPr>
            <p:spPr>
              <a:xfrm>
                <a:off x="1287" y="-367"/>
                <a:ext cx="721" cy="470"/>
              </a:xfrm>
              <a:custGeom>
                <a:avLst/>
                <a:gdLst/>
                <a:ahLst/>
                <a:cxnLst/>
                <a:rect l="l" t="t" r="r" b="b"/>
                <a:pathLst>
                  <a:path w="305" h="199" extrusionOk="0">
                    <a:moveTo>
                      <a:pt x="204" y="111"/>
                    </a:moveTo>
                    <a:cubicBezTo>
                      <a:pt x="191" y="73"/>
                      <a:pt x="192" y="9"/>
                      <a:pt x="192" y="9"/>
                    </a:cubicBezTo>
                    <a:cubicBezTo>
                      <a:pt x="192" y="9"/>
                      <a:pt x="157" y="0"/>
                      <a:pt x="117" y="15"/>
                    </a:cubicBezTo>
                    <a:cubicBezTo>
                      <a:pt x="125" y="40"/>
                      <a:pt x="125" y="125"/>
                      <a:pt x="125" y="125"/>
                    </a:cubicBezTo>
                    <a:cubicBezTo>
                      <a:pt x="125" y="125"/>
                      <a:pt x="47" y="98"/>
                      <a:pt x="29" y="115"/>
                    </a:cubicBezTo>
                    <a:cubicBezTo>
                      <a:pt x="0" y="141"/>
                      <a:pt x="2" y="156"/>
                      <a:pt x="2" y="156"/>
                    </a:cubicBezTo>
                    <a:cubicBezTo>
                      <a:pt x="11" y="167"/>
                      <a:pt x="13" y="169"/>
                      <a:pt x="51" y="177"/>
                    </a:cubicBezTo>
                    <a:cubicBezTo>
                      <a:pt x="136" y="167"/>
                      <a:pt x="172" y="180"/>
                      <a:pt x="195" y="199"/>
                    </a:cubicBezTo>
                    <a:cubicBezTo>
                      <a:pt x="223" y="199"/>
                      <a:pt x="248" y="152"/>
                      <a:pt x="266" y="147"/>
                    </a:cubicBezTo>
                    <a:cubicBezTo>
                      <a:pt x="288" y="142"/>
                      <a:pt x="302" y="168"/>
                      <a:pt x="303" y="156"/>
                    </a:cubicBezTo>
                    <a:cubicBezTo>
                      <a:pt x="305" y="137"/>
                      <a:pt x="254" y="110"/>
                      <a:pt x="204" y="111"/>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6" name="Google Shape;3216;p129"/>
              <p:cNvSpPr/>
              <p:nvPr/>
            </p:nvSpPr>
            <p:spPr>
              <a:xfrm>
                <a:off x="1391" y="-343"/>
                <a:ext cx="659" cy="491"/>
              </a:xfrm>
              <a:custGeom>
                <a:avLst/>
                <a:gdLst/>
                <a:ahLst/>
                <a:cxnLst/>
                <a:rect l="l" t="t" r="r" b="b"/>
                <a:pathLst>
                  <a:path w="279" h="208" extrusionOk="0">
                    <a:moveTo>
                      <a:pt x="158" y="101"/>
                    </a:moveTo>
                    <a:cubicBezTo>
                      <a:pt x="152" y="76"/>
                      <a:pt x="148" y="2"/>
                      <a:pt x="148" y="2"/>
                    </a:cubicBezTo>
                    <a:cubicBezTo>
                      <a:pt x="129" y="0"/>
                      <a:pt x="129" y="0"/>
                      <a:pt x="129" y="0"/>
                    </a:cubicBezTo>
                    <a:cubicBezTo>
                      <a:pt x="139" y="119"/>
                      <a:pt x="139" y="119"/>
                      <a:pt x="139" y="119"/>
                    </a:cubicBezTo>
                    <a:cubicBezTo>
                      <a:pt x="139" y="119"/>
                      <a:pt x="168" y="119"/>
                      <a:pt x="176" y="124"/>
                    </a:cubicBezTo>
                    <a:cubicBezTo>
                      <a:pt x="197" y="133"/>
                      <a:pt x="195" y="172"/>
                      <a:pt x="163" y="178"/>
                    </a:cubicBezTo>
                    <a:cubicBezTo>
                      <a:pt x="92" y="139"/>
                      <a:pt x="0" y="171"/>
                      <a:pt x="0" y="171"/>
                    </a:cubicBezTo>
                    <a:cubicBezTo>
                      <a:pt x="0" y="171"/>
                      <a:pt x="55" y="171"/>
                      <a:pt x="93" y="175"/>
                    </a:cubicBezTo>
                    <a:cubicBezTo>
                      <a:pt x="113" y="178"/>
                      <a:pt x="160" y="190"/>
                      <a:pt x="178" y="207"/>
                    </a:cubicBezTo>
                    <a:cubicBezTo>
                      <a:pt x="199" y="208"/>
                      <a:pt x="224" y="204"/>
                      <a:pt x="224" y="175"/>
                    </a:cubicBezTo>
                    <a:cubicBezTo>
                      <a:pt x="234" y="168"/>
                      <a:pt x="258" y="156"/>
                      <a:pt x="268" y="167"/>
                    </a:cubicBezTo>
                    <a:cubicBezTo>
                      <a:pt x="279" y="132"/>
                      <a:pt x="216" y="97"/>
                      <a:pt x="158" y="101"/>
                    </a:cubicBezTo>
                    <a:close/>
                  </a:path>
                </a:pathLst>
              </a:custGeom>
              <a:solidFill>
                <a:srgbClr val="617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7" name="Google Shape;3217;p129"/>
              <p:cNvSpPr/>
              <p:nvPr/>
            </p:nvSpPr>
            <p:spPr>
              <a:xfrm>
                <a:off x="3151" y="179"/>
                <a:ext cx="2619" cy="2563"/>
              </a:xfrm>
              <a:custGeom>
                <a:avLst/>
                <a:gdLst/>
                <a:ahLst/>
                <a:cxnLst/>
                <a:rect l="l" t="t" r="r" b="b"/>
                <a:pathLst>
                  <a:path w="980" h="917" extrusionOk="0">
                    <a:moveTo>
                      <a:pt x="718" y="228"/>
                    </a:moveTo>
                    <a:cubicBezTo>
                      <a:pt x="694" y="185"/>
                      <a:pt x="638" y="144"/>
                      <a:pt x="563" y="144"/>
                    </a:cubicBezTo>
                    <a:cubicBezTo>
                      <a:pt x="558" y="98"/>
                      <a:pt x="551" y="77"/>
                      <a:pt x="535" y="49"/>
                    </a:cubicBezTo>
                    <a:cubicBezTo>
                      <a:pt x="504" y="19"/>
                      <a:pt x="466" y="0"/>
                      <a:pt x="422" y="10"/>
                    </a:cubicBezTo>
                    <a:cubicBezTo>
                      <a:pt x="410" y="14"/>
                      <a:pt x="358" y="53"/>
                      <a:pt x="385" y="124"/>
                    </a:cubicBezTo>
                    <a:cubicBezTo>
                      <a:pt x="395" y="116"/>
                      <a:pt x="431" y="86"/>
                      <a:pt x="440" y="96"/>
                    </a:cubicBezTo>
                    <a:cubicBezTo>
                      <a:pt x="450" y="109"/>
                      <a:pt x="442" y="125"/>
                      <a:pt x="440" y="136"/>
                    </a:cubicBezTo>
                    <a:cubicBezTo>
                      <a:pt x="440" y="136"/>
                      <a:pt x="375" y="127"/>
                      <a:pt x="332" y="145"/>
                    </a:cubicBezTo>
                    <a:cubicBezTo>
                      <a:pt x="290" y="162"/>
                      <a:pt x="245" y="202"/>
                      <a:pt x="245" y="202"/>
                    </a:cubicBezTo>
                    <a:cubicBezTo>
                      <a:pt x="245" y="202"/>
                      <a:pt x="188" y="214"/>
                      <a:pt x="155" y="233"/>
                    </a:cubicBezTo>
                    <a:cubicBezTo>
                      <a:pt x="112" y="256"/>
                      <a:pt x="47" y="316"/>
                      <a:pt x="24" y="444"/>
                    </a:cubicBezTo>
                    <a:cubicBezTo>
                      <a:pt x="5" y="553"/>
                      <a:pt x="0" y="596"/>
                      <a:pt x="15" y="644"/>
                    </a:cubicBezTo>
                    <a:cubicBezTo>
                      <a:pt x="38" y="715"/>
                      <a:pt x="124" y="816"/>
                      <a:pt x="214" y="865"/>
                    </a:cubicBezTo>
                    <a:cubicBezTo>
                      <a:pt x="281" y="900"/>
                      <a:pt x="437" y="906"/>
                      <a:pt x="512" y="910"/>
                    </a:cubicBezTo>
                    <a:cubicBezTo>
                      <a:pt x="612" y="917"/>
                      <a:pt x="758" y="903"/>
                      <a:pt x="824" y="859"/>
                    </a:cubicBezTo>
                    <a:cubicBezTo>
                      <a:pt x="866" y="831"/>
                      <a:pt x="915" y="736"/>
                      <a:pt x="935" y="690"/>
                    </a:cubicBezTo>
                    <a:cubicBezTo>
                      <a:pt x="961" y="621"/>
                      <a:pt x="980" y="538"/>
                      <a:pt x="923" y="396"/>
                    </a:cubicBezTo>
                    <a:cubicBezTo>
                      <a:pt x="877" y="281"/>
                      <a:pt x="784" y="223"/>
                      <a:pt x="718" y="228"/>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8" name="Google Shape;3218;p129"/>
              <p:cNvSpPr/>
              <p:nvPr/>
            </p:nvSpPr>
            <p:spPr>
              <a:xfrm>
                <a:off x="3255" y="538"/>
                <a:ext cx="2612" cy="2224"/>
              </a:xfrm>
              <a:custGeom>
                <a:avLst/>
                <a:gdLst/>
                <a:ahLst/>
                <a:cxnLst/>
                <a:rect l="l" t="t" r="r" b="b"/>
                <a:pathLst>
                  <a:path w="962" h="688" extrusionOk="0">
                    <a:moveTo>
                      <a:pt x="652" y="95"/>
                    </a:moveTo>
                    <a:cubicBezTo>
                      <a:pt x="580" y="0"/>
                      <a:pt x="426" y="7"/>
                      <a:pt x="328" y="30"/>
                    </a:cubicBezTo>
                    <a:cubicBezTo>
                      <a:pt x="232" y="50"/>
                      <a:pt x="191" y="83"/>
                      <a:pt x="191" y="83"/>
                    </a:cubicBezTo>
                    <a:cubicBezTo>
                      <a:pt x="191" y="83"/>
                      <a:pt x="25" y="104"/>
                      <a:pt x="8" y="358"/>
                    </a:cubicBezTo>
                    <a:cubicBezTo>
                      <a:pt x="0" y="688"/>
                      <a:pt x="330" y="678"/>
                      <a:pt x="615" y="673"/>
                    </a:cubicBezTo>
                    <a:cubicBezTo>
                      <a:pt x="962" y="651"/>
                      <a:pt x="898" y="90"/>
                      <a:pt x="652" y="95"/>
                    </a:cubicBezTo>
                    <a:close/>
                  </a:path>
                </a:pathLst>
              </a:custGeom>
              <a:solidFill>
                <a:srgbClr val="EE912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9" name="Google Shape;3219;p129"/>
              <p:cNvSpPr/>
              <p:nvPr/>
            </p:nvSpPr>
            <p:spPr>
              <a:xfrm>
                <a:off x="3817" y="226"/>
                <a:ext cx="1209" cy="655"/>
              </a:xfrm>
              <a:custGeom>
                <a:avLst/>
                <a:gdLst/>
                <a:ahLst/>
                <a:cxnLst/>
                <a:rect l="l" t="t" r="r" b="b"/>
                <a:pathLst>
                  <a:path w="420" h="249" extrusionOk="0">
                    <a:moveTo>
                      <a:pt x="341" y="156"/>
                    </a:moveTo>
                    <a:cubicBezTo>
                      <a:pt x="295" y="137"/>
                      <a:pt x="255" y="143"/>
                      <a:pt x="255" y="143"/>
                    </a:cubicBezTo>
                    <a:cubicBezTo>
                      <a:pt x="255" y="143"/>
                      <a:pt x="273" y="91"/>
                      <a:pt x="240" y="44"/>
                    </a:cubicBezTo>
                    <a:cubicBezTo>
                      <a:pt x="217" y="9"/>
                      <a:pt x="181" y="0"/>
                      <a:pt x="148" y="8"/>
                    </a:cubicBezTo>
                    <a:cubicBezTo>
                      <a:pt x="117" y="15"/>
                      <a:pt x="100" y="49"/>
                      <a:pt x="112" y="81"/>
                    </a:cubicBezTo>
                    <a:cubicBezTo>
                      <a:pt x="160" y="23"/>
                      <a:pt x="216" y="83"/>
                      <a:pt x="177" y="140"/>
                    </a:cubicBezTo>
                    <a:cubicBezTo>
                      <a:pt x="143" y="140"/>
                      <a:pt x="70" y="117"/>
                      <a:pt x="0" y="194"/>
                    </a:cubicBezTo>
                    <a:cubicBezTo>
                      <a:pt x="0" y="194"/>
                      <a:pt x="65" y="170"/>
                      <a:pt x="95" y="174"/>
                    </a:cubicBezTo>
                    <a:cubicBezTo>
                      <a:pt x="74" y="198"/>
                      <a:pt x="75" y="223"/>
                      <a:pt x="75" y="223"/>
                    </a:cubicBezTo>
                    <a:cubicBezTo>
                      <a:pt x="75" y="223"/>
                      <a:pt x="133" y="196"/>
                      <a:pt x="188" y="195"/>
                    </a:cubicBezTo>
                    <a:cubicBezTo>
                      <a:pt x="237" y="210"/>
                      <a:pt x="285" y="249"/>
                      <a:pt x="285" y="249"/>
                    </a:cubicBezTo>
                    <a:cubicBezTo>
                      <a:pt x="285" y="249"/>
                      <a:pt x="310" y="227"/>
                      <a:pt x="301" y="187"/>
                    </a:cubicBezTo>
                    <a:cubicBezTo>
                      <a:pt x="338" y="194"/>
                      <a:pt x="420" y="227"/>
                      <a:pt x="420" y="227"/>
                    </a:cubicBezTo>
                    <a:cubicBezTo>
                      <a:pt x="420" y="227"/>
                      <a:pt x="401" y="183"/>
                      <a:pt x="341" y="156"/>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0" name="Google Shape;3220;p129"/>
              <p:cNvSpPr/>
              <p:nvPr/>
            </p:nvSpPr>
            <p:spPr>
              <a:xfrm>
                <a:off x="4379" y="325"/>
                <a:ext cx="69" cy="329"/>
              </a:xfrm>
              <a:custGeom>
                <a:avLst/>
                <a:gdLst/>
                <a:ahLst/>
                <a:cxnLst/>
                <a:rect l="l" t="t" r="r" b="b"/>
                <a:pathLst>
                  <a:path w="29" h="139" extrusionOk="0">
                    <a:moveTo>
                      <a:pt x="0" y="0"/>
                    </a:moveTo>
                    <a:cubicBezTo>
                      <a:pt x="0" y="0"/>
                      <a:pt x="11" y="25"/>
                      <a:pt x="15" y="54"/>
                    </a:cubicBezTo>
                    <a:cubicBezTo>
                      <a:pt x="17" y="72"/>
                      <a:pt x="10" y="139"/>
                      <a:pt x="10" y="139"/>
                    </a:cubicBezTo>
                    <a:cubicBezTo>
                      <a:pt x="10" y="139"/>
                      <a:pt x="29" y="117"/>
                      <a:pt x="21" y="54"/>
                    </a:cubicBezTo>
                    <a:cubicBezTo>
                      <a:pt x="17" y="15"/>
                      <a:pt x="0" y="0"/>
                      <a:pt x="0" y="0"/>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1" name="Google Shape;3221;p129"/>
              <p:cNvSpPr/>
              <p:nvPr/>
            </p:nvSpPr>
            <p:spPr>
              <a:xfrm>
                <a:off x="3817" y="536"/>
                <a:ext cx="425" cy="134"/>
              </a:xfrm>
              <a:custGeom>
                <a:avLst/>
                <a:gdLst/>
                <a:ahLst/>
                <a:cxnLst/>
                <a:rect l="l" t="t" r="r" b="b"/>
                <a:pathLst>
                  <a:path w="180" h="57" extrusionOk="0">
                    <a:moveTo>
                      <a:pt x="112" y="1"/>
                    </a:moveTo>
                    <a:cubicBezTo>
                      <a:pt x="84" y="3"/>
                      <a:pt x="21" y="24"/>
                      <a:pt x="0" y="57"/>
                    </a:cubicBezTo>
                    <a:cubicBezTo>
                      <a:pt x="46" y="28"/>
                      <a:pt x="76" y="14"/>
                      <a:pt x="99" y="10"/>
                    </a:cubicBezTo>
                    <a:cubicBezTo>
                      <a:pt x="116" y="8"/>
                      <a:pt x="117" y="10"/>
                      <a:pt x="180" y="12"/>
                    </a:cubicBezTo>
                    <a:cubicBezTo>
                      <a:pt x="180" y="12"/>
                      <a:pt x="158" y="0"/>
                      <a:pt x="112" y="1"/>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2" name="Google Shape;3222;p129"/>
              <p:cNvSpPr/>
              <p:nvPr/>
            </p:nvSpPr>
            <p:spPr>
              <a:xfrm>
                <a:off x="4828" y="848"/>
                <a:ext cx="476" cy="1580"/>
              </a:xfrm>
              <a:custGeom>
                <a:avLst/>
                <a:gdLst/>
                <a:ahLst/>
                <a:cxnLst/>
                <a:rect l="l" t="t" r="r" b="b"/>
                <a:pathLst>
                  <a:path w="212" h="582" extrusionOk="0">
                    <a:moveTo>
                      <a:pt x="0" y="0"/>
                    </a:moveTo>
                    <a:cubicBezTo>
                      <a:pt x="0" y="0"/>
                      <a:pt x="85" y="87"/>
                      <a:pt x="103" y="171"/>
                    </a:cubicBezTo>
                    <a:cubicBezTo>
                      <a:pt x="167" y="463"/>
                      <a:pt x="42" y="563"/>
                      <a:pt x="12" y="582"/>
                    </a:cubicBezTo>
                    <a:cubicBezTo>
                      <a:pt x="58" y="555"/>
                      <a:pt x="58" y="555"/>
                      <a:pt x="58" y="555"/>
                    </a:cubicBezTo>
                    <a:cubicBezTo>
                      <a:pt x="58" y="555"/>
                      <a:pt x="212" y="522"/>
                      <a:pt x="141" y="189"/>
                    </a:cubicBezTo>
                    <a:cubicBezTo>
                      <a:pt x="125" y="114"/>
                      <a:pt x="68" y="12"/>
                      <a:pt x="0"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3" name="Google Shape;3223;p129"/>
              <p:cNvSpPr/>
              <p:nvPr/>
            </p:nvSpPr>
            <p:spPr>
              <a:xfrm>
                <a:off x="4814" y="840"/>
                <a:ext cx="490" cy="1496"/>
              </a:xfrm>
              <a:custGeom>
                <a:avLst/>
                <a:gdLst/>
                <a:ahLst/>
                <a:cxnLst/>
                <a:rect l="l" t="t" r="r" b="b"/>
                <a:pathLst>
                  <a:path w="211" h="516" extrusionOk="0">
                    <a:moveTo>
                      <a:pt x="84" y="55"/>
                    </a:moveTo>
                    <a:cubicBezTo>
                      <a:pt x="65" y="33"/>
                      <a:pt x="31" y="3"/>
                      <a:pt x="0" y="0"/>
                    </a:cubicBezTo>
                    <a:cubicBezTo>
                      <a:pt x="49" y="25"/>
                      <a:pt x="99" y="59"/>
                      <a:pt x="133" y="153"/>
                    </a:cubicBezTo>
                    <a:cubicBezTo>
                      <a:pt x="209" y="364"/>
                      <a:pt x="129" y="515"/>
                      <a:pt x="129" y="515"/>
                    </a:cubicBezTo>
                    <a:cubicBezTo>
                      <a:pt x="129" y="515"/>
                      <a:pt x="129" y="515"/>
                      <a:pt x="139" y="516"/>
                    </a:cubicBezTo>
                    <a:cubicBezTo>
                      <a:pt x="139" y="516"/>
                      <a:pt x="211" y="405"/>
                      <a:pt x="156" y="202"/>
                    </a:cubicBezTo>
                    <a:cubicBezTo>
                      <a:pt x="131" y="114"/>
                      <a:pt x="104" y="79"/>
                      <a:pt x="84" y="55"/>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4" name="Google Shape;3224;p129"/>
              <p:cNvSpPr/>
              <p:nvPr/>
            </p:nvSpPr>
            <p:spPr>
              <a:xfrm>
                <a:off x="4490" y="916"/>
                <a:ext cx="471" cy="1363"/>
              </a:xfrm>
              <a:custGeom>
                <a:avLst/>
                <a:gdLst/>
                <a:ahLst/>
                <a:cxnLst/>
                <a:rect l="l" t="t" r="r" b="b"/>
                <a:pathLst>
                  <a:path w="199" h="577" extrusionOk="0">
                    <a:moveTo>
                      <a:pt x="77" y="0"/>
                    </a:moveTo>
                    <a:cubicBezTo>
                      <a:pt x="77" y="0"/>
                      <a:pt x="104" y="94"/>
                      <a:pt x="109" y="162"/>
                    </a:cubicBezTo>
                    <a:cubicBezTo>
                      <a:pt x="128" y="431"/>
                      <a:pt x="0" y="560"/>
                      <a:pt x="0" y="560"/>
                    </a:cubicBezTo>
                    <a:cubicBezTo>
                      <a:pt x="52" y="577"/>
                      <a:pt x="52" y="577"/>
                      <a:pt x="52" y="577"/>
                    </a:cubicBezTo>
                    <a:cubicBezTo>
                      <a:pt x="52" y="577"/>
                      <a:pt x="199" y="450"/>
                      <a:pt x="147" y="145"/>
                    </a:cubicBezTo>
                    <a:cubicBezTo>
                      <a:pt x="134" y="58"/>
                      <a:pt x="77" y="0"/>
                      <a:pt x="77"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5" name="Google Shape;3225;p129"/>
              <p:cNvSpPr/>
              <p:nvPr/>
            </p:nvSpPr>
            <p:spPr>
              <a:xfrm>
                <a:off x="4635" y="897"/>
                <a:ext cx="337" cy="1382"/>
              </a:xfrm>
              <a:custGeom>
                <a:avLst/>
                <a:gdLst/>
                <a:ahLst/>
                <a:cxnLst/>
                <a:rect l="l" t="t" r="r" b="b"/>
                <a:pathLst>
                  <a:path w="143" h="585" extrusionOk="0">
                    <a:moveTo>
                      <a:pt x="1" y="0"/>
                    </a:moveTo>
                    <a:cubicBezTo>
                      <a:pt x="23" y="14"/>
                      <a:pt x="79" y="99"/>
                      <a:pt x="86" y="181"/>
                    </a:cubicBezTo>
                    <a:cubicBezTo>
                      <a:pt x="108" y="422"/>
                      <a:pt x="0" y="564"/>
                      <a:pt x="0" y="564"/>
                    </a:cubicBezTo>
                    <a:cubicBezTo>
                      <a:pt x="0" y="564"/>
                      <a:pt x="9" y="585"/>
                      <a:pt x="30" y="546"/>
                    </a:cubicBezTo>
                    <a:cubicBezTo>
                      <a:pt x="51" y="507"/>
                      <a:pt x="143" y="348"/>
                      <a:pt x="90" y="146"/>
                    </a:cubicBezTo>
                    <a:cubicBezTo>
                      <a:pt x="67" y="55"/>
                      <a:pt x="25" y="7"/>
                      <a:pt x="1" y="0"/>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6" name="Google Shape;3226;p129"/>
              <p:cNvSpPr/>
              <p:nvPr/>
            </p:nvSpPr>
            <p:spPr>
              <a:xfrm>
                <a:off x="3862" y="852"/>
                <a:ext cx="373" cy="1429"/>
              </a:xfrm>
              <a:custGeom>
                <a:avLst/>
                <a:gdLst/>
                <a:ahLst/>
                <a:cxnLst/>
                <a:rect l="l" t="t" r="r" b="b"/>
                <a:pathLst>
                  <a:path w="158" h="605" extrusionOk="0">
                    <a:moveTo>
                      <a:pt x="83" y="475"/>
                    </a:moveTo>
                    <a:cubicBezTo>
                      <a:pt x="61" y="396"/>
                      <a:pt x="41" y="258"/>
                      <a:pt x="41" y="258"/>
                    </a:cubicBezTo>
                    <a:cubicBezTo>
                      <a:pt x="41" y="258"/>
                      <a:pt x="41" y="258"/>
                      <a:pt x="41" y="257"/>
                    </a:cubicBezTo>
                    <a:cubicBezTo>
                      <a:pt x="37" y="222"/>
                      <a:pt x="33" y="161"/>
                      <a:pt x="45" y="109"/>
                    </a:cubicBezTo>
                    <a:cubicBezTo>
                      <a:pt x="55" y="70"/>
                      <a:pt x="105" y="0"/>
                      <a:pt x="105" y="0"/>
                    </a:cubicBezTo>
                    <a:cubicBezTo>
                      <a:pt x="105" y="0"/>
                      <a:pt x="41" y="30"/>
                      <a:pt x="26" y="60"/>
                    </a:cubicBezTo>
                    <a:cubicBezTo>
                      <a:pt x="10" y="90"/>
                      <a:pt x="1" y="200"/>
                      <a:pt x="1" y="205"/>
                    </a:cubicBezTo>
                    <a:cubicBezTo>
                      <a:pt x="1" y="208"/>
                      <a:pt x="2" y="221"/>
                      <a:pt x="3" y="237"/>
                    </a:cubicBezTo>
                    <a:cubicBezTo>
                      <a:pt x="0" y="239"/>
                      <a:pt x="0" y="239"/>
                      <a:pt x="0" y="239"/>
                    </a:cubicBezTo>
                    <a:cubicBezTo>
                      <a:pt x="0" y="239"/>
                      <a:pt x="3" y="344"/>
                      <a:pt x="13" y="398"/>
                    </a:cubicBezTo>
                    <a:cubicBezTo>
                      <a:pt x="35" y="514"/>
                      <a:pt x="81" y="605"/>
                      <a:pt x="81" y="605"/>
                    </a:cubicBezTo>
                    <a:cubicBezTo>
                      <a:pt x="81" y="605"/>
                      <a:pt x="81" y="605"/>
                      <a:pt x="158" y="598"/>
                    </a:cubicBezTo>
                    <a:cubicBezTo>
                      <a:pt x="158" y="598"/>
                      <a:pt x="106" y="554"/>
                      <a:pt x="83" y="475"/>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7" name="Google Shape;3227;p129"/>
              <p:cNvSpPr/>
              <p:nvPr/>
            </p:nvSpPr>
            <p:spPr>
              <a:xfrm>
                <a:off x="3751" y="826"/>
                <a:ext cx="388" cy="1429"/>
              </a:xfrm>
              <a:custGeom>
                <a:avLst/>
                <a:gdLst/>
                <a:ahLst/>
                <a:cxnLst/>
                <a:rect l="l" t="t" r="r" b="b"/>
                <a:pathLst>
                  <a:path w="164" h="605" extrusionOk="0">
                    <a:moveTo>
                      <a:pt x="164" y="4"/>
                    </a:moveTo>
                    <a:cubicBezTo>
                      <a:pt x="164" y="4"/>
                      <a:pt x="83" y="0"/>
                      <a:pt x="46" y="127"/>
                    </a:cubicBezTo>
                    <a:cubicBezTo>
                      <a:pt x="0" y="452"/>
                      <a:pt x="83" y="547"/>
                      <a:pt x="110" y="591"/>
                    </a:cubicBezTo>
                    <a:cubicBezTo>
                      <a:pt x="128" y="605"/>
                      <a:pt x="142" y="597"/>
                      <a:pt x="142" y="597"/>
                    </a:cubicBezTo>
                    <a:cubicBezTo>
                      <a:pt x="142" y="597"/>
                      <a:pt x="0" y="475"/>
                      <a:pt x="65" y="124"/>
                    </a:cubicBezTo>
                    <a:cubicBezTo>
                      <a:pt x="76" y="61"/>
                      <a:pt x="164" y="4"/>
                      <a:pt x="164" y="4"/>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8" name="Google Shape;3228;p129"/>
              <p:cNvSpPr/>
              <p:nvPr/>
            </p:nvSpPr>
            <p:spPr>
              <a:xfrm>
                <a:off x="3231" y="748"/>
                <a:ext cx="582" cy="1363"/>
              </a:xfrm>
              <a:custGeom>
                <a:avLst/>
                <a:gdLst/>
                <a:ahLst/>
                <a:cxnLst/>
                <a:rect l="l" t="t" r="r" b="b"/>
                <a:pathLst>
                  <a:path w="246" h="577" extrusionOk="0">
                    <a:moveTo>
                      <a:pt x="77" y="389"/>
                    </a:moveTo>
                    <a:cubicBezTo>
                      <a:pt x="75" y="360"/>
                      <a:pt x="44" y="269"/>
                      <a:pt x="82" y="153"/>
                    </a:cubicBezTo>
                    <a:cubicBezTo>
                      <a:pt x="108" y="70"/>
                      <a:pt x="179" y="27"/>
                      <a:pt x="224" y="13"/>
                    </a:cubicBezTo>
                    <a:cubicBezTo>
                      <a:pt x="174" y="0"/>
                      <a:pt x="118" y="33"/>
                      <a:pt x="118" y="33"/>
                    </a:cubicBezTo>
                    <a:cubicBezTo>
                      <a:pt x="118" y="33"/>
                      <a:pt x="52" y="63"/>
                      <a:pt x="38" y="94"/>
                    </a:cubicBezTo>
                    <a:cubicBezTo>
                      <a:pt x="24" y="126"/>
                      <a:pt x="0" y="240"/>
                      <a:pt x="30" y="391"/>
                    </a:cubicBezTo>
                    <a:cubicBezTo>
                      <a:pt x="58" y="544"/>
                      <a:pt x="165" y="577"/>
                      <a:pt x="246" y="573"/>
                    </a:cubicBezTo>
                    <a:cubicBezTo>
                      <a:pt x="161" y="539"/>
                      <a:pt x="82" y="447"/>
                      <a:pt x="77" y="389"/>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9" name="Google Shape;3229;p129"/>
              <p:cNvSpPr/>
              <p:nvPr/>
            </p:nvSpPr>
            <p:spPr>
              <a:xfrm>
                <a:off x="3246" y="729"/>
                <a:ext cx="472" cy="1304"/>
              </a:xfrm>
              <a:custGeom>
                <a:avLst/>
                <a:gdLst/>
                <a:ahLst/>
                <a:cxnLst/>
                <a:rect l="l" t="t" r="r" b="b"/>
                <a:pathLst>
                  <a:path w="200" h="552" extrusionOk="0">
                    <a:moveTo>
                      <a:pt x="200" y="18"/>
                    </a:moveTo>
                    <a:cubicBezTo>
                      <a:pt x="189" y="0"/>
                      <a:pt x="130" y="16"/>
                      <a:pt x="107" y="30"/>
                    </a:cubicBezTo>
                    <a:cubicBezTo>
                      <a:pt x="85" y="44"/>
                      <a:pt x="54" y="90"/>
                      <a:pt x="29" y="146"/>
                    </a:cubicBezTo>
                    <a:cubicBezTo>
                      <a:pt x="4" y="202"/>
                      <a:pt x="0" y="262"/>
                      <a:pt x="16" y="370"/>
                    </a:cubicBezTo>
                    <a:cubicBezTo>
                      <a:pt x="32" y="480"/>
                      <a:pt x="136" y="552"/>
                      <a:pt x="136" y="552"/>
                    </a:cubicBezTo>
                    <a:cubicBezTo>
                      <a:pt x="136" y="552"/>
                      <a:pt x="139" y="545"/>
                      <a:pt x="140" y="537"/>
                    </a:cubicBezTo>
                    <a:cubicBezTo>
                      <a:pt x="96" y="504"/>
                      <a:pt x="58" y="456"/>
                      <a:pt x="50" y="426"/>
                    </a:cubicBezTo>
                    <a:cubicBezTo>
                      <a:pt x="41" y="390"/>
                      <a:pt x="20" y="354"/>
                      <a:pt x="20" y="298"/>
                    </a:cubicBezTo>
                    <a:cubicBezTo>
                      <a:pt x="20" y="241"/>
                      <a:pt x="38" y="173"/>
                      <a:pt x="71" y="103"/>
                    </a:cubicBezTo>
                    <a:cubicBezTo>
                      <a:pt x="103" y="33"/>
                      <a:pt x="175" y="24"/>
                      <a:pt x="200" y="18"/>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0" name="Google Shape;3230;p129"/>
              <p:cNvSpPr/>
              <p:nvPr/>
            </p:nvSpPr>
            <p:spPr>
              <a:xfrm>
                <a:off x="437" y="-171"/>
                <a:ext cx="4212" cy="3912"/>
              </a:xfrm>
              <a:custGeom>
                <a:avLst/>
                <a:gdLst/>
                <a:ahLst/>
                <a:cxnLst/>
                <a:rect l="l" t="t" r="r" b="b"/>
                <a:pathLst>
                  <a:path w="1783" h="1656" extrusionOk="0">
                    <a:moveTo>
                      <a:pt x="349" y="1559"/>
                    </a:moveTo>
                    <a:cubicBezTo>
                      <a:pt x="472" y="1626"/>
                      <a:pt x="765" y="1637"/>
                      <a:pt x="906" y="1645"/>
                    </a:cubicBezTo>
                    <a:cubicBezTo>
                      <a:pt x="1093" y="1656"/>
                      <a:pt x="1368" y="1632"/>
                      <a:pt x="1491" y="1549"/>
                    </a:cubicBezTo>
                    <a:cubicBezTo>
                      <a:pt x="1569" y="1495"/>
                      <a:pt x="1663" y="1319"/>
                      <a:pt x="1698" y="1231"/>
                    </a:cubicBezTo>
                    <a:cubicBezTo>
                      <a:pt x="1747" y="1102"/>
                      <a:pt x="1783" y="945"/>
                      <a:pt x="1676" y="679"/>
                    </a:cubicBezTo>
                    <a:cubicBezTo>
                      <a:pt x="1591" y="465"/>
                      <a:pt x="1416" y="355"/>
                      <a:pt x="1292" y="365"/>
                    </a:cubicBezTo>
                    <a:cubicBezTo>
                      <a:pt x="1247" y="284"/>
                      <a:pt x="1141" y="207"/>
                      <a:pt x="1000" y="206"/>
                    </a:cubicBezTo>
                    <a:cubicBezTo>
                      <a:pt x="992" y="122"/>
                      <a:pt x="979" y="83"/>
                      <a:pt x="949" y="28"/>
                    </a:cubicBezTo>
                    <a:cubicBezTo>
                      <a:pt x="897" y="0"/>
                      <a:pt x="782" y="21"/>
                      <a:pt x="747" y="49"/>
                    </a:cubicBezTo>
                    <a:cubicBezTo>
                      <a:pt x="773" y="93"/>
                      <a:pt x="780" y="158"/>
                      <a:pt x="773" y="192"/>
                    </a:cubicBezTo>
                    <a:cubicBezTo>
                      <a:pt x="773" y="192"/>
                      <a:pt x="649" y="174"/>
                      <a:pt x="568" y="208"/>
                    </a:cubicBezTo>
                    <a:cubicBezTo>
                      <a:pt x="490" y="240"/>
                      <a:pt x="406" y="316"/>
                      <a:pt x="406" y="316"/>
                    </a:cubicBezTo>
                    <a:cubicBezTo>
                      <a:pt x="406" y="316"/>
                      <a:pt x="300" y="338"/>
                      <a:pt x="239" y="373"/>
                    </a:cubicBezTo>
                    <a:cubicBezTo>
                      <a:pt x="161" y="416"/>
                      <a:pt x="47" y="521"/>
                      <a:pt x="0" y="733"/>
                    </a:cubicBezTo>
                    <a:cubicBezTo>
                      <a:pt x="0" y="1206"/>
                      <a:pt x="0" y="1206"/>
                      <a:pt x="0" y="1206"/>
                    </a:cubicBezTo>
                    <a:cubicBezTo>
                      <a:pt x="65" y="1332"/>
                      <a:pt x="204" y="1482"/>
                      <a:pt x="349" y="1559"/>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1" name="Google Shape;3231;p129"/>
              <p:cNvSpPr/>
              <p:nvPr/>
            </p:nvSpPr>
            <p:spPr>
              <a:xfrm>
                <a:off x="506" y="356"/>
                <a:ext cx="4264" cy="3052"/>
              </a:xfrm>
              <a:custGeom>
                <a:avLst/>
                <a:gdLst/>
                <a:ahLst/>
                <a:cxnLst/>
                <a:rect l="l" t="t" r="r" b="b"/>
                <a:pathLst>
                  <a:path w="1805" h="1292" extrusionOk="0">
                    <a:moveTo>
                      <a:pt x="1223" y="176"/>
                    </a:moveTo>
                    <a:cubicBezTo>
                      <a:pt x="1087" y="0"/>
                      <a:pt x="798" y="12"/>
                      <a:pt x="613" y="52"/>
                    </a:cubicBezTo>
                    <a:cubicBezTo>
                      <a:pt x="434" y="93"/>
                      <a:pt x="359" y="152"/>
                      <a:pt x="359" y="152"/>
                    </a:cubicBezTo>
                    <a:cubicBezTo>
                      <a:pt x="359" y="152"/>
                      <a:pt x="45" y="194"/>
                      <a:pt x="15" y="673"/>
                    </a:cubicBezTo>
                    <a:cubicBezTo>
                      <a:pt x="0" y="1292"/>
                      <a:pt x="619" y="1271"/>
                      <a:pt x="1153" y="1263"/>
                    </a:cubicBezTo>
                    <a:cubicBezTo>
                      <a:pt x="1805" y="1222"/>
                      <a:pt x="1687" y="165"/>
                      <a:pt x="1223" y="176"/>
                    </a:cubicBezTo>
                    <a:close/>
                  </a:path>
                </a:pathLst>
              </a:custGeom>
              <a:solidFill>
                <a:srgbClr val="FEBE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2" name="Google Shape;3232;p129"/>
              <p:cNvSpPr/>
              <p:nvPr/>
            </p:nvSpPr>
            <p:spPr>
              <a:xfrm>
                <a:off x="1559" y="-126"/>
                <a:ext cx="1862" cy="1007"/>
              </a:xfrm>
              <a:custGeom>
                <a:avLst/>
                <a:gdLst/>
                <a:ahLst/>
                <a:cxnLst/>
                <a:rect l="l" t="t" r="r" b="b"/>
                <a:pathLst>
                  <a:path w="788" h="426" extrusionOk="0">
                    <a:moveTo>
                      <a:pt x="638" y="254"/>
                    </a:moveTo>
                    <a:cubicBezTo>
                      <a:pt x="554" y="217"/>
                      <a:pt x="477" y="227"/>
                      <a:pt x="477" y="227"/>
                    </a:cubicBezTo>
                    <a:cubicBezTo>
                      <a:pt x="477" y="227"/>
                      <a:pt x="512" y="131"/>
                      <a:pt x="450" y="42"/>
                    </a:cubicBezTo>
                    <a:cubicBezTo>
                      <a:pt x="396" y="0"/>
                      <a:pt x="311" y="46"/>
                      <a:pt x="311" y="46"/>
                    </a:cubicBezTo>
                    <a:cubicBezTo>
                      <a:pt x="311" y="46"/>
                      <a:pt x="356" y="194"/>
                      <a:pt x="331" y="223"/>
                    </a:cubicBezTo>
                    <a:cubicBezTo>
                      <a:pt x="268" y="223"/>
                      <a:pt x="131" y="179"/>
                      <a:pt x="0" y="323"/>
                    </a:cubicBezTo>
                    <a:cubicBezTo>
                      <a:pt x="0" y="323"/>
                      <a:pt x="122" y="280"/>
                      <a:pt x="178" y="286"/>
                    </a:cubicBezTo>
                    <a:cubicBezTo>
                      <a:pt x="138" y="330"/>
                      <a:pt x="141" y="378"/>
                      <a:pt x="141" y="378"/>
                    </a:cubicBezTo>
                    <a:cubicBezTo>
                      <a:pt x="141" y="378"/>
                      <a:pt x="248" y="327"/>
                      <a:pt x="352" y="324"/>
                    </a:cubicBezTo>
                    <a:cubicBezTo>
                      <a:pt x="441" y="356"/>
                      <a:pt x="535" y="426"/>
                      <a:pt x="535" y="426"/>
                    </a:cubicBezTo>
                    <a:cubicBezTo>
                      <a:pt x="535" y="426"/>
                      <a:pt x="581" y="387"/>
                      <a:pt x="565" y="311"/>
                    </a:cubicBezTo>
                    <a:cubicBezTo>
                      <a:pt x="635" y="323"/>
                      <a:pt x="788" y="387"/>
                      <a:pt x="788" y="387"/>
                    </a:cubicBezTo>
                    <a:cubicBezTo>
                      <a:pt x="788" y="387"/>
                      <a:pt x="751" y="303"/>
                      <a:pt x="638" y="254"/>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3" name="Google Shape;3233;p129"/>
              <p:cNvSpPr/>
              <p:nvPr/>
            </p:nvSpPr>
            <p:spPr>
              <a:xfrm>
                <a:off x="2610" y="-43"/>
                <a:ext cx="132" cy="609"/>
              </a:xfrm>
              <a:custGeom>
                <a:avLst/>
                <a:gdLst/>
                <a:ahLst/>
                <a:cxnLst/>
                <a:rect l="l" t="t" r="r" b="b"/>
                <a:pathLst>
                  <a:path w="56" h="258" extrusionOk="0">
                    <a:moveTo>
                      <a:pt x="0" y="0"/>
                    </a:moveTo>
                    <a:cubicBezTo>
                      <a:pt x="0" y="0"/>
                      <a:pt x="22" y="48"/>
                      <a:pt x="28" y="103"/>
                    </a:cubicBezTo>
                    <a:cubicBezTo>
                      <a:pt x="32" y="136"/>
                      <a:pt x="19" y="258"/>
                      <a:pt x="19" y="258"/>
                    </a:cubicBezTo>
                    <a:cubicBezTo>
                      <a:pt x="19" y="258"/>
                      <a:pt x="56" y="220"/>
                      <a:pt x="41" y="100"/>
                    </a:cubicBezTo>
                    <a:cubicBezTo>
                      <a:pt x="32" y="28"/>
                      <a:pt x="0" y="0"/>
                      <a:pt x="0" y="0"/>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4" name="Google Shape;3234;p129"/>
              <p:cNvSpPr/>
              <p:nvPr/>
            </p:nvSpPr>
            <p:spPr>
              <a:xfrm>
                <a:off x="1559" y="344"/>
                <a:ext cx="798" cy="267"/>
              </a:xfrm>
              <a:custGeom>
                <a:avLst/>
                <a:gdLst/>
                <a:ahLst/>
                <a:cxnLst/>
                <a:rect l="l" t="t" r="r" b="b"/>
                <a:pathLst>
                  <a:path w="338" h="113" extrusionOk="0">
                    <a:moveTo>
                      <a:pt x="208" y="2"/>
                    </a:moveTo>
                    <a:cubicBezTo>
                      <a:pt x="155" y="4"/>
                      <a:pt x="37" y="48"/>
                      <a:pt x="0" y="113"/>
                    </a:cubicBezTo>
                    <a:cubicBezTo>
                      <a:pt x="85" y="56"/>
                      <a:pt x="141" y="28"/>
                      <a:pt x="184" y="19"/>
                    </a:cubicBezTo>
                    <a:cubicBezTo>
                      <a:pt x="217" y="15"/>
                      <a:pt x="217" y="18"/>
                      <a:pt x="338" y="22"/>
                    </a:cubicBezTo>
                    <a:cubicBezTo>
                      <a:pt x="338" y="22"/>
                      <a:pt x="296" y="0"/>
                      <a:pt x="208" y="2"/>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5" name="Google Shape;3235;p129"/>
              <p:cNvSpPr/>
              <p:nvPr/>
            </p:nvSpPr>
            <p:spPr>
              <a:xfrm>
                <a:off x="3484" y="3507"/>
                <a:ext cx="45" cy="26"/>
              </a:xfrm>
              <a:custGeom>
                <a:avLst/>
                <a:gdLst/>
                <a:ahLst/>
                <a:cxnLst/>
                <a:rect l="l" t="t" r="r" b="b"/>
                <a:pathLst>
                  <a:path w="19" h="11" extrusionOk="0">
                    <a:moveTo>
                      <a:pt x="19" y="0"/>
                    </a:moveTo>
                    <a:cubicBezTo>
                      <a:pt x="13" y="3"/>
                      <a:pt x="7" y="6"/>
                      <a:pt x="0" y="11"/>
                    </a:cubicBezTo>
                    <a:cubicBezTo>
                      <a:pt x="0" y="11"/>
                      <a:pt x="7" y="7"/>
                      <a:pt x="19"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6" name="Google Shape;3236;p129"/>
              <p:cNvSpPr/>
              <p:nvPr/>
            </p:nvSpPr>
            <p:spPr>
              <a:xfrm>
                <a:off x="3456" y="937"/>
                <a:ext cx="940" cy="2570"/>
              </a:xfrm>
              <a:custGeom>
                <a:avLst/>
                <a:gdLst/>
                <a:ahLst/>
                <a:cxnLst/>
                <a:rect l="l" t="t" r="r" b="b"/>
                <a:pathLst>
                  <a:path w="398" h="1088" extrusionOk="0">
                    <a:moveTo>
                      <a:pt x="0" y="0"/>
                    </a:moveTo>
                    <a:cubicBezTo>
                      <a:pt x="0" y="0"/>
                      <a:pt x="160" y="162"/>
                      <a:pt x="194" y="319"/>
                    </a:cubicBezTo>
                    <a:cubicBezTo>
                      <a:pt x="309" y="847"/>
                      <a:pt x="99" y="1041"/>
                      <a:pt x="31" y="1088"/>
                    </a:cubicBezTo>
                    <a:cubicBezTo>
                      <a:pt x="108" y="1040"/>
                      <a:pt x="108" y="1040"/>
                      <a:pt x="108" y="1040"/>
                    </a:cubicBezTo>
                    <a:cubicBezTo>
                      <a:pt x="108" y="1040"/>
                      <a:pt x="398" y="980"/>
                      <a:pt x="264" y="353"/>
                    </a:cubicBezTo>
                    <a:cubicBezTo>
                      <a:pt x="233" y="214"/>
                      <a:pt x="128" y="20"/>
                      <a:pt x="0"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7" name="Google Shape;3237;p129"/>
              <p:cNvSpPr/>
              <p:nvPr/>
            </p:nvSpPr>
            <p:spPr>
              <a:xfrm>
                <a:off x="2825" y="1060"/>
                <a:ext cx="877" cy="2554"/>
              </a:xfrm>
              <a:custGeom>
                <a:avLst/>
                <a:gdLst/>
                <a:ahLst/>
                <a:cxnLst/>
                <a:rect l="l" t="t" r="r" b="b"/>
                <a:pathLst>
                  <a:path w="371" h="1081" extrusionOk="0">
                    <a:moveTo>
                      <a:pt x="144" y="0"/>
                    </a:moveTo>
                    <a:cubicBezTo>
                      <a:pt x="144" y="0"/>
                      <a:pt x="195" y="176"/>
                      <a:pt x="203" y="302"/>
                    </a:cubicBezTo>
                    <a:cubicBezTo>
                      <a:pt x="238" y="809"/>
                      <a:pt x="0" y="1051"/>
                      <a:pt x="0" y="1051"/>
                    </a:cubicBezTo>
                    <a:cubicBezTo>
                      <a:pt x="98" y="1081"/>
                      <a:pt x="98" y="1081"/>
                      <a:pt x="98" y="1081"/>
                    </a:cubicBezTo>
                    <a:cubicBezTo>
                      <a:pt x="98" y="1081"/>
                      <a:pt x="371" y="844"/>
                      <a:pt x="277" y="270"/>
                    </a:cubicBezTo>
                    <a:cubicBezTo>
                      <a:pt x="250" y="109"/>
                      <a:pt x="144" y="0"/>
                      <a:pt x="144"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8" name="Google Shape;3238;p129"/>
              <p:cNvSpPr/>
              <p:nvPr/>
            </p:nvSpPr>
            <p:spPr>
              <a:xfrm>
                <a:off x="2294" y="-34"/>
                <a:ext cx="340" cy="123"/>
              </a:xfrm>
              <a:custGeom>
                <a:avLst/>
                <a:gdLst/>
                <a:ahLst/>
                <a:cxnLst/>
                <a:rect l="l" t="t" r="r" b="b"/>
                <a:pathLst>
                  <a:path w="144" h="52" extrusionOk="0">
                    <a:moveTo>
                      <a:pt x="92" y="42"/>
                    </a:moveTo>
                    <a:cubicBezTo>
                      <a:pt x="47" y="44"/>
                      <a:pt x="0" y="3"/>
                      <a:pt x="0" y="3"/>
                    </a:cubicBezTo>
                    <a:cubicBezTo>
                      <a:pt x="8" y="17"/>
                      <a:pt x="8" y="17"/>
                      <a:pt x="8" y="17"/>
                    </a:cubicBezTo>
                    <a:cubicBezTo>
                      <a:pt x="8" y="17"/>
                      <a:pt x="25" y="52"/>
                      <a:pt x="85" y="52"/>
                    </a:cubicBezTo>
                    <a:cubicBezTo>
                      <a:pt x="124" y="52"/>
                      <a:pt x="138" y="28"/>
                      <a:pt x="144" y="15"/>
                    </a:cubicBezTo>
                    <a:cubicBezTo>
                      <a:pt x="144" y="12"/>
                      <a:pt x="137" y="0"/>
                      <a:pt x="137" y="0"/>
                    </a:cubicBezTo>
                    <a:cubicBezTo>
                      <a:pt x="137" y="0"/>
                      <a:pt x="129" y="41"/>
                      <a:pt x="92" y="42"/>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9" name="Google Shape;3239;p129"/>
              <p:cNvSpPr/>
              <p:nvPr/>
            </p:nvSpPr>
            <p:spPr>
              <a:xfrm>
                <a:off x="513" y="772"/>
                <a:ext cx="3832" cy="2814"/>
              </a:xfrm>
              <a:custGeom>
                <a:avLst/>
                <a:gdLst/>
                <a:ahLst/>
                <a:cxnLst/>
                <a:rect l="l" t="t" r="r" b="b"/>
                <a:pathLst>
                  <a:path w="1622" h="1191" extrusionOk="0">
                    <a:moveTo>
                      <a:pt x="1527" y="442"/>
                    </a:moveTo>
                    <a:cubicBezTo>
                      <a:pt x="1480" y="276"/>
                      <a:pt x="1430" y="209"/>
                      <a:pt x="1393" y="165"/>
                    </a:cubicBezTo>
                    <a:cubicBezTo>
                      <a:pt x="1357" y="122"/>
                      <a:pt x="1294" y="69"/>
                      <a:pt x="1233" y="61"/>
                    </a:cubicBezTo>
                    <a:cubicBezTo>
                      <a:pt x="1327" y="108"/>
                      <a:pt x="1422" y="171"/>
                      <a:pt x="1485" y="347"/>
                    </a:cubicBezTo>
                    <a:cubicBezTo>
                      <a:pt x="1593" y="651"/>
                      <a:pt x="1531" y="888"/>
                      <a:pt x="1495" y="984"/>
                    </a:cubicBezTo>
                    <a:cubicBezTo>
                      <a:pt x="1459" y="1034"/>
                      <a:pt x="1425" y="1075"/>
                      <a:pt x="1352" y="1097"/>
                    </a:cubicBezTo>
                    <a:cubicBezTo>
                      <a:pt x="1295" y="1116"/>
                      <a:pt x="1208" y="1134"/>
                      <a:pt x="1145" y="1144"/>
                    </a:cubicBezTo>
                    <a:cubicBezTo>
                      <a:pt x="1147" y="1140"/>
                      <a:pt x="1148" y="1138"/>
                      <a:pt x="1150" y="1135"/>
                    </a:cubicBezTo>
                    <a:cubicBezTo>
                      <a:pt x="1191" y="1060"/>
                      <a:pt x="1363" y="760"/>
                      <a:pt x="1264" y="380"/>
                    </a:cubicBezTo>
                    <a:cubicBezTo>
                      <a:pt x="1219" y="210"/>
                      <a:pt x="1140" y="119"/>
                      <a:pt x="1095" y="106"/>
                    </a:cubicBezTo>
                    <a:cubicBezTo>
                      <a:pt x="1136" y="132"/>
                      <a:pt x="1242" y="294"/>
                      <a:pt x="1257" y="444"/>
                    </a:cubicBezTo>
                    <a:cubicBezTo>
                      <a:pt x="1293" y="828"/>
                      <a:pt x="1153" y="1078"/>
                      <a:pt x="1108" y="1149"/>
                    </a:cubicBezTo>
                    <a:cubicBezTo>
                      <a:pt x="1102" y="1149"/>
                      <a:pt x="1096" y="1150"/>
                      <a:pt x="1091" y="1150"/>
                    </a:cubicBezTo>
                    <a:cubicBezTo>
                      <a:pt x="1035" y="1154"/>
                      <a:pt x="885" y="1154"/>
                      <a:pt x="799" y="1154"/>
                    </a:cubicBezTo>
                    <a:cubicBezTo>
                      <a:pt x="759" y="1154"/>
                      <a:pt x="697" y="1154"/>
                      <a:pt x="634" y="1150"/>
                    </a:cubicBezTo>
                    <a:cubicBezTo>
                      <a:pt x="573" y="1077"/>
                      <a:pt x="412" y="826"/>
                      <a:pt x="511" y="284"/>
                    </a:cubicBezTo>
                    <a:cubicBezTo>
                      <a:pt x="532" y="166"/>
                      <a:pt x="698" y="60"/>
                      <a:pt x="698" y="60"/>
                    </a:cubicBezTo>
                    <a:cubicBezTo>
                      <a:pt x="698" y="60"/>
                      <a:pt x="544" y="51"/>
                      <a:pt x="476" y="289"/>
                    </a:cubicBezTo>
                    <a:cubicBezTo>
                      <a:pt x="396" y="865"/>
                      <a:pt x="529" y="1057"/>
                      <a:pt x="586" y="1146"/>
                    </a:cubicBezTo>
                    <a:cubicBezTo>
                      <a:pt x="533" y="1139"/>
                      <a:pt x="482" y="1130"/>
                      <a:pt x="449" y="1113"/>
                    </a:cubicBezTo>
                    <a:cubicBezTo>
                      <a:pt x="386" y="1083"/>
                      <a:pt x="282" y="1017"/>
                      <a:pt x="236" y="986"/>
                    </a:cubicBezTo>
                    <a:cubicBezTo>
                      <a:pt x="165" y="926"/>
                      <a:pt x="107" y="850"/>
                      <a:pt x="94" y="801"/>
                    </a:cubicBezTo>
                    <a:cubicBezTo>
                      <a:pt x="77" y="733"/>
                      <a:pt x="39" y="665"/>
                      <a:pt x="39" y="558"/>
                    </a:cubicBezTo>
                    <a:cubicBezTo>
                      <a:pt x="39" y="452"/>
                      <a:pt x="73" y="324"/>
                      <a:pt x="132" y="192"/>
                    </a:cubicBezTo>
                    <a:cubicBezTo>
                      <a:pt x="193" y="60"/>
                      <a:pt x="329" y="43"/>
                      <a:pt x="376" y="33"/>
                    </a:cubicBezTo>
                    <a:cubicBezTo>
                      <a:pt x="356" y="0"/>
                      <a:pt x="244" y="29"/>
                      <a:pt x="200" y="55"/>
                    </a:cubicBezTo>
                    <a:cubicBezTo>
                      <a:pt x="158" y="81"/>
                      <a:pt x="103" y="166"/>
                      <a:pt x="57" y="273"/>
                    </a:cubicBezTo>
                    <a:cubicBezTo>
                      <a:pt x="9" y="379"/>
                      <a:pt x="0" y="490"/>
                      <a:pt x="30" y="694"/>
                    </a:cubicBezTo>
                    <a:cubicBezTo>
                      <a:pt x="50" y="827"/>
                      <a:pt x="138" y="931"/>
                      <a:pt x="198" y="987"/>
                    </a:cubicBezTo>
                    <a:cubicBezTo>
                      <a:pt x="195" y="989"/>
                      <a:pt x="195" y="989"/>
                      <a:pt x="195" y="989"/>
                    </a:cubicBezTo>
                    <a:cubicBezTo>
                      <a:pt x="195" y="989"/>
                      <a:pt x="333" y="1123"/>
                      <a:pt x="482" y="1154"/>
                    </a:cubicBezTo>
                    <a:cubicBezTo>
                      <a:pt x="634" y="1187"/>
                      <a:pt x="774" y="1187"/>
                      <a:pt x="860" y="1187"/>
                    </a:cubicBezTo>
                    <a:cubicBezTo>
                      <a:pt x="945" y="1187"/>
                      <a:pt x="1074" y="1191"/>
                      <a:pt x="1168" y="1174"/>
                    </a:cubicBezTo>
                    <a:cubicBezTo>
                      <a:pt x="1262" y="1157"/>
                      <a:pt x="1403" y="1134"/>
                      <a:pt x="1442" y="1093"/>
                    </a:cubicBezTo>
                    <a:cubicBezTo>
                      <a:pt x="1480" y="1053"/>
                      <a:pt x="1540" y="1013"/>
                      <a:pt x="1604" y="833"/>
                    </a:cubicBezTo>
                    <a:cubicBezTo>
                      <a:pt x="1622" y="785"/>
                      <a:pt x="1622" y="741"/>
                      <a:pt x="1622" y="741"/>
                    </a:cubicBezTo>
                    <a:cubicBezTo>
                      <a:pt x="1622" y="741"/>
                      <a:pt x="1583" y="826"/>
                      <a:pt x="1546" y="896"/>
                    </a:cubicBezTo>
                    <a:cubicBezTo>
                      <a:pt x="1570" y="796"/>
                      <a:pt x="1581" y="643"/>
                      <a:pt x="1527" y="442"/>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0" name="Google Shape;3240;p129"/>
              <p:cNvSpPr/>
              <p:nvPr/>
            </p:nvSpPr>
            <p:spPr>
              <a:xfrm>
                <a:off x="1408" y="1313"/>
                <a:ext cx="4829" cy="3362"/>
              </a:xfrm>
              <a:custGeom>
                <a:avLst/>
                <a:gdLst/>
                <a:ahLst/>
                <a:cxnLst/>
                <a:rect l="l" t="t" r="r" b="b"/>
                <a:pathLst>
                  <a:path w="2044" h="1423" extrusionOk="0">
                    <a:moveTo>
                      <a:pt x="1990" y="928"/>
                    </a:moveTo>
                    <a:cubicBezTo>
                      <a:pt x="1943" y="663"/>
                      <a:pt x="1807" y="536"/>
                      <a:pt x="1718" y="486"/>
                    </a:cubicBezTo>
                    <a:cubicBezTo>
                      <a:pt x="1649" y="448"/>
                      <a:pt x="1530" y="423"/>
                      <a:pt x="1530" y="423"/>
                    </a:cubicBezTo>
                    <a:cubicBezTo>
                      <a:pt x="1530" y="423"/>
                      <a:pt x="1437" y="338"/>
                      <a:pt x="1349" y="302"/>
                    </a:cubicBezTo>
                    <a:cubicBezTo>
                      <a:pt x="1258" y="265"/>
                      <a:pt x="1121" y="283"/>
                      <a:pt x="1121" y="283"/>
                    </a:cubicBezTo>
                    <a:cubicBezTo>
                      <a:pt x="1117" y="263"/>
                      <a:pt x="1101" y="228"/>
                      <a:pt x="1122" y="200"/>
                    </a:cubicBezTo>
                    <a:cubicBezTo>
                      <a:pt x="1140" y="180"/>
                      <a:pt x="1216" y="243"/>
                      <a:pt x="1237" y="260"/>
                    </a:cubicBezTo>
                    <a:cubicBezTo>
                      <a:pt x="1294" y="111"/>
                      <a:pt x="1186" y="28"/>
                      <a:pt x="1158" y="20"/>
                    </a:cubicBezTo>
                    <a:cubicBezTo>
                      <a:pt x="1070" y="0"/>
                      <a:pt x="989" y="41"/>
                      <a:pt x="924" y="101"/>
                    </a:cubicBezTo>
                    <a:cubicBezTo>
                      <a:pt x="891" y="162"/>
                      <a:pt x="876" y="204"/>
                      <a:pt x="867" y="299"/>
                    </a:cubicBezTo>
                    <a:cubicBezTo>
                      <a:pt x="711" y="300"/>
                      <a:pt x="592" y="388"/>
                      <a:pt x="541" y="476"/>
                    </a:cubicBezTo>
                    <a:cubicBezTo>
                      <a:pt x="403" y="465"/>
                      <a:pt x="208" y="588"/>
                      <a:pt x="113" y="829"/>
                    </a:cubicBezTo>
                    <a:cubicBezTo>
                      <a:pt x="0" y="1111"/>
                      <a:pt x="29" y="1283"/>
                      <a:pt x="82" y="1423"/>
                    </a:cubicBezTo>
                    <a:cubicBezTo>
                      <a:pt x="1980" y="1423"/>
                      <a:pt x="1980" y="1423"/>
                      <a:pt x="1980" y="1423"/>
                    </a:cubicBezTo>
                    <a:cubicBezTo>
                      <a:pt x="1993" y="1397"/>
                      <a:pt x="2003" y="1371"/>
                      <a:pt x="2011" y="1347"/>
                    </a:cubicBezTo>
                    <a:cubicBezTo>
                      <a:pt x="2044" y="1247"/>
                      <a:pt x="2030" y="1158"/>
                      <a:pt x="1990" y="928"/>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1" name="Google Shape;3241;p129"/>
              <p:cNvSpPr/>
              <p:nvPr/>
            </p:nvSpPr>
            <p:spPr>
              <a:xfrm>
                <a:off x="1559" y="2099"/>
                <a:ext cx="4425" cy="2575"/>
              </a:xfrm>
              <a:custGeom>
                <a:avLst/>
                <a:gdLst/>
                <a:ahLst/>
                <a:cxnLst/>
                <a:rect l="l" t="t" r="r" b="b"/>
                <a:pathLst>
                  <a:path w="1873" h="1090" extrusionOk="0">
                    <a:moveTo>
                      <a:pt x="1869" y="755"/>
                    </a:moveTo>
                    <a:cubicBezTo>
                      <a:pt x="1836" y="220"/>
                      <a:pt x="1488" y="173"/>
                      <a:pt x="1488" y="173"/>
                    </a:cubicBezTo>
                    <a:cubicBezTo>
                      <a:pt x="1488" y="173"/>
                      <a:pt x="1403" y="105"/>
                      <a:pt x="1203" y="61"/>
                    </a:cubicBezTo>
                    <a:cubicBezTo>
                      <a:pt x="996" y="14"/>
                      <a:pt x="674" y="0"/>
                      <a:pt x="522" y="198"/>
                    </a:cubicBezTo>
                    <a:cubicBezTo>
                      <a:pt x="173" y="191"/>
                      <a:pt x="0" y="727"/>
                      <a:pt x="148" y="1090"/>
                    </a:cubicBezTo>
                    <a:cubicBezTo>
                      <a:pt x="1801" y="1090"/>
                      <a:pt x="1801" y="1090"/>
                      <a:pt x="1801" y="1090"/>
                    </a:cubicBezTo>
                    <a:cubicBezTo>
                      <a:pt x="1848" y="1003"/>
                      <a:pt x="1873" y="893"/>
                      <a:pt x="1869" y="755"/>
                    </a:cubicBezTo>
                    <a:close/>
                  </a:path>
                </a:pathLst>
              </a:custGeom>
              <a:solidFill>
                <a:srgbClr val="EE912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2" name="Google Shape;3242;p129"/>
              <p:cNvSpPr/>
              <p:nvPr/>
            </p:nvSpPr>
            <p:spPr>
              <a:xfrm>
                <a:off x="2761" y="1407"/>
                <a:ext cx="2079" cy="1236"/>
              </a:xfrm>
              <a:custGeom>
                <a:avLst/>
                <a:gdLst/>
                <a:ahLst/>
                <a:cxnLst/>
                <a:rect l="l" t="t" r="r" b="b"/>
                <a:pathLst>
                  <a:path w="880" h="523" extrusionOk="0">
                    <a:moveTo>
                      <a:pt x="880" y="407"/>
                    </a:moveTo>
                    <a:cubicBezTo>
                      <a:pt x="734" y="247"/>
                      <a:pt x="580" y="296"/>
                      <a:pt x="509" y="296"/>
                    </a:cubicBezTo>
                    <a:cubicBezTo>
                      <a:pt x="428" y="176"/>
                      <a:pt x="546" y="47"/>
                      <a:pt x="646" y="171"/>
                    </a:cubicBezTo>
                    <a:cubicBezTo>
                      <a:pt x="673" y="105"/>
                      <a:pt x="636" y="30"/>
                      <a:pt x="569" y="15"/>
                    </a:cubicBezTo>
                    <a:cubicBezTo>
                      <a:pt x="501" y="0"/>
                      <a:pt x="424" y="19"/>
                      <a:pt x="377" y="94"/>
                    </a:cubicBezTo>
                    <a:cubicBezTo>
                      <a:pt x="307" y="193"/>
                      <a:pt x="346" y="300"/>
                      <a:pt x="346" y="300"/>
                    </a:cubicBezTo>
                    <a:cubicBezTo>
                      <a:pt x="346" y="300"/>
                      <a:pt x="260" y="289"/>
                      <a:pt x="168" y="330"/>
                    </a:cubicBezTo>
                    <a:cubicBezTo>
                      <a:pt x="42" y="385"/>
                      <a:pt x="0" y="478"/>
                      <a:pt x="0" y="478"/>
                    </a:cubicBezTo>
                    <a:cubicBezTo>
                      <a:pt x="0" y="478"/>
                      <a:pt x="171" y="407"/>
                      <a:pt x="248" y="393"/>
                    </a:cubicBezTo>
                    <a:cubicBezTo>
                      <a:pt x="230" y="478"/>
                      <a:pt x="283" y="523"/>
                      <a:pt x="283" y="523"/>
                    </a:cubicBezTo>
                    <a:cubicBezTo>
                      <a:pt x="283" y="523"/>
                      <a:pt x="385" y="442"/>
                      <a:pt x="486" y="408"/>
                    </a:cubicBezTo>
                    <a:cubicBezTo>
                      <a:pt x="603" y="412"/>
                      <a:pt x="722" y="468"/>
                      <a:pt x="722" y="468"/>
                    </a:cubicBezTo>
                    <a:cubicBezTo>
                      <a:pt x="722" y="468"/>
                      <a:pt x="725" y="415"/>
                      <a:pt x="681" y="367"/>
                    </a:cubicBezTo>
                    <a:cubicBezTo>
                      <a:pt x="745" y="358"/>
                      <a:pt x="880" y="407"/>
                      <a:pt x="880" y="407"/>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3" name="Google Shape;3243;p129"/>
              <p:cNvSpPr/>
              <p:nvPr/>
            </p:nvSpPr>
            <p:spPr>
              <a:xfrm>
                <a:off x="3520" y="1618"/>
                <a:ext cx="141" cy="682"/>
              </a:xfrm>
              <a:custGeom>
                <a:avLst/>
                <a:gdLst/>
                <a:ahLst/>
                <a:cxnLst/>
                <a:rect l="l" t="t" r="r" b="b"/>
                <a:pathLst>
                  <a:path w="60" h="289" extrusionOk="0">
                    <a:moveTo>
                      <a:pt x="60" y="0"/>
                    </a:moveTo>
                    <a:cubicBezTo>
                      <a:pt x="60" y="0"/>
                      <a:pt x="25" y="32"/>
                      <a:pt x="16" y="113"/>
                    </a:cubicBezTo>
                    <a:cubicBezTo>
                      <a:pt x="0" y="247"/>
                      <a:pt x="40" y="289"/>
                      <a:pt x="40" y="289"/>
                    </a:cubicBezTo>
                    <a:cubicBezTo>
                      <a:pt x="40" y="289"/>
                      <a:pt x="25" y="153"/>
                      <a:pt x="30" y="115"/>
                    </a:cubicBezTo>
                    <a:cubicBezTo>
                      <a:pt x="37" y="54"/>
                      <a:pt x="60" y="0"/>
                      <a:pt x="60" y="0"/>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4" name="Google Shape;3244;p129"/>
              <p:cNvSpPr/>
              <p:nvPr/>
            </p:nvSpPr>
            <p:spPr>
              <a:xfrm>
                <a:off x="3947" y="2057"/>
                <a:ext cx="893" cy="290"/>
              </a:xfrm>
              <a:custGeom>
                <a:avLst/>
                <a:gdLst/>
                <a:ahLst/>
                <a:cxnLst/>
                <a:rect l="l" t="t" r="r" b="b"/>
                <a:pathLst>
                  <a:path w="378" h="123" extrusionOk="0">
                    <a:moveTo>
                      <a:pt x="143" y="2"/>
                    </a:moveTo>
                    <a:cubicBezTo>
                      <a:pt x="47" y="0"/>
                      <a:pt x="0" y="24"/>
                      <a:pt x="0" y="24"/>
                    </a:cubicBezTo>
                    <a:cubicBezTo>
                      <a:pt x="134" y="20"/>
                      <a:pt x="135" y="17"/>
                      <a:pt x="172" y="21"/>
                    </a:cubicBezTo>
                    <a:cubicBezTo>
                      <a:pt x="218" y="29"/>
                      <a:pt x="283" y="61"/>
                      <a:pt x="378" y="123"/>
                    </a:cubicBezTo>
                    <a:cubicBezTo>
                      <a:pt x="335" y="52"/>
                      <a:pt x="204" y="4"/>
                      <a:pt x="143" y="2"/>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5" name="Google Shape;3245;p129"/>
              <p:cNvSpPr/>
              <p:nvPr/>
            </p:nvSpPr>
            <p:spPr>
              <a:xfrm>
                <a:off x="1970" y="2567"/>
                <a:ext cx="808" cy="2107"/>
              </a:xfrm>
              <a:custGeom>
                <a:avLst/>
                <a:gdLst/>
                <a:ahLst/>
                <a:cxnLst/>
                <a:rect l="l" t="t" r="r" b="b"/>
                <a:pathLst>
                  <a:path w="342" h="892" extrusionOk="0">
                    <a:moveTo>
                      <a:pt x="126" y="357"/>
                    </a:moveTo>
                    <a:cubicBezTo>
                      <a:pt x="165" y="181"/>
                      <a:pt x="342" y="0"/>
                      <a:pt x="342" y="0"/>
                    </a:cubicBezTo>
                    <a:cubicBezTo>
                      <a:pt x="201" y="22"/>
                      <a:pt x="82" y="238"/>
                      <a:pt x="48" y="393"/>
                    </a:cubicBezTo>
                    <a:cubicBezTo>
                      <a:pt x="0" y="619"/>
                      <a:pt x="1" y="778"/>
                      <a:pt x="24" y="892"/>
                    </a:cubicBezTo>
                    <a:cubicBezTo>
                      <a:pt x="112" y="892"/>
                      <a:pt x="112" y="892"/>
                      <a:pt x="112" y="892"/>
                    </a:cubicBezTo>
                    <a:cubicBezTo>
                      <a:pt x="81" y="763"/>
                      <a:pt x="76" y="589"/>
                      <a:pt x="126" y="357"/>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6" name="Google Shape;3246;p129"/>
              <p:cNvSpPr/>
              <p:nvPr/>
            </p:nvSpPr>
            <p:spPr>
              <a:xfrm>
                <a:off x="1906" y="2543"/>
                <a:ext cx="907" cy="2131"/>
              </a:xfrm>
              <a:custGeom>
                <a:avLst/>
                <a:gdLst/>
                <a:ahLst/>
                <a:cxnLst/>
                <a:rect l="l" t="t" r="r" b="b"/>
                <a:pathLst>
                  <a:path w="384" h="902" extrusionOk="0">
                    <a:moveTo>
                      <a:pt x="104" y="320"/>
                    </a:moveTo>
                    <a:cubicBezTo>
                      <a:pt x="174" y="123"/>
                      <a:pt x="279" y="52"/>
                      <a:pt x="384" y="0"/>
                    </a:cubicBezTo>
                    <a:cubicBezTo>
                      <a:pt x="317" y="8"/>
                      <a:pt x="246" y="68"/>
                      <a:pt x="205" y="117"/>
                    </a:cubicBezTo>
                    <a:cubicBezTo>
                      <a:pt x="165" y="166"/>
                      <a:pt x="108" y="240"/>
                      <a:pt x="56" y="425"/>
                    </a:cubicBezTo>
                    <a:cubicBezTo>
                      <a:pt x="0" y="629"/>
                      <a:pt x="6" y="790"/>
                      <a:pt x="27" y="902"/>
                    </a:cubicBezTo>
                    <a:cubicBezTo>
                      <a:pt x="54" y="902"/>
                      <a:pt x="54" y="902"/>
                      <a:pt x="54" y="902"/>
                    </a:cubicBezTo>
                    <a:cubicBezTo>
                      <a:pt x="26" y="766"/>
                      <a:pt x="16" y="562"/>
                      <a:pt x="104" y="320"/>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7" name="Google Shape;3247;p129"/>
              <p:cNvSpPr/>
              <p:nvPr/>
            </p:nvSpPr>
            <p:spPr>
              <a:xfrm>
                <a:off x="2601" y="2579"/>
                <a:ext cx="446" cy="2096"/>
              </a:xfrm>
              <a:custGeom>
                <a:avLst/>
                <a:gdLst/>
                <a:ahLst/>
                <a:cxnLst/>
                <a:rect l="l" t="t" r="r" b="b"/>
                <a:pathLst>
                  <a:path w="189" h="887" extrusionOk="0">
                    <a:moveTo>
                      <a:pt x="122" y="338"/>
                    </a:moveTo>
                    <a:cubicBezTo>
                      <a:pt x="132" y="197"/>
                      <a:pt x="188" y="0"/>
                      <a:pt x="188" y="0"/>
                    </a:cubicBezTo>
                    <a:cubicBezTo>
                      <a:pt x="188" y="0"/>
                      <a:pt x="71" y="121"/>
                      <a:pt x="41" y="303"/>
                    </a:cubicBezTo>
                    <a:cubicBezTo>
                      <a:pt x="0" y="552"/>
                      <a:pt x="22" y="745"/>
                      <a:pt x="63" y="887"/>
                    </a:cubicBezTo>
                    <a:cubicBezTo>
                      <a:pt x="189" y="887"/>
                      <a:pt x="189" y="887"/>
                      <a:pt x="189" y="887"/>
                    </a:cubicBezTo>
                    <a:cubicBezTo>
                      <a:pt x="142" y="752"/>
                      <a:pt x="106" y="570"/>
                      <a:pt x="122" y="338"/>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8" name="Google Shape;3248;p129"/>
              <p:cNvSpPr/>
              <p:nvPr/>
            </p:nvSpPr>
            <p:spPr>
              <a:xfrm>
                <a:off x="2528" y="2534"/>
                <a:ext cx="590" cy="2140"/>
              </a:xfrm>
              <a:custGeom>
                <a:avLst/>
                <a:gdLst/>
                <a:ahLst/>
                <a:cxnLst/>
                <a:rect l="l" t="t" r="r" b="b"/>
                <a:pathLst>
                  <a:path w="250" h="906" extrusionOk="0">
                    <a:moveTo>
                      <a:pt x="72" y="378"/>
                    </a:moveTo>
                    <a:cubicBezTo>
                      <a:pt x="87" y="208"/>
                      <a:pt x="206" y="30"/>
                      <a:pt x="250" y="0"/>
                    </a:cubicBezTo>
                    <a:cubicBezTo>
                      <a:pt x="201" y="14"/>
                      <a:pt x="113" y="116"/>
                      <a:pt x="63" y="306"/>
                    </a:cubicBezTo>
                    <a:cubicBezTo>
                      <a:pt x="0" y="543"/>
                      <a:pt x="33" y="753"/>
                      <a:pt x="83" y="906"/>
                    </a:cubicBezTo>
                    <a:cubicBezTo>
                      <a:pt x="121" y="906"/>
                      <a:pt x="121" y="906"/>
                      <a:pt x="121" y="906"/>
                    </a:cubicBezTo>
                    <a:cubicBezTo>
                      <a:pt x="81" y="772"/>
                      <a:pt x="52" y="594"/>
                      <a:pt x="72" y="378"/>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9" name="Google Shape;3249;p129"/>
              <p:cNvSpPr/>
              <p:nvPr/>
            </p:nvSpPr>
            <p:spPr>
              <a:xfrm>
                <a:off x="4228" y="2567"/>
                <a:ext cx="518" cy="2107"/>
              </a:xfrm>
              <a:custGeom>
                <a:avLst/>
                <a:gdLst/>
                <a:ahLst/>
                <a:cxnLst/>
                <a:rect l="l" t="t" r="r" b="b"/>
                <a:pathLst>
                  <a:path w="219" h="892" extrusionOk="0">
                    <a:moveTo>
                      <a:pt x="219" y="503"/>
                    </a:moveTo>
                    <a:cubicBezTo>
                      <a:pt x="212" y="498"/>
                      <a:pt x="212" y="498"/>
                      <a:pt x="212" y="498"/>
                    </a:cubicBezTo>
                    <a:cubicBezTo>
                      <a:pt x="214" y="464"/>
                      <a:pt x="216" y="436"/>
                      <a:pt x="216" y="431"/>
                    </a:cubicBezTo>
                    <a:cubicBezTo>
                      <a:pt x="216" y="420"/>
                      <a:pt x="198" y="189"/>
                      <a:pt x="165" y="126"/>
                    </a:cubicBezTo>
                    <a:cubicBezTo>
                      <a:pt x="131" y="63"/>
                      <a:pt x="0" y="0"/>
                      <a:pt x="0" y="0"/>
                    </a:cubicBezTo>
                    <a:cubicBezTo>
                      <a:pt x="0" y="0"/>
                      <a:pt x="105" y="147"/>
                      <a:pt x="124" y="231"/>
                    </a:cubicBezTo>
                    <a:cubicBezTo>
                      <a:pt x="148" y="338"/>
                      <a:pt x="140" y="465"/>
                      <a:pt x="132" y="539"/>
                    </a:cubicBezTo>
                    <a:cubicBezTo>
                      <a:pt x="130" y="541"/>
                      <a:pt x="130" y="541"/>
                      <a:pt x="130" y="541"/>
                    </a:cubicBezTo>
                    <a:cubicBezTo>
                      <a:pt x="130" y="541"/>
                      <a:pt x="106" y="732"/>
                      <a:pt x="72" y="892"/>
                    </a:cubicBezTo>
                    <a:cubicBezTo>
                      <a:pt x="180" y="892"/>
                      <a:pt x="180" y="892"/>
                      <a:pt x="180" y="892"/>
                    </a:cubicBezTo>
                    <a:cubicBezTo>
                      <a:pt x="184" y="874"/>
                      <a:pt x="188" y="855"/>
                      <a:pt x="191" y="837"/>
                    </a:cubicBezTo>
                    <a:cubicBezTo>
                      <a:pt x="212" y="721"/>
                      <a:pt x="219" y="503"/>
                      <a:pt x="219" y="503"/>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0" name="Google Shape;3250;p129"/>
              <p:cNvSpPr/>
              <p:nvPr/>
            </p:nvSpPr>
            <p:spPr>
              <a:xfrm>
                <a:off x="4169" y="2496"/>
                <a:ext cx="685" cy="2178"/>
              </a:xfrm>
              <a:custGeom>
                <a:avLst/>
                <a:gdLst/>
                <a:ahLst/>
                <a:cxnLst/>
                <a:rect l="l" t="t" r="r" b="b"/>
                <a:pathLst>
                  <a:path w="290" h="922" extrusionOk="0">
                    <a:moveTo>
                      <a:pt x="247" y="267"/>
                    </a:moveTo>
                    <a:cubicBezTo>
                      <a:pt x="171" y="0"/>
                      <a:pt x="0" y="9"/>
                      <a:pt x="0" y="9"/>
                    </a:cubicBezTo>
                    <a:cubicBezTo>
                      <a:pt x="0" y="9"/>
                      <a:pt x="185" y="130"/>
                      <a:pt x="210" y="262"/>
                    </a:cubicBezTo>
                    <a:cubicBezTo>
                      <a:pt x="262" y="552"/>
                      <a:pt x="248" y="767"/>
                      <a:pt x="211" y="922"/>
                    </a:cubicBezTo>
                    <a:cubicBezTo>
                      <a:pt x="250" y="922"/>
                      <a:pt x="250" y="922"/>
                      <a:pt x="250" y="922"/>
                    </a:cubicBezTo>
                    <a:cubicBezTo>
                      <a:pt x="279" y="776"/>
                      <a:pt x="290" y="569"/>
                      <a:pt x="247" y="267"/>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1" name="Google Shape;3251;p129"/>
              <p:cNvSpPr/>
              <p:nvPr/>
            </p:nvSpPr>
            <p:spPr>
              <a:xfrm>
                <a:off x="4736" y="2574"/>
                <a:ext cx="1042" cy="2100"/>
              </a:xfrm>
              <a:custGeom>
                <a:avLst/>
                <a:gdLst/>
                <a:ahLst/>
                <a:cxnLst/>
                <a:rect l="l" t="t" r="r" b="b"/>
                <a:pathLst>
                  <a:path w="441" h="889" extrusionOk="0">
                    <a:moveTo>
                      <a:pt x="365" y="203"/>
                    </a:moveTo>
                    <a:cubicBezTo>
                      <a:pt x="338" y="135"/>
                      <a:pt x="209" y="72"/>
                      <a:pt x="209" y="72"/>
                    </a:cubicBezTo>
                    <a:cubicBezTo>
                      <a:pt x="209" y="72"/>
                      <a:pt x="98" y="0"/>
                      <a:pt x="0" y="30"/>
                    </a:cubicBezTo>
                    <a:cubicBezTo>
                      <a:pt x="89" y="58"/>
                      <a:pt x="230" y="151"/>
                      <a:pt x="280" y="328"/>
                    </a:cubicBezTo>
                    <a:cubicBezTo>
                      <a:pt x="352" y="574"/>
                      <a:pt x="295" y="766"/>
                      <a:pt x="289" y="829"/>
                    </a:cubicBezTo>
                    <a:cubicBezTo>
                      <a:pt x="288" y="847"/>
                      <a:pt x="283" y="867"/>
                      <a:pt x="276" y="889"/>
                    </a:cubicBezTo>
                    <a:cubicBezTo>
                      <a:pt x="371" y="889"/>
                      <a:pt x="371" y="889"/>
                      <a:pt x="371" y="889"/>
                    </a:cubicBezTo>
                    <a:cubicBezTo>
                      <a:pt x="376" y="871"/>
                      <a:pt x="379" y="853"/>
                      <a:pt x="383" y="834"/>
                    </a:cubicBezTo>
                    <a:cubicBezTo>
                      <a:pt x="441" y="512"/>
                      <a:pt x="392" y="270"/>
                      <a:pt x="365" y="203"/>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2" name="Google Shape;3252;p129"/>
              <p:cNvSpPr/>
              <p:nvPr/>
            </p:nvSpPr>
            <p:spPr>
              <a:xfrm>
                <a:off x="4861" y="2466"/>
                <a:ext cx="990" cy="2209"/>
              </a:xfrm>
              <a:custGeom>
                <a:avLst/>
                <a:gdLst/>
                <a:ahLst/>
                <a:cxnLst/>
                <a:rect l="l" t="t" r="r" b="b"/>
                <a:pathLst>
                  <a:path w="419" h="935" extrusionOk="0">
                    <a:moveTo>
                      <a:pt x="357" y="325"/>
                    </a:moveTo>
                    <a:cubicBezTo>
                      <a:pt x="306" y="199"/>
                      <a:pt x="243" y="96"/>
                      <a:pt x="196" y="66"/>
                    </a:cubicBezTo>
                    <a:cubicBezTo>
                      <a:pt x="148" y="35"/>
                      <a:pt x="24" y="0"/>
                      <a:pt x="0" y="40"/>
                    </a:cubicBezTo>
                    <a:cubicBezTo>
                      <a:pt x="53" y="51"/>
                      <a:pt x="205" y="71"/>
                      <a:pt x="272" y="229"/>
                    </a:cubicBezTo>
                    <a:cubicBezTo>
                      <a:pt x="339" y="385"/>
                      <a:pt x="377" y="539"/>
                      <a:pt x="377" y="666"/>
                    </a:cubicBezTo>
                    <a:cubicBezTo>
                      <a:pt x="377" y="782"/>
                      <a:pt x="341" y="860"/>
                      <a:pt x="320" y="935"/>
                    </a:cubicBezTo>
                    <a:cubicBezTo>
                      <a:pt x="359" y="935"/>
                      <a:pt x="359" y="935"/>
                      <a:pt x="359" y="935"/>
                    </a:cubicBezTo>
                    <a:cubicBezTo>
                      <a:pt x="371" y="901"/>
                      <a:pt x="381" y="866"/>
                      <a:pt x="386" y="828"/>
                    </a:cubicBezTo>
                    <a:cubicBezTo>
                      <a:pt x="419" y="584"/>
                      <a:pt x="410" y="452"/>
                      <a:pt x="357" y="325"/>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53" name="Google Shape;3253;p129"/>
            <p:cNvGrpSpPr/>
            <p:nvPr/>
          </p:nvGrpSpPr>
          <p:grpSpPr>
            <a:xfrm flipH="1">
              <a:off x="2055366" y="5313267"/>
              <a:ext cx="1134540" cy="955751"/>
              <a:chOff x="3900133" y="5425719"/>
              <a:chExt cx="1778554" cy="1450084"/>
            </a:xfrm>
          </p:grpSpPr>
          <p:sp>
            <p:nvSpPr>
              <p:cNvPr id="3254" name="Google Shape;3254;p129"/>
              <p:cNvSpPr/>
              <p:nvPr/>
            </p:nvSpPr>
            <p:spPr>
              <a:xfrm>
                <a:off x="3900133" y="5425719"/>
                <a:ext cx="1778554" cy="1450084"/>
              </a:xfrm>
              <a:custGeom>
                <a:avLst/>
                <a:gdLst/>
                <a:ahLst/>
                <a:cxnLst/>
                <a:rect l="l" t="t" r="r" b="b"/>
                <a:pathLst>
                  <a:path w="1778554" h="1407849" extrusionOk="0">
                    <a:moveTo>
                      <a:pt x="834376" y="641"/>
                    </a:moveTo>
                    <a:cubicBezTo>
                      <a:pt x="890891" y="5368"/>
                      <a:pt x="941632" y="35832"/>
                      <a:pt x="985025" y="77853"/>
                    </a:cubicBezTo>
                    <a:cubicBezTo>
                      <a:pt x="1014886" y="130144"/>
                      <a:pt x="1027951" y="169363"/>
                      <a:pt x="1037282" y="255271"/>
                    </a:cubicBezTo>
                    <a:cubicBezTo>
                      <a:pt x="1177258" y="255271"/>
                      <a:pt x="1281773" y="331841"/>
                      <a:pt x="1326565" y="412146"/>
                    </a:cubicBezTo>
                    <a:cubicBezTo>
                      <a:pt x="1449743" y="402808"/>
                      <a:pt x="1623313" y="511127"/>
                      <a:pt x="1709165" y="724029"/>
                    </a:cubicBezTo>
                    <a:cubicBezTo>
                      <a:pt x="1815546" y="989223"/>
                      <a:pt x="1780086" y="1144230"/>
                      <a:pt x="1731561" y="1273092"/>
                    </a:cubicBezTo>
                    <a:cubicBezTo>
                      <a:pt x="1716570" y="1308345"/>
                      <a:pt x="1692848" y="1358057"/>
                      <a:pt x="1663915" y="1407849"/>
                    </a:cubicBezTo>
                    <a:lnTo>
                      <a:pt x="153541" y="1407849"/>
                    </a:lnTo>
                    <a:cubicBezTo>
                      <a:pt x="87831" y="1332848"/>
                      <a:pt x="37670" y="1252905"/>
                      <a:pt x="16394" y="1187184"/>
                    </a:cubicBezTo>
                    <a:cubicBezTo>
                      <a:pt x="-11601" y="1097541"/>
                      <a:pt x="-2269" y="1017236"/>
                      <a:pt x="33191" y="813672"/>
                    </a:cubicBezTo>
                    <a:cubicBezTo>
                      <a:pt x="76117" y="576492"/>
                      <a:pt x="197429" y="464438"/>
                      <a:pt x="277682" y="421484"/>
                    </a:cubicBezTo>
                    <a:cubicBezTo>
                      <a:pt x="339249" y="386013"/>
                      <a:pt x="445577" y="363606"/>
                      <a:pt x="445653" y="363590"/>
                    </a:cubicBezTo>
                    <a:cubicBezTo>
                      <a:pt x="445653" y="363590"/>
                      <a:pt x="529638" y="288887"/>
                      <a:pt x="608024" y="257139"/>
                    </a:cubicBezTo>
                    <a:cubicBezTo>
                      <a:pt x="688251" y="223534"/>
                      <a:pt x="809510" y="240320"/>
                      <a:pt x="809589" y="240331"/>
                    </a:cubicBezTo>
                    <a:cubicBezTo>
                      <a:pt x="813322" y="219787"/>
                      <a:pt x="828252" y="189906"/>
                      <a:pt x="809589" y="165628"/>
                    </a:cubicBezTo>
                    <a:cubicBezTo>
                      <a:pt x="792792" y="146953"/>
                      <a:pt x="725604" y="202979"/>
                      <a:pt x="706940" y="217920"/>
                    </a:cubicBezTo>
                    <a:cubicBezTo>
                      <a:pt x="656549" y="85323"/>
                      <a:pt x="753599" y="12488"/>
                      <a:pt x="775995" y="5018"/>
                    </a:cubicBezTo>
                    <a:cubicBezTo>
                      <a:pt x="796058" y="349"/>
                      <a:pt x="815538" y="-935"/>
                      <a:pt x="834376" y="641"/>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5" name="Google Shape;3255;p129"/>
              <p:cNvSpPr/>
              <p:nvPr/>
            </p:nvSpPr>
            <p:spPr>
              <a:xfrm>
                <a:off x="3983652" y="5722937"/>
                <a:ext cx="1620621" cy="1152049"/>
              </a:xfrm>
              <a:custGeom>
                <a:avLst/>
                <a:gdLst/>
                <a:ahLst/>
                <a:cxnLst/>
                <a:rect l="l" t="t" r="r" b="b"/>
                <a:pathLst>
                  <a:path w="1620621" h="1152049" extrusionOk="0">
                    <a:moveTo>
                      <a:pt x="833808" y="35"/>
                    </a:moveTo>
                    <a:cubicBezTo>
                      <a:pt x="974457" y="1312"/>
                      <a:pt x="1118203" y="37786"/>
                      <a:pt x="1202177" y="148666"/>
                    </a:cubicBezTo>
                    <a:cubicBezTo>
                      <a:pt x="1555793" y="141503"/>
                      <a:pt x="1790788" y="826807"/>
                      <a:pt x="1466297" y="1152049"/>
                    </a:cubicBezTo>
                    <a:lnTo>
                      <a:pt x="168625" y="1152049"/>
                    </a:lnTo>
                    <a:cubicBezTo>
                      <a:pt x="53448" y="1050468"/>
                      <a:pt x="-5593" y="889826"/>
                      <a:pt x="418" y="641676"/>
                    </a:cubicBezTo>
                    <a:cubicBezTo>
                      <a:pt x="32136" y="165560"/>
                      <a:pt x="341799" y="126271"/>
                      <a:pt x="341912" y="126257"/>
                    </a:cubicBezTo>
                    <a:cubicBezTo>
                      <a:pt x="341912" y="126257"/>
                      <a:pt x="418421" y="64630"/>
                      <a:pt x="597565" y="27281"/>
                    </a:cubicBezTo>
                    <a:cubicBezTo>
                      <a:pt x="666144" y="11174"/>
                      <a:pt x="749418" y="-731"/>
                      <a:pt x="833808" y="35"/>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6" name="Google Shape;3256;p129"/>
              <p:cNvSpPr/>
              <p:nvPr/>
            </p:nvSpPr>
            <p:spPr>
              <a:xfrm>
                <a:off x="4413283" y="5447624"/>
                <a:ext cx="783966" cy="467060"/>
              </a:xfrm>
              <a:custGeom>
                <a:avLst/>
                <a:gdLst/>
                <a:ahLst/>
                <a:cxnLst/>
                <a:rect l="l" t="t" r="r" b="b"/>
                <a:pathLst>
                  <a:path w="420" h="250" extrusionOk="0">
                    <a:moveTo>
                      <a:pt x="341" y="157"/>
                    </a:moveTo>
                    <a:cubicBezTo>
                      <a:pt x="295" y="138"/>
                      <a:pt x="255" y="144"/>
                      <a:pt x="255" y="144"/>
                    </a:cubicBezTo>
                    <a:cubicBezTo>
                      <a:pt x="255" y="144"/>
                      <a:pt x="273" y="92"/>
                      <a:pt x="240" y="45"/>
                    </a:cubicBezTo>
                    <a:cubicBezTo>
                      <a:pt x="217" y="9"/>
                      <a:pt x="181" y="0"/>
                      <a:pt x="148" y="8"/>
                    </a:cubicBezTo>
                    <a:cubicBezTo>
                      <a:pt x="117" y="15"/>
                      <a:pt x="100" y="50"/>
                      <a:pt x="112" y="82"/>
                    </a:cubicBezTo>
                    <a:cubicBezTo>
                      <a:pt x="160" y="23"/>
                      <a:pt x="216" y="84"/>
                      <a:pt x="177" y="141"/>
                    </a:cubicBezTo>
                    <a:cubicBezTo>
                      <a:pt x="143" y="141"/>
                      <a:pt x="70" y="118"/>
                      <a:pt x="0" y="195"/>
                    </a:cubicBezTo>
                    <a:cubicBezTo>
                      <a:pt x="0" y="195"/>
                      <a:pt x="65" y="171"/>
                      <a:pt x="95" y="175"/>
                    </a:cubicBezTo>
                    <a:cubicBezTo>
                      <a:pt x="74" y="199"/>
                      <a:pt x="75" y="224"/>
                      <a:pt x="75" y="224"/>
                    </a:cubicBezTo>
                    <a:cubicBezTo>
                      <a:pt x="75" y="224"/>
                      <a:pt x="133" y="197"/>
                      <a:pt x="188" y="196"/>
                    </a:cubicBezTo>
                    <a:cubicBezTo>
                      <a:pt x="237" y="211"/>
                      <a:pt x="285" y="250"/>
                      <a:pt x="285" y="250"/>
                    </a:cubicBezTo>
                    <a:cubicBezTo>
                      <a:pt x="285" y="250"/>
                      <a:pt x="310" y="228"/>
                      <a:pt x="301" y="188"/>
                    </a:cubicBezTo>
                    <a:cubicBezTo>
                      <a:pt x="338" y="195"/>
                      <a:pt x="420" y="228"/>
                      <a:pt x="420" y="228"/>
                    </a:cubicBezTo>
                    <a:cubicBezTo>
                      <a:pt x="420" y="228"/>
                      <a:pt x="401" y="184"/>
                      <a:pt x="341" y="157"/>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7" name="Google Shape;3257;p129"/>
              <p:cNvSpPr/>
              <p:nvPr/>
            </p:nvSpPr>
            <p:spPr>
              <a:xfrm>
                <a:off x="4857425" y="5528233"/>
                <a:ext cx="53740" cy="257634"/>
              </a:xfrm>
              <a:custGeom>
                <a:avLst/>
                <a:gdLst/>
                <a:ahLst/>
                <a:cxnLst/>
                <a:rect l="l" t="t" r="r" b="b"/>
                <a:pathLst>
                  <a:path w="29" h="138" extrusionOk="0">
                    <a:moveTo>
                      <a:pt x="0" y="0"/>
                    </a:moveTo>
                    <a:cubicBezTo>
                      <a:pt x="0" y="0"/>
                      <a:pt x="11" y="25"/>
                      <a:pt x="15" y="54"/>
                    </a:cubicBezTo>
                    <a:cubicBezTo>
                      <a:pt x="17" y="72"/>
                      <a:pt x="10" y="138"/>
                      <a:pt x="10" y="138"/>
                    </a:cubicBezTo>
                    <a:cubicBezTo>
                      <a:pt x="10" y="138"/>
                      <a:pt x="29" y="117"/>
                      <a:pt x="21" y="54"/>
                    </a:cubicBezTo>
                    <a:cubicBezTo>
                      <a:pt x="17" y="15"/>
                      <a:pt x="0" y="0"/>
                      <a:pt x="0" y="0"/>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8" name="Google Shape;3258;p129"/>
              <p:cNvSpPr/>
              <p:nvPr/>
            </p:nvSpPr>
            <p:spPr>
              <a:xfrm>
                <a:off x="4413283" y="5692613"/>
                <a:ext cx="335873" cy="108269"/>
              </a:xfrm>
              <a:custGeom>
                <a:avLst/>
                <a:gdLst/>
                <a:ahLst/>
                <a:cxnLst/>
                <a:rect l="l" t="t" r="r" b="b"/>
                <a:pathLst>
                  <a:path w="180" h="58" extrusionOk="0">
                    <a:moveTo>
                      <a:pt x="112" y="1"/>
                    </a:moveTo>
                    <a:cubicBezTo>
                      <a:pt x="84" y="3"/>
                      <a:pt x="21" y="25"/>
                      <a:pt x="0" y="58"/>
                    </a:cubicBezTo>
                    <a:cubicBezTo>
                      <a:pt x="46" y="29"/>
                      <a:pt x="76" y="14"/>
                      <a:pt x="99" y="10"/>
                    </a:cubicBezTo>
                    <a:cubicBezTo>
                      <a:pt x="116" y="8"/>
                      <a:pt x="117" y="10"/>
                      <a:pt x="180" y="12"/>
                    </a:cubicBezTo>
                    <a:cubicBezTo>
                      <a:pt x="180" y="12"/>
                      <a:pt x="158" y="0"/>
                      <a:pt x="112" y="1"/>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9" name="Google Shape;3259;p129"/>
              <p:cNvSpPr/>
              <p:nvPr/>
            </p:nvSpPr>
            <p:spPr>
              <a:xfrm>
                <a:off x="5052476" y="5994504"/>
                <a:ext cx="189023" cy="880483"/>
              </a:xfrm>
              <a:custGeom>
                <a:avLst/>
                <a:gdLst/>
                <a:ahLst/>
                <a:cxnLst/>
                <a:rect l="l" t="t" r="r" b="b"/>
                <a:pathLst>
                  <a:path w="189023" h="880483" extrusionOk="0">
                    <a:moveTo>
                      <a:pt x="38085" y="0"/>
                    </a:moveTo>
                    <a:cubicBezTo>
                      <a:pt x="38085" y="0"/>
                      <a:pt x="144558" y="108276"/>
                      <a:pt x="168842" y="270691"/>
                    </a:cubicBezTo>
                    <a:cubicBezTo>
                      <a:pt x="215658" y="550504"/>
                      <a:pt x="173604" y="750067"/>
                      <a:pt x="118259" y="880483"/>
                    </a:cubicBezTo>
                    <a:lnTo>
                      <a:pt x="0" y="880483"/>
                    </a:lnTo>
                    <a:cubicBezTo>
                      <a:pt x="59249" y="758323"/>
                      <a:pt x="116523" y="566515"/>
                      <a:pt x="97859" y="302427"/>
                    </a:cubicBezTo>
                    <a:cubicBezTo>
                      <a:pt x="88521" y="175495"/>
                      <a:pt x="38095" y="35"/>
                      <a:pt x="38085"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0" name="Google Shape;3260;p129"/>
              <p:cNvSpPr/>
              <p:nvPr/>
            </p:nvSpPr>
            <p:spPr>
              <a:xfrm>
                <a:off x="5062398" y="5980278"/>
                <a:ext cx="196539" cy="894708"/>
              </a:xfrm>
              <a:custGeom>
                <a:avLst/>
                <a:gdLst/>
                <a:ahLst/>
                <a:cxnLst/>
                <a:rect l="l" t="t" r="r" b="b"/>
                <a:pathLst>
                  <a:path w="196539" h="894708" extrusionOk="0">
                    <a:moveTo>
                      <a:pt x="0" y="0"/>
                    </a:moveTo>
                    <a:cubicBezTo>
                      <a:pt x="44831" y="13060"/>
                      <a:pt x="123285" y="102609"/>
                      <a:pt x="166248" y="272381"/>
                    </a:cubicBezTo>
                    <a:cubicBezTo>
                      <a:pt x="235278" y="535149"/>
                      <a:pt x="172625" y="758915"/>
                      <a:pt x="114420" y="894708"/>
                    </a:cubicBezTo>
                    <a:lnTo>
                      <a:pt x="80704" y="894708"/>
                    </a:lnTo>
                    <a:cubicBezTo>
                      <a:pt x="131443" y="772508"/>
                      <a:pt x="181173" y="581866"/>
                      <a:pt x="158776" y="335812"/>
                    </a:cubicBezTo>
                    <a:cubicBezTo>
                      <a:pt x="145700" y="184697"/>
                      <a:pt x="41095" y="26119"/>
                      <a:pt x="0" y="0"/>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1" name="Google Shape;3261;p129"/>
              <p:cNvSpPr/>
              <p:nvPr/>
            </p:nvSpPr>
            <p:spPr>
              <a:xfrm>
                <a:off x="4450427" y="5944715"/>
                <a:ext cx="194220" cy="930271"/>
              </a:xfrm>
              <a:custGeom>
                <a:avLst/>
                <a:gdLst/>
                <a:ahLst/>
                <a:cxnLst/>
                <a:rect l="l" t="t" r="r" b="b"/>
                <a:pathLst>
                  <a:path w="194220" h="930271" extrusionOk="0">
                    <a:moveTo>
                      <a:pt x="194220" y="0"/>
                    </a:moveTo>
                    <a:cubicBezTo>
                      <a:pt x="194220" y="0"/>
                      <a:pt x="100845" y="130665"/>
                      <a:pt x="84038" y="203465"/>
                    </a:cubicBezTo>
                    <a:cubicBezTo>
                      <a:pt x="61628" y="300530"/>
                      <a:pt x="69098" y="414396"/>
                      <a:pt x="76568" y="479728"/>
                    </a:cubicBezTo>
                    <a:cubicBezTo>
                      <a:pt x="76568" y="481488"/>
                      <a:pt x="76568" y="481589"/>
                      <a:pt x="76568" y="481595"/>
                    </a:cubicBezTo>
                    <a:cubicBezTo>
                      <a:pt x="76568" y="481595"/>
                      <a:pt x="112050" y="739192"/>
                      <a:pt x="153135" y="886657"/>
                    </a:cubicBezTo>
                    <a:cubicBezTo>
                      <a:pt x="157681" y="902264"/>
                      <a:pt x="162833" y="917139"/>
                      <a:pt x="170923" y="930271"/>
                    </a:cubicBezTo>
                    <a:lnTo>
                      <a:pt x="72419" y="930271"/>
                    </a:lnTo>
                    <a:cubicBezTo>
                      <a:pt x="54542" y="875146"/>
                      <a:pt x="37264" y="811367"/>
                      <a:pt x="24278" y="742925"/>
                    </a:cubicBezTo>
                    <a:cubicBezTo>
                      <a:pt x="5604" y="642136"/>
                      <a:pt x="1" y="446165"/>
                      <a:pt x="0" y="446129"/>
                    </a:cubicBezTo>
                    <a:cubicBezTo>
                      <a:pt x="0" y="446129"/>
                      <a:pt x="0" y="446129"/>
                      <a:pt x="701" y="445662"/>
                    </a:cubicBezTo>
                    <a:lnTo>
                      <a:pt x="5603" y="442395"/>
                    </a:lnTo>
                    <a:cubicBezTo>
                      <a:pt x="3735" y="412529"/>
                      <a:pt x="1868" y="388263"/>
                      <a:pt x="1868" y="382663"/>
                    </a:cubicBezTo>
                    <a:cubicBezTo>
                      <a:pt x="1868" y="373329"/>
                      <a:pt x="18675" y="167998"/>
                      <a:pt x="48555" y="111999"/>
                    </a:cubicBezTo>
                    <a:cubicBezTo>
                      <a:pt x="76561" y="56013"/>
                      <a:pt x="194164" y="27"/>
                      <a:pt x="194220"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2" name="Google Shape;3262;p129"/>
              <p:cNvSpPr/>
              <p:nvPr/>
            </p:nvSpPr>
            <p:spPr>
              <a:xfrm>
                <a:off x="4421502" y="5931608"/>
                <a:ext cx="245464" cy="943378"/>
              </a:xfrm>
              <a:custGeom>
                <a:avLst/>
                <a:gdLst/>
                <a:ahLst/>
                <a:cxnLst/>
                <a:rect l="l" t="t" r="r" b="b"/>
                <a:pathLst>
                  <a:path w="245464" h="943378" extrusionOk="0">
                    <a:moveTo>
                      <a:pt x="245464" y="27"/>
                    </a:moveTo>
                    <a:cubicBezTo>
                      <a:pt x="245464" y="27"/>
                      <a:pt x="81354" y="106426"/>
                      <a:pt x="60840" y="224024"/>
                    </a:cubicBezTo>
                    <a:cubicBezTo>
                      <a:pt x="-4713" y="578346"/>
                      <a:pt x="42630" y="807655"/>
                      <a:pt x="100318" y="943378"/>
                    </a:cubicBezTo>
                    <a:lnTo>
                      <a:pt x="61533" y="943378"/>
                    </a:lnTo>
                    <a:cubicBezTo>
                      <a:pt x="11695" y="817844"/>
                      <a:pt x="-27905" y="606641"/>
                      <a:pt x="25407" y="229624"/>
                    </a:cubicBezTo>
                    <a:cubicBezTo>
                      <a:pt x="94408" y="-7440"/>
                      <a:pt x="245464" y="27"/>
                      <a:pt x="245464" y="27"/>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63" name="Google Shape;3263;p129"/>
            <p:cNvGrpSpPr/>
            <p:nvPr/>
          </p:nvGrpSpPr>
          <p:grpSpPr>
            <a:xfrm>
              <a:off x="-1588" y="5362669"/>
              <a:ext cx="1522208" cy="1521243"/>
              <a:chOff x="-1588" y="5362669"/>
              <a:chExt cx="1522208" cy="1521243"/>
            </a:xfrm>
          </p:grpSpPr>
          <p:sp>
            <p:nvSpPr>
              <p:cNvPr id="3264" name="Google Shape;3264;p129"/>
              <p:cNvSpPr/>
              <p:nvPr/>
            </p:nvSpPr>
            <p:spPr>
              <a:xfrm>
                <a:off x="-1588" y="5362669"/>
                <a:ext cx="1522208" cy="1521243"/>
              </a:xfrm>
              <a:custGeom>
                <a:avLst/>
                <a:gdLst/>
                <a:ahLst/>
                <a:cxnLst/>
                <a:rect l="l" t="t" r="r" b="b"/>
                <a:pathLst>
                  <a:path w="1522208" h="1521243" extrusionOk="0">
                    <a:moveTo>
                      <a:pt x="570110" y="1095"/>
                    </a:moveTo>
                    <a:cubicBezTo>
                      <a:pt x="735670" y="-14895"/>
                      <a:pt x="813888" y="149579"/>
                      <a:pt x="813888" y="149579"/>
                    </a:cubicBezTo>
                    <a:cubicBezTo>
                      <a:pt x="813964" y="149631"/>
                      <a:pt x="1021636" y="289387"/>
                      <a:pt x="1130589" y="303025"/>
                    </a:cubicBezTo>
                    <a:cubicBezTo>
                      <a:pt x="1355344" y="337124"/>
                      <a:pt x="1522208" y="916807"/>
                      <a:pt x="1522208" y="1090712"/>
                    </a:cubicBezTo>
                    <a:cubicBezTo>
                      <a:pt x="1522208" y="1250371"/>
                      <a:pt x="1459496" y="1421991"/>
                      <a:pt x="1392316" y="1521243"/>
                    </a:cubicBezTo>
                    <a:lnTo>
                      <a:pt x="0" y="1521243"/>
                    </a:lnTo>
                    <a:cubicBezTo>
                      <a:pt x="0" y="453060"/>
                      <a:pt x="0" y="453060"/>
                      <a:pt x="0" y="453060"/>
                    </a:cubicBezTo>
                    <a:cubicBezTo>
                      <a:pt x="143026" y="316664"/>
                      <a:pt x="214539" y="337124"/>
                      <a:pt x="214539" y="337124"/>
                    </a:cubicBezTo>
                    <a:cubicBezTo>
                      <a:pt x="388214" y="84791"/>
                      <a:pt x="493781" y="20003"/>
                      <a:pt x="493781" y="20003"/>
                    </a:cubicBezTo>
                    <a:cubicBezTo>
                      <a:pt x="521024" y="9347"/>
                      <a:pt x="546458" y="3379"/>
                      <a:pt x="570110" y="109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5" name="Google Shape;3265;p129"/>
              <p:cNvSpPr/>
              <p:nvPr/>
            </p:nvSpPr>
            <p:spPr>
              <a:xfrm>
                <a:off x="-1588" y="5667284"/>
                <a:ext cx="1425345" cy="1216628"/>
              </a:xfrm>
              <a:custGeom>
                <a:avLst/>
                <a:gdLst/>
                <a:ahLst/>
                <a:cxnLst/>
                <a:rect l="l" t="t" r="r" b="b"/>
                <a:pathLst>
                  <a:path w="1425345" h="1216628" extrusionOk="0">
                    <a:moveTo>
                      <a:pt x="661868" y="221"/>
                    </a:moveTo>
                    <a:cubicBezTo>
                      <a:pt x="759828" y="-2760"/>
                      <a:pt x="856936" y="24489"/>
                      <a:pt x="909749" y="84097"/>
                    </a:cubicBezTo>
                    <a:cubicBezTo>
                      <a:pt x="1155074" y="-1057"/>
                      <a:pt x="1386770" y="342962"/>
                      <a:pt x="1420843" y="741478"/>
                    </a:cubicBezTo>
                    <a:cubicBezTo>
                      <a:pt x="1440113" y="946949"/>
                      <a:pt x="1397495" y="1116107"/>
                      <a:pt x="1293630" y="1216628"/>
                    </a:cubicBezTo>
                    <a:lnTo>
                      <a:pt x="42881" y="1216628"/>
                    </a:lnTo>
                    <a:cubicBezTo>
                      <a:pt x="19610" y="1174130"/>
                      <a:pt x="4386" y="1121381"/>
                      <a:pt x="0" y="1058248"/>
                    </a:cubicBezTo>
                    <a:cubicBezTo>
                      <a:pt x="0" y="339556"/>
                      <a:pt x="0" y="339556"/>
                      <a:pt x="0" y="339556"/>
                    </a:cubicBezTo>
                    <a:cubicBezTo>
                      <a:pt x="68146" y="176062"/>
                      <a:pt x="201031" y="67066"/>
                      <a:pt x="408876" y="97721"/>
                    </a:cubicBezTo>
                    <a:cubicBezTo>
                      <a:pt x="465096" y="36411"/>
                      <a:pt x="563908" y="3201"/>
                      <a:pt x="661868" y="221"/>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6" name="Google Shape;3266;p129"/>
              <p:cNvSpPr/>
              <p:nvPr/>
            </p:nvSpPr>
            <p:spPr>
              <a:xfrm>
                <a:off x="907409" y="5750479"/>
                <a:ext cx="488244" cy="1133433"/>
              </a:xfrm>
              <a:custGeom>
                <a:avLst/>
                <a:gdLst/>
                <a:ahLst/>
                <a:cxnLst/>
                <a:rect l="l" t="t" r="r" b="b"/>
                <a:pathLst>
                  <a:path w="488244" h="1133433" extrusionOk="0">
                    <a:moveTo>
                      <a:pt x="0" y="0"/>
                    </a:moveTo>
                    <a:cubicBezTo>
                      <a:pt x="19" y="1"/>
                      <a:pt x="198005" y="10240"/>
                      <a:pt x="293587" y="136444"/>
                    </a:cubicBezTo>
                    <a:cubicBezTo>
                      <a:pt x="416484" y="307000"/>
                      <a:pt x="522312" y="576477"/>
                      <a:pt x="477933" y="873243"/>
                    </a:cubicBezTo>
                    <a:cubicBezTo>
                      <a:pt x="461002" y="984148"/>
                      <a:pt x="420227" y="1074335"/>
                      <a:pt x="368535" y="1133433"/>
                    </a:cubicBezTo>
                    <a:lnTo>
                      <a:pt x="288146" y="1133433"/>
                    </a:lnTo>
                    <a:cubicBezTo>
                      <a:pt x="375830" y="1059353"/>
                      <a:pt x="467599" y="915517"/>
                      <a:pt x="436967" y="651522"/>
                    </a:cubicBezTo>
                    <a:cubicBezTo>
                      <a:pt x="392588" y="262655"/>
                      <a:pt x="232139" y="112567"/>
                      <a:pt x="153621" y="75045"/>
                    </a:cubicBezTo>
                    <a:cubicBezTo>
                      <a:pt x="75104" y="37522"/>
                      <a:pt x="0" y="0"/>
                      <a:pt x="0" y="0"/>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7" name="Google Shape;3267;p129"/>
              <p:cNvSpPr/>
              <p:nvPr/>
            </p:nvSpPr>
            <p:spPr>
              <a:xfrm>
                <a:off x="829495" y="5883222"/>
                <a:ext cx="371297" cy="967030"/>
              </a:xfrm>
              <a:custGeom>
                <a:avLst/>
                <a:gdLst/>
                <a:ahLst/>
                <a:cxnLst/>
                <a:rect l="l" t="t" r="r" b="b"/>
                <a:pathLst>
                  <a:path w="96" h="311" extrusionOk="0">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8" name="Google Shape;3268;p129"/>
              <p:cNvSpPr/>
              <p:nvPr/>
            </p:nvSpPr>
            <p:spPr>
              <a:xfrm>
                <a:off x="191754" y="5883222"/>
                <a:ext cx="168331" cy="925033"/>
              </a:xfrm>
              <a:custGeom>
                <a:avLst/>
                <a:gdLst/>
                <a:ahLst/>
                <a:cxnLst/>
                <a:rect l="l" t="t" r="r" b="b"/>
                <a:pathLst>
                  <a:path w="63" h="329" extrusionOk="0">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9" name="Google Shape;3269;p129"/>
              <p:cNvSpPr/>
              <p:nvPr/>
            </p:nvSpPr>
            <p:spPr>
              <a:xfrm>
                <a:off x="321611" y="5460466"/>
                <a:ext cx="578583" cy="369370"/>
              </a:xfrm>
              <a:custGeom>
                <a:avLst/>
                <a:gdLst/>
                <a:ahLst/>
                <a:cxnLst/>
                <a:rect l="l" t="t" r="r" b="b"/>
                <a:pathLst>
                  <a:path w="170" h="108" extrusionOk="0">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0" name="Google Shape;3270;p129"/>
              <p:cNvSpPr/>
              <p:nvPr/>
            </p:nvSpPr>
            <p:spPr>
              <a:xfrm>
                <a:off x="276883" y="5460466"/>
                <a:ext cx="490570" cy="412655"/>
              </a:xfrm>
              <a:custGeom>
                <a:avLst/>
                <a:gdLst/>
                <a:ahLst/>
                <a:cxnLst/>
                <a:rect l="l" t="t" r="r" b="b"/>
                <a:pathLst>
                  <a:path w="144" h="121" extrusionOk="0">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71" name="Google Shape;3271;p129"/>
            <p:cNvGrpSpPr/>
            <p:nvPr/>
          </p:nvGrpSpPr>
          <p:grpSpPr>
            <a:xfrm>
              <a:off x="1808976" y="5856156"/>
              <a:ext cx="1694005" cy="1019090"/>
              <a:chOff x="1623186" y="-214403"/>
              <a:chExt cx="1171187" cy="716005"/>
            </a:xfrm>
          </p:grpSpPr>
          <p:sp>
            <p:nvSpPr>
              <p:cNvPr id="3272" name="Google Shape;3272;p129"/>
              <p:cNvSpPr/>
              <p:nvPr/>
            </p:nvSpPr>
            <p:spPr>
              <a:xfrm>
                <a:off x="1623186" y="-214403"/>
                <a:ext cx="1171187" cy="716005"/>
              </a:xfrm>
              <a:custGeom>
                <a:avLst/>
                <a:gdLst/>
                <a:ahLst/>
                <a:cxnLst/>
                <a:rect l="l" t="t" r="r" b="b"/>
                <a:pathLst>
                  <a:path w="402" h="238" extrusionOk="0">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3" name="Google Shape;3273;p129"/>
              <p:cNvSpPr/>
              <p:nvPr/>
            </p:nvSpPr>
            <p:spPr>
              <a:xfrm>
                <a:off x="1937889" y="-65032"/>
                <a:ext cx="573870" cy="148095"/>
              </a:xfrm>
              <a:custGeom>
                <a:avLst/>
                <a:gdLst/>
                <a:ahLst/>
                <a:cxnLst/>
                <a:rect l="l" t="t" r="r" b="b"/>
                <a:pathLst>
                  <a:path w="197" h="51" extrusionOk="0">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4" name="Google Shape;3274;p129"/>
              <p:cNvSpPr/>
              <p:nvPr/>
            </p:nvSpPr>
            <p:spPr>
              <a:xfrm>
                <a:off x="1689829" y="-108344"/>
                <a:ext cx="1095906" cy="609946"/>
              </a:xfrm>
              <a:custGeom>
                <a:avLst/>
                <a:gdLst/>
                <a:ahLst/>
                <a:cxnLst/>
                <a:rect l="l" t="t" r="r" b="b"/>
                <a:pathLst>
                  <a:path w="376" h="194" extrusionOk="0">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5" name="Google Shape;3275;p129"/>
              <p:cNvSpPr/>
              <p:nvPr/>
            </p:nvSpPr>
            <p:spPr>
              <a:xfrm>
                <a:off x="1672551" y="-39116"/>
                <a:ext cx="1072457" cy="540718"/>
              </a:xfrm>
              <a:custGeom>
                <a:avLst/>
                <a:gdLst/>
                <a:ahLst/>
                <a:cxnLst/>
                <a:rect l="l" t="t" r="r" b="b"/>
                <a:pathLst>
                  <a:path w="368" h="179" extrusionOk="0">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6" name="Google Shape;3276;p129"/>
              <p:cNvSpPr/>
              <p:nvPr/>
            </p:nvSpPr>
            <p:spPr>
              <a:xfrm>
                <a:off x="2085984" y="-156358"/>
                <a:ext cx="269040" cy="269040"/>
              </a:xfrm>
              <a:custGeom>
                <a:avLst/>
                <a:gdLst/>
                <a:ahLst/>
                <a:cxnLst/>
                <a:rect l="l" t="t" r="r" b="b"/>
                <a:pathLst>
                  <a:path w="92" h="92" extrusionOk="0">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7" name="Google Shape;3277;p129"/>
              <p:cNvSpPr/>
              <p:nvPr/>
            </p:nvSpPr>
            <p:spPr>
              <a:xfrm>
                <a:off x="2089686" y="-141548"/>
                <a:ext cx="287552" cy="262869"/>
              </a:xfrm>
              <a:custGeom>
                <a:avLst/>
                <a:gdLst/>
                <a:ahLst/>
                <a:cxnLst/>
                <a:rect l="l" t="t" r="r" b="b"/>
                <a:pathLst>
                  <a:path w="99" h="90" extrusionOk="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grpSp>
        <p:nvGrpSpPr>
          <p:cNvPr id="3278" name="Google Shape;3278;p129"/>
          <p:cNvGrpSpPr/>
          <p:nvPr/>
        </p:nvGrpSpPr>
        <p:grpSpPr>
          <a:xfrm rot="-1651836">
            <a:off x="369290" y="506378"/>
            <a:ext cx="892499" cy="1021861"/>
            <a:chOff x="4634" y="754"/>
            <a:chExt cx="1163" cy="1332"/>
          </a:xfrm>
        </p:grpSpPr>
        <p:sp>
          <p:nvSpPr>
            <p:cNvPr id="3279" name="Google Shape;3279;p129"/>
            <p:cNvSpPr/>
            <p:nvPr/>
          </p:nvSpPr>
          <p:spPr>
            <a:xfrm>
              <a:off x="4634" y="754"/>
              <a:ext cx="1163" cy="1236"/>
            </a:xfrm>
            <a:custGeom>
              <a:avLst/>
              <a:gdLst/>
              <a:ahLst/>
              <a:cxnLst/>
              <a:rect l="l" t="t" r="r" b="b"/>
              <a:pathLst>
                <a:path w="493" h="523" extrusionOk="0">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0" name="Google Shape;3280;p129"/>
            <p:cNvSpPr/>
            <p:nvPr/>
          </p:nvSpPr>
          <p:spPr>
            <a:xfrm>
              <a:off x="4733" y="829"/>
              <a:ext cx="986" cy="1002"/>
            </a:xfrm>
            <a:custGeom>
              <a:avLst/>
              <a:gdLst/>
              <a:ahLst/>
              <a:cxnLst/>
              <a:rect l="l" t="t" r="r" b="b"/>
              <a:pathLst>
                <a:path w="418" h="424" extrusionOk="0">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1" name="Google Shape;3281;p129"/>
            <p:cNvSpPr/>
            <p:nvPr/>
          </p:nvSpPr>
          <p:spPr>
            <a:xfrm>
              <a:off x="5118" y="1094"/>
              <a:ext cx="163" cy="696"/>
            </a:xfrm>
            <a:custGeom>
              <a:avLst/>
              <a:gdLst/>
              <a:ahLst/>
              <a:cxnLst/>
              <a:rect l="l" t="t" r="r" b="b"/>
              <a:pathLst>
                <a:path w="69" h="295" extrusionOk="0">
                  <a:moveTo>
                    <a:pt x="53" y="295"/>
                  </a:moveTo>
                  <a:cubicBezTo>
                    <a:pt x="53" y="295"/>
                    <a:pt x="12" y="195"/>
                    <a:pt x="69" y="0"/>
                  </a:cubicBezTo>
                  <a:cubicBezTo>
                    <a:pt x="52" y="26"/>
                    <a:pt x="0" y="217"/>
                    <a:pt x="53" y="29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2" name="Google Shape;3282;p129"/>
            <p:cNvSpPr/>
            <p:nvPr/>
          </p:nvSpPr>
          <p:spPr>
            <a:xfrm>
              <a:off x="4858" y="1299"/>
              <a:ext cx="317" cy="338"/>
            </a:xfrm>
            <a:custGeom>
              <a:avLst/>
              <a:gdLst/>
              <a:ahLst/>
              <a:cxnLst/>
              <a:rect l="l" t="t" r="r" b="b"/>
              <a:pathLst>
                <a:path w="134" h="143" extrusionOk="0">
                  <a:moveTo>
                    <a:pt x="134" y="143"/>
                  </a:moveTo>
                  <a:cubicBezTo>
                    <a:pt x="134" y="143"/>
                    <a:pt x="68" y="117"/>
                    <a:pt x="0" y="0"/>
                  </a:cubicBezTo>
                  <a:cubicBezTo>
                    <a:pt x="5" y="20"/>
                    <a:pt x="72" y="133"/>
                    <a:pt x="134" y="143"/>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3" name="Google Shape;3283;p129"/>
            <p:cNvSpPr/>
            <p:nvPr/>
          </p:nvSpPr>
          <p:spPr>
            <a:xfrm>
              <a:off x="4912" y="1710"/>
              <a:ext cx="277" cy="95"/>
            </a:xfrm>
            <a:custGeom>
              <a:avLst/>
              <a:gdLst/>
              <a:ahLst/>
              <a:cxnLst/>
              <a:rect l="l" t="t" r="r" b="b"/>
              <a:pathLst>
                <a:path w="117" h="40" extrusionOk="0">
                  <a:moveTo>
                    <a:pt x="117" y="22"/>
                  </a:moveTo>
                  <a:cubicBezTo>
                    <a:pt x="117" y="22"/>
                    <a:pt x="75" y="34"/>
                    <a:pt x="0" y="0"/>
                  </a:cubicBezTo>
                  <a:cubicBezTo>
                    <a:pt x="9" y="8"/>
                    <a:pt x="82" y="40"/>
                    <a:pt x="117" y="22"/>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4" name="Google Shape;3284;p129"/>
            <p:cNvSpPr/>
            <p:nvPr/>
          </p:nvSpPr>
          <p:spPr>
            <a:xfrm>
              <a:off x="5257" y="1401"/>
              <a:ext cx="387" cy="260"/>
            </a:xfrm>
            <a:custGeom>
              <a:avLst/>
              <a:gdLst/>
              <a:ahLst/>
              <a:cxnLst/>
              <a:rect l="l" t="t" r="r" b="b"/>
              <a:pathLst>
                <a:path w="164" h="110" extrusionOk="0">
                  <a:moveTo>
                    <a:pt x="0" y="105"/>
                  </a:moveTo>
                  <a:cubicBezTo>
                    <a:pt x="0" y="105"/>
                    <a:pt x="70" y="96"/>
                    <a:pt x="164" y="0"/>
                  </a:cubicBezTo>
                  <a:cubicBezTo>
                    <a:pt x="155" y="18"/>
                    <a:pt x="62" y="110"/>
                    <a:pt x="0" y="10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5" name="Google Shape;3285;p129"/>
            <p:cNvSpPr/>
            <p:nvPr/>
          </p:nvSpPr>
          <p:spPr>
            <a:xfrm>
              <a:off x="5238" y="1701"/>
              <a:ext cx="373" cy="118"/>
            </a:xfrm>
            <a:custGeom>
              <a:avLst/>
              <a:gdLst/>
              <a:ahLst/>
              <a:cxnLst/>
              <a:rect l="l" t="t" r="r" b="b"/>
              <a:pathLst>
                <a:path w="158" h="50" extrusionOk="0">
                  <a:moveTo>
                    <a:pt x="0" y="26"/>
                  </a:moveTo>
                  <a:cubicBezTo>
                    <a:pt x="0" y="26"/>
                    <a:pt x="55" y="43"/>
                    <a:pt x="158" y="0"/>
                  </a:cubicBezTo>
                  <a:cubicBezTo>
                    <a:pt x="144" y="11"/>
                    <a:pt x="45" y="50"/>
                    <a:pt x="0" y="26"/>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6" name="Google Shape;3286;p129"/>
            <p:cNvSpPr/>
            <p:nvPr/>
          </p:nvSpPr>
          <p:spPr>
            <a:xfrm>
              <a:off x="5042" y="1847"/>
              <a:ext cx="187" cy="239"/>
            </a:xfrm>
            <a:custGeom>
              <a:avLst/>
              <a:gdLst/>
              <a:ahLst/>
              <a:cxnLst/>
              <a:rect l="l" t="t" r="r" b="b"/>
              <a:pathLst>
                <a:path w="79" h="101" extrusionOk="0">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87" name="Google Shape;3287;p129"/>
          <p:cNvGrpSpPr/>
          <p:nvPr/>
        </p:nvGrpSpPr>
        <p:grpSpPr>
          <a:xfrm rot="5825446">
            <a:off x="11635841" y="394255"/>
            <a:ext cx="407990" cy="467125"/>
            <a:chOff x="4634" y="754"/>
            <a:chExt cx="1163" cy="1332"/>
          </a:xfrm>
        </p:grpSpPr>
        <p:sp>
          <p:nvSpPr>
            <p:cNvPr id="3288" name="Google Shape;3288;p129"/>
            <p:cNvSpPr/>
            <p:nvPr/>
          </p:nvSpPr>
          <p:spPr>
            <a:xfrm>
              <a:off x="4634" y="754"/>
              <a:ext cx="1163" cy="1236"/>
            </a:xfrm>
            <a:custGeom>
              <a:avLst/>
              <a:gdLst/>
              <a:ahLst/>
              <a:cxnLst/>
              <a:rect l="l" t="t" r="r" b="b"/>
              <a:pathLst>
                <a:path w="493" h="523" extrusionOk="0">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9" name="Google Shape;3289;p129"/>
            <p:cNvSpPr/>
            <p:nvPr/>
          </p:nvSpPr>
          <p:spPr>
            <a:xfrm>
              <a:off x="4733" y="829"/>
              <a:ext cx="986" cy="1002"/>
            </a:xfrm>
            <a:custGeom>
              <a:avLst/>
              <a:gdLst/>
              <a:ahLst/>
              <a:cxnLst/>
              <a:rect l="l" t="t" r="r" b="b"/>
              <a:pathLst>
                <a:path w="418" h="424" extrusionOk="0">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0" name="Google Shape;3290;p129"/>
            <p:cNvSpPr/>
            <p:nvPr/>
          </p:nvSpPr>
          <p:spPr>
            <a:xfrm>
              <a:off x="5118" y="1094"/>
              <a:ext cx="163" cy="696"/>
            </a:xfrm>
            <a:custGeom>
              <a:avLst/>
              <a:gdLst/>
              <a:ahLst/>
              <a:cxnLst/>
              <a:rect l="l" t="t" r="r" b="b"/>
              <a:pathLst>
                <a:path w="69" h="295" extrusionOk="0">
                  <a:moveTo>
                    <a:pt x="53" y="295"/>
                  </a:moveTo>
                  <a:cubicBezTo>
                    <a:pt x="53" y="295"/>
                    <a:pt x="12" y="195"/>
                    <a:pt x="69" y="0"/>
                  </a:cubicBezTo>
                  <a:cubicBezTo>
                    <a:pt x="52" y="26"/>
                    <a:pt x="0" y="217"/>
                    <a:pt x="53" y="29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1" name="Google Shape;3291;p129"/>
            <p:cNvSpPr/>
            <p:nvPr/>
          </p:nvSpPr>
          <p:spPr>
            <a:xfrm>
              <a:off x="4858" y="1299"/>
              <a:ext cx="317" cy="338"/>
            </a:xfrm>
            <a:custGeom>
              <a:avLst/>
              <a:gdLst/>
              <a:ahLst/>
              <a:cxnLst/>
              <a:rect l="l" t="t" r="r" b="b"/>
              <a:pathLst>
                <a:path w="134" h="143" extrusionOk="0">
                  <a:moveTo>
                    <a:pt x="134" y="143"/>
                  </a:moveTo>
                  <a:cubicBezTo>
                    <a:pt x="134" y="143"/>
                    <a:pt x="68" y="117"/>
                    <a:pt x="0" y="0"/>
                  </a:cubicBezTo>
                  <a:cubicBezTo>
                    <a:pt x="5" y="20"/>
                    <a:pt x="72" y="133"/>
                    <a:pt x="134" y="143"/>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2" name="Google Shape;3292;p129"/>
            <p:cNvSpPr/>
            <p:nvPr/>
          </p:nvSpPr>
          <p:spPr>
            <a:xfrm>
              <a:off x="4912" y="1710"/>
              <a:ext cx="277" cy="95"/>
            </a:xfrm>
            <a:custGeom>
              <a:avLst/>
              <a:gdLst/>
              <a:ahLst/>
              <a:cxnLst/>
              <a:rect l="l" t="t" r="r" b="b"/>
              <a:pathLst>
                <a:path w="117" h="40" extrusionOk="0">
                  <a:moveTo>
                    <a:pt x="117" y="22"/>
                  </a:moveTo>
                  <a:cubicBezTo>
                    <a:pt x="117" y="22"/>
                    <a:pt x="75" y="34"/>
                    <a:pt x="0" y="0"/>
                  </a:cubicBezTo>
                  <a:cubicBezTo>
                    <a:pt x="9" y="8"/>
                    <a:pt x="82" y="40"/>
                    <a:pt x="117" y="22"/>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3" name="Google Shape;3293;p129"/>
            <p:cNvSpPr/>
            <p:nvPr/>
          </p:nvSpPr>
          <p:spPr>
            <a:xfrm>
              <a:off x="5257" y="1401"/>
              <a:ext cx="387" cy="260"/>
            </a:xfrm>
            <a:custGeom>
              <a:avLst/>
              <a:gdLst/>
              <a:ahLst/>
              <a:cxnLst/>
              <a:rect l="l" t="t" r="r" b="b"/>
              <a:pathLst>
                <a:path w="164" h="110" extrusionOk="0">
                  <a:moveTo>
                    <a:pt x="0" y="105"/>
                  </a:moveTo>
                  <a:cubicBezTo>
                    <a:pt x="0" y="105"/>
                    <a:pt x="70" y="96"/>
                    <a:pt x="164" y="0"/>
                  </a:cubicBezTo>
                  <a:cubicBezTo>
                    <a:pt x="155" y="18"/>
                    <a:pt x="62" y="110"/>
                    <a:pt x="0" y="10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4" name="Google Shape;3294;p129"/>
            <p:cNvSpPr/>
            <p:nvPr/>
          </p:nvSpPr>
          <p:spPr>
            <a:xfrm>
              <a:off x="5238" y="1701"/>
              <a:ext cx="373" cy="118"/>
            </a:xfrm>
            <a:custGeom>
              <a:avLst/>
              <a:gdLst/>
              <a:ahLst/>
              <a:cxnLst/>
              <a:rect l="l" t="t" r="r" b="b"/>
              <a:pathLst>
                <a:path w="158" h="50" extrusionOk="0">
                  <a:moveTo>
                    <a:pt x="0" y="26"/>
                  </a:moveTo>
                  <a:cubicBezTo>
                    <a:pt x="0" y="26"/>
                    <a:pt x="55" y="43"/>
                    <a:pt x="158" y="0"/>
                  </a:cubicBezTo>
                  <a:cubicBezTo>
                    <a:pt x="144" y="11"/>
                    <a:pt x="45" y="50"/>
                    <a:pt x="0" y="26"/>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5" name="Google Shape;3295;p129"/>
            <p:cNvSpPr/>
            <p:nvPr/>
          </p:nvSpPr>
          <p:spPr>
            <a:xfrm>
              <a:off x="5042" y="1847"/>
              <a:ext cx="187" cy="239"/>
            </a:xfrm>
            <a:custGeom>
              <a:avLst/>
              <a:gdLst/>
              <a:ahLst/>
              <a:cxnLst/>
              <a:rect l="l" t="t" r="r" b="b"/>
              <a:pathLst>
                <a:path w="79" h="101" extrusionOk="0">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96" name="Google Shape;3296;p129"/>
          <p:cNvGrpSpPr/>
          <p:nvPr/>
        </p:nvGrpSpPr>
        <p:grpSpPr>
          <a:xfrm>
            <a:off x="23436" y="3048994"/>
            <a:ext cx="388175" cy="364546"/>
            <a:chOff x="3636" y="1964"/>
            <a:chExt cx="413" cy="388"/>
          </a:xfrm>
        </p:grpSpPr>
        <p:sp>
          <p:nvSpPr>
            <p:cNvPr id="3297" name="Google Shape;3297;p129"/>
            <p:cNvSpPr/>
            <p:nvPr/>
          </p:nvSpPr>
          <p:spPr>
            <a:xfrm>
              <a:off x="3971" y="1976"/>
              <a:ext cx="78" cy="109"/>
            </a:xfrm>
            <a:custGeom>
              <a:avLst/>
              <a:gdLst/>
              <a:ahLst/>
              <a:cxnLst/>
              <a:rect l="l" t="t" r="r" b="b"/>
              <a:pathLst>
                <a:path w="33" h="46" extrusionOk="0">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8" name="Google Shape;3298;p129"/>
            <p:cNvSpPr/>
            <p:nvPr/>
          </p:nvSpPr>
          <p:spPr>
            <a:xfrm>
              <a:off x="3636" y="1964"/>
              <a:ext cx="413" cy="388"/>
            </a:xfrm>
            <a:custGeom>
              <a:avLst/>
              <a:gdLst/>
              <a:ahLst/>
              <a:cxnLst/>
              <a:rect l="l" t="t" r="r" b="b"/>
              <a:pathLst>
                <a:path w="175" h="164" extrusionOk="0">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9" name="Google Shape;3299;p129"/>
            <p:cNvSpPr/>
            <p:nvPr/>
          </p:nvSpPr>
          <p:spPr>
            <a:xfrm>
              <a:off x="3676" y="1964"/>
              <a:ext cx="364" cy="367"/>
            </a:xfrm>
            <a:custGeom>
              <a:avLst/>
              <a:gdLst/>
              <a:ahLst/>
              <a:cxnLst/>
              <a:rect l="l" t="t" r="r" b="b"/>
              <a:pathLst>
                <a:path w="154" h="155" extrusionOk="0">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300" name="Google Shape;3300;p129"/>
            <p:cNvSpPr/>
            <p:nvPr/>
          </p:nvSpPr>
          <p:spPr>
            <a:xfrm>
              <a:off x="3771" y="2080"/>
              <a:ext cx="207" cy="116"/>
            </a:xfrm>
            <a:custGeom>
              <a:avLst/>
              <a:gdLst/>
              <a:ahLst/>
              <a:cxnLst/>
              <a:rect l="l" t="t" r="r" b="b"/>
              <a:pathLst>
                <a:path w="88" h="49" extrusionOk="0">
                  <a:moveTo>
                    <a:pt x="88" y="0"/>
                  </a:moveTo>
                  <a:cubicBezTo>
                    <a:pt x="88" y="0"/>
                    <a:pt x="66" y="29"/>
                    <a:pt x="0" y="49"/>
                  </a:cubicBezTo>
                  <a:cubicBezTo>
                    <a:pt x="10" y="49"/>
                    <a:pt x="75" y="29"/>
                    <a:pt x="88"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301" name="Google Shape;3301;p129"/>
            <p:cNvSpPr/>
            <p:nvPr/>
          </p:nvSpPr>
          <p:spPr>
            <a:xfrm>
              <a:off x="3905" y="2128"/>
              <a:ext cx="59" cy="151"/>
            </a:xfrm>
            <a:custGeom>
              <a:avLst/>
              <a:gdLst/>
              <a:ahLst/>
              <a:cxnLst/>
              <a:rect l="l" t="t" r="r" b="b"/>
              <a:pathLst>
                <a:path w="25" h="64" extrusionOk="0">
                  <a:moveTo>
                    <a:pt x="18" y="0"/>
                  </a:moveTo>
                  <a:cubicBezTo>
                    <a:pt x="18" y="0"/>
                    <a:pt x="22" y="24"/>
                    <a:pt x="0" y="64"/>
                  </a:cubicBezTo>
                  <a:cubicBezTo>
                    <a:pt x="5" y="59"/>
                    <a:pt x="25" y="20"/>
                    <a:pt x="18"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302" name="Google Shape;3302;p129"/>
            <p:cNvSpPr/>
            <p:nvPr/>
          </p:nvSpPr>
          <p:spPr>
            <a:xfrm>
              <a:off x="3983" y="2106"/>
              <a:ext cx="38" cy="90"/>
            </a:xfrm>
            <a:custGeom>
              <a:avLst/>
              <a:gdLst/>
              <a:ahLst/>
              <a:cxnLst/>
              <a:rect l="l" t="t" r="r" b="b"/>
              <a:pathLst>
                <a:path w="16" h="38" extrusionOk="0">
                  <a:moveTo>
                    <a:pt x="0" y="0"/>
                  </a:moveTo>
                  <a:cubicBezTo>
                    <a:pt x="0" y="0"/>
                    <a:pt x="11" y="10"/>
                    <a:pt x="15" y="38"/>
                  </a:cubicBezTo>
                  <a:cubicBezTo>
                    <a:pt x="16" y="33"/>
                    <a:pt x="11" y="7"/>
                    <a:pt x="0"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303" name="Google Shape;3303;p129"/>
            <p:cNvSpPr/>
            <p:nvPr/>
          </p:nvSpPr>
          <p:spPr>
            <a:xfrm>
              <a:off x="3910" y="2005"/>
              <a:ext cx="54" cy="78"/>
            </a:xfrm>
            <a:custGeom>
              <a:avLst/>
              <a:gdLst/>
              <a:ahLst/>
              <a:cxnLst/>
              <a:rect l="l" t="t" r="r" b="b"/>
              <a:pathLst>
                <a:path w="23" h="33" extrusionOk="0">
                  <a:moveTo>
                    <a:pt x="23" y="33"/>
                  </a:moveTo>
                  <a:cubicBezTo>
                    <a:pt x="23" y="33"/>
                    <a:pt x="20" y="19"/>
                    <a:pt x="0" y="0"/>
                  </a:cubicBezTo>
                  <a:cubicBezTo>
                    <a:pt x="3" y="1"/>
                    <a:pt x="23" y="20"/>
                    <a:pt x="23" y="33"/>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304" name="Google Shape;3304;p129"/>
            <p:cNvSpPr/>
            <p:nvPr/>
          </p:nvSpPr>
          <p:spPr>
            <a:xfrm>
              <a:off x="3794" y="2033"/>
              <a:ext cx="140" cy="69"/>
            </a:xfrm>
            <a:custGeom>
              <a:avLst/>
              <a:gdLst/>
              <a:ahLst/>
              <a:cxnLst/>
              <a:rect l="l" t="t" r="r" b="b"/>
              <a:pathLst>
                <a:path w="59" h="29" extrusionOk="0">
                  <a:moveTo>
                    <a:pt x="59" y="29"/>
                  </a:moveTo>
                  <a:cubicBezTo>
                    <a:pt x="59" y="29"/>
                    <a:pt x="44" y="10"/>
                    <a:pt x="0" y="0"/>
                  </a:cubicBezTo>
                  <a:cubicBezTo>
                    <a:pt x="6" y="0"/>
                    <a:pt x="50" y="10"/>
                    <a:pt x="59" y="29"/>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3305" name="Google Shape;3305;p129"/>
          <p:cNvSpPr txBox="1">
            <a:spLocks noGrp="1"/>
          </p:cNvSpPr>
          <p:nvPr>
            <p:ph type="title"/>
          </p:nvPr>
        </p:nvSpPr>
        <p:spPr>
          <a:xfrm>
            <a:off x="2034904" y="828876"/>
            <a:ext cx="6058500" cy="35076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6000"/>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06" name="Google Shape;3306;p129"/>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07" name="Google Shape;3307;p129"/>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08" name="Google Shape;3308;p129"/>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309"/>
        <p:cNvGrpSpPr/>
        <p:nvPr/>
      </p:nvGrpSpPr>
      <p:grpSpPr>
        <a:xfrm>
          <a:off x="0" y="0"/>
          <a:ext cx="0" cy="0"/>
          <a:chOff x="0" y="0"/>
          <a:chExt cx="0" cy="0"/>
        </a:xfrm>
      </p:grpSpPr>
      <p:sp>
        <p:nvSpPr>
          <p:cNvPr id="3310" name="Google Shape;3310;p130"/>
          <p:cNvSpPr txBox="1">
            <a:spLocks noGrp="1"/>
          </p:cNvSpPr>
          <p:nvPr>
            <p:ph type="title"/>
          </p:nvPr>
        </p:nvSpPr>
        <p:spPr>
          <a:xfrm>
            <a:off x="1097280" y="1188720"/>
            <a:ext cx="3108900" cy="22860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400"/>
              <a:buNone/>
              <a:defRPr sz="34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11" name="Google Shape;3311;p130"/>
          <p:cNvSpPr txBox="1">
            <a:spLocks noGrp="1"/>
          </p:cNvSpPr>
          <p:nvPr>
            <p:ph type="body" idx="1"/>
          </p:nvPr>
        </p:nvSpPr>
        <p:spPr>
          <a:xfrm>
            <a:off x="4480560" y="457200"/>
            <a:ext cx="6675000" cy="5943600"/>
          </a:xfrm>
          <a:prstGeom prst="rect">
            <a:avLst/>
          </a:prstGeom>
          <a:noFill/>
          <a:ln>
            <a:noFill/>
          </a:ln>
        </p:spPr>
        <p:txBody>
          <a:bodyPr spcFirstLastPara="1" wrap="square" lIns="91425" tIns="45700" rIns="91425" bIns="45700" anchor="t" anchorCtr="0">
            <a:normAutofit/>
          </a:bodyPr>
          <a:lstStyle>
            <a:lvl1pPr marL="457200" lvl="0" indent="-355600" algn="l" rtl="0">
              <a:lnSpc>
                <a:spcPct val="100000"/>
              </a:lnSpc>
              <a:spcBef>
                <a:spcPts val="1800"/>
              </a:spcBef>
              <a:spcAft>
                <a:spcPts val="0"/>
              </a:spcAft>
              <a:buSzPts val="2000"/>
              <a:buChar char="•"/>
              <a:defRPr sz="2000"/>
            </a:lvl1pPr>
            <a:lvl2pPr marL="914400" lvl="1" indent="-342900" algn="l" rtl="0">
              <a:lnSpc>
                <a:spcPct val="100000"/>
              </a:lnSpc>
              <a:spcBef>
                <a:spcPts val="1000"/>
              </a:spcBef>
              <a:spcAft>
                <a:spcPts val="0"/>
              </a:spcAft>
              <a:buSzPts val="1800"/>
              <a:buChar char="•"/>
              <a:defRPr sz="1800"/>
            </a:lvl2pPr>
            <a:lvl3pPr marL="1371600" lvl="2" indent="-330200" algn="l" rtl="0">
              <a:lnSpc>
                <a:spcPct val="100000"/>
              </a:lnSpc>
              <a:spcBef>
                <a:spcPts val="800"/>
              </a:spcBef>
              <a:spcAft>
                <a:spcPts val="0"/>
              </a:spcAft>
              <a:buSzPts val="1600"/>
              <a:buChar char="•"/>
              <a:defRPr sz="1600"/>
            </a:lvl3pPr>
            <a:lvl4pPr marL="1828800" lvl="3" indent="-317500" algn="l" rtl="0">
              <a:lnSpc>
                <a:spcPct val="100000"/>
              </a:lnSpc>
              <a:spcBef>
                <a:spcPts val="800"/>
              </a:spcBef>
              <a:spcAft>
                <a:spcPts val="0"/>
              </a:spcAft>
              <a:buSzPts val="1400"/>
              <a:buChar char="•"/>
              <a:defRPr sz="1400"/>
            </a:lvl4pPr>
            <a:lvl5pPr marL="2286000" lvl="4" indent="-317500" algn="l" rtl="0">
              <a:lnSpc>
                <a:spcPct val="100000"/>
              </a:lnSpc>
              <a:spcBef>
                <a:spcPts val="800"/>
              </a:spcBef>
              <a:spcAft>
                <a:spcPts val="0"/>
              </a:spcAft>
              <a:buSzPts val="1400"/>
              <a:buChar char="•"/>
              <a:defRPr sz="1400"/>
            </a:lvl5pPr>
            <a:lvl6pPr marL="2743200" lvl="5" indent="-299720" algn="l" rtl="0">
              <a:lnSpc>
                <a:spcPct val="90000"/>
              </a:lnSpc>
              <a:spcBef>
                <a:spcPts val="800"/>
              </a:spcBef>
              <a:spcAft>
                <a:spcPts val="0"/>
              </a:spcAft>
              <a:buClr>
                <a:schemeClr val="dk1"/>
              </a:buClr>
              <a:buSzPts val="1120"/>
              <a:buChar char="•"/>
              <a:defRPr sz="1400"/>
            </a:lvl6pPr>
            <a:lvl7pPr marL="3200400" lvl="6" indent="-299720" algn="l" rtl="0">
              <a:lnSpc>
                <a:spcPct val="90000"/>
              </a:lnSpc>
              <a:spcBef>
                <a:spcPts val="800"/>
              </a:spcBef>
              <a:spcAft>
                <a:spcPts val="0"/>
              </a:spcAft>
              <a:buClr>
                <a:schemeClr val="dk1"/>
              </a:buClr>
              <a:buSzPts val="1120"/>
              <a:buChar char="•"/>
              <a:defRPr sz="1400"/>
            </a:lvl7pPr>
            <a:lvl8pPr marL="3657600" lvl="7" indent="-299720" algn="l" rtl="0">
              <a:lnSpc>
                <a:spcPct val="90000"/>
              </a:lnSpc>
              <a:spcBef>
                <a:spcPts val="800"/>
              </a:spcBef>
              <a:spcAft>
                <a:spcPts val="0"/>
              </a:spcAft>
              <a:buClr>
                <a:schemeClr val="dk1"/>
              </a:buClr>
              <a:buSzPts val="1120"/>
              <a:buChar char="•"/>
              <a:defRPr sz="1400"/>
            </a:lvl8pPr>
            <a:lvl9pPr marL="4114800" lvl="8" indent="-299720" algn="l" rtl="0">
              <a:lnSpc>
                <a:spcPct val="90000"/>
              </a:lnSpc>
              <a:spcBef>
                <a:spcPts val="800"/>
              </a:spcBef>
              <a:spcAft>
                <a:spcPts val="0"/>
              </a:spcAft>
              <a:buClr>
                <a:schemeClr val="dk1"/>
              </a:buClr>
              <a:buSzPts val="1120"/>
              <a:buChar char="•"/>
              <a:defRPr sz="1400"/>
            </a:lvl9pPr>
          </a:lstStyle>
          <a:p>
            <a:endParaRPr/>
          </a:p>
        </p:txBody>
      </p:sp>
      <p:sp>
        <p:nvSpPr>
          <p:cNvPr id="3312" name="Google Shape;3312;p130"/>
          <p:cNvSpPr txBox="1">
            <a:spLocks noGrp="1"/>
          </p:cNvSpPr>
          <p:nvPr>
            <p:ph type="body" idx="2"/>
          </p:nvPr>
        </p:nvSpPr>
        <p:spPr>
          <a:xfrm>
            <a:off x="1097280" y="3474720"/>
            <a:ext cx="3108900" cy="13716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200"/>
              </a:spcBef>
              <a:spcAft>
                <a:spcPts val="0"/>
              </a:spcAft>
              <a:buSzPts val="1600"/>
              <a:buNone/>
              <a:defRPr sz="1600"/>
            </a:lvl1pPr>
            <a:lvl2pPr marL="914400" lvl="1" indent="-228600" algn="l" rtl="0">
              <a:lnSpc>
                <a:spcPct val="100000"/>
              </a:lnSpc>
              <a:spcBef>
                <a:spcPts val="1000"/>
              </a:spcBef>
              <a:spcAft>
                <a:spcPts val="0"/>
              </a:spcAft>
              <a:buSzPts val="1200"/>
              <a:buNone/>
              <a:defRPr sz="1200"/>
            </a:lvl2pPr>
            <a:lvl3pPr marL="1371600" lvl="2" indent="-228600" algn="l" rtl="0">
              <a:lnSpc>
                <a:spcPct val="100000"/>
              </a:lnSpc>
              <a:spcBef>
                <a:spcPts val="800"/>
              </a:spcBef>
              <a:spcAft>
                <a:spcPts val="0"/>
              </a:spcAft>
              <a:buSzPts val="1000"/>
              <a:buNone/>
              <a:defRPr sz="1000"/>
            </a:lvl3pPr>
            <a:lvl4pPr marL="1828800" lvl="3" indent="-228600" algn="l" rtl="0">
              <a:lnSpc>
                <a:spcPct val="100000"/>
              </a:lnSpc>
              <a:spcBef>
                <a:spcPts val="800"/>
              </a:spcBef>
              <a:spcAft>
                <a:spcPts val="0"/>
              </a:spcAft>
              <a:buSzPts val="900"/>
              <a:buNone/>
              <a:defRPr sz="900"/>
            </a:lvl4pPr>
            <a:lvl5pPr marL="2286000" lvl="4" indent="-228600" algn="l" rtl="0">
              <a:lnSpc>
                <a:spcPct val="100000"/>
              </a:lnSpc>
              <a:spcBef>
                <a:spcPts val="800"/>
              </a:spcBef>
              <a:spcAft>
                <a:spcPts val="0"/>
              </a:spcAft>
              <a:buSzPts val="900"/>
              <a:buNone/>
              <a:defRPr sz="900"/>
            </a:lvl5pPr>
            <a:lvl6pPr marL="2743200" lvl="5" indent="-228600" algn="l" rtl="0">
              <a:lnSpc>
                <a:spcPct val="90000"/>
              </a:lnSpc>
              <a:spcBef>
                <a:spcPts val="800"/>
              </a:spcBef>
              <a:spcAft>
                <a:spcPts val="0"/>
              </a:spcAft>
              <a:buClr>
                <a:schemeClr val="dk1"/>
              </a:buClr>
              <a:buSzPts val="720"/>
              <a:buNone/>
              <a:defRPr sz="900"/>
            </a:lvl6pPr>
            <a:lvl7pPr marL="3200400" lvl="6" indent="-228600" algn="l" rtl="0">
              <a:lnSpc>
                <a:spcPct val="90000"/>
              </a:lnSpc>
              <a:spcBef>
                <a:spcPts val="800"/>
              </a:spcBef>
              <a:spcAft>
                <a:spcPts val="0"/>
              </a:spcAft>
              <a:buClr>
                <a:schemeClr val="dk1"/>
              </a:buClr>
              <a:buSzPts val="720"/>
              <a:buNone/>
              <a:defRPr sz="900"/>
            </a:lvl7pPr>
            <a:lvl8pPr marL="3657600" lvl="7" indent="-228600" algn="l" rtl="0">
              <a:lnSpc>
                <a:spcPct val="90000"/>
              </a:lnSpc>
              <a:spcBef>
                <a:spcPts val="800"/>
              </a:spcBef>
              <a:spcAft>
                <a:spcPts val="0"/>
              </a:spcAft>
              <a:buClr>
                <a:schemeClr val="dk1"/>
              </a:buClr>
              <a:buSzPts val="720"/>
              <a:buNone/>
              <a:defRPr sz="900"/>
            </a:lvl8pPr>
            <a:lvl9pPr marL="4114800" lvl="8" indent="-228600" algn="l" rtl="0">
              <a:lnSpc>
                <a:spcPct val="90000"/>
              </a:lnSpc>
              <a:spcBef>
                <a:spcPts val="800"/>
              </a:spcBef>
              <a:spcAft>
                <a:spcPts val="0"/>
              </a:spcAft>
              <a:buClr>
                <a:schemeClr val="dk1"/>
              </a:buClr>
              <a:buSzPts val="720"/>
              <a:buNone/>
              <a:defRPr sz="900"/>
            </a:lvl9pPr>
          </a:lstStyle>
          <a:p>
            <a:endParaRPr/>
          </a:p>
        </p:txBody>
      </p:sp>
      <p:sp>
        <p:nvSpPr>
          <p:cNvPr id="3313" name="Google Shape;3313;p130"/>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14" name="Google Shape;3314;p130"/>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15" name="Google Shape;3315;p130"/>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316"/>
        <p:cNvGrpSpPr/>
        <p:nvPr/>
      </p:nvGrpSpPr>
      <p:grpSpPr>
        <a:xfrm>
          <a:off x="0" y="0"/>
          <a:ext cx="0" cy="0"/>
          <a:chOff x="0" y="0"/>
          <a:chExt cx="0" cy="0"/>
        </a:xfrm>
      </p:grpSpPr>
      <p:sp>
        <p:nvSpPr>
          <p:cNvPr id="3317" name="Google Shape;3317;p131"/>
          <p:cNvSpPr txBox="1">
            <a:spLocks noGrp="1"/>
          </p:cNvSpPr>
          <p:nvPr>
            <p:ph type="title"/>
          </p:nvPr>
        </p:nvSpPr>
        <p:spPr>
          <a:xfrm>
            <a:off x="1097280" y="1188720"/>
            <a:ext cx="3108900" cy="22860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400"/>
              <a:buNone/>
              <a:defRPr sz="34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18" name="Google Shape;3318;p131" descr="An empty placeholder to add an image. Click on the placeholder and select the image that you wish to add"/>
          <p:cNvSpPr>
            <a:spLocks noGrp="1"/>
          </p:cNvSpPr>
          <p:nvPr>
            <p:ph type="pic" idx="2"/>
          </p:nvPr>
        </p:nvSpPr>
        <p:spPr>
          <a:xfrm>
            <a:off x="4480560" y="457200"/>
            <a:ext cx="6675000" cy="5943600"/>
          </a:xfrm>
          <a:prstGeom prst="rect">
            <a:avLst/>
          </a:prstGeom>
          <a:solidFill>
            <a:srgbClr val="F2F2F2"/>
          </a:solidFill>
          <a:ln>
            <a:noFill/>
          </a:ln>
        </p:spPr>
      </p:sp>
      <p:sp>
        <p:nvSpPr>
          <p:cNvPr id="3319" name="Google Shape;3319;p131"/>
          <p:cNvSpPr txBox="1">
            <a:spLocks noGrp="1"/>
          </p:cNvSpPr>
          <p:nvPr>
            <p:ph type="body" idx="1"/>
          </p:nvPr>
        </p:nvSpPr>
        <p:spPr>
          <a:xfrm>
            <a:off x="1097280" y="3474720"/>
            <a:ext cx="3108900" cy="13716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200"/>
              </a:spcBef>
              <a:spcAft>
                <a:spcPts val="0"/>
              </a:spcAft>
              <a:buSzPts val="1600"/>
              <a:buNone/>
              <a:defRPr sz="1600"/>
            </a:lvl1pPr>
            <a:lvl2pPr marL="914400" lvl="1" indent="-228600" algn="l" rtl="0">
              <a:lnSpc>
                <a:spcPct val="100000"/>
              </a:lnSpc>
              <a:spcBef>
                <a:spcPts val="1000"/>
              </a:spcBef>
              <a:spcAft>
                <a:spcPts val="0"/>
              </a:spcAft>
              <a:buSzPts val="1200"/>
              <a:buNone/>
              <a:defRPr sz="1200"/>
            </a:lvl2pPr>
            <a:lvl3pPr marL="1371600" lvl="2" indent="-228600" algn="l" rtl="0">
              <a:lnSpc>
                <a:spcPct val="100000"/>
              </a:lnSpc>
              <a:spcBef>
                <a:spcPts val="800"/>
              </a:spcBef>
              <a:spcAft>
                <a:spcPts val="0"/>
              </a:spcAft>
              <a:buSzPts val="1000"/>
              <a:buNone/>
              <a:defRPr sz="1000"/>
            </a:lvl3pPr>
            <a:lvl4pPr marL="1828800" lvl="3" indent="-228600" algn="l" rtl="0">
              <a:lnSpc>
                <a:spcPct val="100000"/>
              </a:lnSpc>
              <a:spcBef>
                <a:spcPts val="800"/>
              </a:spcBef>
              <a:spcAft>
                <a:spcPts val="0"/>
              </a:spcAft>
              <a:buSzPts val="900"/>
              <a:buNone/>
              <a:defRPr sz="900"/>
            </a:lvl4pPr>
            <a:lvl5pPr marL="2286000" lvl="4" indent="-228600" algn="l" rtl="0">
              <a:lnSpc>
                <a:spcPct val="100000"/>
              </a:lnSpc>
              <a:spcBef>
                <a:spcPts val="800"/>
              </a:spcBef>
              <a:spcAft>
                <a:spcPts val="0"/>
              </a:spcAft>
              <a:buSzPts val="900"/>
              <a:buNone/>
              <a:defRPr sz="900"/>
            </a:lvl5pPr>
            <a:lvl6pPr marL="2743200" lvl="5" indent="-228600" algn="l" rtl="0">
              <a:lnSpc>
                <a:spcPct val="90000"/>
              </a:lnSpc>
              <a:spcBef>
                <a:spcPts val="800"/>
              </a:spcBef>
              <a:spcAft>
                <a:spcPts val="0"/>
              </a:spcAft>
              <a:buClr>
                <a:schemeClr val="dk1"/>
              </a:buClr>
              <a:buSzPts val="720"/>
              <a:buNone/>
              <a:defRPr sz="900"/>
            </a:lvl6pPr>
            <a:lvl7pPr marL="3200400" lvl="6" indent="-228600" algn="l" rtl="0">
              <a:lnSpc>
                <a:spcPct val="90000"/>
              </a:lnSpc>
              <a:spcBef>
                <a:spcPts val="800"/>
              </a:spcBef>
              <a:spcAft>
                <a:spcPts val="0"/>
              </a:spcAft>
              <a:buClr>
                <a:schemeClr val="dk1"/>
              </a:buClr>
              <a:buSzPts val="720"/>
              <a:buNone/>
              <a:defRPr sz="900"/>
            </a:lvl7pPr>
            <a:lvl8pPr marL="3657600" lvl="7" indent="-228600" algn="l" rtl="0">
              <a:lnSpc>
                <a:spcPct val="90000"/>
              </a:lnSpc>
              <a:spcBef>
                <a:spcPts val="800"/>
              </a:spcBef>
              <a:spcAft>
                <a:spcPts val="0"/>
              </a:spcAft>
              <a:buClr>
                <a:schemeClr val="dk1"/>
              </a:buClr>
              <a:buSzPts val="720"/>
              <a:buNone/>
              <a:defRPr sz="900"/>
            </a:lvl8pPr>
            <a:lvl9pPr marL="4114800" lvl="8" indent="-228600" algn="l" rtl="0">
              <a:lnSpc>
                <a:spcPct val="90000"/>
              </a:lnSpc>
              <a:spcBef>
                <a:spcPts val="800"/>
              </a:spcBef>
              <a:spcAft>
                <a:spcPts val="0"/>
              </a:spcAft>
              <a:buClr>
                <a:schemeClr val="dk1"/>
              </a:buClr>
              <a:buSzPts val="720"/>
              <a:buNone/>
              <a:defRPr sz="900"/>
            </a:lvl9pPr>
          </a:lstStyle>
          <a:p>
            <a:endParaRPr/>
          </a:p>
        </p:txBody>
      </p:sp>
      <p:sp>
        <p:nvSpPr>
          <p:cNvPr id="3320" name="Google Shape;3320;p131"/>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21" name="Google Shape;3321;p131"/>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22" name="Google Shape;3322;p131"/>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323"/>
        <p:cNvGrpSpPr/>
        <p:nvPr/>
      </p:nvGrpSpPr>
      <p:grpSpPr>
        <a:xfrm>
          <a:off x="0" y="0"/>
          <a:ext cx="0" cy="0"/>
          <a:chOff x="0" y="0"/>
          <a:chExt cx="0" cy="0"/>
        </a:xfrm>
      </p:grpSpPr>
      <p:sp>
        <p:nvSpPr>
          <p:cNvPr id="3324" name="Google Shape;3324;p132"/>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25" name="Google Shape;3325;p132"/>
          <p:cNvSpPr txBox="1">
            <a:spLocks noGrp="1"/>
          </p:cNvSpPr>
          <p:nvPr>
            <p:ph type="body" idx="1"/>
          </p:nvPr>
        </p:nvSpPr>
        <p:spPr>
          <a:xfrm rot="5400000">
            <a:off x="4019478" y="-1005150"/>
            <a:ext cx="4152900" cy="91350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1800"/>
              </a:spcBef>
              <a:spcAft>
                <a:spcPts val="0"/>
              </a:spcAft>
              <a:buSzPts val="1800"/>
              <a:buChar char="•"/>
              <a:defRPr/>
            </a:lvl1pPr>
            <a:lvl2pPr marL="914400" lvl="1" indent="-342900" algn="l" rtl="0">
              <a:lnSpc>
                <a:spcPct val="100000"/>
              </a:lnSpc>
              <a:spcBef>
                <a:spcPts val="1000"/>
              </a:spcBef>
              <a:spcAft>
                <a:spcPts val="0"/>
              </a:spcAft>
              <a:buSzPts val="1800"/>
              <a:buChar char="•"/>
              <a:defRPr/>
            </a:lvl2pPr>
            <a:lvl3pPr marL="1371600" lvl="2" indent="-342900" algn="l" rtl="0">
              <a:lnSpc>
                <a:spcPct val="100000"/>
              </a:lnSpc>
              <a:spcBef>
                <a:spcPts val="800"/>
              </a:spcBef>
              <a:spcAft>
                <a:spcPts val="0"/>
              </a:spcAft>
              <a:buSzPts val="1800"/>
              <a:buChar char="•"/>
              <a:defRPr/>
            </a:lvl3pPr>
            <a:lvl4pPr marL="1828800" lvl="3" indent="-342900" algn="l" rtl="0">
              <a:lnSpc>
                <a:spcPct val="100000"/>
              </a:lnSpc>
              <a:spcBef>
                <a:spcPts val="800"/>
              </a:spcBef>
              <a:spcAft>
                <a:spcPts val="0"/>
              </a:spcAft>
              <a:buSzPts val="1800"/>
              <a:buChar char="•"/>
              <a:defRPr/>
            </a:lvl4pPr>
            <a:lvl5pPr marL="2286000" lvl="4" indent="-342900" algn="l" rtl="0">
              <a:lnSpc>
                <a:spcPct val="100000"/>
              </a:lnSpc>
              <a:spcBef>
                <a:spcPts val="800"/>
              </a:spcBef>
              <a:spcAft>
                <a:spcPts val="0"/>
              </a:spcAft>
              <a:buSzPts val="1800"/>
              <a:buChar char="•"/>
              <a:defRPr/>
            </a:lvl5pPr>
            <a:lvl6pPr marL="2743200" lvl="5" indent="-320039" algn="l" rtl="0">
              <a:lnSpc>
                <a:spcPct val="90000"/>
              </a:lnSpc>
              <a:spcBef>
                <a:spcPts val="800"/>
              </a:spcBef>
              <a:spcAft>
                <a:spcPts val="0"/>
              </a:spcAft>
              <a:buClr>
                <a:schemeClr val="dk1"/>
              </a:buClr>
              <a:buSzPts val="1440"/>
              <a:buChar char="•"/>
              <a:defRPr/>
            </a:lvl6pPr>
            <a:lvl7pPr marL="3200400" lvl="6" indent="-320039" algn="l" rtl="0">
              <a:lnSpc>
                <a:spcPct val="90000"/>
              </a:lnSpc>
              <a:spcBef>
                <a:spcPts val="800"/>
              </a:spcBef>
              <a:spcAft>
                <a:spcPts val="0"/>
              </a:spcAft>
              <a:buClr>
                <a:schemeClr val="dk1"/>
              </a:buClr>
              <a:buSzPts val="1440"/>
              <a:buChar char="•"/>
              <a:defRPr/>
            </a:lvl7pPr>
            <a:lvl8pPr marL="3657600" lvl="7" indent="-320040" algn="l" rtl="0">
              <a:lnSpc>
                <a:spcPct val="90000"/>
              </a:lnSpc>
              <a:spcBef>
                <a:spcPts val="800"/>
              </a:spcBef>
              <a:spcAft>
                <a:spcPts val="0"/>
              </a:spcAft>
              <a:buClr>
                <a:schemeClr val="dk1"/>
              </a:buClr>
              <a:buSzPts val="1440"/>
              <a:buChar char="•"/>
              <a:defRPr/>
            </a:lvl8pPr>
            <a:lvl9pPr marL="4114800" lvl="8" indent="-320040" algn="l" rtl="0">
              <a:lnSpc>
                <a:spcPct val="90000"/>
              </a:lnSpc>
              <a:spcBef>
                <a:spcPts val="800"/>
              </a:spcBef>
              <a:spcAft>
                <a:spcPts val="0"/>
              </a:spcAft>
              <a:buClr>
                <a:schemeClr val="dk1"/>
              </a:buClr>
              <a:buSzPts val="1440"/>
              <a:buChar char="•"/>
              <a:defRPr/>
            </a:lvl9pPr>
          </a:lstStyle>
          <a:p>
            <a:endParaRPr/>
          </a:p>
        </p:txBody>
      </p:sp>
      <p:sp>
        <p:nvSpPr>
          <p:cNvPr id="3326" name="Google Shape;3326;p132"/>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27" name="Google Shape;3327;p132"/>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28" name="Google Shape;3328;p132"/>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329"/>
        <p:cNvGrpSpPr/>
        <p:nvPr/>
      </p:nvGrpSpPr>
      <p:grpSpPr>
        <a:xfrm>
          <a:off x="0" y="0"/>
          <a:ext cx="0" cy="0"/>
          <a:chOff x="0" y="0"/>
          <a:chExt cx="0" cy="0"/>
        </a:xfrm>
      </p:grpSpPr>
      <p:sp>
        <p:nvSpPr>
          <p:cNvPr id="3330" name="Google Shape;3330;p133"/>
          <p:cNvSpPr txBox="1">
            <a:spLocks noGrp="1"/>
          </p:cNvSpPr>
          <p:nvPr>
            <p:ph type="title"/>
          </p:nvPr>
        </p:nvSpPr>
        <p:spPr>
          <a:xfrm rot="5400000">
            <a:off x="7249650" y="2067916"/>
            <a:ext cx="5579400" cy="2628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31" name="Google Shape;3331;p133"/>
          <p:cNvSpPr txBox="1">
            <a:spLocks noGrp="1"/>
          </p:cNvSpPr>
          <p:nvPr>
            <p:ph type="body" idx="1"/>
          </p:nvPr>
        </p:nvSpPr>
        <p:spPr>
          <a:xfrm rot="5400000">
            <a:off x="1915650" y="-484784"/>
            <a:ext cx="55794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1800"/>
              </a:spcBef>
              <a:spcAft>
                <a:spcPts val="0"/>
              </a:spcAft>
              <a:buSzPts val="1800"/>
              <a:buChar char="•"/>
              <a:defRPr/>
            </a:lvl1pPr>
            <a:lvl2pPr marL="914400" lvl="1" indent="-342900" algn="l" rtl="0">
              <a:lnSpc>
                <a:spcPct val="100000"/>
              </a:lnSpc>
              <a:spcBef>
                <a:spcPts val="1000"/>
              </a:spcBef>
              <a:spcAft>
                <a:spcPts val="0"/>
              </a:spcAft>
              <a:buSzPts val="1800"/>
              <a:buChar char="•"/>
              <a:defRPr/>
            </a:lvl2pPr>
            <a:lvl3pPr marL="1371600" lvl="2" indent="-342900" algn="l" rtl="0">
              <a:lnSpc>
                <a:spcPct val="100000"/>
              </a:lnSpc>
              <a:spcBef>
                <a:spcPts val="800"/>
              </a:spcBef>
              <a:spcAft>
                <a:spcPts val="0"/>
              </a:spcAft>
              <a:buSzPts val="1800"/>
              <a:buChar char="•"/>
              <a:defRPr/>
            </a:lvl3pPr>
            <a:lvl4pPr marL="1828800" lvl="3" indent="-342900" algn="l" rtl="0">
              <a:lnSpc>
                <a:spcPct val="100000"/>
              </a:lnSpc>
              <a:spcBef>
                <a:spcPts val="800"/>
              </a:spcBef>
              <a:spcAft>
                <a:spcPts val="0"/>
              </a:spcAft>
              <a:buSzPts val="1800"/>
              <a:buChar char="•"/>
              <a:defRPr/>
            </a:lvl4pPr>
            <a:lvl5pPr marL="2286000" lvl="4" indent="-342900" algn="l" rtl="0">
              <a:lnSpc>
                <a:spcPct val="100000"/>
              </a:lnSpc>
              <a:spcBef>
                <a:spcPts val="800"/>
              </a:spcBef>
              <a:spcAft>
                <a:spcPts val="0"/>
              </a:spcAft>
              <a:buSzPts val="1800"/>
              <a:buChar char="•"/>
              <a:defRPr/>
            </a:lvl5pPr>
            <a:lvl6pPr marL="2743200" lvl="5" indent="-320039" algn="l" rtl="0">
              <a:lnSpc>
                <a:spcPct val="90000"/>
              </a:lnSpc>
              <a:spcBef>
                <a:spcPts val="800"/>
              </a:spcBef>
              <a:spcAft>
                <a:spcPts val="0"/>
              </a:spcAft>
              <a:buClr>
                <a:schemeClr val="dk1"/>
              </a:buClr>
              <a:buSzPts val="1440"/>
              <a:buChar char="•"/>
              <a:defRPr/>
            </a:lvl6pPr>
            <a:lvl7pPr marL="3200400" lvl="6" indent="-320039" algn="l" rtl="0">
              <a:lnSpc>
                <a:spcPct val="90000"/>
              </a:lnSpc>
              <a:spcBef>
                <a:spcPts val="800"/>
              </a:spcBef>
              <a:spcAft>
                <a:spcPts val="0"/>
              </a:spcAft>
              <a:buClr>
                <a:schemeClr val="dk1"/>
              </a:buClr>
              <a:buSzPts val="1440"/>
              <a:buChar char="•"/>
              <a:defRPr/>
            </a:lvl7pPr>
            <a:lvl8pPr marL="3657600" lvl="7" indent="-320040" algn="l" rtl="0">
              <a:lnSpc>
                <a:spcPct val="90000"/>
              </a:lnSpc>
              <a:spcBef>
                <a:spcPts val="800"/>
              </a:spcBef>
              <a:spcAft>
                <a:spcPts val="0"/>
              </a:spcAft>
              <a:buClr>
                <a:schemeClr val="dk1"/>
              </a:buClr>
              <a:buSzPts val="1440"/>
              <a:buChar char="•"/>
              <a:defRPr/>
            </a:lvl8pPr>
            <a:lvl9pPr marL="4114800" lvl="8" indent="-320040" algn="l" rtl="0">
              <a:lnSpc>
                <a:spcPct val="90000"/>
              </a:lnSpc>
              <a:spcBef>
                <a:spcPts val="800"/>
              </a:spcBef>
              <a:spcAft>
                <a:spcPts val="0"/>
              </a:spcAft>
              <a:buClr>
                <a:schemeClr val="dk1"/>
              </a:buClr>
              <a:buSzPts val="1440"/>
              <a:buChar char="•"/>
              <a:defRPr/>
            </a:lvl9pPr>
          </a:lstStyle>
          <a:p>
            <a:endParaRPr/>
          </a:p>
        </p:txBody>
      </p:sp>
      <p:sp>
        <p:nvSpPr>
          <p:cNvPr id="3332" name="Google Shape;3332;p133"/>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33" name="Google Shape;3333;p133"/>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34" name="Google Shape;3334;p133"/>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3335"/>
        <p:cNvGrpSpPr/>
        <p:nvPr/>
      </p:nvGrpSpPr>
      <p:grpSpPr>
        <a:xfrm>
          <a:off x="0" y="0"/>
          <a:ext cx="0" cy="0"/>
          <a:chOff x="0" y="0"/>
          <a:chExt cx="0" cy="0"/>
        </a:xfrm>
      </p:grpSpPr>
      <p:sp>
        <p:nvSpPr>
          <p:cNvPr id="3336" name="Google Shape;3336;p134"/>
          <p:cNvSpPr txBox="1">
            <a:spLocks noGrp="1"/>
          </p:cNvSpPr>
          <p:nvPr>
            <p:ph type="ctrTitle"/>
          </p:nvPr>
        </p:nvSpPr>
        <p:spPr>
          <a:xfrm>
            <a:off x="2390000" y="695433"/>
            <a:ext cx="7412100" cy="7731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2"/>
              </a:buClr>
              <a:buSzPts val="3600"/>
              <a:buNone/>
              <a:defRPr sz="4400"/>
            </a:lvl1pPr>
            <a:lvl2pPr lvl="1" algn="ctr" rtl="0">
              <a:spcBef>
                <a:spcPts val="0"/>
              </a:spcBef>
              <a:spcAft>
                <a:spcPts val="0"/>
              </a:spcAft>
              <a:buClr>
                <a:schemeClr val="accent2"/>
              </a:buClr>
              <a:buSzPts val="3600"/>
              <a:buNone/>
              <a:defRPr sz="4800">
                <a:solidFill>
                  <a:schemeClr val="accent2"/>
                </a:solidFill>
              </a:defRPr>
            </a:lvl2pPr>
            <a:lvl3pPr lvl="2" algn="ctr" rtl="0">
              <a:spcBef>
                <a:spcPts val="0"/>
              </a:spcBef>
              <a:spcAft>
                <a:spcPts val="0"/>
              </a:spcAft>
              <a:buClr>
                <a:schemeClr val="accent2"/>
              </a:buClr>
              <a:buSzPts val="3600"/>
              <a:buNone/>
              <a:defRPr sz="4800">
                <a:solidFill>
                  <a:schemeClr val="accent2"/>
                </a:solidFill>
              </a:defRPr>
            </a:lvl3pPr>
            <a:lvl4pPr lvl="3" algn="ctr" rtl="0">
              <a:spcBef>
                <a:spcPts val="0"/>
              </a:spcBef>
              <a:spcAft>
                <a:spcPts val="0"/>
              </a:spcAft>
              <a:buClr>
                <a:schemeClr val="accent2"/>
              </a:buClr>
              <a:buSzPts val="3600"/>
              <a:buNone/>
              <a:defRPr sz="4800">
                <a:solidFill>
                  <a:schemeClr val="accent2"/>
                </a:solidFill>
              </a:defRPr>
            </a:lvl4pPr>
            <a:lvl5pPr lvl="4" algn="ctr" rtl="0">
              <a:spcBef>
                <a:spcPts val="0"/>
              </a:spcBef>
              <a:spcAft>
                <a:spcPts val="0"/>
              </a:spcAft>
              <a:buClr>
                <a:schemeClr val="accent2"/>
              </a:buClr>
              <a:buSzPts val="3600"/>
              <a:buNone/>
              <a:defRPr sz="4800">
                <a:solidFill>
                  <a:schemeClr val="accent2"/>
                </a:solidFill>
              </a:defRPr>
            </a:lvl5pPr>
            <a:lvl6pPr lvl="5" algn="ctr" rtl="0">
              <a:spcBef>
                <a:spcPts val="0"/>
              </a:spcBef>
              <a:spcAft>
                <a:spcPts val="0"/>
              </a:spcAft>
              <a:buClr>
                <a:schemeClr val="accent2"/>
              </a:buClr>
              <a:buSzPts val="3600"/>
              <a:buNone/>
              <a:defRPr sz="4800">
                <a:solidFill>
                  <a:schemeClr val="accent2"/>
                </a:solidFill>
              </a:defRPr>
            </a:lvl6pPr>
            <a:lvl7pPr lvl="6" algn="ctr" rtl="0">
              <a:spcBef>
                <a:spcPts val="0"/>
              </a:spcBef>
              <a:spcAft>
                <a:spcPts val="0"/>
              </a:spcAft>
              <a:buClr>
                <a:schemeClr val="accent2"/>
              </a:buClr>
              <a:buSzPts val="3600"/>
              <a:buNone/>
              <a:defRPr sz="4800">
                <a:solidFill>
                  <a:schemeClr val="accent2"/>
                </a:solidFill>
              </a:defRPr>
            </a:lvl7pPr>
            <a:lvl8pPr lvl="7" algn="ctr" rtl="0">
              <a:spcBef>
                <a:spcPts val="0"/>
              </a:spcBef>
              <a:spcAft>
                <a:spcPts val="0"/>
              </a:spcAft>
              <a:buClr>
                <a:schemeClr val="accent2"/>
              </a:buClr>
              <a:buSzPts val="3600"/>
              <a:buNone/>
              <a:defRPr sz="4800">
                <a:solidFill>
                  <a:schemeClr val="accent2"/>
                </a:solidFill>
              </a:defRPr>
            </a:lvl8pPr>
            <a:lvl9pPr lvl="8" algn="ctr" rtl="0">
              <a:spcBef>
                <a:spcPts val="0"/>
              </a:spcBef>
              <a:spcAft>
                <a:spcPts val="0"/>
              </a:spcAft>
              <a:buClr>
                <a:schemeClr val="accent2"/>
              </a:buClr>
              <a:buSzPts val="3600"/>
              <a:buNone/>
              <a:defRPr sz="4800">
                <a:solidFill>
                  <a:schemeClr val="accent2"/>
                </a:solidFill>
              </a:defRPr>
            </a:lvl9pPr>
          </a:lstStyle>
          <a:p>
            <a:endParaRPr/>
          </a:p>
        </p:txBody>
      </p:sp>
      <p:sp>
        <p:nvSpPr>
          <p:cNvPr id="3337" name="Google Shape;3337;p134"/>
          <p:cNvSpPr txBox="1">
            <a:spLocks noGrp="1"/>
          </p:cNvSpPr>
          <p:nvPr>
            <p:ph type="subTitle" idx="1"/>
          </p:nvPr>
        </p:nvSpPr>
        <p:spPr>
          <a:xfrm>
            <a:off x="6649400" y="4415767"/>
            <a:ext cx="4309200" cy="1460700"/>
          </a:xfrm>
          <a:prstGeom prst="rect">
            <a:avLst/>
          </a:prstGeom>
          <a:noFill/>
          <a:ln>
            <a:noFill/>
          </a:ln>
        </p:spPr>
        <p:txBody>
          <a:bodyPr spcFirstLastPara="1" wrap="square" lIns="91425" tIns="45700" rIns="91425" bIns="45700" anchor="t" anchorCtr="0">
            <a:noAutofit/>
          </a:bodyPr>
          <a:lstStyle>
            <a:lvl1pPr lvl="0" algn="ctr" rtl="0">
              <a:lnSpc>
                <a:spcPct val="100000"/>
              </a:lnSpc>
              <a:spcBef>
                <a:spcPts val="0"/>
              </a:spcBef>
              <a:spcAft>
                <a:spcPts val="0"/>
              </a:spcAft>
              <a:buSzPts val="2135"/>
              <a:buNone/>
              <a:defRPr sz="2135"/>
            </a:lvl1pPr>
            <a:lvl2pPr lvl="1" algn="ctr" rtl="0">
              <a:lnSpc>
                <a:spcPct val="100000"/>
              </a:lnSpc>
              <a:spcBef>
                <a:spcPts val="2135"/>
              </a:spcBef>
              <a:spcAft>
                <a:spcPts val="0"/>
              </a:spcAft>
              <a:buSzPts val="2135"/>
              <a:buNone/>
              <a:defRPr sz="2135"/>
            </a:lvl2pPr>
            <a:lvl3pPr lvl="2" algn="ctr" rtl="0">
              <a:lnSpc>
                <a:spcPct val="100000"/>
              </a:lnSpc>
              <a:spcBef>
                <a:spcPts val="2135"/>
              </a:spcBef>
              <a:spcAft>
                <a:spcPts val="0"/>
              </a:spcAft>
              <a:buSzPts val="2135"/>
              <a:buNone/>
              <a:defRPr sz="2135"/>
            </a:lvl3pPr>
            <a:lvl4pPr lvl="3" algn="ctr" rtl="0">
              <a:lnSpc>
                <a:spcPct val="100000"/>
              </a:lnSpc>
              <a:spcBef>
                <a:spcPts val="2135"/>
              </a:spcBef>
              <a:spcAft>
                <a:spcPts val="0"/>
              </a:spcAft>
              <a:buSzPts val="2135"/>
              <a:buNone/>
              <a:defRPr sz="2135"/>
            </a:lvl4pPr>
            <a:lvl5pPr lvl="4" algn="ctr" rtl="0">
              <a:lnSpc>
                <a:spcPct val="100000"/>
              </a:lnSpc>
              <a:spcBef>
                <a:spcPts val="2135"/>
              </a:spcBef>
              <a:spcAft>
                <a:spcPts val="0"/>
              </a:spcAft>
              <a:buSzPts val="2135"/>
              <a:buNone/>
              <a:defRPr sz="2135"/>
            </a:lvl5pPr>
            <a:lvl6pPr lvl="5" algn="ctr" rtl="0">
              <a:lnSpc>
                <a:spcPct val="100000"/>
              </a:lnSpc>
              <a:spcBef>
                <a:spcPts val="2135"/>
              </a:spcBef>
              <a:spcAft>
                <a:spcPts val="0"/>
              </a:spcAft>
              <a:buClr>
                <a:schemeClr val="dk1"/>
              </a:buClr>
              <a:buSzPts val="1708"/>
              <a:buNone/>
              <a:defRPr sz="2135"/>
            </a:lvl6pPr>
            <a:lvl7pPr lvl="6" algn="ctr" rtl="0">
              <a:lnSpc>
                <a:spcPct val="100000"/>
              </a:lnSpc>
              <a:spcBef>
                <a:spcPts val="2135"/>
              </a:spcBef>
              <a:spcAft>
                <a:spcPts val="0"/>
              </a:spcAft>
              <a:buClr>
                <a:schemeClr val="dk1"/>
              </a:buClr>
              <a:buSzPts val="1708"/>
              <a:buNone/>
              <a:defRPr sz="2135"/>
            </a:lvl7pPr>
            <a:lvl8pPr lvl="7" algn="ctr" rtl="0">
              <a:lnSpc>
                <a:spcPct val="100000"/>
              </a:lnSpc>
              <a:spcBef>
                <a:spcPts val="2135"/>
              </a:spcBef>
              <a:spcAft>
                <a:spcPts val="0"/>
              </a:spcAft>
              <a:buClr>
                <a:schemeClr val="dk1"/>
              </a:buClr>
              <a:buSzPts val="1708"/>
              <a:buNone/>
              <a:defRPr sz="2135"/>
            </a:lvl8pPr>
            <a:lvl9pPr lvl="8" algn="ctr" rtl="0">
              <a:lnSpc>
                <a:spcPct val="100000"/>
              </a:lnSpc>
              <a:spcBef>
                <a:spcPts val="2135"/>
              </a:spcBef>
              <a:spcAft>
                <a:spcPts val="2135"/>
              </a:spcAft>
              <a:buClr>
                <a:schemeClr val="dk1"/>
              </a:buClr>
              <a:buSzPts val="1708"/>
              <a:buNone/>
              <a:defRPr sz="2135"/>
            </a:lvl9pPr>
          </a:lstStyle>
          <a:p>
            <a:endParaRPr/>
          </a:p>
        </p:txBody>
      </p:sp>
      <p:sp>
        <p:nvSpPr>
          <p:cNvPr id="3338" name="Google Shape;3338;p134"/>
          <p:cNvSpPr txBox="1">
            <a:spLocks noGrp="1"/>
          </p:cNvSpPr>
          <p:nvPr>
            <p:ph type="subTitle" idx="2"/>
          </p:nvPr>
        </p:nvSpPr>
        <p:spPr>
          <a:xfrm>
            <a:off x="1233400" y="4420433"/>
            <a:ext cx="4309200" cy="1460700"/>
          </a:xfrm>
          <a:prstGeom prst="rect">
            <a:avLst/>
          </a:prstGeom>
          <a:noFill/>
          <a:ln>
            <a:noFill/>
          </a:ln>
        </p:spPr>
        <p:txBody>
          <a:bodyPr spcFirstLastPara="1" wrap="square" lIns="91425" tIns="45700" rIns="91425" bIns="45700" anchor="t" anchorCtr="0">
            <a:noAutofit/>
          </a:bodyPr>
          <a:lstStyle>
            <a:lvl1pPr lvl="0" algn="ctr" rtl="0">
              <a:lnSpc>
                <a:spcPct val="100000"/>
              </a:lnSpc>
              <a:spcBef>
                <a:spcPts val="0"/>
              </a:spcBef>
              <a:spcAft>
                <a:spcPts val="0"/>
              </a:spcAft>
              <a:buSzPts val="2135"/>
              <a:buNone/>
              <a:defRPr sz="2135"/>
            </a:lvl1pPr>
            <a:lvl2pPr lvl="1" algn="ctr" rtl="0">
              <a:lnSpc>
                <a:spcPct val="100000"/>
              </a:lnSpc>
              <a:spcBef>
                <a:spcPts val="2135"/>
              </a:spcBef>
              <a:spcAft>
                <a:spcPts val="0"/>
              </a:spcAft>
              <a:buSzPts val="2135"/>
              <a:buNone/>
              <a:defRPr sz="2135"/>
            </a:lvl2pPr>
            <a:lvl3pPr lvl="2" algn="ctr" rtl="0">
              <a:lnSpc>
                <a:spcPct val="100000"/>
              </a:lnSpc>
              <a:spcBef>
                <a:spcPts val="2135"/>
              </a:spcBef>
              <a:spcAft>
                <a:spcPts val="0"/>
              </a:spcAft>
              <a:buSzPts val="2135"/>
              <a:buNone/>
              <a:defRPr sz="2135"/>
            </a:lvl3pPr>
            <a:lvl4pPr lvl="3" algn="ctr" rtl="0">
              <a:lnSpc>
                <a:spcPct val="100000"/>
              </a:lnSpc>
              <a:spcBef>
                <a:spcPts val="2135"/>
              </a:spcBef>
              <a:spcAft>
                <a:spcPts val="0"/>
              </a:spcAft>
              <a:buSzPts val="2135"/>
              <a:buNone/>
              <a:defRPr sz="2135"/>
            </a:lvl4pPr>
            <a:lvl5pPr lvl="4" algn="ctr" rtl="0">
              <a:lnSpc>
                <a:spcPct val="100000"/>
              </a:lnSpc>
              <a:spcBef>
                <a:spcPts val="2135"/>
              </a:spcBef>
              <a:spcAft>
                <a:spcPts val="0"/>
              </a:spcAft>
              <a:buSzPts val="2135"/>
              <a:buNone/>
              <a:defRPr sz="2135"/>
            </a:lvl5pPr>
            <a:lvl6pPr lvl="5" algn="ctr" rtl="0">
              <a:lnSpc>
                <a:spcPct val="100000"/>
              </a:lnSpc>
              <a:spcBef>
                <a:spcPts val="2135"/>
              </a:spcBef>
              <a:spcAft>
                <a:spcPts val="0"/>
              </a:spcAft>
              <a:buClr>
                <a:schemeClr val="dk1"/>
              </a:buClr>
              <a:buSzPts val="1708"/>
              <a:buNone/>
              <a:defRPr sz="2135"/>
            </a:lvl6pPr>
            <a:lvl7pPr lvl="6" algn="ctr" rtl="0">
              <a:lnSpc>
                <a:spcPct val="100000"/>
              </a:lnSpc>
              <a:spcBef>
                <a:spcPts val="2135"/>
              </a:spcBef>
              <a:spcAft>
                <a:spcPts val="0"/>
              </a:spcAft>
              <a:buClr>
                <a:schemeClr val="dk1"/>
              </a:buClr>
              <a:buSzPts val="1708"/>
              <a:buNone/>
              <a:defRPr sz="2135"/>
            </a:lvl7pPr>
            <a:lvl8pPr lvl="7" algn="ctr" rtl="0">
              <a:lnSpc>
                <a:spcPct val="100000"/>
              </a:lnSpc>
              <a:spcBef>
                <a:spcPts val="2135"/>
              </a:spcBef>
              <a:spcAft>
                <a:spcPts val="0"/>
              </a:spcAft>
              <a:buClr>
                <a:schemeClr val="dk1"/>
              </a:buClr>
              <a:buSzPts val="1708"/>
              <a:buNone/>
              <a:defRPr sz="2135"/>
            </a:lvl8pPr>
            <a:lvl9pPr lvl="8" algn="ctr" rtl="0">
              <a:lnSpc>
                <a:spcPct val="100000"/>
              </a:lnSpc>
              <a:spcBef>
                <a:spcPts val="2135"/>
              </a:spcBef>
              <a:spcAft>
                <a:spcPts val="2135"/>
              </a:spcAft>
              <a:buClr>
                <a:schemeClr val="dk1"/>
              </a:buClr>
              <a:buSzPts val="1708"/>
              <a:buNone/>
              <a:defRPr sz="2135"/>
            </a:lvl9pPr>
          </a:lstStyle>
          <a:p>
            <a:endParaRPr/>
          </a:p>
        </p:txBody>
      </p:sp>
      <p:sp>
        <p:nvSpPr>
          <p:cNvPr id="3339" name="Google Shape;3339;p134"/>
          <p:cNvSpPr txBox="1">
            <a:spLocks noGrp="1"/>
          </p:cNvSpPr>
          <p:nvPr>
            <p:ph type="subTitle" idx="3"/>
          </p:nvPr>
        </p:nvSpPr>
        <p:spPr>
          <a:xfrm>
            <a:off x="6649400" y="3632041"/>
            <a:ext cx="4309200" cy="482400"/>
          </a:xfrm>
          <a:prstGeom prst="rect">
            <a:avLst/>
          </a:prstGeom>
          <a:noFill/>
          <a:ln>
            <a:noFill/>
          </a:ln>
        </p:spPr>
        <p:txBody>
          <a:bodyPr spcFirstLastPara="1" wrap="square" lIns="91425" tIns="45700" rIns="91425" bIns="0" anchor="t" anchorCtr="0">
            <a:noAutofit/>
          </a:bodyPr>
          <a:lstStyle>
            <a:lvl1pPr lvl="0" algn="ctr" rtl="0">
              <a:lnSpc>
                <a:spcPct val="100000"/>
              </a:lnSpc>
              <a:spcBef>
                <a:spcPts val="0"/>
              </a:spcBef>
              <a:spcAft>
                <a:spcPts val="0"/>
              </a:spcAft>
              <a:buSzPts val="4000"/>
              <a:buNone/>
              <a:defRPr sz="4000" b="1">
                <a:latin typeface="Amatic SC"/>
                <a:ea typeface="Amatic SC"/>
                <a:cs typeface="Amatic SC"/>
                <a:sym typeface="Amatic SC"/>
              </a:defRPr>
            </a:lvl1pPr>
            <a:lvl2pPr lvl="1" algn="ctr" rtl="0">
              <a:lnSpc>
                <a:spcPct val="100000"/>
              </a:lnSpc>
              <a:spcBef>
                <a:spcPts val="2135"/>
              </a:spcBef>
              <a:spcAft>
                <a:spcPts val="0"/>
              </a:spcAft>
              <a:buSzPts val="4000"/>
              <a:buNone/>
              <a:defRPr sz="4000" b="1">
                <a:latin typeface="Amatic SC"/>
                <a:ea typeface="Amatic SC"/>
                <a:cs typeface="Amatic SC"/>
                <a:sym typeface="Amatic SC"/>
              </a:defRPr>
            </a:lvl2pPr>
            <a:lvl3pPr lvl="2" algn="ctr" rtl="0">
              <a:lnSpc>
                <a:spcPct val="100000"/>
              </a:lnSpc>
              <a:spcBef>
                <a:spcPts val="2135"/>
              </a:spcBef>
              <a:spcAft>
                <a:spcPts val="0"/>
              </a:spcAft>
              <a:buSzPts val="4000"/>
              <a:buNone/>
              <a:defRPr sz="4000" b="1">
                <a:latin typeface="Amatic SC"/>
                <a:ea typeface="Amatic SC"/>
                <a:cs typeface="Amatic SC"/>
                <a:sym typeface="Amatic SC"/>
              </a:defRPr>
            </a:lvl3pPr>
            <a:lvl4pPr lvl="3" algn="ctr" rtl="0">
              <a:lnSpc>
                <a:spcPct val="100000"/>
              </a:lnSpc>
              <a:spcBef>
                <a:spcPts val="2135"/>
              </a:spcBef>
              <a:spcAft>
                <a:spcPts val="0"/>
              </a:spcAft>
              <a:buSzPts val="4000"/>
              <a:buNone/>
              <a:defRPr sz="4000" b="1">
                <a:latin typeface="Amatic SC"/>
                <a:ea typeface="Amatic SC"/>
                <a:cs typeface="Amatic SC"/>
                <a:sym typeface="Amatic SC"/>
              </a:defRPr>
            </a:lvl4pPr>
            <a:lvl5pPr lvl="4" algn="ctr" rtl="0">
              <a:lnSpc>
                <a:spcPct val="100000"/>
              </a:lnSpc>
              <a:spcBef>
                <a:spcPts val="2135"/>
              </a:spcBef>
              <a:spcAft>
                <a:spcPts val="0"/>
              </a:spcAft>
              <a:buSzPts val="4000"/>
              <a:buNone/>
              <a:defRPr sz="4000" b="1">
                <a:latin typeface="Amatic SC"/>
                <a:ea typeface="Amatic SC"/>
                <a:cs typeface="Amatic SC"/>
                <a:sym typeface="Amatic SC"/>
              </a:defRPr>
            </a:lvl5pPr>
            <a:lvl6pPr lvl="5"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6pPr>
            <a:lvl7pPr lvl="6"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7pPr>
            <a:lvl8pPr lvl="7"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8pPr>
            <a:lvl9pPr lvl="8" algn="ctr" rtl="0">
              <a:lnSpc>
                <a:spcPct val="100000"/>
              </a:lnSpc>
              <a:spcBef>
                <a:spcPts val="2135"/>
              </a:spcBef>
              <a:spcAft>
                <a:spcPts val="2135"/>
              </a:spcAft>
              <a:buClr>
                <a:schemeClr val="dk1"/>
              </a:buClr>
              <a:buSzPts val="3200"/>
              <a:buNone/>
              <a:defRPr sz="4000" b="1">
                <a:latin typeface="Amatic SC"/>
                <a:ea typeface="Amatic SC"/>
                <a:cs typeface="Amatic SC"/>
                <a:sym typeface="Amatic SC"/>
              </a:defRPr>
            </a:lvl9pPr>
          </a:lstStyle>
          <a:p>
            <a:endParaRPr/>
          </a:p>
        </p:txBody>
      </p:sp>
      <p:sp>
        <p:nvSpPr>
          <p:cNvPr id="3340" name="Google Shape;3340;p134"/>
          <p:cNvSpPr txBox="1">
            <a:spLocks noGrp="1"/>
          </p:cNvSpPr>
          <p:nvPr>
            <p:ph type="subTitle" idx="4"/>
          </p:nvPr>
        </p:nvSpPr>
        <p:spPr>
          <a:xfrm>
            <a:off x="1233400" y="3632025"/>
            <a:ext cx="4309200" cy="482400"/>
          </a:xfrm>
          <a:prstGeom prst="rect">
            <a:avLst/>
          </a:prstGeom>
          <a:noFill/>
          <a:ln>
            <a:noFill/>
          </a:ln>
        </p:spPr>
        <p:txBody>
          <a:bodyPr spcFirstLastPara="1" wrap="square" lIns="91425" tIns="45700" rIns="91425" bIns="0" anchor="t" anchorCtr="0">
            <a:noAutofit/>
          </a:bodyPr>
          <a:lstStyle>
            <a:lvl1pPr lvl="0" algn="ctr" rtl="0">
              <a:lnSpc>
                <a:spcPct val="100000"/>
              </a:lnSpc>
              <a:spcBef>
                <a:spcPts val="0"/>
              </a:spcBef>
              <a:spcAft>
                <a:spcPts val="0"/>
              </a:spcAft>
              <a:buSzPts val="4000"/>
              <a:buNone/>
              <a:defRPr sz="4000" b="1">
                <a:latin typeface="Amatic SC"/>
                <a:ea typeface="Amatic SC"/>
                <a:cs typeface="Amatic SC"/>
                <a:sym typeface="Amatic SC"/>
              </a:defRPr>
            </a:lvl1pPr>
            <a:lvl2pPr lvl="1" algn="ctr" rtl="0">
              <a:lnSpc>
                <a:spcPct val="100000"/>
              </a:lnSpc>
              <a:spcBef>
                <a:spcPts val="2135"/>
              </a:spcBef>
              <a:spcAft>
                <a:spcPts val="0"/>
              </a:spcAft>
              <a:buSzPts val="4000"/>
              <a:buNone/>
              <a:defRPr sz="4000" b="1">
                <a:latin typeface="Amatic SC"/>
                <a:ea typeface="Amatic SC"/>
                <a:cs typeface="Amatic SC"/>
                <a:sym typeface="Amatic SC"/>
              </a:defRPr>
            </a:lvl2pPr>
            <a:lvl3pPr lvl="2" algn="ctr" rtl="0">
              <a:lnSpc>
                <a:spcPct val="100000"/>
              </a:lnSpc>
              <a:spcBef>
                <a:spcPts val="2135"/>
              </a:spcBef>
              <a:spcAft>
                <a:spcPts val="0"/>
              </a:spcAft>
              <a:buSzPts val="4000"/>
              <a:buNone/>
              <a:defRPr sz="4000" b="1">
                <a:latin typeface="Amatic SC"/>
                <a:ea typeface="Amatic SC"/>
                <a:cs typeface="Amatic SC"/>
                <a:sym typeface="Amatic SC"/>
              </a:defRPr>
            </a:lvl3pPr>
            <a:lvl4pPr lvl="3" algn="ctr" rtl="0">
              <a:lnSpc>
                <a:spcPct val="100000"/>
              </a:lnSpc>
              <a:spcBef>
                <a:spcPts val="2135"/>
              </a:spcBef>
              <a:spcAft>
                <a:spcPts val="0"/>
              </a:spcAft>
              <a:buSzPts val="4000"/>
              <a:buNone/>
              <a:defRPr sz="4000" b="1">
                <a:latin typeface="Amatic SC"/>
                <a:ea typeface="Amatic SC"/>
                <a:cs typeface="Amatic SC"/>
                <a:sym typeface="Amatic SC"/>
              </a:defRPr>
            </a:lvl4pPr>
            <a:lvl5pPr lvl="4" algn="ctr" rtl="0">
              <a:lnSpc>
                <a:spcPct val="100000"/>
              </a:lnSpc>
              <a:spcBef>
                <a:spcPts val="2135"/>
              </a:spcBef>
              <a:spcAft>
                <a:spcPts val="0"/>
              </a:spcAft>
              <a:buSzPts val="4000"/>
              <a:buNone/>
              <a:defRPr sz="4000" b="1">
                <a:latin typeface="Amatic SC"/>
                <a:ea typeface="Amatic SC"/>
                <a:cs typeface="Amatic SC"/>
                <a:sym typeface="Amatic SC"/>
              </a:defRPr>
            </a:lvl5pPr>
            <a:lvl6pPr lvl="5"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6pPr>
            <a:lvl7pPr lvl="6"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7pPr>
            <a:lvl8pPr lvl="7"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8pPr>
            <a:lvl9pPr lvl="8" algn="ctr" rtl="0">
              <a:lnSpc>
                <a:spcPct val="100000"/>
              </a:lnSpc>
              <a:spcBef>
                <a:spcPts val="2135"/>
              </a:spcBef>
              <a:spcAft>
                <a:spcPts val="2135"/>
              </a:spcAft>
              <a:buClr>
                <a:schemeClr val="dk1"/>
              </a:buClr>
              <a:buSzPts val="3200"/>
              <a:buNone/>
              <a:defRPr sz="4000" b="1">
                <a:latin typeface="Amatic SC"/>
                <a:ea typeface="Amatic SC"/>
                <a:cs typeface="Amatic SC"/>
                <a:sym typeface="Amatic SC"/>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1"/>
        <p:cNvGrpSpPr/>
        <p:nvPr/>
      </p:nvGrpSpPr>
      <p:grpSpPr>
        <a:xfrm>
          <a:off x="0" y="0"/>
          <a:ext cx="0" cy="0"/>
          <a:chOff x="0" y="0"/>
          <a:chExt cx="0" cy="0"/>
        </a:xfrm>
      </p:grpSpPr>
      <p:sp>
        <p:nvSpPr>
          <p:cNvPr id="82" name="Google Shape;82;p1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83" name="Google Shape;83;p1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1600"/>
              </a:spcBef>
              <a:spcAft>
                <a:spcPts val="0"/>
              </a:spcAft>
              <a:buClr>
                <a:schemeClr val="dk1"/>
              </a:buClr>
              <a:buSzPts val="2000"/>
              <a:buChar char="○"/>
              <a:defRPr sz="2000"/>
            </a:lvl2pPr>
            <a:lvl3pPr marL="1371600" lvl="2" indent="-342900" algn="l">
              <a:lnSpc>
                <a:spcPct val="90000"/>
              </a:lnSpc>
              <a:spcBef>
                <a:spcPts val="1600"/>
              </a:spcBef>
              <a:spcAft>
                <a:spcPts val="0"/>
              </a:spcAft>
              <a:buClr>
                <a:schemeClr val="dk1"/>
              </a:buClr>
              <a:buSzPts val="1800"/>
              <a:buChar char="■"/>
              <a:defRPr sz="1800"/>
            </a:lvl3pPr>
            <a:lvl4pPr marL="1828800" lvl="3" indent="-342900" algn="l">
              <a:lnSpc>
                <a:spcPct val="90000"/>
              </a:lnSpc>
              <a:spcBef>
                <a:spcPts val="1600"/>
              </a:spcBef>
              <a:spcAft>
                <a:spcPts val="0"/>
              </a:spcAft>
              <a:buClr>
                <a:schemeClr val="dk1"/>
              </a:buClr>
              <a:buSzPts val="1800"/>
              <a:buChar char="●"/>
              <a:defRPr sz="1800"/>
            </a:lvl4pPr>
            <a:lvl5pPr marL="2286000" lvl="4" indent="-342900" algn="l">
              <a:lnSpc>
                <a:spcPct val="90000"/>
              </a:lnSpc>
              <a:spcBef>
                <a:spcPts val="1600"/>
              </a:spcBef>
              <a:spcAft>
                <a:spcPts val="0"/>
              </a:spcAft>
              <a:buClr>
                <a:schemeClr val="dk1"/>
              </a:buClr>
              <a:buSzPts val="1800"/>
              <a:buChar char="○"/>
              <a:defRPr sz="1800"/>
            </a:lvl5pPr>
            <a:lvl6pPr marL="2743200" lvl="5" indent="-342900" algn="l">
              <a:lnSpc>
                <a:spcPct val="90000"/>
              </a:lnSpc>
              <a:spcBef>
                <a:spcPts val="1600"/>
              </a:spcBef>
              <a:spcAft>
                <a:spcPts val="0"/>
              </a:spcAft>
              <a:buClr>
                <a:schemeClr val="dk1"/>
              </a:buClr>
              <a:buSzPts val="1800"/>
              <a:buChar char="■"/>
              <a:defRPr/>
            </a:lvl6pPr>
            <a:lvl7pPr marL="3200400" lvl="6" indent="-342900" algn="l">
              <a:lnSpc>
                <a:spcPct val="90000"/>
              </a:lnSpc>
              <a:spcBef>
                <a:spcPts val="1600"/>
              </a:spcBef>
              <a:spcAft>
                <a:spcPts val="0"/>
              </a:spcAft>
              <a:buClr>
                <a:schemeClr val="dk1"/>
              </a:buClr>
              <a:buSzPts val="1800"/>
              <a:buChar char="●"/>
              <a:defRPr/>
            </a:lvl7pPr>
            <a:lvl8pPr marL="3657600" lvl="7" indent="-342900" algn="l">
              <a:lnSpc>
                <a:spcPct val="90000"/>
              </a:lnSpc>
              <a:spcBef>
                <a:spcPts val="1600"/>
              </a:spcBef>
              <a:spcAft>
                <a:spcPts val="0"/>
              </a:spcAft>
              <a:buClr>
                <a:schemeClr val="dk1"/>
              </a:buClr>
              <a:buSzPts val="1800"/>
              <a:buChar char="○"/>
              <a:defRPr/>
            </a:lvl8pPr>
            <a:lvl9pPr marL="4114800" lvl="8" indent="-342900" algn="l">
              <a:lnSpc>
                <a:spcPct val="90000"/>
              </a:lnSpc>
              <a:spcBef>
                <a:spcPts val="1600"/>
              </a:spcBef>
              <a:spcAft>
                <a:spcPts val="1600"/>
              </a:spcAft>
              <a:buClr>
                <a:schemeClr val="dk1"/>
              </a:buClr>
              <a:buSzPts val="1800"/>
              <a:buChar char="■"/>
              <a:defRPr/>
            </a:lvl9pPr>
          </a:lstStyle>
          <a:p>
            <a:endParaRPr/>
          </a:p>
        </p:txBody>
      </p:sp>
      <p:sp>
        <p:nvSpPr>
          <p:cNvPr id="84" name="Google Shape;84;p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5" name="Google Shape;85;p1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6" name="Google Shape;86;p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marR="0" lvl="0"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1pPr>
            <a:lvl2pPr marL="0" marR="0" lvl="1"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2pPr>
            <a:lvl3pPr marL="0" marR="0" lvl="2"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3pPr>
            <a:lvl4pPr marL="0" marR="0" lvl="3"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4pPr>
            <a:lvl5pPr marL="0" marR="0" lvl="4"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5pPr>
            <a:lvl6pPr marL="0" marR="0" lvl="5"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6pPr>
            <a:lvl7pPr marL="0" marR="0" lvl="6"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7pPr>
            <a:lvl8pPr marL="0" marR="0" lvl="7"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8pPr>
            <a:lvl9pPr marL="0" marR="0" lvl="8"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2"/>
        </a:solidFill>
        <a:effectLst/>
      </p:bgPr>
    </p:bg>
    <p:spTree>
      <p:nvGrpSpPr>
        <p:cNvPr id="1" name="Shape 93"/>
        <p:cNvGrpSpPr/>
        <p:nvPr/>
      </p:nvGrpSpPr>
      <p:grpSpPr>
        <a:xfrm>
          <a:off x="0" y="0"/>
          <a:ext cx="0" cy="0"/>
          <a:chOff x="0" y="0"/>
          <a:chExt cx="0" cy="0"/>
        </a:xfrm>
      </p:grpSpPr>
      <p:grpSp>
        <p:nvGrpSpPr>
          <p:cNvPr id="94" name="Google Shape;94;p16"/>
          <p:cNvGrpSpPr/>
          <p:nvPr/>
        </p:nvGrpSpPr>
        <p:grpSpPr>
          <a:xfrm>
            <a:off x="0" y="-713753"/>
            <a:ext cx="12192000" cy="4111853"/>
            <a:chOff x="0" y="-713753"/>
            <a:chExt cx="12192000" cy="4111853"/>
          </a:xfrm>
        </p:grpSpPr>
        <p:sp>
          <p:nvSpPr>
            <p:cNvPr id="95" name="Google Shape;95;p16"/>
            <p:cNvSpPr/>
            <p:nvPr/>
          </p:nvSpPr>
          <p:spPr>
            <a:xfrm>
              <a:off x="0" y="0"/>
              <a:ext cx="12192000" cy="33981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96" name="Google Shape;96;p16"/>
            <p:cNvPicPr preferRelativeResize="0"/>
            <p:nvPr/>
          </p:nvPicPr>
          <p:blipFill rotWithShape="1">
            <a:blip r:embed="rId2">
              <a:alphaModFix/>
            </a:blip>
            <a:srcRect/>
            <a:stretch/>
          </p:blipFill>
          <p:spPr>
            <a:xfrm>
              <a:off x="3808209" y="-713753"/>
              <a:ext cx="4532764" cy="3399577"/>
            </a:xfrm>
            <a:prstGeom prst="rect">
              <a:avLst/>
            </a:prstGeom>
            <a:noFill/>
            <a:ln>
              <a:noFill/>
            </a:ln>
          </p:spPr>
        </p:pic>
      </p:grpSp>
      <p:sp>
        <p:nvSpPr>
          <p:cNvPr id="97" name="Google Shape;97;p16"/>
          <p:cNvSpPr txBox="1">
            <a:spLocks noGrp="1"/>
          </p:cNvSpPr>
          <p:nvPr>
            <p:ph type="title"/>
          </p:nvPr>
        </p:nvSpPr>
        <p:spPr>
          <a:xfrm>
            <a:off x="669882" y="443230"/>
            <a:ext cx="10852200" cy="441900"/>
          </a:xfrm>
          <a:prstGeom prst="rect">
            <a:avLst/>
          </a:prstGeom>
          <a:noFill/>
          <a:ln>
            <a:noFill/>
          </a:ln>
        </p:spPr>
        <p:txBody>
          <a:bodyPr spcFirstLastPara="1" wrap="square" lIns="90150" tIns="46975" rIns="90150" bIns="46975" anchor="t" anchorCtr="0">
            <a:norm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6"/>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16"/>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16"/>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Left/right">
  <p:cSld name="Left/right">
    <p:bg>
      <p:bgPr>
        <a:solidFill>
          <a:schemeClr val="lt2"/>
        </a:solidFill>
        <a:effectLst/>
      </p:bgPr>
    </p:bg>
    <p:spTree>
      <p:nvGrpSpPr>
        <p:cNvPr id="1" name="Shape 101"/>
        <p:cNvGrpSpPr/>
        <p:nvPr/>
      </p:nvGrpSpPr>
      <p:grpSpPr>
        <a:xfrm>
          <a:off x="0" y="0"/>
          <a:ext cx="0" cy="0"/>
          <a:chOff x="0" y="0"/>
          <a:chExt cx="0" cy="0"/>
        </a:xfrm>
      </p:grpSpPr>
      <p:sp>
        <p:nvSpPr>
          <p:cNvPr id="102" name="Google Shape;102;p17"/>
          <p:cNvSpPr/>
          <p:nvPr/>
        </p:nvSpPr>
        <p:spPr>
          <a:xfrm>
            <a:off x="0" y="0"/>
            <a:ext cx="4823400" cy="68664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03" name="Google Shape;103;p17"/>
          <p:cNvPicPr preferRelativeResize="0"/>
          <p:nvPr/>
        </p:nvPicPr>
        <p:blipFill rotWithShape="1">
          <a:blip r:embed="rId2">
            <a:alphaModFix/>
          </a:blip>
          <a:srcRect/>
          <a:stretch/>
        </p:blipFill>
        <p:spPr>
          <a:xfrm>
            <a:off x="-205404" y="4769308"/>
            <a:ext cx="1632407" cy="2056833"/>
          </a:xfrm>
          <a:prstGeom prst="rect">
            <a:avLst/>
          </a:prstGeom>
          <a:noFill/>
          <a:ln>
            <a:noFill/>
          </a:ln>
        </p:spPr>
      </p:pic>
      <p:sp>
        <p:nvSpPr>
          <p:cNvPr id="104" name="Google Shape;104;p17"/>
          <p:cNvSpPr txBox="1">
            <a:spLocks noGrp="1"/>
          </p:cNvSpPr>
          <p:nvPr>
            <p:ph type="title"/>
          </p:nvPr>
        </p:nvSpPr>
        <p:spPr>
          <a:xfrm>
            <a:off x="583200" y="770400"/>
            <a:ext cx="3960000" cy="882000"/>
          </a:xfrm>
          <a:prstGeom prst="rect">
            <a:avLst/>
          </a:prstGeom>
          <a:noFill/>
          <a:ln>
            <a:noFill/>
          </a:ln>
        </p:spPr>
        <p:txBody>
          <a:bodyPr spcFirstLastPara="1" wrap="square" lIns="90150" tIns="46975" rIns="90150" bIns="46975" anchor="ctr" anchorCtr="0">
            <a:normAutofit/>
          </a:bodyPr>
          <a:lstStyle>
            <a:lvl1pPr lvl="0" algn="l">
              <a:lnSpc>
                <a:spcPct val="100000"/>
              </a:lnSpc>
              <a:spcBef>
                <a:spcPts val="0"/>
              </a:spcBef>
              <a:spcAft>
                <a:spcPts val="0"/>
              </a:spcAft>
              <a:buClr>
                <a:srgbClr val="262626"/>
              </a:buClr>
              <a:buSzPts val="3600"/>
              <a:buFont typeface="Arial"/>
              <a:buNone/>
              <a:defRPr sz="3600">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17"/>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17"/>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17"/>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08" name="Google Shape;108;p17"/>
          <p:cNvSpPr txBox="1">
            <a:spLocks noGrp="1"/>
          </p:cNvSpPr>
          <p:nvPr>
            <p:ph type="body" idx="1"/>
          </p:nvPr>
        </p:nvSpPr>
        <p:spPr>
          <a:xfrm>
            <a:off x="586800" y="1764000"/>
            <a:ext cx="3956400" cy="4093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17"/>
          <p:cNvSpPr txBox="1">
            <a:spLocks noGrp="1"/>
          </p:cNvSpPr>
          <p:nvPr>
            <p:ph type="body" idx="2"/>
          </p:nvPr>
        </p:nvSpPr>
        <p:spPr>
          <a:xfrm>
            <a:off x="5101200" y="769939"/>
            <a:ext cx="6480000" cy="50880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110"/>
        <p:cNvGrpSpPr/>
        <p:nvPr/>
      </p:nvGrpSpPr>
      <p:grpSpPr>
        <a:xfrm>
          <a:off x="0" y="0"/>
          <a:ext cx="0" cy="0"/>
          <a:chOff x="0" y="0"/>
          <a:chExt cx="0" cy="0"/>
        </a:xfrm>
      </p:grpSpPr>
      <p:grpSp>
        <p:nvGrpSpPr>
          <p:cNvPr id="111" name="Google Shape;111;p18"/>
          <p:cNvGrpSpPr/>
          <p:nvPr/>
        </p:nvGrpSpPr>
        <p:grpSpPr>
          <a:xfrm>
            <a:off x="0" y="3820889"/>
            <a:ext cx="12192000" cy="3037239"/>
            <a:chOff x="0" y="3820889"/>
            <a:chExt cx="12192000" cy="3037239"/>
          </a:xfrm>
        </p:grpSpPr>
        <p:sp>
          <p:nvSpPr>
            <p:cNvPr id="112" name="Google Shape;112;p18"/>
            <p:cNvSpPr/>
            <p:nvPr/>
          </p:nvSpPr>
          <p:spPr>
            <a:xfrm>
              <a:off x="0" y="5502728"/>
              <a:ext cx="12192000" cy="13554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113" name="Google Shape;113;p18"/>
            <p:cNvGrpSpPr/>
            <p:nvPr/>
          </p:nvGrpSpPr>
          <p:grpSpPr>
            <a:xfrm>
              <a:off x="1261674" y="3820889"/>
              <a:ext cx="9361839" cy="2073749"/>
              <a:chOff x="74036" y="615227"/>
              <a:chExt cx="12564541" cy="2982524"/>
            </a:xfrm>
          </p:grpSpPr>
          <p:pic>
            <p:nvPicPr>
              <p:cNvPr id="114" name="Google Shape;114;p18"/>
              <p:cNvPicPr preferRelativeResize="0"/>
              <p:nvPr/>
            </p:nvPicPr>
            <p:blipFill rotWithShape="1">
              <a:blip r:embed="rId2">
                <a:alphaModFix/>
              </a:blip>
              <a:srcRect/>
              <a:stretch/>
            </p:blipFill>
            <p:spPr>
              <a:xfrm>
                <a:off x="1598630" y="887261"/>
                <a:ext cx="2652467" cy="2710490"/>
              </a:xfrm>
              <a:prstGeom prst="rect">
                <a:avLst/>
              </a:prstGeom>
              <a:noFill/>
              <a:ln>
                <a:noFill/>
              </a:ln>
            </p:spPr>
          </p:pic>
          <p:pic>
            <p:nvPicPr>
              <p:cNvPr id="115" name="Google Shape;115;p18"/>
              <p:cNvPicPr preferRelativeResize="0"/>
              <p:nvPr/>
            </p:nvPicPr>
            <p:blipFill rotWithShape="1">
              <a:blip r:embed="rId3">
                <a:alphaModFix/>
              </a:blip>
              <a:srcRect/>
              <a:stretch/>
            </p:blipFill>
            <p:spPr>
              <a:xfrm>
                <a:off x="9725142" y="1540035"/>
                <a:ext cx="932347" cy="1785681"/>
              </a:xfrm>
              <a:prstGeom prst="rect">
                <a:avLst/>
              </a:prstGeom>
              <a:noFill/>
              <a:ln>
                <a:noFill/>
              </a:ln>
            </p:spPr>
          </p:pic>
          <p:pic>
            <p:nvPicPr>
              <p:cNvPr id="116" name="Google Shape;116;p18"/>
              <p:cNvPicPr preferRelativeResize="0"/>
              <p:nvPr/>
            </p:nvPicPr>
            <p:blipFill rotWithShape="1">
              <a:blip r:embed="rId4">
                <a:alphaModFix/>
              </a:blip>
              <a:srcRect/>
              <a:stretch/>
            </p:blipFill>
            <p:spPr>
              <a:xfrm>
                <a:off x="74036" y="676639"/>
                <a:ext cx="2115091" cy="2710489"/>
              </a:xfrm>
              <a:prstGeom prst="rect">
                <a:avLst/>
              </a:prstGeom>
              <a:noFill/>
              <a:ln>
                <a:noFill/>
              </a:ln>
            </p:spPr>
          </p:pic>
          <p:pic>
            <p:nvPicPr>
              <p:cNvPr id="117" name="Google Shape;117;p18"/>
              <p:cNvPicPr preferRelativeResize="0"/>
              <p:nvPr/>
            </p:nvPicPr>
            <p:blipFill rotWithShape="1">
              <a:blip r:embed="rId5">
                <a:alphaModFix/>
              </a:blip>
              <a:srcRect/>
              <a:stretch/>
            </p:blipFill>
            <p:spPr>
              <a:xfrm>
                <a:off x="5633821" y="676638"/>
                <a:ext cx="1210851" cy="2710490"/>
              </a:xfrm>
              <a:prstGeom prst="rect">
                <a:avLst/>
              </a:prstGeom>
              <a:noFill/>
              <a:ln>
                <a:noFill/>
              </a:ln>
            </p:spPr>
          </p:pic>
          <p:pic>
            <p:nvPicPr>
              <p:cNvPr id="118" name="Google Shape;118;p18"/>
              <p:cNvPicPr preferRelativeResize="0"/>
              <p:nvPr/>
            </p:nvPicPr>
            <p:blipFill rotWithShape="1">
              <a:blip r:embed="rId6">
                <a:alphaModFix/>
              </a:blip>
              <a:srcRect/>
              <a:stretch/>
            </p:blipFill>
            <p:spPr>
              <a:xfrm>
                <a:off x="3681295" y="887261"/>
                <a:ext cx="2162337" cy="2710489"/>
              </a:xfrm>
              <a:prstGeom prst="rect">
                <a:avLst/>
              </a:prstGeom>
              <a:noFill/>
              <a:ln>
                <a:noFill/>
              </a:ln>
            </p:spPr>
          </p:pic>
          <p:pic>
            <p:nvPicPr>
              <p:cNvPr id="119" name="Google Shape;119;p18"/>
              <p:cNvPicPr preferRelativeResize="0"/>
              <p:nvPr/>
            </p:nvPicPr>
            <p:blipFill rotWithShape="1">
              <a:blip r:embed="rId7">
                <a:alphaModFix/>
              </a:blip>
              <a:srcRect/>
              <a:stretch/>
            </p:blipFill>
            <p:spPr>
              <a:xfrm>
                <a:off x="10872787" y="1970472"/>
                <a:ext cx="1765790" cy="1355244"/>
              </a:xfrm>
              <a:prstGeom prst="rect">
                <a:avLst/>
              </a:prstGeom>
              <a:noFill/>
              <a:ln>
                <a:noFill/>
              </a:ln>
            </p:spPr>
          </p:pic>
          <p:pic>
            <p:nvPicPr>
              <p:cNvPr id="120" name="Google Shape;120;p18"/>
              <p:cNvPicPr preferRelativeResize="0"/>
              <p:nvPr/>
            </p:nvPicPr>
            <p:blipFill rotWithShape="1">
              <a:blip r:embed="rId8">
                <a:alphaModFix/>
              </a:blip>
              <a:srcRect/>
              <a:stretch/>
            </p:blipFill>
            <p:spPr>
              <a:xfrm>
                <a:off x="6536811" y="615227"/>
                <a:ext cx="2151182" cy="2710489"/>
              </a:xfrm>
              <a:prstGeom prst="rect">
                <a:avLst/>
              </a:prstGeom>
              <a:noFill/>
              <a:ln>
                <a:noFill/>
              </a:ln>
            </p:spPr>
          </p:pic>
          <p:pic>
            <p:nvPicPr>
              <p:cNvPr id="121" name="Google Shape;121;p18"/>
              <p:cNvPicPr preferRelativeResize="0"/>
              <p:nvPr/>
            </p:nvPicPr>
            <p:blipFill rotWithShape="1">
              <a:blip r:embed="rId9">
                <a:alphaModFix/>
              </a:blip>
              <a:srcRect/>
              <a:stretch/>
            </p:blipFill>
            <p:spPr>
              <a:xfrm>
                <a:off x="8193818" y="1627278"/>
                <a:ext cx="1393263" cy="1970472"/>
              </a:xfrm>
              <a:prstGeom prst="rect">
                <a:avLst/>
              </a:prstGeom>
              <a:noFill/>
              <a:ln>
                <a:noFill/>
              </a:ln>
            </p:spPr>
          </p:pic>
        </p:grpSp>
      </p:grpSp>
      <p:sp>
        <p:nvSpPr>
          <p:cNvPr id="122" name="Google Shape;122;p18"/>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18"/>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18"/>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25" name="Google Shape;125;p18"/>
          <p:cNvSpPr txBox="1">
            <a:spLocks noGrp="1"/>
          </p:cNvSpPr>
          <p:nvPr>
            <p:ph type="ctrTitle"/>
          </p:nvPr>
        </p:nvSpPr>
        <p:spPr>
          <a:xfrm>
            <a:off x="1753747" y="1320678"/>
            <a:ext cx="8684400" cy="1536900"/>
          </a:xfrm>
          <a:prstGeom prst="rect">
            <a:avLst/>
          </a:prstGeom>
          <a:noFill/>
          <a:ln>
            <a:noFill/>
          </a:ln>
        </p:spPr>
        <p:txBody>
          <a:bodyPr spcFirstLastPara="1" wrap="square" lIns="90000" tIns="46800" rIns="90000" bIns="0" anchor="b" anchorCtr="0">
            <a:normAutofit/>
          </a:bodyPr>
          <a:lstStyle>
            <a:lvl1pPr lvl="0" algn="ctr">
              <a:lnSpc>
                <a:spcPct val="100000"/>
              </a:lnSpc>
              <a:spcBef>
                <a:spcPts val="0"/>
              </a:spcBef>
              <a:spcAft>
                <a:spcPts val="0"/>
              </a:spcAft>
              <a:buClr>
                <a:srgbClr val="262626"/>
              </a:buClr>
              <a:buSzPts val="7200"/>
              <a:buFont typeface="Arial"/>
              <a:buNone/>
              <a:defRPr sz="72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18"/>
          <p:cNvSpPr txBox="1">
            <a:spLocks noGrp="1"/>
          </p:cNvSpPr>
          <p:nvPr>
            <p:ph type="subTitle" idx="1"/>
          </p:nvPr>
        </p:nvSpPr>
        <p:spPr>
          <a:xfrm>
            <a:off x="1753747" y="2936211"/>
            <a:ext cx="8684400" cy="693300"/>
          </a:xfrm>
          <a:prstGeom prst="rect">
            <a:avLst/>
          </a:prstGeom>
          <a:noFill/>
          <a:ln>
            <a:noFill/>
          </a:ln>
        </p:spPr>
        <p:txBody>
          <a:bodyPr spcFirstLastPara="1" wrap="square" lIns="90000" tIns="0" rIns="90000" bIns="46800" anchor="t" anchorCtr="0">
            <a:normAutofit/>
          </a:bodyPr>
          <a:lstStyle>
            <a:lvl1pPr lvl="0" algn="ctr">
              <a:lnSpc>
                <a:spcPct val="100000"/>
              </a:lnSpc>
              <a:spcBef>
                <a:spcPts val="0"/>
              </a:spcBef>
              <a:spcAft>
                <a:spcPts val="0"/>
              </a:spcAft>
              <a:buClr>
                <a:srgbClr val="262626"/>
              </a:buClr>
              <a:buSzPts val="2800"/>
              <a:buNone/>
              <a:defRPr sz="2800" u="none" strike="noStrike" cap="none">
                <a:solidFill>
                  <a:srgbClr val="262626"/>
                </a:solidFill>
              </a:defRPr>
            </a:lvl1pPr>
            <a:lvl2pPr lvl="1" algn="ctr">
              <a:lnSpc>
                <a:spcPct val="130000"/>
              </a:lnSpc>
              <a:spcBef>
                <a:spcPts val="1000"/>
              </a:spcBef>
              <a:spcAft>
                <a:spcPts val="0"/>
              </a:spcAft>
              <a:buClr>
                <a:srgbClr val="262626"/>
              </a:buClr>
              <a:buSzPts val="2000"/>
              <a:buNone/>
              <a:defRPr sz="2000"/>
            </a:lvl2pPr>
            <a:lvl3pPr lvl="2" algn="ctr">
              <a:lnSpc>
                <a:spcPct val="130000"/>
              </a:lnSpc>
              <a:spcBef>
                <a:spcPts val="1000"/>
              </a:spcBef>
              <a:spcAft>
                <a:spcPts val="0"/>
              </a:spcAft>
              <a:buClr>
                <a:srgbClr val="262626"/>
              </a:buClr>
              <a:buSzPts val="1800"/>
              <a:buNone/>
              <a:defRPr sz="1800"/>
            </a:lvl3pPr>
            <a:lvl4pPr lvl="3" algn="ctr">
              <a:lnSpc>
                <a:spcPct val="130000"/>
              </a:lnSpc>
              <a:spcBef>
                <a:spcPts val="1000"/>
              </a:spcBef>
              <a:spcAft>
                <a:spcPts val="0"/>
              </a:spcAft>
              <a:buClr>
                <a:srgbClr val="262626"/>
              </a:buClr>
              <a:buSzPts val="1600"/>
              <a:buNone/>
              <a:defRPr sz="1600"/>
            </a:lvl4pPr>
            <a:lvl5pPr lvl="4" algn="ctr">
              <a:lnSpc>
                <a:spcPct val="130000"/>
              </a:lnSpc>
              <a:spcBef>
                <a:spcPts val="1000"/>
              </a:spcBef>
              <a:spcAft>
                <a:spcPts val="0"/>
              </a:spcAft>
              <a:buClr>
                <a:srgbClr val="262626"/>
              </a:buClr>
              <a:buSzPts val="1600"/>
              <a:buNone/>
              <a:defRPr sz="1600"/>
            </a:lvl5pPr>
            <a:lvl6pPr lvl="5" algn="ctr">
              <a:lnSpc>
                <a:spcPct val="90000"/>
              </a:lnSpc>
              <a:spcBef>
                <a:spcPts val="10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2"/>
        </a:solidFill>
        <a:effectLst/>
      </p:bgPr>
    </p:bg>
    <p:spTree>
      <p:nvGrpSpPr>
        <p:cNvPr id="1" name="Shape 127"/>
        <p:cNvGrpSpPr/>
        <p:nvPr/>
      </p:nvGrpSpPr>
      <p:grpSpPr>
        <a:xfrm>
          <a:off x="0" y="0"/>
          <a:ext cx="0" cy="0"/>
          <a:chOff x="0" y="0"/>
          <a:chExt cx="0" cy="0"/>
        </a:xfrm>
      </p:grpSpPr>
      <p:pic>
        <p:nvPicPr>
          <p:cNvPr id="128" name="Google Shape;128;p19"/>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29" name="Google Shape;129;p19"/>
          <p:cNvSpPr txBox="1">
            <a:spLocks noGrp="1"/>
          </p:cNvSpPr>
          <p:nvPr>
            <p:ph type="title"/>
          </p:nvPr>
        </p:nvSpPr>
        <p:spPr>
          <a:xfrm>
            <a:off x="669882" y="443234"/>
            <a:ext cx="10852200" cy="441900"/>
          </a:xfrm>
          <a:prstGeom prst="rect">
            <a:avLst/>
          </a:prstGeom>
          <a:noFill/>
          <a:ln>
            <a:noFill/>
          </a:ln>
        </p:spPr>
        <p:txBody>
          <a:bodyPr spcFirstLastPara="1" wrap="square" lIns="90150" tIns="46975" rIns="90150" bIns="46975" anchor="t" anchorCtr="0">
            <a:norm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19"/>
          <p:cNvSpPr txBox="1">
            <a:spLocks noGrp="1"/>
          </p:cNvSpPr>
          <p:nvPr>
            <p:ph type="body" idx="1"/>
          </p:nvPr>
        </p:nvSpPr>
        <p:spPr>
          <a:xfrm>
            <a:off x="669882" y="952508"/>
            <a:ext cx="10852200" cy="5388900"/>
          </a:xfrm>
          <a:prstGeom prst="rect">
            <a:avLst/>
          </a:prstGeom>
          <a:noFill/>
          <a:ln>
            <a:noFill/>
          </a:ln>
        </p:spPr>
        <p:txBody>
          <a:bodyPr spcFirstLastPara="1" wrap="square" lIns="90150" tIns="46975" rIns="90150" bIns="46975" anchor="t" anchorCtr="0">
            <a:normAutofit/>
          </a:bodyPr>
          <a:lstStyle>
            <a:lvl1pPr marL="457200" marR="0" lvl="0" indent="-330200" algn="l">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marR="0" lvl="1"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2pPr>
            <a:lvl3pPr marL="1371600" marR="0" lvl="2"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3pPr>
            <a:lvl4pPr marL="1828800" marR="0" lvl="3"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9"/>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19"/>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19"/>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type="secHead">
  <p:cSld name="SECTION_HEADER">
    <p:bg>
      <p:bgPr>
        <a:solidFill>
          <a:schemeClr val="lt2"/>
        </a:solidFill>
        <a:effectLst/>
      </p:bgPr>
    </p:bg>
    <p:spTree>
      <p:nvGrpSpPr>
        <p:cNvPr id="1" name="Shape 134"/>
        <p:cNvGrpSpPr/>
        <p:nvPr/>
      </p:nvGrpSpPr>
      <p:grpSpPr>
        <a:xfrm>
          <a:off x="0" y="0"/>
          <a:ext cx="0" cy="0"/>
          <a:chOff x="0" y="0"/>
          <a:chExt cx="0" cy="0"/>
        </a:xfrm>
      </p:grpSpPr>
      <p:grpSp>
        <p:nvGrpSpPr>
          <p:cNvPr id="135" name="Google Shape;135;p20"/>
          <p:cNvGrpSpPr/>
          <p:nvPr/>
        </p:nvGrpSpPr>
        <p:grpSpPr>
          <a:xfrm>
            <a:off x="-1" y="0"/>
            <a:ext cx="12192001" cy="6843039"/>
            <a:chOff x="-1" y="0"/>
            <a:chExt cx="12192001" cy="6843039"/>
          </a:xfrm>
        </p:grpSpPr>
        <p:sp>
          <p:nvSpPr>
            <p:cNvPr id="136" name="Google Shape;136;p20"/>
            <p:cNvSpPr/>
            <p:nvPr/>
          </p:nvSpPr>
          <p:spPr>
            <a:xfrm>
              <a:off x="0" y="0"/>
              <a:ext cx="12192000" cy="29082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37" name="Google Shape;137;p20"/>
            <p:cNvPicPr preferRelativeResize="0"/>
            <p:nvPr/>
          </p:nvPicPr>
          <p:blipFill rotWithShape="1">
            <a:blip r:embed="rId2">
              <a:alphaModFix/>
            </a:blip>
            <a:srcRect/>
            <a:stretch/>
          </p:blipFill>
          <p:spPr>
            <a:xfrm>
              <a:off x="9492001" y="5856627"/>
              <a:ext cx="2699999" cy="986412"/>
            </a:xfrm>
            <a:prstGeom prst="rect">
              <a:avLst/>
            </a:prstGeom>
            <a:noFill/>
            <a:ln>
              <a:noFill/>
            </a:ln>
          </p:spPr>
        </p:pic>
        <p:pic>
          <p:nvPicPr>
            <p:cNvPr id="138" name="Google Shape;138;p20"/>
            <p:cNvPicPr preferRelativeResize="0"/>
            <p:nvPr/>
          </p:nvPicPr>
          <p:blipFill rotWithShape="1">
            <a:blip r:embed="rId3">
              <a:alphaModFix/>
            </a:blip>
            <a:srcRect/>
            <a:stretch/>
          </p:blipFill>
          <p:spPr>
            <a:xfrm>
              <a:off x="-1" y="0"/>
              <a:ext cx="1281113" cy="1387252"/>
            </a:xfrm>
            <a:prstGeom prst="rect">
              <a:avLst/>
            </a:prstGeom>
            <a:noFill/>
            <a:ln>
              <a:noFill/>
            </a:ln>
          </p:spPr>
        </p:pic>
      </p:grpSp>
      <p:sp>
        <p:nvSpPr>
          <p:cNvPr id="139" name="Google Shape;139;p20"/>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20"/>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20"/>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42" name="Google Shape;142;p20"/>
          <p:cNvSpPr txBox="1">
            <a:spLocks noGrp="1"/>
          </p:cNvSpPr>
          <p:nvPr>
            <p:ph type="title"/>
          </p:nvPr>
        </p:nvSpPr>
        <p:spPr>
          <a:xfrm>
            <a:off x="2450646" y="3592006"/>
            <a:ext cx="7290600" cy="876300"/>
          </a:xfrm>
          <a:prstGeom prst="rect">
            <a:avLst/>
          </a:prstGeom>
          <a:noFill/>
          <a:ln>
            <a:noFill/>
          </a:ln>
        </p:spPr>
        <p:txBody>
          <a:bodyPr spcFirstLastPara="1" wrap="square" lIns="90000" tIns="46800" rIns="90000" bIns="0" anchor="b" anchorCtr="0">
            <a:normAutofit/>
          </a:bodyPr>
          <a:lstStyle>
            <a:lvl1pPr lvl="0" algn="ctr">
              <a:lnSpc>
                <a:spcPct val="100000"/>
              </a:lnSpc>
              <a:spcBef>
                <a:spcPts val="0"/>
              </a:spcBef>
              <a:spcAft>
                <a:spcPts val="0"/>
              </a:spcAft>
              <a:buClr>
                <a:srgbClr val="262626"/>
              </a:buClr>
              <a:buSzPts val="5400"/>
              <a:buFont typeface="Arial"/>
              <a:buNone/>
              <a:defRPr sz="540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20"/>
          <p:cNvSpPr txBox="1">
            <a:spLocks noGrp="1"/>
          </p:cNvSpPr>
          <p:nvPr>
            <p:ph type="body" idx="1"/>
          </p:nvPr>
        </p:nvSpPr>
        <p:spPr>
          <a:xfrm>
            <a:off x="2450646" y="4511675"/>
            <a:ext cx="7290600" cy="1077900"/>
          </a:xfrm>
          <a:prstGeom prst="rect">
            <a:avLst/>
          </a:prstGeom>
          <a:noFill/>
          <a:ln>
            <a:noFill/>
          </a:ln>
        </p:spPr>
        <p:txBody>
          <a:bodyPr spcFirstLastPara="1" wrap="square" lIns="90000" tIns="0" rIns="90000" bIns="46800" anchor="t" anchorCtr="0">
            <a:normAutofit/>
          </a:bodyPr>
          <a:lstStyle>
            <a:lvl1pPr marL="457200" lvl="0" indent="-228600" algn="ctr">
              <a:lnSpc>
                <a:spcPct val="130000"/>
              </a:lnSpc>
              <a:spcBef>
                <a:spcPts val="0"/>
              </a:spcBef>
              <a:spcAft>
                <a:spcPts val="0"/>
              </a:spcAft>
              <a:buClr>
                <a:srgbClr val="262626"/>
              </a:buClr>
              <a:buSzPts val="1600"/>
              <a:buNone/>
              <a:defRPr sz="1600" b="0" i="0" u="none" strike="noStrike" cap="none">
                <a:solidFill>
                  <a:srgbClr val="262626"/>
                </a:solidFill>
                <a:latin typeface="Arial"/>
                <a:ea typeface="Arial"/>
                <a:cs typeface="Arial"/>
                <a:sym typeface="Arial"/>
              </a:defRPr>
            </a:lvl1pPr>
            <a:lvl2pPr marL="914400" lvl="1" indent="-228600" algn="l">
              <a:lnSpc>
                <a:spcPct val="130000"/>
              </a:lnSpc>
              <a:spcBef>
                <a:spcPts val="1000"/>
              </a:spcBef>
              <a:spcAft>
                <a:spcPts val="0"/>
              </a:spcAft>
              <a:buClr>
                <a:srgbClr val="888888"/>
              </a:buClr>
              <a:buSzPts val="2000"/>
              <a:buNone/>
              <a:defRPr sz="2000">
                <a:solidFill>
                  <a:srgbClr val="888888"/>
                </a:solidFill>
              </a:defRPr>
            </a:lvl2pPr>
            <a:lvl3pPr marL="1371600" lvl="2" indent="-228600" algn="l">
              <a:lnSpc>
                <a:spcPct val="130000"/>
              </a:lnSpc>
              <a:spcBef>
                <a:spcPts val="1000"/>
              </a:spcBef>
              <a:spcAft>
                <a:spcPts val="0"/>
              </a:spcAft>
              <a:buClr>
                <a:srgbClr val="888888"/>
              </a:buClr>
              <a:buSzPts val="1800"/>
              <a:buNone/>
              <a:defRPr sz="1800">
                <a:solidFill>
                  <a:srgbClr val="888888"/>
                </a:solidFill>
              </a:defRPr>
            </a:lvl3pPr>
            <a:lvl4pPr marL="1828800" lvl="3" indent="-228600" algn="l">
              <a:lnSpc>
                <a:spcPct val="130000"/>
              </a:lnSpc>
              <a:spcBef>
                <a:spcPts val="1000"/>
              </a:spcBef>
              <a:spcAft>
                <a:spcPts val="0"/>
              </a:spcAft>
              <a:buClr>
                <a:srgbClr val="888888"/>
              </a:buClr>
              <a:buSzPts val="1600"/>
              <a:buNone/>
              <a:defRPr sz="1600">
                <a:solidFill>
                  <a:srgbClr val="888888"/>
                </a:solidFill>
              </a:defRPr>
            </a:lvl4pPr>
            <a:lvl5pPr marL="2286000" lvl="4" indent="-228600" algn="l">
              <a:lnSpc>
                <a:spcPct val="130000"/>
              </a:lnSpc>
              <a:spcBef>
                <a:spcPts val="1000"/>
              </a:spcBef>
              <a:spcAft>
                <a:spcPts val="0"/>
              </a:spcAft>
              <a:buClr>
                <a:srgbClr val="888888"/>
              </a:buClr>
              <a:buSzPts val="1600"/>
              <a:buNone/>
              <a:defRPr sz="1600">
                <a:solidFill>
                  <a:srgbClr val="888888"/>
                </a:solidFill>
              </a:defRPr>
            </a:lvl5pPr>
            <a:lvl6pPr marL="2743200" lvl="5" indent="-228600" algn="l">
              <a:lnSpc>
                <a:spcPct val="90000"/>
              </a:lnSpc>
              <a:spcBef>
                <a:spcPts val="10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column content" type="twoObj">
  <p:cSld name="TWO_OBJECTS">
    <p:bg>
      <p:bgPr>
        <a:solidFill>
          <a:schemeClr val="lt2"/>
        </a:solidFill>
        <a:effectLst/>
      </p:bgPr>
    </p:bg>
    <p:spTree>
      <p:nvGrpSpPr>
        <p:cNvPr id="1" name="Shape 144"/>
        <p:cNvGrpSpPr/>
        <p:nvPr/>
      </p:nvGrpSpPr>
      <p:grpSpPr>
        <a:xfrm>
          <a:off x="0" y="0"/>
          <a:ext cx="0" cy="0"/>
          <a:chOff x="0" y="0"/>
          <a:chExt cx="0" cy="0"/>
        </a:xfrm>
      </p:grpSpPr>
      <p:pic>
        <p:nvPicPr>
          <p:cNvPr id="145" name="Google Shape;145;p21"/>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46" name="Google Shape;146;p21"/>
          <p:cNvSpPr txBox="1">
            <a:spLocks noGrp="1"/>
          </p:cNvSpPr>
          <p:nvPr>
            <p:ph type="title"/>
          </p:nvPr>
        </p:nvSpPr>
        <p:spPr>
          <a:xfrm>
            <a:off x="669882" y="443234"/>
            <a:ext cx="10852200" cy="441900"/>
          </a:xfrm>
          <a:prstGeom prst="rect">
            <a:avLst/>
          </a:prstGeom>
          <a:noFill/>
          <a:ln>
            <a:noFill/>
          </a:ln>
        </p:spPr>
        <p:txBody>
          <a:bodyPr spcFirstLastPara="1" wrap="square" lIns="90150" tIns="46975" rIns="90150" bIns="46975" anchor="t" anchorCtr="0">
            <a:norm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21"/>
          <p:cNvSpPr txBox="1">
            <a:spLocks noGrp="1"/>
          </p:cNvSpPr>
          <p:nvPr>
            <p:ph type="body" idx="1"/>
          </p:nvPr>
        </p:nvSpPr>
        <p:spPr>
          <a:xfrm>
            <a:off x="669930" y="952508"/>
            <a:ext cx="5283300" cy="5388900"/>
          </a:xfrm>
          <a:prstGeom prst="rect">
            <a:avLst/>
          </a:prstGeom>
          <a:noFill/>
          <a:ln>
            <a:noFill/>
          </a:ln>
        </p:spPr>
        <p:txBody>
          <a:bodyPr spcFirstLastPara="1" wrap="square" lIns="90150" tIns="46975" rIns="90150" bIns="46975" anchor="t" anchorCtr="0">
            <a:normAutofit/>
          </a:bodyPr>
          <a:lstStyle>
            <a:lvl1pPr marL="457200" marR="0" lvl="0" indent="-330200" algn="l">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marR="0" lvl="1"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2pPr>
            <a:lvl3pPr marL="1371600" marR="0" lvl="2"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3pPr>
            <a:lvl4pPr marL="1828800" marR="0" lvl="3"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21"/>
          <p:cNvSpPr txBox="1">
            <a:spLocks noGrp="1"/>
          </p:cNvSpPr>
          <p:nvPr>
            <p:ph type="body" idx="2"/>
          </p:nvPr>
        </p:nvSpPr>
        <p:spPr>
          <a:xfrm>
            <a:off x="6238877" y="952508"/>
            <a:ext cx="5283300" cy="53889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sz="1600">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sz="1600">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sz="1600">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sz="1600">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sz="1600">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21"/>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21"/>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21"/>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
        <p:cNvGrpSpPr/>
        <p:nvPr/>
      </p:nvGrpSpPr>
      <p:grpSpPr>
        <a:xfrm>
          <a:off x="0" y="0"/>
          <a:ext cx="0" cy="0"/>
          <a:chOff x="0" y="0"/>
          <a:chExt cx="0" cy="0"/>
        </a:xfrm>
      </p:grpSpPr>
      <p:sp>
        <p:nvSpPr>
          <p:cNvPr id="17" name="Google Shape;17;p3"/>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2"/>
        </a:solidFill>
        <a:effectLst/>
      </p:bgPr>
    </p:bg>
    <p:spTree>
      <p:nvGrpSpPr>
        <p:cNvPr id="1" name="Shape 152"/>
        <p:cNvGrpSpPr/>
        <p:nvPr/>
      </p:nvGrpSpPr>
      <p:grpSpPr>
        <a:xfrm>
          <a:off x="0" y="0"/>
          <a:ext cx="0" cy="0"/>
          <a:chOff x="0" y="0"/>
          <a:chExt cx="0" cy="0"/>
        </a:xfrm>
      </p:grpSpPr>
      <p:pic>
        <p:nvPicPr>
          <p:cNvPr id="153" name="Google Shape;153;p22"/>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54" name="Google Shape;154;p22"/>
          <p:cNvSpPr txBox="1">
            <a:spLocks noGrp="1"/>
          </p:cNvSpPr>
          <p:nvPr>
            <p:ph type="title"/>
          </p:nvPr>
        </p:nvSpPr>
        <p:spPr>
          <a:xfrm>
            <a:off x="669882" y="443234"/>
            <a:ext cx="10852200" cy="441900"/>
          </a:xfrm>
          <a:prstGeom prst="rect">
            <a:avLst/>
          </a:prstGeom>
          <a:noFill/>
          <a:ln>
            <a:noFill/>
          </a:ln>
        </p:spPr>
        <p:txBody>
          <a:bodyPr spcFirstLastPara="1" wrap="square" lIns="90150" tIns="46975" rIns="90150" bIns="46975" anchor="t" anchorCtr="0">
            <a:norm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22"/>
          <p:cNvSpPr txBox="1">
            <a:spLocks noGrp="1"/>
          </p:cNvSpPr>
          <p:nvPr>
            <p:ph type="body" idx="1"/>
          </p:nvPr>
        </p:nvSpPr>
        <p:spPr>
          <a:xfrm>
            <a:off x="669930" y="952508"/>
            <a:ext cx="5283300" cy="381000"/>
          </a:xfrm>
          <a:prstGeom prst="rect">
            <a:avLst/>
          </a:prstGeom>
          <a:noFill/>
          <a:ln>
            <a:noFill/>
          </a:ln>
        </p:spPr>
        <p:txBody>
          <a:bodyPr spcFirstLastPara="1" wrap="square" lIns="90150" tIns="46975" rIns="90150" bIns="46975" anchor="t" anchorCtr="0">
            <a:normAutofit/>
          </a:bodyPr>
          <a:lstStyle>
            <a:lvl1pPr marL="457200" lvl="0" indent="-228600" algn="l">
              <a:lnSpc>
                <a:spcPct val="100000"/>
              </a:lnSpc>
              <a:spcBef>
                <a:spcPts val="0"/>
              </a:spcBef>
              <a:spcAft>
                <a:spcPts val="0"/>
              </a:spcAft>
              <a:buClr>
                <a:srgbClr val="262626"/>
              </a:buClr>
              <a:buSzPts val="2000"/>
              <a:buNone/>
              <a:defRPr sz="2000" b="0" u="none" strike="noStrike" cap="none">
                <a:solidFill>
                  <a:srgbClr val="262626"/>
                </a:solidFill>
                <a:latin typeface="Arial"/>
                <a:ea typeface="Arial"/>
                <a:cs typeface="Arial"/>
                <a:sym typeface="Arial"/>
              </a:defRPr>
            </a:lvl1pPr>
            <a:lvl2pPr marL="914400" lvl="1" indent="-228600" algn="l">
              <a:lnSpc>
                <a:spcPct val="130000"/>
              </a:lnSpc>
              <a:spcBef>
                <a:spcPts val="0"/>
              </a:spcBef>
              <a:spcAft>
                <a:spcPts val="0"/>
              </a:spcAft>
              <a:buClr>
                <a:srgbClr val="262626"/>
              </a:buClr>
              <a:buSzPts val="2000"/>
              <a:buNone/>
              <a:defRPr sz="2000" b="1"/>
            </a:lvl2pPr>
            <a:lvl3pPr marL="1371600" lvl="2" indent="-228600" algn="l">
              <a:lnSpc>
                <a:spcPct val="130000"/>
              </a:lnSpc>
              <a:spcBef>
                <a:spcPts val="1000"/>
              </a:spcBef>
              <a:spcAft>
                <a:spcPts val="0"/>
              </a:spcAft>
              <a:buClr>
                <a:srgbClr val="262626"/>
              </a:buClr>
              <a:buSzPts val="1800"/>
              <a:buNone/>
              <a:defRPr sz="1800" b="1"/>
            </a:lvl3pPr>
            <a:lvl4pPr marL="1828800" lvl="3" indent="-228600" algn="l">
              <a:lnSpc>
                <a:spcPct val="130000"/>
              </a:lnSpc>
              <a:spcBef>
                <a:spcPts val="1000"/>
              </a:spcBef>
              <a:spcAft>
                <a:spcPts val="0"/>
              </a:spcAft>
              <a:buClr>
                <a:srgbClr val="262626"/>
              </a:buClr>
              <a:buSzPts val="1600"/>
              <a:buNone/>
              <a:defRPr sz="1600" b="1"/>
            </a:lvl4pPr>
            <a:lvl5pPr marL="2286000" lvl="4" indent="-228600" algn="l">
              <a:lnSpc>
                <a:spcPct val="130000"/>
              </a:lnSpc>
              <a:spcBef>
                <a:spcPts val="1000"/>
              </a:spcBef>
              <a:spcAft>
                <a:spcPts val="0"/>
              </a:spcAft>
              <a:buClr>
                <a:srgbClr val="262626"/>
              </a:buClr>
              <a:buSzPts val="1600"/>
              <a:buNone/>
              <a:defRPr sz="1600" b="1"/>
            </a:lvl5pPr>
            <a:lvl6pPr marL="2743200" lvl="5" indent="-228600" algn="l">
              <a:lnSpc>
                <a:spcPct val="90000"/>
              </a:lnSpc>
              <a:spcBef>
                <a:spcPts val="10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6" name="Google Shape;156;p22"/>
          <p:cNvSpPr txBox="1">
            <a:spLocks noGrp="1"/>
          </p:cNvSpPr>
          <p:nvPr>
            <p:ph type="body" idx="2"/>
          </p:nvPr>
        </p:nvSpPr>
        <p:spPr>
          <a:xfrm>
            <a:off x="669925" y="1406525"/>
            <a:ext cx="5283300" cy="4934700"/>
          </a:xfrm>
          <a:prstGeom prst="rect">
            <a:avLst/>
          </a:prstGeom>
          <a:noFill/>
          <a:ln>
            <a:noFill/>
          </a:ln>
        </p:spPr>
        <p:txBody>
          <a:bodyPr spcFirstLastPara="1" wrap="square" lIns="90150" tIns="46975" rIns="90150" bIns="46975" anchor="t" anchorCtr="0">
            <a:normAutofit/>
          </a:bodyPr>
          <a:lstStyle>
            <a:lvl1pPr marL="457200" marR="0" lvl="0" indent="-330200" algn="l">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marR="0" lvl="1"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2pPr>
            <a:lvl3pPr marL="1371600" marR="0" lvl="2"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3pPr>
            <a:lvl4pPr marL="1828800" marR="0" lvl="3"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22"/>
          <p:cNvSpPr txBox="1">
            <a:spLocks noGrp="1"/>
          </p:cNvSpPr>
          <p:nvPr>
            <p:ph type="body" idx="3"/>
          </p:nvPr>
        </p:nvSpPr>
        <p:spPr>
          <a:xfrm>
            <a:off x="6235750" y="952508"/>
            <a:ext cx="5283300" cy="381000"/>
          </a:xfrm>
          <a:prstGeom prst="rect">
            <a:avLst/>
          </a:prstGeom>
          <a:noFill/>
          <a:ln>
            <a:noFill/>
          </a:ln>
        </p:spPr>
        <p:txBody>
          <a:bodyPr spcFirstLastPara="1" wrap="square" lIns="90150" tIns="46975" rIns="90150" bIns="46975" anchor="t" anchorCtr="0">
            <a:normAutofit/>
          </a:bodyPr>
          <a:lstStyle>
            <a:lvl1pPr marL="457200" marR="0" lvl="0" indent="-228600" algn="l">
              <a:lnSpc>
                <a:spcPct val="100000"/>
              </a:lnSpc>
              <a:spcBef>
                <a:spcPts val="0"/>
              </a:spcBef>
              <a:spcAft>
                <a:spcPts val="0"/>
              </a:spcAft>
              <a:buClr>
                <a:srgbClr val="262626"/>
              </a:buClr>
              <a:buSzPts val="2000"/>
              <a:buFont typeface="Arial"/>
              <a:buNone/>
              <a:defRPr sz="2000" b="0" i="0" u="none" strike="noStrike" cap="none">
                <a:solidFill>
                  <a:srgbClr val="262626"/>
                </a:solidFill>
                <a:latin typeface="Arial"/>
                <a:ea typeface="Arial"/>
                <a:cs typeface="Arial"/>
                <a:sym typeface="Arial"/>
              </a:defRPr>
            </a:lvl1pPr>
            <a:lvl2pPr marL="914400" lvl="1" indent="-228600" algn="l">
              <a:lnSpc>
                <a:spcPct val="130000"/>
              </a:lnSpc>
              <a:spcBef>
                <a:spcPts val="0"/>
              </a:spcBef>
              <a:spcAft>
                <a:spcPts val="0"/>
              </a:spcAft>
              <a:buClr>
                <a:srgbClr val="262626"/>
              </a:buClr>
              <a:buSzPts val="2000"/>
              <a:buNone/>
              <a:defRPr sz="2000" b="1"/>
            </a:lvl2pPr>
            <a:lvl3pPr marL="1371600" lvl="2" indent="-228600" algn="l">
              <a:lnSpc>
                <a:spcPct val="130000"/>
              </a:lnSpc>
              <a:spcBef>
                <a:spcPts val="1000"/>
              </a:spcBef>
              <a:spcAft>
                <a:spcPts val="0"/>
              </a:spcAft>
              <a:buClr>
                <a:srgbClr val="262626"/>
              </a:buClr>
              <a:buSzPts val="1800"/>
              <a:buNone/>
              <a:defRPr sz="1800" b="1"/>
            </a:lvl3pPr>
            <a:lvl4pPr marL="1828800" lvl="3" indent="-228600" algn="l">
              <a:lnSpc>
                <a:spcPct val="130000"/>
              </a:lnSpc>
              <a:spcBef>
                <a:spcPts val="1000"/>
              </a:spcBef>
              <a:spcAft>
                <a:spcPts val="0"/>
              </a:spcAft>
              <a:buClr>
                <a:srgbClr val="262626"/>
              </a:buClr>
              <a:buSzPts val="1600"/>
              <a:buNone/>
              <a:defRPr sz="1600" b="1"/>
            </a:lvl4pPr>
            <a:lvl5pPr marL="2286000" lvl="4" indent="-228600" algn="l">
              <a:lnSpc>
                <a:spcPct val="130000"/>
              </a:lnSpc>
              <a:spcBef>
                <a:spcPts val="1000"/>
              </a:spcBef>
              <a:spcAft>
                <a:spcPts val="0"/>
              </a:spcAft>
              <a:buClr>
                <a:srgbClr val="262626"/>
              </a:buClr>
              <a:buSzPts val="1600"/>
              <a:buNone/>
              <a:defRPr sz="1600" b="1"/>
            </a:lvl5pPr>
            <a:lvl6pPr marL="2743200" lvl="5" indent="-228600" algn="l">
              <a:lnSpc>
                <a:spcPct val="90000"/>
              </a:lnSpc>
              <a:spcBef>
                <a:spcPts val="10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8" name="Google Shape;158;p22"/>
          <p:cNvSpPr txBox="1">
            <a:spLocks noGrp="1"/>
          </p:cNvSpPr>
          <p:nvPr>
            <p:ph type="body" idx="4"/>
          </p:nvPr>
        </p:nvSpPr>
        <p:spPr>
          <a:xfrm>
            <a:off x="6235750" y="1406525"/>
            <a:ext cx="5283300" cy="4934700"/>
          </a:xfrm>
          <a:prstGeom prst="rect">
            <a:avLst/>
          </a:prstGeom>
          <a:noFill/>
          <a:ln>
            <a:noFill/>
          </a:ln>
        </p:spPr>
        <p:txBody>
          <a:bodyPr spcFirstLastPara="1" wrap="square" lIns="90150" tIns="46975" rIns="90150" bIns="46975" anchor="t" anchorCtr="0">
            <a:normAutofit/>
          </a:bodyPr>
          <a:lstStyle>
            <a:lvl1pPr marL="457200" marR="0" lvl="0" indent="-330200" algn="l">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marR="0" lvl="1"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2pPr>
            <a:lvl3pPr marL="1371600" marR="0" lvl="2"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3pPr>
            <a:lvl4pPr marL="1828800" marR="0" lvl="3"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22"/>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22"/>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22"/>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162"/>
        <p:cNvGrpSpPr/>
        <p:nvPr/>
      </p:nvGrpSpPr>
      <p:grpSpPr>
        <a:xfrm>
          <a:off x="0" y="0"/>
          <a:ext cx="0" cy="0"/>
          <a:chOff x="0" y="0"/>
          <a:chExt cx="0" cy="0"/>
        </a:xfrm>
      </p:grpSpPr>
      <p:sp>
        <p:nvSpPr>
          <p:cNvPr id="163" name="Google Shape;163;p23"/>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23"/>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23"/>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icture and title">
  <p:cSld name="Picture and title">
    <p:bg>
      <p:bgPr>
        <a:solidFill>
          <a:schemeClr val="lt2"/>
        </a:solidFill>
        <a:effectLst/>
      </p:bgPr>
    </p:bg>
    <p:spTree>
      <p:nvGrpSpPr>
        <p:cNvPr id="1" name="Shape 166"/>
        <p:cNvGrpSpPr/>
        <p:nvPr/>
      </p:nvGrpSpPr>
      <p:grpSpPr>
        <a:xfrm>
          <a:off x="0" y="0"/>
          <a:ext cx="0" cy="0"/>
          <a:chOff x="0" y="0"/>
          <a:chExt cx="0" cy="0"/>
        </a:xfrm>
      </p:grpSpPr>
      <p:pic>
        <p:nvPicPr>
          <p:cNvPr id="167" name="Google Shape;167;p24"/>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68" name="Google Shape;168;p24"/>
          <p:cNvSpPr txBox="1">
            <a:spLocks noGrp="1"/>
          </p:cNvSpPr>
          <p:nvPr>
            <p:ph type="title"/>
          </p:nvPr>
        </p:nvSpPr>
        <p:spPr>
          <a:xfrm>
            <a:off x="669930" y="443234"/>
            <a:ext cx="10852200" cy="441900"/>
          </a:xfrm>
          <a:prstGeom prst="rect">
            <a:avLst/>
          </a:prstGeom>
          <a:noFill/>
          <a:ln>
            <a:noFill/>
          </a:ln>
        </p:spPr>
        <p:txBody>
          <a:bodyPr spcFirstLastPara="1" wrap="square" lIns="90150" tIns="46975" rIns="90150" bIns="46975" anchor="t" anchorCtr="0">
            <a:norm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24"/>
          <p:cNvSpPr>
            <a:spLocks noGrp="1"/>
          </p:cNvSpPr>
          <p:nvPr>
            <p:ph type="pic" idx="2"/>
          </p:nvPr>
        </p:nvSpPr>
        <p:spPr>
          <a:xfrm>
            <a:off x="669930" y="952508"/>
            <a:ext cx="5283300" cy="5388900"/>
          </a:xfrm>
          <a:prstGeom prst="rect">
            <a:avLst/>
          </a:prstGeom>
          <a:noFill/>
          <a:ln>
            <a:noFill/>
          </a:ln>
        </p:spPr>
      </p:sp>
      <p:sp>
        <p:nvSpPr>
          <p:cNvPr id="170" name="Google Shape;170;p24"/>
          <p:cNvSpPr txBox="1">
            <a:spLocks noGrp="1"/>
          </p:cNvSpPr>
          <p:nvPr>
            <p:ph type="body" idx="1"/>
          </p:nvPr>
        </p:nvSpPr>
        <p:spPr>
          <a:xfrm>
            <a:off x="6238925" y="952508"/>
            <a:ext cx="5283300" cy="5388900"/>
          </a:xfrm>
          <a:prstGeom prst="rect">
            <a:avLst/>
          </a:prstGeom>
          <a:noFill/>
          <a:ln>
            <a:noFill/>
          </a:ln>
        </p:spPr>
        <p:txBody>
          <a:bodyPr spcFirstLastPara="1" wrap="square" lIns="90150" tIns="46975" rIns="90150" bIns="46975" anchor="t" anchorCtr="0">
            <a:normAutofit/>
          </a:bodyPr>
          <a:lstStyle>
            <a:lvl1pPr marL="457200" marR="0" lvl="0" indent="-330200" algn="l">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24"/>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24"/>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3" name="Google Shape;173;p24"/>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bg>
      <p:bgPr>
        <a:solidFill>
          <a:schemeClr val="lt2"/>
        </a:solidFill>
        <a:effectLst/>
      </p:bgPr>
    </p:bg>
    <p:spTree>
      <p:nvGrpSpPr>
        <p:cNvPr id="1" name="Shape 174"/>
        <p:cNvGrpSpPr/>
        <p:nvPr/>
      </p:nvGrpSpPr>
      <p:grpSpPr>
        <a:xfrm>
          <a:off x="0" y="0"/>
          <a:ext cx="0" cy="0"/>
          <a:chOff x="0" y="0"/>
          <a:chExt cx="0" cy="0"/>
        </a:xfrm>
      </p:grpSpPr>
      <p:pic>
        <p:nvPicPr>
          <p:cNvPr id="175" name="Google Shape;175;p25"/>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76" name="Google Shape;176;p25"/>
          <p:cNvSpPr txBox="1">
            <a:spLocks noGrp="1"/>
          </p:cNvSpPr>
          <p:nvPr>
            <p:ph type="title"/>
          </p:nvPr>
        </p:nvSpPr>
        <p:spPr>
          <a:xfrm rot="5400000">
            <a:off x="8352169" y="3171458"/>
            <a:ext cx="5388900" cy="951000"/>
          </a:xfrm>
          <a:prstGeom prst="rect">
            <a:avLst/>
          </a:prstGeom>
          <a:noFill/>
          <a:ln>
            <a:noFill/>
          </a:ln>
        </p:spPr>
        <p:txBody>
          <a:bodyPr spcFirstLastPara="1" wrap="square" lIns="90150" tIns="46975" rIns="90150" bIns="46975" anchor="ctr" anchorCtr="0">
            <a:no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25"/>
          <p:cNvSpPr txBox="1">
            <a:spLocks noGrp="1"/>
          </p:cNvSpPr>
          <p:nvPr>
            <p:ph type="body" idx="1"/>
          </p:nvPr>
        </p:nvSpPr>
        <p:spPr>
          <a:xfrm rot="5400000">
            <a:off x="2889576" y="-1267050"/>
            <a:ext cx="5388900" cy="98280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25"/>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25"/>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25"/>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p:cSld name="Content">
    <p:bg>
      <p:bgPr>
        <a:solidFill>
          <a:schemeClr val="lt2"/>
        </a:solidFill>
        <a:effectLst/>
      </p:bgPr>
    </p:bg>
    <p:spTree>
      <p:nvGrpSpPr>
        <p:cNvPr id="1" name="Shape 181"/>
        <p:cNvGrpSpPr/>
        <p:nvPr/>
      </p:nvGrpSpPr>
      <p:grpSpPr>
        <a:xfrm>
          <a:off x="0" y="0"/>
          <a:ext cx="0" cy="0"/>
          <a:chOff x="0" y="0"/>
          <a:chExt cx="0" cy="0"/>
        </a:xfrm>
      </p:grpSpPr>
      <p:pic>
        <p:nvPicPr>
          <p:cNvPr id="182" name="Google Shape;182;p26"/>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83" name="Google Shape;183;p26"/>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6"/>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26"/>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86" name="Google Shape;186;p26"/>
          <p:cNvSpPr txBox="1">
            <a:spLocks noGrp="1"/>
          </p:cNvSpPr>
          <p:nvPr>
            <p:ph type="body" idx="1"/>
          </p:nvPr>
        </p:nvSpPr>
        <p:spPr>
          <a:xfrm>
            <a:off x="669930" y="952508"/>
            <a:ext cx="10852200" cy="53889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lvl1pPr>
            <a:lvl2pPr marL="914400" lvl="1" indent="-330200" algn="l">
              <a:lnSpc>
                <a:spcPct val="130000"/>
              </a:lnSpc>
              <a:spcBef>
                <a:spcPts val="1000"/>
              </a:spcBef>
              <a:spcAft>
                <a:spcPts val="0"/>
              </a:spcAft>
              <a:buClr>
                <a:srgbClr val="262626"/>
              </a:buClr>
              <a:buSzPts val="1600"/>
              <a:buChar char="•"/>
              <a:defRPr/>
            </a:lvl2pPr>
            <a:lvl3pPr marL="1371600" lvl="2" indent="-330200" algn="l">
              <a:lnSpc>
                <a:spcPct val="130000"/>
              </a:lnSpc>
              <a:spcBef>
                <a:spcPts val="1000"/>
              </a:spcBef>
              <a:spcAft>
                <a:spcPts val="0"/>
              </a:spcAft>
              <a:buClr>
                <a:srgbClr val="262626"/>
              </a:buClr>
              <a:buSzPts val="1600"/>
              <a:buChar char="•"/>
              <a:defRPr/>
            </a:lvl3pPr>
            <a:lvl4pPr marL="1828800" lvl="3" indent="-330200" algn="l">
              <a:lnSpc>
                <a:spcPct val="130000"/>
              </a:lnSpc>
              <a:spcBef>
                <a:spcPts val="1000"/>
              </a:spcBef>
              <a:spcAft>
                <a:spcPts val="0"/>
              </a:spcAft>
              <a:buClr>
                <a:srgbClr val="262626"/>
              </a:buClr>
              <a:buSzPts val="1600"/>
              <a:buChar char="•"/>
              <a:defRPr/>
            </a:lvl4pPr>
            <a:lvl5pPr marL="2286000" lvl="4" indent="-330200" algn="l">
              <a:lnSpc>
                <a:spcPct val="130000"/>
              </a:lnSpc>
              <a:spcBef>
                <a:spcPts val="1000"/>
              </a:spcBef>
              <a:spcAft>
                <a:spcPts val="0"/>
              </a:spcAft>
              <a:buClr>
                <a:srgbClr val="262626"/>
              </a:buClr>
              <a:buSzPts val="16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Last slide">
  <p:cSld name="Last slide">
    <p:bg>
      <p:bgPr>
        <a:solidFill>
          <a:schemeClr val="lt2"/>
        </a:solidFill>
        <a:effectLst/>
      </p:bgPr>
    </p:bg>
    <p:spTree>
      <p:nvGrpSpPr>
        <p:cNvPr id="1" name="Shape 187"/>
        <p:cNvGrpSpPr/>
        <p:nvPr/>
      </p:nvGrpSpPr>
      <p:grpSpPr>
        <a:xfrm>
          <a:off x="0" y="0"/>
          <a:ext cx="0" cy="0"/>
          <a:chOff x="0" y="0"/>
          <a:chExt cx="0" cy="0"/>
        </a:xfrm>
      </p:grpSpPr>
      <p:grpSp>
        <p:nvGrpSpPr>
          <p:cNvPr id="188" name="Google Shape;188;p27"/>
          <p:cNvGrpSpPr/>
          <p:nvPr/>
        </p:nvGrpSpPr>
        <p:grpSpPr>
          <a:xfrm>
            <a:off x="0" y="3820889"/>
            <a:ext cx="12192000" cy="3037239"/>
            <a:chOff x="0" y="3820889"/>
            <a:chExt cx="12192000" cy="3037239"/>
          </a:xfrm>
        </p:grpSpPr>
        <p:sp>
          <p:nvSpPr>
            <p:cNvPr id="189" name="Google Shape;189;p27"/>
            <p:cNvSpPr/>
            <p:nvPr/>
          </p:nvSpPr>
          <p:spPr>
            <a:xfrm>
              <a:off x="0" y="5502728"/>
              <a:ext cx="12192000" cy="13554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190" name="Google Shape;190;p27"/>
            <p:cNvGrpSpPr/>
            <p:nvPr/>
          </p:nvGrpSpPr>
          <p:grpSpPr>
            <a:xfrm>
              <a:off x="1261674" y="3820889"/>
              <a:ext cx="9361839" cy="2073749"/>
              <a:chOff x="74036" y="615227"/>
              <a:chExt cx="12564541" cy="2982524"/>
            </a:xfrm>
          </p:grpSpPr>
          <p:pic>
            <p:nvPicPr>
              <p:cNvPr id="191" name="Google Shape;191;p27"/>
              <p:cNvPicPr preferRelativeResize="0"/>
              <p:nvPr/>
            </p:nvPicPr>
            <p:blipFill rotWithShape="1">
              <a:blip r:embed="rId2">
                <a:alphaModFix/>
              </a:blip>
              <a:srcRect/>
              <a:stretch/>
            </p:blipFill>
            <p:spPr>
              <a:xfrm>
                <a:off x="1598630" y="887261"/>
                <a:ext cx="2652467" cy="2710490"/>
              </a:xfrm>
              <a:prstGeom prst="rect">
                <a:avLst/>
              </a:prstGeom>
              <a:noFill/>
              <a:ln>
                <a:noFill/>
              </a:ln>
            </p:spPr>
          </p:pic>
          <p:pic>
            <p:nvPicPr>
              <p:cNvPr id="192" name="Google Shape;192;p27"/>
              <p:cNvPicPr preferRelativeResize="0"/>
              <p:nvPr/>
            </p:nvPicPr>
            <p:blipFill rotWithShape="1">
              <a:blip r:embed="rId3">
                <a:alphaModFix/>
              </a:blip>
              <a:srcRect/>
              <a:stretch/>
            </p:blipFill>
            <p:spPr>
              <a:xfrm>
                <a:off x="9725142" y="1540035"/>
                <a:ext cx="932347" cy="1785681"/>
              </a:xfrm>
              <a:prstGeom prst="rect">
                <a:avLst/>
              </a:prstGeom>
              <a:noFill/>
              <a:ln>
                <a:noFill/>
              </a:ln>
            </p:spPr>
          </p:pic>
          <p:pic>
            <p:nvPicPr>
              <p:cNvPr id="193" name="Google Shape;193;p27"/>
              <p:cNvPicPr preferRelativeResize="0"/>
              <p:nvPr/>
            </p:nvPicPr>
            <p:blipFill rotWithShape="1">
              <a:blip r:embed="rId4">
                <a:alphaModFix/>
              </a:blip>
              <a:srcRect/>
              <a:stretch/>
            </p:blipFill>
            <p:spPr>
              <a:xfrm>
                <a:off x="74036" y="676639"/>
                <a:ext cx="2115091" cy="2710489"/>
              </a:xfrm>
              <a:prstGeom prst="rect">
                <a:avLst/>
              </a:prstGeom>
              <a:noFill/>
              <a:ln>
                <a:noFill/>
              </a:ln>
            </p:spPr>
          </p:pic>
          <p:pic>
            <p:nvPicPr>
              <p:cNvPr id="194" name="Google Shape;194;p27"/>
              <p:cNvPicPr preferRelativeResize="0"/>
              <p:nvPr/>
            </p:nvPicPr>
            <p:blipFill rotWithShape="1">
              <a:blip r:embed="rId5">
                <a:alphaModFix/>
              </a:blip>
              <a:srcRect/>
              <a:stretch/>
            </p:blipFill>
            <p:spPr>
              <a:xfrm>
                <a:off x="5633821" y="676638"/>
                <a:ext cx="1210851" cy="2710490"/>
              </a:xfrm>
              <a:prstGeom prst="rect">
                <a:avLst/>
              </a:prstGeom>
              <a:noFill/>
              <a:ln>
                <a:noFill/>
              </a:ln>
            </p:spPr>
          </p:pic>
          <p:pic>
            <p:nvPicPr>
              <p:cNvPr id="195" name="Google Shape;195;p27"/>
              <p:cNvPicPr preferRelativeResize="0"/>
              <p:nvPr/>
            </p:nvPicPr>
            <p:blipFill rotWithShape="1">
              <a:blip r:embed="rId6">
                <a:alphaModFix/>
              </a:blip>
              <a:srcRect/>
              <a:stretch/>
            </p:blipFill>
            <p:spPr>
              <a:xfrm>
                <a:off x="3681295" y="887261"/>
                <a:ext cx="2162337" cy="2710489"/>
              </a:xfrm>
              <a:prstGeom prst="rect">
                <a:avLst/>
              </a:prstGeom>
              <a:noFill/>
              <a:ln>
                <a:noFill/>
              </a:ln>
            </p:spPr>
          </p:pic>
          <p:pic>
            <p:nvPicPr>
              <p:cNvPr id="196" name="Google Shape;196;p27"/>
              <p:cNvPicPr preferRelativeResize="0"/>
              <p:nvPr/>
            </p:nvPicPr>
            <p:blipFill rotWithShape="1">
              <a:blip r:embed="rId7">
                <a:alphaModFix/>
              </a:blip>
              <a:srcRect/>
              <a:stretch/>
            </p:blipFill>
            <p:spPr>
              <a:xfrm>
                <a:off x="10872787" y="1970472"/>
                <a:ext cx="1765790" cy="1355244"/>
              </a:xfrm>
              <a:prstGeom prst="rect">
                <a:avLst/>
              </a:prstGeom>
              <a:noFill/>
              <a:ln>
                <a:noFill/>
              </a:ln>
            </p:spPr>
          </p:pic>
          <p:pic>
            <p:nvPicPr>
              <p:cNvPr id="197" name="Google Shape;197;p27"/>
              <p:cNvPicPr preferRelativeResize="0"/>
              <p:nvPr/>
            </p:nvPicPr>
            <p:blipFill rotWithShape="1">
              <a:blip r:embed="rId8">
                <a:alphaModFix/>
              </a:blip>
              <a:srcRect/>
              <a:stretch/>
            </p:blipFill>
            <p:spPr>
              <a:xfrm>
                <a:off x="6536811" y="615227"/>
                <a:ext cx="2151182" cy="2710489"/>
              </a:xfrm>
              <a:prstGeom prst="rect">
                <a:avLst/>
              </a:prstGeom>
              <a:noFill/>
              <a:ln>
                <a:noFill/>
              </a:ln>
            </p:spPr>
          </p:pic>
          <p:pic>
            <p:nvPicPr>
              <p:cNvPr id="198" name="Google Shape;198;p27"/>
              <p:cNvPicPr preferRelativeResize="0"/>
              <p:nvPr/>
            </p:nvPicPr>
            <p:blipFill rotWithShape="1">
              <a:blip r:embed="rId9">
                <a:alphaModFix/>
              </a:blip>
              <a:srcRect/>
              <a:stretch/>
            </p:blipFill>
            <p:spPr>
              <a:xfrm>
                <a:off x="8193818" y="1627278"/>
                <a:ext cx="1393263" cy="1970472"/>
              </a:xfrm>
              <a:prstGeom prst="rect">
                <a:avLst/>
              </a:prstGeom>
              <a:noFill/>
              <a:ln>
                <a:noFill/>
              </a:ln>
            </p:spPr>
          </p:pic>
        </p:grpSp>
      </p:grpSp>
      <p:sp>
        <p:nvSpPr>
          <p:cNvPr id="199" name="Google Shape;199;p27"/>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p27"/>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1" name="Google Shape;201;p27"/>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02" name="Google Shape;202;p27"/>
          <p:cNvSpPr txBox="1">
            <a:spLocks noGrp="1"/>
          </p:cNvSpPr>
          <p:nvPr>
            <p:ph type="title"/>
          </p:nvPr>
        </p:nvSpPr>
        <p:spPr>
          <a:xfrm>
            <a:off x="2216478" y="1562100"/>
            <a:ext cx="7758900" cy="1600200"/>
          </a:xfrm>
          <a:prstGeom prst="rect">
            <a:avLst/>
          </a:prstGeom>
          <a:noFill/>
          <a:ln>
            <a:noFill/>
          </a:ln>
        </p:spPr>
        <p:txBody>
          <a:bodyPr spcFirstLastPara="1" wrap="square" lIns="90000" tIns="46800" rIns="90000" bIns="46800" anchor="t" anchorCtr="0">
            <a:normAutofit/>
          </a:bodyPr>
          <a:lstStyle>
            <a:lvl1pPr marR="0" lvl="0" algn="ctr">
              <a:lnSpc>
                <a:spcPct val="100000"/>
              </a:lnSpc>
              <a:spcBef>
                <a:spcPts val="0"/>
              </a:spcBef>
              <a:spcAft>
                <a:spcPts val="0"/>
              </a:spcAft>
              <a:buClr>
                <a:srgbClr val="262626"/>
              </a:buClr>
              <a:buSzPts val="9600"/>
              <a:buFont typeface="Arial"/>
              <a:buNone/>
              <a:defRPr sz="96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General">
  <p:cSld name="General">
    <p:bg>
      <p:bgPr>
        <a:solidFill>
          <a:schemeClr val="lt2"/>
        </a:solidFill>
        <a:effectLst/>
      </p:bgPr>
    </p:bg>
    <p:spTree>
      <p:nvGrpSpPr>
        <p:cNvPr id="1" name="Shape 203"/>
        <p:cNvGrpSpPr/>
        <p:nvPr/>
      </p:nvGrpSpPr>
      <p:grpSpPr>
        <a:xfrm>
          <a:off x="0" y="0"/>
          <a:ext cx="0" cy="0"/>
          <a:chOff x="0" y="0"/>
          <a:chExt cx="0" cy="0"/>
        </a:xfrm>
      </p:grpSpPr>
      <p:pic>
        <p:nvPicPr>
          <p:cNvPr id="204" name="Google Shape;204;p28"/>
          <p:cNvPicPr preferRelativeResize="0"/>
          <p:nvPr/>
        </p:nvPicPr>
        <p:blipFill rotWithShape="1">
          <a:blip r:embed="rId2">
            <a:alphaModFix/>
          </a:blip>
          <a:srcRect/>
          <a:stretch/>
        </p:blipFill>
        <p:spPr>
          <a:xfrm>
            <a:off x="10516155" y="4840283"/>
            <a:ext cx="1675845" cy="2017716"/>
          </a:xfrm>
          <a:prstGeom prst="rect">
            <a:avLst/>
          </a:prstGeom>
          <a:noFill/>
          <a:ln>
            <a:noFill/>
          </a:ln>
        </p:spPr>
      </p:pic>
      <p:sp>
        <p:nvSpPr>
          <p:cNvPr id="205" name="Google Shape;205;p28"/>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28"/>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28"/>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08" name="Google Shape;208;p28"/>
          <p:cNvSpPr txBox="1">
            <a:spLocks noGrp="1"/>
          </p:cNvSpPr>
          <p:nvPr>
            <p:ph type="title"/>
          </p:nvPr>
        </p:nvSpPr>
        <p:spPr>
          <a:xfrm>
            <a:off x="669882" y="443230"/>
            <a:ext cx="10852200" cy="441900"/>
          </a:xfrm>
          <a:prstGeom prst="rect">
            <a:avLst/>
          </a:prstGeom>
          <a:noFill/>
          <a:ln>
            <a:noFill/>
          </a:ln>
        </p:spPr>
        <p:txBody>
          <a:bodyPr spcFirstLastPara="1" wrap="square" lIns="90150" tIns="46975" rIns="90150" bIns="46975" anchor="t" anchorCtr="0">
            <a:normAutofit/>
          </a:bodyPr>
          <a:lstStyle>
            <a:lvl1pPr lvl="0" algn="l">
              <a:lnSpc>
                <a:spcPct val="10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hoto frame">
  <p:cSld name="Photo frame">
    <p:bg>
      <p:bgPr>
        <a:solidFill>
          <a:schemeClr val="lt2"/>
        </a:solidFill>
        <a:effectLst/>
      </p:bgPr>
    </p:bg>
    <p:spTree>
      <p:nvGrpSpPr>
        <p:cNvPr id="1" name="Shape 209"/>
        <p:cNvGrpSpPr/>
        <p:nvPr/>
      </p:nvGrpSpPr>
      <p:grpSpPr>
        <a:xfrm>
          <a:off x="0" y="0"/>
          <a:ext cx="0" cy="0"/>
          <a:chOff x="0" y="0"/>
          <a:chExt cx="0" cy="0"/>
        </a:xfrm>
      </p:grpSpPr>
      <p:grpSp>
        <p:nvGrpSpPr>
          <p:cNvPr id="210" name="Google Shape;210;p29"/>
          <p:cNvGrpSpPr/>
          <p:nvPr/>
        </p:nvGrpSpPr>
        <p:grpSpPr>
          <a:xfrm>
            <a:off x="-1" y="0"/>
            <a:ext cx="12192001" cy="6685464"/>
            <a:chOff x="-1" y="0"/>
            <a:chExt cx="12192001" cy="6685464"/>
          </a:xfrm>
        </p:grpSpPr>
        <p:sp>
          <p:nvSpPr>
            <p:cNvPr id="211" name="Google Shape;211;p29"/>
            <p:cNvSpPr/>
            <p:nvPr/>
          </p:nvSpPr>
          <p:spPr>
            <a:xfrm>
              <a:off x="363220" y="273050"/>
              <a:ext cx="11692200" cy="6312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12" name="Google Shape;212;p29"/>
            <p:cNvPicPr preferRelativeResize="0"/>
            <p:nvPr/>
          </p:nvPicPr>
          <p:blipFill rotWithShape="1">
            <a:blip r:embed="rId2">
              <a:alphaModFix/>
            </a:blip>
            <a:srcRect/>
            <a:stretch/>
          </p:blipFill>
          <p:spPr>
            <a:xfrm>
              <a:off x="9492001" y="5699052"/>
              <a:ext cx="2699999" cy="986412"/>
            </a:xfrm>
            <a:prstGeom prst="rect">
              <a:avLst/>
            </a:prstGeom>
            <a:noFill/>
            <a:ln>
              <a:noFill/>
            </a:ln>
          </p:spPr>
        </p:pic>
        <p:pic>
          <p:nvPicPr>
            <p:cNvPr id="213" name="Google Shape;213;p29"/>
            <p:cNvPicPr preferRelativeResize="0"/>
            <p:nvPr/>
          </p:nvPicPr>
          <p:blipFill rotWithShape="1">
            <a:blip r:embed="rId3">
              <a:alphaModFix/>
            </a:blip>
            <a:srcRect/>
            <a:stretch/>
          </p:blipFill>
          <p:spPr>
            <a:xfrm>
              <a:off x="-1" y="0"/>
              <a:ext cx="1281113" cy="1387252"/>
            </a:xfrm>
            <a:prstGeom prst="rect">
              <a:avLst/>
            </a:prstGeom>
            <a:noFill/>
            <a:ln>
              <a:noFill/>
            </a:ln>
          </p:spPr>
        </p:pic>
      </p:grpSp>
      <p:sp>
        <p:nvSpPr>
          <p:cNvPr id="214" name="Google Shape;214;p29"/>
          <p:cNvSpPr txBox="1">
            <a:spLocks noGrp="1"/>
          </p:cNvSpPr>
          <p:nvPr>
            <p:ph type="title"/>
          </p:nvPr>
        </p:nvSpPr>
        <p:spPr>
          <a:xfrm>
            <a:off x="1281600" y="1249200"/>
            <a:ext cx="9626400" cy="723600"/>
          </a:xfrm>
          <a:prstGeom prst="rect">
            <a:avLst/>
          </a:prstGeom>
          <a:noFill/>
          <a:ln>
            <a:noFill/>
          </a:ln>
        </p:spPr>
        <p:txBody>
          <a:bodyPr spcFirstLastPara="1" wrap="square" lIns="90150" tIns="46975" rIns="90150" bIns="46975" anchor="ctr" anchorCtr="0">
            <a:normAutofit/>
          </a:bodyPr>
          <a:lstStyle>
            <a:lvl1pPr lvl="0" algn="l">
              <a:lnSpc>
                <a:spcPct val="100000"/>
              </a:lnSpc>
              <a:spcBef>
                <a:spcPts val="0"/>
              </a:spcBef>
              <a:spcAft>
                <a:spcPts val="0"/>
              </a:spcAft>
              <a:buClr>
                <a:srgbClr val="262626"/>
              </a:buClr>
              <a:buSzPts val="3200"/>
              <a:buFont typeface="Arial"/>
              <a:buNone/>
              <a:defRPr sz="3200">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5" name="Google Shape;215;p29"/>
          <p:cNvSpPr txBox="1">
            <a:spLocks noGrp="1"/>
          </p:cNvSpPr>
          <p:nvPr>
            <p:ph type="body" idx="1"/>
          </p:nvPr>
        </p:nvSpPr>
        <p:spPr>
          <a:xfrm>
            <a:off x="1281113" y="2163600"/>
            <a:ext cx="9626700" cy="3445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29"/>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29"/>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8" name="Google Shape;218;p29"/>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Up/down">
  <p:cSld name="Up/down">
    <p:bg>
      <p:bgPr>
        <a:solidFill>
          <a:schemeClr val="lt2"/>
        </a:solidFill>
        <a:effectLst/>
      </p:bgPr>
    </p:bg>
    <p:spTree>
      <p:nvGrpSpPr>
        <p:cNvPr id="1" name="Shape 219"/>
        <p:cNvGrpSpPr/>
        <p:nvPr/>
      </p:nvGrpSpPr>
      <p:grpSpPr>
        <a:xfrm>
          <a:off x="0" y="0"/>
          <a:ext cx="0" cy="0"/>
          <a:chOff x="0" y="0"/>
          <a:chExt cx="0" cy="0"/>
        </a:xfrm>
      </p:grpSpPr>
      <p:sp>
        <p:nvSpPr>
          <p:cNvPr id="220" name="Google Shape;220;p30"/>
          <p:cNvSpPr/>
          <p:nvPr/>
        </p:nvSpPr>
        <p:spPr>
          <a:xfrm>
            <a:off x="0" y="0"/>
            <a:ext cx="12192000" cy="2664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21" name="Google Shape;221;p30"/>
          <p:cNvPicPr preferRelativeResize="0"/>
          <p:nvPr/>
        </p:nvPicPr>
        <p:blipFill rotWithShape="1">
          <a:blip r:embed="rId2">
            <a:alphaModFix/>
          </a:blip>
          <a:srcRect/>
          <a:stretch/>
        </p:blipFill>
        <p:spPr>
          <a:xfrm>
            <a:off x="79642" y="-23364"/>
            <a:ext cx="1600201" cy="1732776"/>
          </a:xfrm>
          <a:prstGeom prst="rect">
            <a:avLst/>
          </a:prstGeom>
          <a:noFill/>
          <a:ln>
            <a:noFill/>
          </a:ln>
        </p:spPr>
      </p:pic>
      <p:sp>
        <p:nvSpPr>
          <p:cNvPr id="222" name="Google Shape;222;p30"/>
          <p:cNvSpPr txBox="1">
            <a:spLocks noGrp="1"/>
          </p:cNvSpPr>
          <p:nvPr>
            <p:ph type="title"/>
          </p:nvPr>
        </p:nvSpPr>
        <p:spPr>
          <a:xfrm>
            <a:off x="612000" y="781200"/>
            <a:ext cx="10976400" cy="626400"/>
          </a:xfrm>
          <a:prstGeom prst="rect">
            <a:avLst/>
          </a:prstGeom>
          <a:noFill/>
          <a:ln>
            <a:noFill/>
          </a:ln>
        </p:spPr>
        <p:txBody>
          <a:bodyPr spcFirstLastPara="1" wrap="square" lIns="90150" tIns="46975" rIns="90150" bIns="46975" anchor="ctr" anchorCtr="0">
            <a:normAutofit/>
          </a:bodyPr>
          <a:lstStyle>
            <a:lvl1pPr lvl="0" algn="ctr">
              <a:lnSpc>
                <a:spcPct val="100000"/>
              </a:lnSpc>
              <a:spcBef>
                <a:spcPts val="0"/>
              </a:spcBef>
              <a:spcAft>
                <a:spcPts val="0"/>
              </a:spcAft>
              <a:buClr>
                <a:srgbClr val="262626"/>
              </a:buClr>
              <a:buSzPts val="3600"/>
              <a:buFont typeface="Arial"/>
              <a:buNone/>
              <a:defRPr sz="3600">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p30"/>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4" name="Google Shape;224;p30"/>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5" name="Google Shape;225;p30"/>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26" name="Google Shape;226;p30"/>
          <p:cNvSpPr txBox="1">
            <a:spLocks noGrp="1"/>
          </p:cNvSpPr>
          <p:nvPr>
            <p:ph type="body" idx="1"/>
          </p:nvPr>
        </p:nvSpPr>
        <p:spPr>
          <a:xfrm>
            <a:off x="612000" y="1659600"/>
            <a:ext cx="10976100" cy="828000"/>
          </a:xfrm>
          <a:prstGeom prst="rect">
            <a:avLst/>
          </a:prstGeom>
          <a:noFill/>
          <a:ln>
            <a:noFill/>
          </a:ln>
        </p:spPr>
        <p:txBody>
          <a:bodyPr spcFirstLastPara="1" wrap="square" lIns="90150" tIns="46975" rIns="90150" bIns="46975" anchor="t" anchorCtr="0">
            <a:normAutofit/>
          </a:bodyPr>
          <a:lstStyle>
            <a:lvl1pPr marL="457200" lvl="0" indent="-330200" algn="ctr">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7" name="Google Shape;227;p30"/>
          <p:cNvSpPr txBox="1">
            <a:spLocks noGrp="1"/>
          </p:cNvSpPr>
          <p:nvPr>
            <p:ph type="body" idx="2"/>
          </p:nvPr>
        </p:nvSpPr>
        <p:spPr>
          <a:xfrm>
            <a:off x="612775" y="2808000"/>
            <a:ext cx="10965600" cy="34308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Down/up">
  <p:cSld name="Down/up">
    <p:bg>
      <p:bgPr>
        <a:solidFill>
          <a:schemeClr val="lt2"/>
        </a:solidFill>
        <a:effectLst/>
      </p:bgPr>
    </p:bg>
    <p:spTree>
      <p:nvGrpSpPr>
        <p:cNvPr id="1" name="Shape 228"/>
        <p:cNvGrpSpPr/>
        <p:nvPr/>
      </p:nvGrpSpPr>
      <p:grpSpPr>
        <a:xfrm>
          <a:off x="0" y="0"/>
          <a:ext cx="0" cy="0"/>
          <a:chOff x="0" y="0"/>
          <a:chExt cx="0" cy="0"/>
        </a:xfrm>
      </p:grpSpPr>
      <p:sp>
        <p:nvSpPr>
          <p:cNvPr id="229" name="Google Shape;229;p31"/>
          <p:cNvSpPr/>
          <p:nvPr/>
        </p:nvSpPr>
        <p:spPr>
          <a:xfrm>
            <a:off x="0" y="5029201"/>
            <a:ext cx="12192000" cy="18288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30" name="Google Shape;230;p31"/>
          <p:cNvPicPr preferRelativeResize="0"/>
          <p:nvPr/>
        </p:nvPicPr>
        <p:blipFill rotWithShape="1">
          <a:blip r:embed="rId2">
            <a:alphaModFix/>
          </a:blip>
          <a:srcRect/>
          <a:stretch/>
        </p:blipFill>
        <p:spPr>
          <a:xfrm>
            <a:off x="11404818" y="5193129"/>
            <a:ext cx="645433" cy="1492240"/>
          </a:xfrm>
          <a:prstGeom prst="rect">
            <a:avLst/>
          </a:prstGeom>
          <a:noFill/>
          <a:ln>
            <a:noFill/>
          </a:ln>
        </p:spPr>
      </p:pic>
      <p:sp>
        <p:nvSpPr>
          <p:cNvPr id="231" name="Google Shape;231;p31"/>
          <p:cNvSpPr txBox="1">
            <a:spLocks noGrp="1"/>
          </p:cNvSpPr>
          <p:nvPr>
            <p:ph type="title"/>
          </p:nvPr>
        </p:nvSpPr>
        <p:spPr>
          <a:xfrm>
            <a:off x="604800" y="669600"/>
            <a:ext cx="10976400" cy="565200"/>
          </a:xfrm>
          <a:prstGeom prst="rect">
            <a:avLst/>
          </a:prstGeom>
          <a:noFill/>
          <a:ln>
            <a:noFill/>
          </a:ln>
        </p:spPr>
        <p:txBody>
          <a:bodyPr spcFirstLastPara="1" wrap="square" lIns="90150" tIns="46975" rIns="90150" bIns="46975" anchor="ctr" anchorCtr="0">
            <a:normAutofit/>
          </a:bodyPr>
          <a:lstStyle>
            <a:lvl1pPr lvl="0" algn="ctr">
              <a:lnSpc>
                <a:spcPct val="100000"/>
              </a:lnSpc>
              <a:spcBef>
                <a:spcPts val="0"/>
              </a:spcBef>
              <a:spcAft>
                <a:spcPts val="0"/>
              </a:spcAft>
              <a:buClr>
                <a:srgbClr val="262626"/>
              </a:buClr>
              <a:buSzPts val="3200"/>
              <a:buFont typeface="Arial"/>
              <a:buNone/>
              <a:defRPr sz="3200">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2" name="Google Shape;232;p31"/>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3" name="Google Shape;233;p31"/>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4" name="Google Shape;234;p31"/>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35" name="Google Shape;235;p31"/>
          <p:cNvSpPr txBox="1">
            <a:spLocks noGrp="1"/>
          </p:cNvSpPr>
          <p:nvPr>
            <p:ph type="body" idx="1"/>
          </p:nvPr>
        </p:nvSpPr>
        <p:spPr>
          <a:xfrm>
            <a:off x="604837" y="1681200"/>
            <a:ext cx="10990800" cy="3211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31"/>
          <p:cNvSpPr txBox="1">
            <a:spLocks noGrp="1"/>
          </p:cNvSpPr>
          <p:nvPr>
            <p:ph type="body" idx="2"/>
          </p:nvPr>
        </p:nvSpPr>
        <p:spPr>
          <a:xfrm>
            <a:off x="594000" y="5180400"/>
            <a:ext cx="11001600" cy="1011600"/>
          </a:xfrm>
          <a:prstGeom prst="rect">
            <a:avLst/>
          </a:prstGeom>
          <a:noFill/>
          <a:ln>
            <a:noFill/>
          </a:ln>
        </p:spPr>
        <p:txBody>
          <a:bodyPr spcFirstLastPara="1" wrap="square" lIns="90150" tIns="46975" rIns="90150" bIns="46975" anchor="t" anchorCtr="0">
            <a:normAutofit/>
          </a:bodyPr>
          <a:lstStyle>
            <a:lvl1pPr marL="457200" lvl="0" indent="-228600" algn="l">
              <a:lnSpc>
                <a:spcPct val="130000"/>
              </a:lnSpc>
              <a:spcBef>
                <a:spcPts val="0"/>
              </a:spcBef>
              <a:spcAft>
                <a:spcPts val="0"/>
              </a:spcAft>
              <a:buClr>
                <a:srgbClr val="262626"/>
              </a:buClr>
              <a:buSzPts val="1600"/>
              <a:buNone/>
              <a:defRPr>
                <a:solidFill>
                  <a:srgbClr val="262626"/>
                </a:solidFill>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0"/>
                                        </p:tgtEl>
                                        <p:attrNameLst>
                                          <p:attrName>style.visibility</p:attrName>
                                        </p:attrNameLst>
                                      </p:cBhvr>
                                      <p:to>
                                        <p:strVal val="visible"/>
                                      </p:to>
                                    </p:set>
                                    <p:animEffect transition="in" filter="fade">
                                      <p:cBhvr>
                                        <p:cTn id="7" dur="5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18"/>
        <p:cNvGrpSpPr/>
        <p:nvPr/>
      </p:nvGrpSpPr>
      <p:grpSpPr>
        <a:xfrm>
          <a:off x="0" y="0"/>
          <a:ext cx="0" cy="0"/>
          <a:chOff x="0" y="0"/>
          <a:chExt cx="0" cy="0"/>
        </a:xfrm>
      </p:grpSpPr>
      <p:cxnSp>
        <p:nvCxnSpPr>
          <p:cNvPr id="19" name="Google Shape;19;p4"/>
          <p:cNvCxnSpPr/>
          <p:nvPr/>
        </p:nvCxnSpPr>
        <p:spPr>
          <a:xfrm>
            <a:off x="3303633" y="554200"/>
            <a:ext cx="8325600" cy="0"/>
          </a:xfrm>
          <a:prstGeom prst="straightConnector1">
            <a:avLst/>
          </a:prstGeom>
          <a:noFill/>
          <a:ln w="38100" cap="flat" cmpd="sng">
            <a:solidFill>
              <a:schemeClr val="lt1"/>
            </a:solidFill>
            <a:prstDash val="solid"/>
            <a:round/>
            <a:headEnd type="none" w="sm" len="sm"/>
            <a:tailEnd type="none" w="sm" len="sm"/>
          </a:ln>
        </p:spPr>
      </p:cxnSp>
      <p:cxnSp>
        <p:nvCxnSpPr>
          <p:cNvPr id="20" name="Google Shape;20;p4"/>
          <p:cNvCxnSpPr/>
          <p:nvPr/>
        </p:nvCxnSpPr>
        <p:spPr>
          <a:xfrm>
            <a:off x="3303633" y="6320000"/>
            <a:ext cx="8325600" cy="0"/>
          </a:xfrm>
          <a:prstGeom prst="straightConnector1">
            <a:avLst/>
          </a:prstGeom>
          <a:noFill/>
          <a:ln w="19050" cap="flat" cmpd="sng">
            <a:solidFill>
              <a:schemeClr val="lt1"/>
            </a:solidFill>
            <a:prstDash val="solid"/>
            <a:round/>
            <a:headEnd type="none" w="sm" len="sm"/>
            <a:tailEnd type="none" w="sm" len="sm"/>
          </a:ln>
        </p:spPr>
      </p:cxnSp>
      <p:cxnSp>
        <p:nvCxnSpPr>
          <p:cNvPr id="21" name="Google Shape;21;p4"/>
          <p:cNvCxnSpPr/>
          <p:nvPr/>
        </p:nvCxnSpPr>
        <p:spPr>
          <a:xfrm>
            <a:off x="566931" y="554200"/>
            <a:ext cx="244500" cy="0"/>
          </a:xfrm>
          <a:prstGeom prst="straightConnector1">
            <a:avLst/>
          </a:prstGeom>
          <a:noFill/>
          <a:ln w="19050" cap="flat" cmpd="sng">
            <a:solidFill>
              <a:schemeClr val="lt1"/>
            </a:solidFill>
            <a:prstDash val="solid"/>
            <a:round/>
            <a:headEnd type="none" w="sm" len="sm"/>
            <a:tailEnd type="none" w="sm" len="sm"/>
          </a:ln>
        </p:spPr>
      </p:cxnSp>
      <p:sp>
        <p:nvSpPr>
          <p:cNvPr id="22" name="Google Shape;22;p4"/>
          <p:cNvSpPr txBox="1">
            <a:spLocks noGrp="1"/>
          </p:cNvSpPr>
          <p:nvPr>
            <p:ph type="ctrTitle"/>
          </p:nvPr>
        </p:nvSpPr>
        <p:spPr>
          <a:xfrm>
            <a:off x="3162300" y="840300"/>
            <a:ext cx="8442000" cy="20559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chemeClr val="lt1"/>
              </a:buClr>
              <a:buSzPts val="6400"/>
              <a:buNone/>
              <a:defRPr sz="6400">
                <a:solidFill>
                  <a:schemeClr val="lt1"/>
                </a:solidFill>
              </a:defRPr>
            </a:lvl1pPr>
            <a:lvl2pPr lvl="1" algn="l">
              <a:lnSpc>
                <a:spcPct val="100000"/>
              </a:lnSpc>
              <a:spcBef>
                <a:spcPts val="0"/>
              </a:spcBef>
              <a:spcAft>
                <a:spcPts val="0"/>
              </a:spcAft>
              <a:buClr>
                <a:schemeClr val="lt1"/>
              </a:buClr>
              <a:buSzPts val="6400"/>
              <a:buNone/>
              <a:defRPr sz="6400">
                <a:solidFill>
                  <a:schemeClr val="lt1"/>
                </a:solidFill>
              </a:defRPr>
            </a:lvl2pPr>
            <a:lvl3pPr lvl="2" algn="l">
              <a:lnSpc>
                <a:spcPct val="100000"/>
              </a:lnSpc>
              <a:spcBef>
                <a:spcPts val="0"/>
              </a:spcBef>
              <a:spcAft>
                <a:spcPts val="0"/>
              </a:spcAft>
              <a:buClr>
                <a:schemeClr val="lt1"/>
              </a:buClr>
              <a:buSzPts val="6400"/>
              <a:buNone/>
              <a:defRPr sz="6400">
                <a:solidFill>
                  <a:schemeClr val="lt1"/>
                </a:solidFill>
              </a:defRPr>
            </a:lvl3pPr>
            <a:lvl4pPr lvl="3" algn="l">
              <a:lnSpc>
                <a:spcPct val="100000"/>
              </a:lnSpc>
              <a:spcBef>
                <a:spcPts val="0"/>
              </a:spcBef>
              <a:spcAft>
                <a:spcPts val="0"/>
              </a:spcAft>
              <a:buClr>
                <a:schemeClr val="lt1"/>
              </a:buClr>
              <a:buSzPts val="6400"/>
              <a:buNone/>
              <a:defRPr sz="6400">
                <a:solidFill>
                  <a:schemeClr val="lt1"/>
                </a:solidFill>
              </a:defRPr>
            </a:lvl4pPr>
            <a:lvl5pPr lvl="4" algn="l">
              <a:lnSpc>
                <a:spcPct val="100000"/>
              </a:lnSpc>
              <a:spcBef>
                <a:spcPts val="0"/>
              </a:spcBef>
              <a:spcAft>
                <a:spcPts val="0"/>
              </a:spcAft>
              <a:buClr>
                <a:schemeClr val="lt1"/>
              </a:buClr>
              <a:buSzPts val="6400"/>
              <a:buNone/>
              <a:defRPr sz="6400">
                <a:solidFill>
                  <a:schemeClr val="lt1"/>
                </a:solidFill>
              </a:defRPr>
            </a:lvl5pPr>
            <a:lvl6pPr lvl="5" algn="l">
              <a:lnSpc>
                <a:spcPct val="100000"/>
              </a:lnSpc>
              <a:spcBef>
                <a:spcPts val="0"/>
              </a:spcBef>
              <a:spcAft>
                <a:spcPts val="0"/>
              </a:spcAft>
              <a:buClr>
                <a:schemeClr val="lt1"/>
              </a:buClr>
              <a:buSzPts val="6400"/>
              <a:buNone/>
              <a:defRPr sz="6400">
                <a:solidFill>
                  <a:schemeClr val="lt1"/>
                </a:solidFill>
              </a:defRPr>
            </a:lvl6pPr>
            <a:lvl7pPr lvl="6" algn="l">
              <a:lnSpc>
                <a:spcPct val="100000"/>
              </a:lnSpc>
              <a:spcBef>
                <a:spcPts val="0"/>
              </a:spcBef>
              <a:spcAft>
                <a:spcPts val="0"/>
              </a:spcAft>
              <a:buClr>
                <a:schemeClr val="lt1"/>
              </a:buClr>
              <a:buSzPts val="6400"/>
              <a:buNone/>
              <a:defRPr sz="6400">
                <a:solidFill>
                  <a:schemeClr val="lt1"/>
                </a:solidFill>
              </a:defRPr>
            </a:lvl7pPr>
            <a:lvl8pPr lvl="7" algn="l">
              <a:lnSpc>
                <a:spcPct val="100000"/>
              </a:lnSpc>
              <a:spcBef>
                <a:spcPts val="0"/>
              </a:spcBef>
              <a:spcAft>
                <a:spcPts val="0"/>
              </a:spcAft>
              <a:buClr>
                <a:schemeClr val="lt1"/>
              </a:buClr>
              <a:buSzPts val="6400"/>
              <a:buNone/>
              <a:defRPr sz="6400">
                <a:solidFill>
                  <a:schemeClr val="lt1"/>
                </a:solidFill>
              </a:defRPr>
            </a:lvl8pPr>
            <a:lvl9pPr lvl="8" algn="l">
              <a:lnSpc>
                <a:spcPct val="100000"/>
              </a:lnSpc>
              <a:spcBef>
                <a:spcPts val="0"/>
              </a:spcBef>
              <a:spcAft>
                <a:spcPts val="0"/>
              </a:spcAft>
              <a:buClr>
                <a:schemeClr val="lt1"/>
              </a:buClr>
              <a:buSzPts val="6400"/>
              <a:buNone/>
              <a:defRPr sz="6400">
                <a:solidFill>
                  <a:schemeClr val="lt1"/>
                </a:solidFill>
              </a:defRPr>
            </a:lvl9pPr>
          </a:lstStyle>
          <a:p>
            <a:endParaRPr/>
          </a:p>
        </p:txBody>
      </p:sp>
      <p:sp>
        <p:nvSpPr>
          <p:cNvPr id="23" name="Google Shape;23;p4"/>
          <p:cNvSpPr txBox="1">
            <a:spLocks noGrp="1"/>
          </p:cNvSpPr>
          <p:nvPr>
            <p:ph type="subTitle" idx="1"/>
          </p:nvPr>
        </p:nvSpPr>
        <p:spPr>
          <a:xfrm>
            <a:off x="3187022" y="4317933"/>
            <a:ext cx="8442000" cy="1655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Clr>
                <a:schemeClr val="lt1"/>
              </a:buClr>
              <a:buSzPts val="2400"/>
              <a:buNone/>
              <a:defRPr>
                <a:solidFill>
                  <a:schemeClr val="lt1"/>
                </a:solidFill>
              </a:defRPr>
            </a:lvl1pPr>
            <a:lvl2pPr lvl="1" algn="l">
              <a:lnSpc>
                <a:spcPct val="100000"/>
              </a:lnSpc>
              <a:spcBef>
                <a:spcPts val="0"/>
              </a:spcBef>
              <a:spcAft>
                <a:spcPts val="0"/>
              </a:spcAft>
              <a:buClr>
                <a:schemeClr val="lt1"/>
              </a:buClr>
              <a:buSzPts val="2400"/>
              <a:buNone/>
              <a:defRPr sz="2400">
                <a:solidFill>
                  <a:schemeClr val="lt1"/>
                </a:solidFill>
              </a:defRPr>
            </a:lvl2pPr>
            <a:lvl3pPr lvl="2" algn="l">
              <a:lnSpc>
                <a:spcPct val="100000"/>
              </a:lnSpc>
              <a:spcBef>
                <a:spcPts val="0"/>
              </a:spcBef>
              <a:spcAft>
                <a:spcPts val="0"/>
              </a:spcAft>
              <a:buClr>
                <a:schemeClr val="lt1"/>
              </a:buClr>
              <a:buSzPts val="2400"/>
              <a:buNone/>
              <a:defRPr sz="2400">
                <a:solidFill>
                  <a:schemeClr val="lt1"/>
                </a:solidFill>
              </a:defRPr>
            </a:lvl3pPr>
            <a:lvl4pPr lvl="3" algn="l">
              <a:lnSpc>
                <a:spcPct val="100000"/>
              </a:lnSpc>
              <a:spcBef>
                <a:spcPts val="0"/>
              </a:spcBef>
              <a:spcAft>
                <a:spcPts val="0"/>
              </a:spcAft>
              <a:buClr>
                <a:schemeClr val="lt1"/>
              </a:buClr>
              <a:buSzPts val="2400"/>
              <a:buNone/>
              <a:defRPr sz="2400">
                <a:solidFill>
                  <a:schemeClr val="lt1"/>
                </a:solidFill>
              </a:defRPr>
            </a:lvl4pPr>
            <a:lvl5pPr lvl="4" algn="l">
              <a:lnSpc>
                <a:spcPct val="100000"/>
              </a:lnSpc>
              <a:spcBef>
                <a:spcPts val="0"/>
              </a:spcBef>
              <a:spcAft>
                <a:spcPts val="0"/>
              </a:spcAft>
              <a:buClr>
                <a:schemeClr val="lt1"/>
              </a:buClr>
              <a:buSzPts val="2400"/>
              <a:buNone/>
              <a:defRPr sz="2400">
                <a:solidFill>
                  <a:schemeClr val="lt1"/>
                </a:solidFill>
              </a:defRPr>
            </a:lvl5pPr>
            <a:lvl6pPr lvl="5" algn="l">
              <a:lnSpc>
                <a:spcPct val="100000"/>
              </a:lnSpc>
              <a:spcBef>
                <a:spcPts val="0"/>
              </a:spcBef>
              <a:spcAft>
                <a:spcPts val="0"/>
              </a:spcAft>
              <a:buClr>
                <a:schemeClr val="lt1"/>
              </a:buClr>
              <a:buSzPts val="2400"/>
              <a:buNone/>
              <a:defRPr sz="2400">
                <a:solidFill>
                  <a:schemeClr val="lt1"/>
                </a:solidFill>
              </a:defRPr>
            </a:lvl6pPr>
            <a:lvl7pPr lvl="6" algn="l">
              <a:lnSpc>
                <a:spcPct val="100000"/>
              </a:lnSpc>
              <a:spcBef>
                <a:spcPts val="0"/>
              </a:spcBef>
              <a:spcAft>
                <a:spcPts val="0"/>
              </a:spcAft>
              <a:buClr>
                <a:schemeClr val="lt1"/>
              </a:buClr>
              <a:buSzPts val="2400"/>
              <a:buNone/>
              <a:defRPr sz="2400">
                <a:solidFill>
                  <a:schemeClr val="lt1"/>
                </a:solidFill>
              </a:defRPr>
            </a:lvl7pPr>
            <a:lvl8pPr lvl="7" algn="l">
              <a:lnSpc>
                <a:spcPct val="100000"/>
              </a:lnSpc>
              <a:spcBef>
                <a:spcPts val="0"/>
              </a:spcBef>
              <a:spcAft>
                <a:spcPts val="0"/>
              </a:spcAft>
              <a:buClr>
                <a:schemeClr val="lt1"/>
              </a:buClr>
              <a:buSzPts val="2400"/>
              <a:buNone/>
              <a:defRPr sz="2400">
                <a:solidFill>
                  <a:schemeClr val="lt1"/>
                </a:solidFill>
              </a:defRPr>
            </a:lvl8pPr>
            <a:lvl9pPr lvl="8" algn="l">
              <a:lnSpc>
                <a:spcPct val="100000"/>
              </a:lnSpc>
              <a:spcBef>
                <a:spcPts val="0"/>
              </a:spcBef>
              <a:spcAft>
                <a:spcPts val="0"/>
              </a:spcAft>
              <a:buClr>
                <a:schemeClr val="lt1"/>
              </a:buClr>
              <a:buSzPts val="2400"/>
              <a:buNone/>
              <a:defRPr sz="2400">
                <a:solidFill>
                  <a:schemeClr val="lt1"/>
                </a:solidFill>
              </a:defRPr>
            </a:lvl9pPr>
          </a:lstStyle>
          <a:p>
            <a:endParaRPr/>
          </a:p>
        </p:txBody>
      </p:sp>
      <p:sp>
        <p:nvSpPr>
          <p:cNvPr id="24" name="Google Shape;24;p4"/>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Navigation">
  <p:cSld name="Navigation">
    <p:bg>
      <p:bgPr>
        <a:solidFill>
          <a:schemeClr val="lt2"/>
        </a:solidFill>
        <a:effectLst/>
      </p:bgPr>
    </p:bg>
    <p:spTree>
      <p:nvGrpSpPr>
        <p:cNvPr id="1" name="Shape 237"/>
        <p:cNvGrpSpPr/>
        <p:nvPr/>
      </p:nvGrpSpPr>
      <p:grpSpPr>
        <a:xfrm>
          <a:off x="0" y="0"/>
          <a:ext cx="0" cy="0"/>
          <a:chOff x="0" y="0"/>
          <a:chExt cx="0" cy="0"/>
        </a:xfrm>
      </p:grpSpPr>
      <p:pic>
        <p:nvPicPr>
          <p:cNvPr id="238" name="Google Shape;238;p32"/>
          <p:cNvPicPr preferRelativeResize="0"/>
          <p:nvPr/>
        </p:nvPicPr>
        <p:blipFill rotWithShape="1">
          <a:blip r:embed="rId2">
            <a:alphaModFix/>
          </a:blip>
          <a:srcRect/>
          <a:stretch/>
        </p:blipFill>
        <p:spPr>
          <a:xfrm>
            <a:off x="10655029" y="5146480"/>
            <a:ext cx="1651274" cy="1651274"/>
          </a:xfrm>
          <a:prstGeom prst="rect">
            <a:avLst/>
          </a:prstGeom>
          <a:noFill/>
          <a:ln>
            <a:noFill/>
          </a:ln>
        </p:spPr>
      </p:pic>
      <p:sp>
        <p:nvSpPr>
          <p:cNvPr id="239" name="Google Shape;239;p32"/>
          <p:cNvSpPr/>
          <p:nvPr/>
        </p:nvSpPr>
        <p:spPr>
          <a:xfrm>
            <a:off x="0" y="0"/>
            <a:ext cx="12192000" cy="9144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40" name="Google Shape;240;p32"/>
          <p:cNvSpPr txBox="1">
            <a:spLocks noGrp="1"/>
          </p:cNvSpPr>
          <p:nvPr>
            <p:ph type="title"/>
          </p:nvPr>
        </p:nvSpPr>
        <p:spPr>
          <a:xfrm>
            <a:off x="579600" y="237600"/>
            <a:ext cx="11037600" cy="441900"/>
          </a:xfrm>
          <a:prstGeom prst="rect">
            <a:avLst/>
          </a:prstGeom>
          <a:noFill/>
          <a:ln>
            <a:noFill/>
          </a:ln>
        </p:spPr>
        <p:txBody>
          <a:bodyPr spcFirstLastPara="1" wrap="square" lIns="90150" tIns="46975" rIns="90150" bIns="46975" anchor="t" anchorCtr="0">
            <a:normAutofit/>
          </a:bodyPr>
          <a:lstStyle>
            <a:lvl1pPr lvl="0" algn="l">
              <a:lnSpc>
                <a:spcPct val="100000"/>
              </a:lnSpc>
              <a:spcBef>
                <a:spcPts val="0"/>
              </a:spcBef>
              <a:spcAft>
                <a:spcPts val="0"/>
              </a:spcAft>
              <a:buClr>
                <a:srgbClr val="262626"/>
              </a:buClr>
              <a:buSzPts val="24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p32"/>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 name="Google Shape;242;p32"/>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3" name="Google Shape;243;p32"/>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4" name="Google Shape;244;p32"/>
          <p:cNvSpPr txBox="1">
            <a:spLocks noGrp="1"/>
          </p:cNvSpPr>
          <p:nvPr>
            <p:ph type="body" idx="1"/>
          </p:nvPr>
        </p:nvSpPr>
        <p:spPr>
          <a:xfrm>
            <a:off x="579600" y="1663200"/>
            <a:ext cx="5342400" cy="28944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32"/>
          <p:cNvSpPr txBox="1">
            <a:spLocks noGrp="1"/>
          </p:cNvSpPr>
          <p:nvPr>
            <p:ph type="body" idx="2"/>
          </p:nvPr>
        </p:nvSpPr>
        <p:spPr>
          <a:xfrm>
            <a:off x="6242400" y="1663200"/>
            <a:ext cx="5367600" cy="28944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6" name="Google Shape;246;p32"/>
          <p:cNvSpPr txBox="1">
            <a:spLocks noGrp="1"/>
          </p:cNvSpPr>
          <p:nvPr>
            <p:ph type="body" idx="3"/>
          </p:nvPr>
        </p:nvSpPr>
        <p:spPr>
          <a:xfrm>
            <a:off x="572400" y="4816800"/>
            <a:ext cx="5342400" cy="781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32"/>
          <p:cNvSpPr txBox="1">
            <a:spLocks noGrp="1"/>
          </p:cNvSpPr>
          <p:nvPr>
            <p:ph type="body" idx="4"/>
          </p:nvPr>
        </p:nvSpPr>
        <p:spPr>
          <a:xfrm>
            <a:off x="6253200" y="4813200"/>
            <a:ext cx="5367600" cy="781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8"/>
                                        </p:tgtEl>
                                        <p:attrNameLst>
                                          <p:attrName>style.visibility</p:attrName>
                                        </p:attrNameLst>
                                      </p:cBhvr>
                                      <p:to>
                                        <p:strVal val="visible"/>
                                      </p:to>
                                    </p:set>
                                    <p:animEffect transition="in" filter="fade">
                                      <p:cBhvr>
                                        <p:cTn id="7" dur="500"/>
                                        <p:tgtEl>
                                          <p:spTgt spid="2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Waistband">
  <p:cSld name="Waistband">
    <p:bg>
      <p:bgPr>
        <a:solidFill>
          <a:schemeClr val="lt2"/>
        </a:solidFill>
        <a:effectLst/>
      </p:bgPr>
    </p:bg>
    <p:spTree>
      <p:nvGrpSpPr>
        <p:cNvPr id="1" name="Shape 248"/>
        <p:cNvGrpSpPr/>
        <p:nvPr/>
      </p:nvGrpSpPr>
      <p:grpSpPr>
        <a:xfrm>
          <a:off x="0" y="0"/>
          <a:ext cx="0" cy="0"/>
          <a:chOff x="0" y="0"/>
          <a:chExt cx="0" cy="0"/>
        </a:xfrm>
      </p:grpSpPr>
      <p:sp>
        <p:nvSpPr>
          <p:cNvPr id="249" name="Google Shape;249;p33"/>
          <p:cNvSpPr/>
          <p:nvPr/>
        </p:nvSpPr>
        <p:spPr>
          <a:xfrm>
            <a:off x="0" y="959224"/>
            <a:ext cx="12192000" cy="49395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250" name="Google Shape;250;p33"/>
          <p:cNvGrpSpPr/>
          <p:nvPr/>
        </p:nvGrpSpPr>
        <p:grpSpPr>
          <a:xfrm>
            <a:off x="-3174" y="2379814"/>
            <a:ext cx="12195174" cy="2310986"/>
            <a:chOff x="-3174" y="2379814"/>
            <a:chExt cx="12195174" cy="2310986"/>
          </a:xfrm>
        </p:grpSpPr>
        <p:pic>
          <p:nvPicPr>
            <p:cNvPr id="251" name="Google Shape;251;p33"/>
            <p:cNvPicPr preferRelativeResize="0"/>
            <p:nvPr/>
          </p:nvPicPr>
          <p:blipFill rotWithShape="1">
            <a:blip r:embed="rId2">
              <a:alphaModFix/>
            </a:blip>
            <a:srcRect/>
            <a:stretch/>
          </p:blipFill>
          <p:spPr>
            <a:xfrm flipH="1">
              <a:off x="11558413" y="2379814"/>
              <a:ext cx="633587" cy="2310986"/>
            </a:xfrm>
            <a:prstGeom prst="rect">
              <a:avLst/>
            </a:prstGeom>
            <a:noFill/>
            <a:ln>
              <a:noFill/>
            </a:ln>
          </p:spPr>
        </p:pic>
        <p:pic>
          <p:nvPicPr>
            <p:cNvPr id="252" name="Google Shape;252;p33"/>
            <p:cNvPicPr preferRelativeResize="0"/>
            <p:nvPr/>
          </p:nvPicPr>
          <p:blipFill rotWithShape="1">
            <a:blip r:embed="rId2">
              <a:alphaModFix/>
            </a:blip>
            <a:srcRect/>
            <a:stretch/>
          </p:blipFill>
          <p:spPr>
            <a:xfrm>
              <a:off x="-3174" y="2379814"/>
              <a:ext cx="633586" cy="2310986"/>
            </a:xfrm>
            <a:prstGeom prst="rect">
              <a:avLst/>
            </a:prstGeom>
            <a:noFill/>
            <a:ln>
              <a:noFill/>
            </a:ln>
          </p:spPr>
        </p:pic>
      </p:grpSp>
      <p:sp>
        <p:nvSpPr>
          <p:cNvPr id="253" name="Google Shape;253;p33"/>
          <p:cNvSpPr txBox="1">
            <a:spLocks noGrp="1"/>
          </p:cNvSpPr>
          <p:nvPr>
            <p:ph type="title"/>
          </p:nvPr>
        </p:nvSpPr>
        <p:spPr>
          <a:xfrm>
            <a:off x="1522800" y="1339200"/>
            <a:ext cx="9144000" cy="2386800"/>
          </a:xfrm>
          <a:prstGeom prst="rect">
            <a:avLst/>
          </a:prstGeom>
          <a:noFill/>
          <a:ln>
            <a:noFill/>
          </a:ln>
        </p:spPr>
        <p:txBody>
          <a:bodyPr spcFirstLastPara="1" wrap="square" lIns="90150" tIns="46975" rIns="90150" bIns="46975" anchor="b" anchorCtr="0">
            <a:normAutofit/>
          </a:bodyPr>
          <a:lstStyle>
            <a:lvl1pPr lvl="0" algn="ctr">
              <a:lnSpc>
                <a:spcPct val="100000"/>
              </a:lnSpc>
              <a:spcBef>
                <a:spcPts val="0"/>
              </a:spcBef>
              <a:spcAft>
                <a:spcPts val="0"/>
              </a:spcAft>
              <a:buClr>
                <a:srgbClr val="262626"/>
              </a:buClr>
              <a:buSzPts val="6000"/>
              <a:buFont typeface="Arial"/>
              <a:buNone/>
              <a:defRPr sz="6000">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33"/>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33"/>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6" name="Google Shape;256;p33"/>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57" name="Google Shape;257;p33"/>
          <p:cNvSpPr txBox="1">
            <a:spLocks noGrp="1"/>
          </p:cNvSpPr>
          <p:nvPr>
            <p:ph type="body" idx="1"/>
          </p:nvPr>
        </p:nvSpPr>
        <p:spPr>
          <a:xfrm>
            <a:off x="1522413" y="3862800"/>
            <a:ext cx="9144000" cy="1656000"/>
          </a:xfrm>
          <a:prstGeom prst="rect">
            <a:avLst/>
          </a:prstGeom>
          <a:noFill/>
          <a:ln>
            <a:noFill/>
          </a:ln>
        </p:spPr>
        <p:txBody>
          <a:bodyPr spcFirstLastPara="1" wrap="square" lIns="90150" tIns="46975" rIns="90150" bIns="46975" anchor="t" anchorCtr="0">
            <a:normAutofit/>
          </a:bodyPr>
          <a:lstStyle>
            <a:lvl1pPr marL="457200" lvl="0" indent="-330200" algn="ctr">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8"/>
        <p:cNvGrpSpPr/>
        <p:nvPr/>
      </p:nvGrpSpPr>
      <p:grpSpPr>
        <a:xfrm>
          <a:off x="0" y="0"/>
          <a:ext cx="0" cy="0"/>
          <a:chOff x="0" y="0"/>
          <a:chExt cx="0" cy="0"/>
        </a:xfrm>
      </p:grpSpPr>
      <p:sp>
        <p:nvSpPr>
          <p:cNvPr id="259" name="Google Shape;259;p34"/>
          <p:cNvSpPr txBox="1">
            <a:spLocks noGrp="1"/>
          </p:cNvSpPr>
          <p:nvPr>
            <p:ph type="title"/>
          </p:nvPr>
        </p:nvSpPr>
        <p:spPr>
          <a:xfrm>
            <a:off x="950967" y="518400"/>
            <a:ext cx="10290000" cy="763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262626"/>
              </a:buClr>
              <a:buSzPts val="2800"/>
              <a:buFont typeface="Arial"/>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60" name="Google Shape;260;p34"/>
          <p:cNvSpPr txBox="1">
            <a:spLocks noGrp="1"/>
          </p:cNvSpPr>
          <p:nvPr>
            <p:ph type="body" idx="1"/>
          </p:nvPr>
        </p:nvSpPr>
        <p:spPr>
          <a:xfrm>
            <a:off x="1463200" y="3998383"/>
            <a:ext cx="3990900" cy="1098300"/>
          </a:xfrm>
          <a:prstGeom prst="rect">
            <a:avLst/>
          </a:prstGeom>
          <a:noFill/>
          <a:ln>
            <a:noFill/>
          </a:ln>
        </p:spPr>
        <p:txBody>
          <a:bodyPr spcFirstLastPara="1" wrap="square" lIns="91425" tIns="91425" rIns="91425" bIns="91425" anchor="t" anchorCtr="0">
            <a:noAutofit/>
          </a:bodyPr>
          <a:lstStyle>
            <a:lvl1pPr marL="457200" lvl="0" indent="-317500" algn="ctr">
              <a:lnSpc>
                <a:spcPct val="130000"/>
              </a:lnSpc>
              <a:spcBef>
                <a:spcPts val="0"/>
              </a:spcBef>
              <a:spcAft>
                <a:spcPts val="0"/>
              </a:spcAft>
              <a:buClr>
                <a:srgbClr val="262626"/>
              </a:buClr>
              <a:buSzPts val="1400"/>
              <a:buChar char="●"/>
              <a:defRPr/>
            </a:lvl1pPr>
            <a:lvl2pPr marL="914400" lvl="1" indent="-304800" algn="l">
              <a:lnSpc>
                <a:spcPct val="130000"/>
              </a:lnSpc>
              <a:spcBef>
                <a:spcPts val="0"/>
              </a:spcBef>
              <a:spcAft>
                <a:spcPts val="0"/>
              </a:spcAft>
              <a:buClr>
                <a:srgbClr val="262626"/>
              </a:buClr>
              <a:buSzPts val="1200"/>
              <a:buChar char="○"/>
              <a:defRPr sz="1600"/>
            </a:lvl2pPr>
            <a:lvl3pPr marL="1371600" lvl="2" indent="-304800" algn="l">
              <a:lnSpc>
                <a:spcPct val="130000"/>
              </a:lnSpc>
              <a:spcBef>
                <a:spcPts val="0"/>
              </a:spcBef>
              <a:spcAft>
                <a:spcPts val="0"/>
              </a:spcAft>
              <a:buClr>
                <a:srgbClr val="262626"/>
              </a:buClr>
              <a:buSzPts val="1200"/>
              <a:buChar char="■"/>
              <a:defRPr sz="1600"/>
            </a:lvl3pPr>
            <a:lvl4pPr marL="1828800" lvl="3" indent="-304800" algn="l">
              <a:lnSpc>
                <a:spcPct val="130000"/>
              </a:lnSpc>
              <a:spcBef>
                <a:spcPts val="0"/>
              </a:spcBef>
              <a:spcAft>
                <a:spcPts val="0"/>
              </a:spcAft>
              <a:buClr>
                <a:srgbClr val="262626"/>
              </a:buClr>
              <a:buSzPts val="1200"/>
              <a:buChar char="●"/>
              <a:defRPr sz="1600"/>
            </a:lvl4pPr>
            <a:lvl5pPr marL="2286000" lvl="4" indent="-304800" algn="l">
              <a:lnSpc>
                <a:spcPct val="130000"/>
              </a:lnSpc>
              <a:spcBef>
                <a:spcPts val="0"/>
              </a:spcBef>
              <a:spcAft>
                <a:spcPts val="0"/>
              </a:spcAft>
              <a:buClr>
                <a:srgbClr val="262626"/>
              </a:buClr>
              <a:buSzPts val="1200"/>
              <a:buChar char="○"/>
              <a:defRPr sz="1600"/>
            </a:lvl5pPr>
            <a:lvl6pPr marL="2743200" lvl="5" indent="-304800" algn="l">
              <a:lnSpc>
                <a:spcPct val="90000"/>
              </a:lnSpc>
              <a:spcBef>
                <a:spcPts val="0"/>
              </a:spcBef>
              <a:spcAft>
                <a:spcPts val="0"/>
              </a:spcAft>
              <a:buClr>
                <a:schemeClr val="dk1"/>
              </a:buClr>
              <a:buSzPts val="1200"/>
              <a:buChar char="■"/>
              <a:defRPr sz="1600"/>
            </a:lvl6pPr>
            <a:lvl7pPr marL="3200400" lvl="6" indent="-304800" algn="l">
              <a:lnSpc>
                <a:spcPct val="90000"/>
              </a:lnSpc>
              <a:spcBef>
                <a:spcPts val="0"/>
              </a:spcBef>
              <a:spcAft>
                <a:spcPts val="0"/>
              </a:spcAft>
              <a:buClr>
                <a:schemeClr val="dk1"/>
              </a:buClr>
              <a:buSzPts val="1200"/>
              <a:buChar char="●"/>
              <a:defRPr sz="1600"/>
            </a:lvl7pPr>
            <a:lvl8pPr marL="3657600" lvl="7" indent="-304800" algn="l">
              <a:lnSpc>
                <a:spcPct val="90000"/>
              </a:lnSpc>
              <a:spcBef>
                <a:spcPts val="0"/>
              </a:spcBef>
              <a:spcAft>
                <a:spcPts val="0"/>
              </a:spcAft>
              <a:buClr>
                <a:schemeClr val="dk1"/>
              </a:buClr>
              <a:buSzPts val="1200"/>
              <a:buChar char="○"/>
              <a:defRPr sz="1600"/>
            </a:lvl8pPr>
            <a:lvl9pPr marL="4114800" lvl="8" indent="-304800" algn="l">
              <a:lnSpc>
                <a:spcPct val="90000"/>
              </a:lnSpc>
              <a:spcBef>
                <a:spcPts val="0"/>
              </a:spcBef>
              <a:spcAft>
                <a:spcPts val="0"/>
              </a:spcAft>
              <a:buClr>
                <a:schemeClr val="dk1"/>
              </a:buClr>
              <a:buSzPts val="1200"/>
              <a:buChar char="■"/>
              <a:defRPr sz="1600"/>
            </a:lvl9pPr>
          </a:lstStyle>
          <a:p>
            <a:endParaRPr/>
          </a:p>
        </p:txBody>
      </p:sp>
      <p:sp>
        <p:nvSpPr>
          <p:cNvPr id="261" name="Google Shape;261;p34"/>
          <p:cNvSpPr txBox="1">
            <a:spLocks noGrp="1"/>
          </p:cNvSpPr>
          <p:nvPr>
            <p:ph type="body" idx="2"/>
          </p:nvPr>
        </p:nvSpPr>
        <p:spPr>
          <a:xfrm>
            <a:off x="6738013" y="3998383"/>
            <a:ext cx="3990900" cy="1098300"/>
          </a:xfrm>
          <a:prstGeom prst="rect">
            <a:avLst/>
          </a:prstGeom>
          <a:noFill/>
          <a:ln>
            <a:noFill/>
          </a:ln>
        </p:spPr>
        <p:txBody>
          <a:bodyPr spcFirstLastPara="1" wrap="square" lIns="91425" tIns="91425" rIns="91425" bIns="91425" anchor="t" anchorCtr="0">
            <a:noAutofit/>
          </a:bodyPr>
          <a:lstStyle>
            <a:lvl1pPr marL="457200" lvl="0" indent="-317500" algn="ctr">
              <a:lnSpc>
                <a:spcPct val="130000"/>
              </a:lnSpc>
              <a:spcBef>
                <a:spcPts val="0"/>
              </a:spcBef>
              <a:spcAft>
                <a:spcPts val="0"/>
              </a:spcAft>
              <a:buClr>
                <a:srgbClr val="262626"/>
              </a:buClr>
              <a:buSzPts val="1400"/>
              <a:buChar char="●"/>
              <a:defRPr/>
            </a:lvl1pPr>
            <a:lvl2pPr marL="914400" lvl="1" indent="-304800" algn="l">
              <a:lnSpc>
                <a:spcPct val="130000"/>
              </a:lnSpc>
              <a:spcBef>
                <a:spcPts val="0"/>
              </a:spcBef>
              <a:spcAft>
                <a:spcPts val="0"/>
              </a:spcAft>
              <a:buClr>
                <a:srgbClr val="262626"/>
              </a:buClr>
              <a:buSzPts val="1200"/>
              <a:buChar char="○"/>
              <a:defRPr sz="1600"/>
            </a:lvl2pPr>
            <a:lvl3pPr marL="1371600" lvl="2" indent="-304800" algn="l">
              <a:lnSpc>
                <a:spcPct val="130000"/>
              </a:lnSpc>
              <a:spcBef>
                <a:spcPts val="0"/>
              </a:spcBef>
              <a:spcAft>
                <a:spcPts val="0"/>
              </a:spcAft>
              <a:buClr>
                <a:srgbClr val="262626"/>
              </a:buClr>
              <a:buSzPts val="1200"/>
              <a:buChar char="■"/>
              <a:defRPr sz="1600"/>
            </a:lvl3pPr>
            <a:lvl4pPr marL="1828800" lvl="3" indent="-304800" algn="l">
              <a:lnSpc>
                <a:spcPct val="130000"/>
              </a:lnSpc>
              <a:spcBef>
                <a:spcPts val="0"/>
              </a:spcBef>
              <a:spcAft>
                <a:spcPts val="0"/>
              </a:spcAft>
              <a:buClr>
                <a:srgbClr val="262626"/>
              </a:buClr>
              <a:buSzPts val="1200"/>
              <a:buChar char="●"/>
              <a:defRPr sz="1600"/>
            </a:lvl4pPr>
            <a:lvl5pPr marL="2286000" lvl="4" indent="-304800" algn="l">
              <a:lnSpc>
                <a:spcPct val="130000"/>
              </a:lnSpc>
              <a:spcBef>
                <a:spcPts val="0"/>
              </a:spcBef>
              <a:spcAft>
                <a:spcPts val="0"/>
              </a:spcAft>
              <a:buClr>
                <a:srgbClr val="262626"/>
              </a:buClr>
              <a:buSzPts val="1200"/>
              <a:buChar char="○"/>
              <a:defRPr sz="1600"/>
            </a:lvl5pPr>
            <a:lvl6pPr marL="2743200" lvl="5" indent="-304800" algn="l">
              <a:lnSpc>
                <a:spcPct val="90000"/>
              </a:lnSpc>
              <a:spcBef>
                <a:spcPts val="0"/>
              </a:spcBef>
              <a:spcAft>
                <a:spcPts val="0"/>
              </a:spcAft>
              <a:buClr>
                <a:schemeClr val="dk1"/>
              </a:buClr>
              <a:buSzPts val="1200"/>
              <a:buChar char="■"/>
              <a:defRPr sz="1600"/>
            </a:lvl6pPr>
            <a:lvl7pPr marL="3200400" lvl="6" indent="-304800" algn="l">
              <a:lnSpc>
                <a:spcPct val="90000"/>
              </a:lnSpc>
              <a:spcBef>
                <a:spcPts val="0"/>
              </a:spcBef>
              <a:spcAft>
                <a:spcPts val="0"/>
              </a:spcAft>
              <a:buClr>
                <a:schemeClr val="dk1"/>
              </a:buClr>
              <a:buSzPts val="1200"/>
              <a:buChar char="●"/>
              <a:defRPr sz="1600"/>
            </a:lvl7pPr>
            <a:lvl8pPr marL="3657600" lvl="7" indent="-304800" algn="l">
              <a:lnSpc>
                <a:spcPct val="90000"/>
              </a:lnSpc>
              <a:spcBef>
                <a:spcPts val="0"/>
              </a:spcBef>
              <a:spcAft>
                <a:spcPts val="0"/>
              </a:spcAft>
              <a:buClr>
                <a:schemeClr val="dk1"/>
              </a:buClr>
              <a:buSzPts val="1200"/>
              <a:buChar char="○"/>
              <a:defRPr sz="1600"/>
            </a:lvl8pPr>
            <a:lvl9pPr marL="4114800" lvl="8" indent="-304800" algn="l">
              <a:lnSpc>
                <a:spcPct val="90000"/>
              </a:lnSpc>
              <a:spcBef>
                <a:spcPts val="0"/>
              </a:spcBef>
              <a:spcAft>
                <a:spcPts val="0"/>
              </a:spcAft>
              <a:buClr>
                <a:schemeClr val="dk1"/>
              </a:buClr>
              <a:buSzPts val="1200"/>
              <a:buChar char="■"/>
              <a:defRPr sz="1600"/>
            </a:lvl9pPr>
          </a:lstStyle>
          <a:p>
            <a:endParaRPr/>
          </a:p>
        </p:txBody>
      </p:sp>
      <p:sp>
        <p:nvSpPr>
          <p:cNvPr id="262" name="Google Shape;262;p34"/>
          <p:cNvSpPr txBox="1">
            <a:spLocks noGrp="1"/>
          </p:cNvSpPr>
          <p:nvPr>
            <p:ph type="title" idx="3"/>
          </p:nvPr>
        </p:nvSpPr>
        <p:spPr>
          <a:xfrm>
            <a:off x="1463184" y="3493884"/>
            <a:ext cx="3990900" cy="6411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262626"/>
              </a:buClr>
              <a:buSzPts val="2000"/>
              <a:buFont typeface="Arial"/>
              <a:buNone/>
              <a:defRPr sz="3200"/>
            </a:lvl1pPr>
            <a:lvl2pPr lvl="1"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2pPr>
            <a:lvl3pPr lvl="2"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3pPr>
            <a:lvl4pPr lvl="3"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4pPr>
            <a:lvl5pPr lvl="4"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5pPr>
            <a:lvl6pPr lvl="5"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6pPr>
            <a:lvl7pPr lvl="6"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7pPr>
            <a:lvl8pPr lvl="7"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8pPr>
            <a:lvl9pPr lvl="8"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9pPr>
          </a:lstStyle>
          <a:p>
            <a:endParaRPr/>
          </a:p>
        </p:txBody>
      </p:sp>
      <p:sp>
        <p:nvSpPr>
          <p:cNvPr id="263" name="Google Shape;263;p34"/>
          <p:cNvSpPr txBox="1">
            <a:spLocks noGrp="1"/>
          </p:cNvSpPr>
          <p:nvPr>
            <p:ph type="title" idx="4"/>
          </p:nvPr>
        </p:nvSpPr>
        <p:spPr>
          <a:xfrm>
            <a:off x="6738009" y="3493884"/>
            <a:ext cx="3990900" cy="6411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262626"/>
              </a:buClr>
              <a:buSzPts val="2000"/>
              <a:buFont typeface="Arial"/>
              <a:buNone/>
              <a:defRPr sz="3200"/>
            </a:lvl1pPr>
            <a:lvl2pPr lvl="1"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2pPr>
            <a:lvl3pPr lvl="2"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3pPr>
            <a:lvl4pPr lvl="3"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4pPr>
            <a:lvl5pPr lvl="4"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5pPr>
            <a:lvl6pPr lvl="5"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6pPr>
            <a:lvl7pPr lvl="6"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7pPr>
            <a:lvl8pPr lvl="7"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8pPr>
            <a:lvl9pPr lvl="8"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9pPr>
          </a:lstStyle>
          <a:p>
            <a:endParaRPr/>
          </a:p>
        </p:txBody>
      </p:sp>
      <p:grpSp>
        <p:nvGrpSpPr>
          <p:cNvPr id="264" name="Google Shape;264;p34"/>
          <p:cNvGrpSpPr/>
          <p:nvPr/>
        </p:nvGrpSpPr>
        <p:grpSpPr>
          <a:xfrm rot="10800000" flipH="1">
            <a:off x="9735467" y="-78052"/>
            <a:ext cx="3010992" cy="1370182"/>
            <a:chOff x="-342999" y="429568"/>
            <a:chExt cx="3148256" cy="1432645"/>
          </a:xfrm>
        </p:grpSpPr>
        <p:sp>
          <p:nvSpPr>
            <p:cNvPr id="265" name="Google Shape;265;p34"/>
            <p:cNvSpPr/>
            <p:nvPr/>
          </p:nvSpPr>
          <p:spPr>
            <a:xfrm rot="5846029">
              <a:off x="846121" y="-255684"/>
              <a:ext cx="770017" cy="3074472"/>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66" name="Google Shape;266;p34"/>
            <p:cNvSpPr/>
            <p:nvPr/>
          </p:nvSpPr>
          <p:spPr>
            <a:xfrm rot="5845884">
              <a:off x="1689541" y="20124"/>
              <a:ext cx="329521" cy="1315830"/>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grpSp>
        <p:nvGrpSpPr>
          <p:cNvPr id="267" name="Google Shape;267;p34"/>
          <p:cNvGrpSpPr/>
          <p:nvPr/>
        </p:nvGrpSpPr>
        <p:grpSpPr>
          <a:xfrm>
            <a:off x="310467" y="5947717"/>
            <a:ext cx="3010992" cy="1370182"/>
            <a:chOff x="-342999" y="429568"/>
            <a:chExt cx="3148256" cy="1432645"/>
          </a:xfrm>
        </p:grpSpPr>
        <p:sp>
          <p:nvSpPr>
            <p:cNvPr id="268" name="Google Shape;268;p34"/>
            <p:cNvSpPr/>
            <p:nvPr/>
          </p:nvSpPr>
          <p:spPr>
            <a:xfrm rot="5846029">
              <a:off x="846121" y="-255684"/>
              <a:ext cx="770017" cy="3074472"/>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69" name="Google Shape;269;p34"/>
            <p:cNvSpPr/>
            <p:nvPr/>
          </p:nvSpPr>
          <p:spPr>
            <a:xfrm rot="5845884">
              <a:off x="1689541" y="20124"/>
              <a:ext cx="329521" cy="1315830"/>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3"/>
        <p:cNvGrpSpPr/>
        <p:nvPr/>
      </p:nvGrpSpPr>
      <p:grpSpPr>
        <a:xfrm>
          <a:off x="0" y="0"/>
          <a:ext cx="0" cy="0"/>
          <a:chOff x="0" y="0"/>
          <a:chExt cx="0" cy="0"/>
        </a:xfrm>
      </p:grpSpPr>
      <p:grpSp>
        <p:nvGrpSpPr>
          <p:cNvPr id="274" name="Google Shape;274;p36"/>
          <p:cNvGrpSpPr/>
          <p:nvPr/>
        </p:nvGrpSpPr>
        <p:grpSpPr>
          <a:xfrm>
            <a:off x="-328158" y="4616451"/>
            <a:ext cx="12867251" cy="2690861"/>
            <a:chOff x="-246125" y="3462425"/>
            <a:chExt cx="9650679" cy="2018196"/>
          </a:xfrm>
        </p:grpSpPr>
        <p:sp>
          <p:nvSpPr>
            <p:cNvPr id="275" name="Google Shape;275;p36"/>
            <p:cNvSpPr/>
            <p:nvPr/>
          </p:nvSpPr>
          <p:spPr>
            <a:xfrm>
              <a:off x="-246125" y="34624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6" name="Google Shape;276;p36"/>
            <p:cNvSpPr/>
            <p:nvPr/>
          </p:nvSpPr>
          <p:spPr>
            <a:xfrm>
              <a:off x="1153025" y="43023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77" name="Google Shape;277;p36"/>
            <p:cNvGrpSpPr/>
            <p:nvPr/>
          </p:nvGrpSpPr>
          <p:grpSpPr>
            <a:xfrm>
              <a:off x="1514421" y="3911462"/>
              <a:ext cx="239507" cy="102499"/>
              <a:chOff x="1852125" y="2937450"/>
              <a:chExt cx="145925" cy="62450"/>
            </a:xfrm>
          </p:grpSpPr>
          <p:sp>
            <p:nvSpPr>
              <p:cNvPr id="278" name="Google Shape;278;p36"/>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9" name="Google Shape;279;p36"/>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80" name="Google Shape;280;p36"/>
            <p:cNvSpPr/>
            <p:nvPr/>
          </p:nvSpPr>
          <p:spPr>
            <a:xfrm>
              <a:off x="7519660" y="39747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81" name="Google Shape;281;p36"/>
            <p:cNvGrpSpPr/>
            <p:nvPr/>
          </p:nvGrpSpPr>
          <p:grpSpPr>
            <a:xfrm>
              <a:off x="7186393" y="3735116"/>
              <a:ext cx="239507" cy="102499"/>
              <a:chOff x="3312825" y="2965525"/>
              <a:chExt cx="145925" cy="62450"/>
            </a:xfrm>
          </p:grpSpPr>
          <p:sp>
            <p:nvSpPr>
              <p:cNvPr id="282" name="Google Shape;282;p36"/>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3" name="Google Shape;283;p36"/>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284" name="Google Shape;284;p36"/>
          <p:cNvGrpSpPr/>
          <p:nvPr/>
        </p:nvGrpSpPr>
        <p:grpSpPr>
          <a:xfrm>
            <a:off x="-675833" y="5693791"/>
            <a:ext cx="13562408" cy="2789446"/>
            <a:chOff x="-506887" y="4270450"/>
            <a:chExt cx="10172060" cy="2092137"/>
          </a:xfrm>
        </p:grpSpPr>
        <p:sp>
          <p:nvSpPr>
            <p:cNvPr id="285" name="Google Shape;285;p36"/>
            <p:cNvSpPr/>
            <p:nvPr/>
          </p:nvSpPr>
          <p:spPr>
            <a:xfrm>
              <a:off x="-506887" y="42704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6" name="Google Shape;286;p36"/>
            <p:cNvSpPr/>
            <p:nvPr/>
          </p:nvSpPr>
          <p:spPr>
            <a:xfrm>
              <a:off x="1200100" y="478664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7" name="Google Shape;287;p36"/>
            <p:cNvSpPr/>
            <p:nvPr/>
          </p:nvSpPr>
          <p:spPr>
            <a:xfrm>
              <a:off x="6948800" y="46918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8" name="Google Shape;288;p36"/>
            <p:cNvSpPr/>
            <p:nvPr/>
          </p:nvSpPr>
          <p:spPr>
            <a:xfrm>
              <a:off x="7759500" y="484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89" name="Google Shape;289;p36"/>
          <p:cNvSpPr txBox="1">
            <a:spLocks noGrp="1"/>
          </p:cNvSpPr>
          <p:nvPr>
            <p:ph type="ctrTitle"/>
          </p:nvPr>
        </p:nvSpPr>
        <p:spPr>
          <a:xfrm>
            <a:off x="960000" y="923200"/>
            <a:ext cx="10272000" cy="1950900"/>
          </a:xfrm>
          <a:prstGeom prst="rect">
            <a:avLst/>
          </a:prstGeom>
        </p:spPr>
        <p:txBody>
          <a:bodyPr spcFirstLastPara="1" wrap="square" lIns="121900" tIns="121900" rIns="121900" bIns="121900" anchor="ctr" anchorCtr="0">
            <a:noAutofit/>
          </a:bodyPr>
          <a:lstStyle>
            <a:lvl1pPr lvl="0" algn="ctr" rtl="0">
              <a:lnSpc>
                <a:spcPct val="90000"/>
              </a:lnSpc>
              <a:spcBef>
                <a:spcPts val="0"/>
              </a:spcBef>
              <a:spcAft>
                <a:spcPts val="0"/>
              </a:spcAft>
              <a:buClr>
                <a:srgbClr val="191919"/>
              </a:buClr>
              <a:buSzPts val="6900"/>
              <a:buNone/>
              <a:defRPr sz="6700"/>
            </a:lvl1pPr>
            <a:lvl2pPr lvl="1" algn="ctr" rtl="0">
              <a:spcBef>
                <a:spcPts val="0"/>
              </a:spcBef>
              <a:spcAft>
                <a:spcPts val="0"/>
              </a:spcAft>
              <a:buClr>
                <a:srgbClr val="191919"/>
              </a:buClr>
              <a:buSzPts val="6900"/>
              <a:buNone/>
              <a:defRPr sz="6900">
                <a:solidFill>
                  <a:srgbClr val="191919"/>
                </a:solidFill>
              </a:defRPr>
            </a:lvl2pPr>
            <a:lvl3pPr lvl="2" algn="ctr" rtl="0">
              <a:spcBef>
                <a:spcPts val="0"/>
              </a:spcBef>
              <a:spcAft>
                <a:spcPts val="0"/>
              </a:spcAft>
              <a:buClr>
                <a:srgbClr val="191919"/>
              </a:buClr>
              <a:buSzPts val="6900"/>
              <a:buNone/>
              <a:defRPr sz="6900">
                <a:solidFill>
                  <a:srgbClr val="191919"/>
                </a:solidFill>
              </a:defRPr>
            </a:lvl3pPr>
            <a:lvl4pPr lvl="3" algn="ctr" rtl="0">
              <a:spcBef>
                <a:spcPts val="0"/>
              </a:spcBef>
              <a:spcAft>
                <a:spcPts val="0"/>
              </a:spcAft>
              <a:buClr>
                <a:srgbClr val="191919"/>
              </a:buClr>
              <a:buSzPts val="6900"/>
              <a:buNone/>
              <a:defRPr sz="6900">
                <a:solidFill>
                  <a:srgbClr val="191919"/>
                </a:solidFill>
              </a:defRPr>
            </a:lvl4pPr>
            <a:lvl5pPr lvl="4" algn="ctr" rtl="0">
              <a:spcBef>
                <a:spcPts val="0"/>
              </a:spcBef>
              <a:spcAft>
                <a:spcPts val="0"/>
              </a:spcAft>
              <a:buClr>
                <a:srgbClr val="191919"/>
              </a:buClr>
              <a:buSzPts val="6900"/>
              <a:buNone/>
              <a:defRPr sz="6900">
                <a:solidFill>
                  <a:srgbClr val="191919"/>
                </a:solidFill>
              </a:defRPr>
            </a:lvl5pPr>
            <a:lvl6pPr lvl="5" algn="ctr" rtl="0">
              <a:spcBef>
                <a:spcPts val="0"/>
              </a:spcBef>
              <a:spcAft>
                <a:spcPts val="0"/>
              </a:spcAft>
              <a:buClr>
                <a:srgbClr val="191919"/>
              </a:buClr>
              <a:buSzPts val="6900"/>
              <a:buNone/>
              <a:defRPr sz="6900">
                <a:solidFill>
                  <a:srgbClr val="191919"/>
                </a:solidFill>
              </a:defRPr>
            </a:lvl6pPr>
            <a:lvl7pPr lvl="6" algn="ctr" rtl="0">
              <a:spcBef>
                <a:spcPts val="0"/>
              </a:spcBef>
              <a:spcAft>
                <a:spcPts val="0"/>
              </a:spcAft>
              <a:buClr>
                <a:srgbClr val="191919"/>
              </a:buClr>
              <a:buSzPts val="6900"/>
              <a:buNone/>
              <a:defRPr sz="6900">
                <a:solidFill>
                  <a:srgbClr val="191919"/>
                </a:solidFill>
              </a:defRPr>
            </a:lvl7pPr>
            <a:lvl8pPr lvl="7" algn="ctr" rtl="0">
              <a:spcBef>
                <a:spcPts val="0"/>
              </a:spcBef>
              <a:spcAft>
                <a:spcPts val="0"/>
              </a:spcAft>
              <a:buClr>
                <a:srgbClr val="191919"/>
              </a:buClr>
              <a:buSzPts val="6900"/>
              <a:buNone/>
              <a:defRPr sz="6900">
                <a:solidFill>
                  <a:srgbClr val="191919"/>
                </a:solidFill>
              </a:defRPr>
            </a:lvl8pPr>
            <a:lvl9pPr lvl="8" algn="ctr" rtl="0">
              <a:spcBef>
                <a:spcPts val="0"/>
              </a:spcBef>
              <a:spcAft>
                <a:spcPts val="0"/>
              </a:spcAft>
              <a:buClr>
                <a:srgbClr val="191919"/>
              </a:buClr>
              <a:buSzPts val="6900"/>
              <a:buNone/>
              <a:defRPr sz="6900">
                <a:solidFill>
                  <a:srgbClr val="191919"/>
                </a:solidFill>
              </a:defRPr>
            </a:lvl9pPr>
          </a:lstStyle>
          <a:p>
            <a:endParaRPr/>
          </a:p>
        </p:txBody>
      </p:sp>
      <p:sp>
        <p:nvSpPr>
          <p:cNvPr id="290" name="Google Shape;290;p36"/>
          <p:cNvSpPr txBox="1">
            <a:spLocks noGrp="1"/>
          </p:cNvSpPr>
          <p:nvPr>
            <p:ph type="subTitle" idx="1"/>
          </p:nvPr>
        </p:nvSpPr>
        <p:spPr>
          <a:xfrm>
            <a:off x="2831537" y="3040933"/>
            <a:ext cx="6524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grpSp>
        <p:nvGrpSpPr>
          <p:cNvPr id="291" name="Google Shape;291;p36"/>
          <p:cNvGrpSpPr/>
          <p:nvPr/>
        </p:nvGrpSpPr>
        <p:grpSpPr>
          <a:xfrm>
            <a:off x="10612966" y="5272726"/>
            <a:ext cx="753337" cy="1109484"/>
            <a:chOff x="5515450" y="3969050"/>
            <a:chExt cx="439725" cy="645800"/>
          </a:xfrm>
        </p:grpSpPr>
        <p:sp>
          <p:nvSpPr>
            <p:cNvPr id="292" name="Google Shape;292;p3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3" name="Google Shape;293;p3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4" name="Google Shape;294;p3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5" name="Google Shape;295;p3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6" name="Google Shape;296;p3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7" name="Google Shape;297;p3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8" name="Google Shape;298;p3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9" name="Google Shape;299;p3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0" name="Google Shape;300;p3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1" name="Google Shape;301;p3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2" name="Google Shape;302;p3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3" name="Google Shape;303;p3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04" name="Google Shape;304;p36"/>
          <p:cNvGrpSpPr/>
          <p:nvPr/>
        </p:nvGrpSpPr>
        <p:grpSpPr>
          <a:xfrm>
            <a:off x="9744666" y="5569526"/>
            <a:ext cx="753337" cy="1109484"/>
            <a:chOff x="5515450" y="3969050"/>
            <a:chExt cx="439725" cy="645800"/>
          </a:xfrm>
        </p:grpSpPr>
        <p:sp>
          <p:nvSpPr>
            <p:cNvPr id="305" name="Google Shape;305;p3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6" name="Google Shape;306;p3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7" name="Google Shape;307;p3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8" name="Google Shape;308;p3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9" name="Google Shape;309;p3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0" name="Google Shape;310;p3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1" name="Google Shape;311;p3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2" name="Google Shape;312;p3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3" name="Google Shape;313;p3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4" name="Google Shape;314;p3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5" name="Google Shape;315;p3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6" name="Google Shape;316;p3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17" name="Google Shape;317;p36"/>
          <p:cNvGrpSpPr/>
          <p:nvPr/>
        </p:nvGrpSpPr>
        <p:grpSpPr>
          <a:xfrm flipH="1">
            <a:off x="620833" y="5525359"/>
            <a:ext cx="753337" cy="1109484"/>
            <a:chOff x="5515450" y="3969050"/>
            <a:chExt cx="439725" cy="645800"/>
          </a:xfrm>
        </p:grpSpPr>
        <p:sp>
          <p:nvSpPr>
            <p:cNvPr id="318" name="Google Shape;318;p3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9" name="Google Shape;319;p3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0" name="Google Shape;320;p3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1" name="Google Shape;321;p3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2" name="Google Shape;322;p3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3" name="Google Shape;323;p3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4" name="Google Shape;324;p3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5" name="Google Shape;325;p3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6" name="Google Shape;326;p3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7" name="Google Shape;327;p3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8" name="Google Shape;328;p3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9" name="Google Shape;329;p3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30" name="Google Shape;330;p36"/>
          <p:cNvGrpSpPr/>
          <p:nvPr/>
        </p:nvGrpSpPr>
        <p:grpSpPr>
          <a:xfrm flipH="1">
            <a:off x="1964783" y="5569526"/>
            <a:ext cx="753337" cy="1109484"/>
            <a:chOff x="5515450" y="3969050"/>
            <a:chExt cx="439725" cy="645800"/>
          </a:xfrm>
        </p:grpSpPr>
        <p:sp>
          <p:nvSpPr>
            <p:cNvPr id="331" name="Google Shape;331;p3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2" name="Google Shape;332;p3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3" name="Google Shape;333;p3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4" name="Google Shape;334;p3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5" name="Google Shape;335;p3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6" name="Google Shape;336;p3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7" name="Google Shape;337;p3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8" name="Google Shape;338;p3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9" name="Google Shape;339;p3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0" name="Google Shape;340;p3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1" name="Google Shape;341;p3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2" name="Google Shape;342;p3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3"/>
        <p:cNvGrpSpPr/>
        <p:nvPr/>
      </p:nvGrpSpPr>
      <p:grpSpPr>
        <a:xfrm>
          <a:off x="0" y="0"/>
          <a:ext cx="0" cy="0"/>
          <a:chOff x="0" y="0"/>
          <a:chExt cx="0" cy="0"/>
        </a:xfrm>
      </p:grpSpPr>
      <p:grpSp>
        <p:nvGrpSpPr>
          <p:cNvPr id="344" name="Google Shape;344;p37"/>
          <p:cNvGrpSpPr/>
          <p:nvPr/>
        </p:nvGrpSpPr>
        <p:grpSpPr>
          <a:xfrm>
            <a:off x="-328351" y="4921244"/>
            <a:ext cx="12867251" cy="2690861"/>
            <a:chOff x="-246269" y="3691025"/>
            <a:chExt cx="9650679" cy="2018196"/>
          </a:xfrm>
        </p:grpSpPr>
        <p:sp>
          <p:nvSpPr>
            <p:cNvPr id="345" name="Google Shape;345;p37"/>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6" name="Google Shape;346;p37"/>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347" name="Google Shape;347;p37"/>
            <p:cNvGrpSpPr/>
            <p:nvPr/>
          </p:nvGrpSpPr>
          <p:grpSpPr>
            <a:xfrm flipH="1">
              <a:off x="7404357" y="4140062"/>
              <a:ext cx="239507" cy="102499"/>
              <a:chOff x="1852125" y="2937450"/>
              <a:chExt cx="145925" cy="62450"/>
            </a:xfrm>
          </p:grpSpPr>
          <p:sp>
            <p:nvSpPr>
              <p:cNvPr id="348" name="Google Shape;348;p37"/>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9" name="Google Shape;349;p37"/>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350" name="Google Shape;350;p37"/>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351" name="Google Shape;351;p37"/>
            <p:cNvGrpSpPr/>
            <p:nvPr/>
          </p:nvGrpSpPr>
          <p:grpSpPr>
            <a:xfrm flipH="1">
              <a:off x="1732385" y="3963716"/>
              <a:ext cx="239507" cy="102499"/>
              <a:chOff x="3312825" y="2965525"/>
              <a:chExt cx="145925" cy="62450"/>
            </a:xfrm>
          </p:grpSpPr>
          <p:sp>
            <p:nvSpPr>
              <p:cNvPr id="352" name="Google Shape;352;p37"/>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53" name="Google Shape;353;p37"/>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354" name="Google Shape;354;p37"/>
          <p:cNvGrpSpPr/>
          <p:nvPr/>
        </p:nvGrpSpPr>
        <p:grpSpPr>
          <a:xfrm>
            <a:off x="-675833" y="5998583"/>
            <a:ext cx="13562408" cy="2789446"/>
            <a:chOff x="-506887" y="4499050"/>
            <a:chExt cx="10172060" cy="2092137"/>
          </a:xfrm>
        </p:grpSpPr>
        <p:sp>
          <p:nvSpPr>
            <p:cNvPr id="355" name="Google Shape;355;p37"/>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56" name="Google Shape;356;p37"/>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357" name="Google Shape;357;p37"/>
          <p:cNvSpPr txBox="1">
            <a:spLocks noGrp="1"/>
          </p:cNvSpPr>
          <p:nvPr>
            <p:ph type="title"/>
          </p:nvPr>
        </p:nvSpPr>
        <p:spPr>
          <a:xfrm>
            <a:off x="960000" y="2486400"/>
            <a:ext cx="10272000" cy="12192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800"/>
              <a:buNone/>
              <a:defRPr sz="67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358" name="Google Shape;358;p37"/>
          <p:cNvSpPr txBox="1">
            <a:spLocks noGrp="1"/>
          </p:cNvSpPr>
          <p:nvPr>
            <p:ph type="title" idx="2" hasCustomPrompt="1"/>
          </p:nvPr>
        </p:nvSpPr>
        <p:spPr>
          <a:xfrm>
            <a:off x="4365900" y="720000"/>
            <a:ext cx="3459900" cy="17664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16000">
                <a:solidFill>
                  <a:schemeClr val="accent4"/>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359" name="Google Shape;359;p37"/>
          <p:cNvSpPr txBox="1">
            <a:spLocks noGrp="1"/>
          </p:cNvSpPr>
          <p:nvPr>
            <p:ph type="subTitle" idx="1"/>
          </p:nvPr>
        </p:nvSpPr>
        <p:spPr>
          <a:xfrm>
            <a:off x="3404233" y="3731733"/>
            <a:ext cx="5383200" cy="6096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grpSp>
        <p:nvGrpSpPr>
          <p:cNvPr id="360" name="Google Shape;360;p37"/>
          <p:cNvGrpSpPr/>
          <p:nvPr/>
        </p:nvGrpSpPr>
        <p:grpSpPr>
          <a:xfrm flipH="1">
            <a:off x="844744" y="5577526"/>
            <a:ext cx="753337" cy="1109484"/>
            <a:chOff x="5515450" y="3969050"/>
            <a:chExt cx="439725" cy="645800"/>
          </a:xfrm>
        </p:grpSpPr>
        <p:sp>
          <p:nvSpPr>
            <p:cNvPr id="361" name="Google Shape;361;p3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2" name="Google Shape;362;p3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3" name="Google Shape;363;p3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4" name="Google Shape;364;p3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5" name="Google Shape;365;p3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6" name="Google Shape;366;p3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7" name="Google Shape;367;p3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8" name="Google Shape;368;p3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9" name="Google Shape;369;p3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0" name="Google Shape;370;p3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1" name="Google Shape;371;p3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2" name="Google Shape;372;p3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73" name="Google Shape;373;p37"/>
          <p:cNvGrpSpPr/>
          <p:nvPr/>
        </p:nvGrpSpPr>
        <p:grpSpPr>
          <a:xfrm flipH="1">
            <a:off x="1713044" y="5874326"/>
            <a:ext cx="753337" cy="1109484"/>
            <a:chOff x="5515450" y="3969050"/>
            <a:chExt cx="439725" cy="645800"/>
          </a:xfrm>
        </p:grpSpPr>
        <p:sp>
          <p:nvSpPr>
            <p:cNvPr id="374" name="Google Shape;374;p3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5" name="Google Shape;375;p3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6" name="Google Shape;376;p3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7" name="Google Shape;377;p3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8" name="Google Shape;378;p3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9" name="Google Shape;379;p3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0" name="Google Shape;380;p3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1" name="Google Shape;381;p3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2" name="Google Shape;382;p3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3" name="Google Shape;383;p3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4" name="Google Shape;384;p3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5" name="Google Shape;385;p3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86" name="Google Shape;386;p37"/>
          <p:cNvGrpSpPr/>
          <p:nvPr/>
        </p:nvGrpSpPr>
        <p:grpSpPr>
          <a:xfrm>
            <a:off x="10836877" y="5830159"/>
            <a:ext cx="753337" cy="1109484"/>
            <a:chOff x="5515450" y="3969050"/>
            <a:chExt cx="439725" cy="645800"/>
          </a:xfrm>
        </p:grpSpPr>
        <p:sp>
          <p:nvSpPr>
            <p:cNvPr id="387" name="Google Shape;387;p3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8" name="Google Shape;388;p3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9" name="Google Shape;389;p3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0" name="Google Shape;390;p3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1" name="Google Shape;391;p3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2" name="Google Shape;392;p3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3" name="Google Shape;393;p3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4" name="Google Shape;394;p3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5" name="Google Shape;395;p3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6" name="Google Shape;396;p3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7" name="Google Shape;397;p3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8" name="Google Shape;398;p3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99" name="Google Shape;399;p37"/>
          <p:cNvGrpSpPr/>
          <p:nvPr/>
        </p:nvGrpSpPr>
        <p:grpSpPr>
          <a:xfrm>
            <a:off x="9492927" y="5874326"/>
            <a:ext cx="753337" cy="1109484"/>
            <a:chOff x="5515450" y="3969050"/>
            <a:chExt cx="439725" cy="645800"/>
          </a:xfrm>
        </p:grpSpPr>
        <p:sp>
          <p:nvSpPr>
            <p:cNvPr id="400" name="Google Shape;400;p3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1" name="Google Shape;401;p3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2" name="Google Shape;402;p3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3" name="Google Shape;403;p3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4" name="Google Shape;404;p3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5" name="Google Shape;405;p3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 name="Google Shape;406;p3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 name="Google Shape;407;p3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 name="Google Shape;408;p3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9" name="Google Shape;409;p3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0" name="Google Shape;410;p3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1" name="Google Shape;411;p3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12"/>
        <p:cNvGrpSpPr/>
        <p:nvPr/>
      </p:nvGrpSpPr>
      <p:grpSpPr>
        <a:xfrm>
          <a:off x="0" y="0"/>
          <a:ext cx="0" cy="0"/>
          <a:chOff x="0" y="0"/>
          <a:chExt cx="0" cy="0"/>
        </a:xfrm>
      </p:grpSpPr>
      <p:sp>
        <p:nvSpPr>
          <p:cNvPr id="413" name="Google Shape;413;p38"/>
          <p:cNvSpPr/>
          <p:nvPr/>
        </p:nvSpPr>
        <p:spPr>
          <a:xfrm>
            <a:off x="390800" y="1478733"/>
            <a:ext cx="57051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4" name="Google Shape;414;p38"/>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5" name="Google Shape;415;p38"/>
          <p:cNvSpPr/>
          <p:nvPr/>
        </p:nvSpPr>
        <p:spPr>
          <a:xfrm>
            <a:off x="-76400" y="4748668"/>
            <a:ext cx="12344702" cy="1491629"/>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6" name="Google Shape;416;p38"/>
          <p:cNvSpPr/>
          <p:nvPr/>
        </p:nvSpPr>
        <p:spPr>
          <a:xfrm>
            <a:off x="-76400" y="5079402"/>
            <a:ext cx="12344905" cy="1491696"/>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17" name="Google Shape;417;p38"/>
          <p:cNvGrpSpPr/>
          <p:nvPr/>
        </p:nvGrpSpPr>
        <p:grpSpPr>
          <a:xfrm>
            <a:off x="-76398" y="5410067"/>
            <a:ext cx="12344394" cy="1491696"/>
            <a:chOff x="-57300" y="4057651"/>
            <a:chExt cx="9258527" cy="1118800"/>
          </a:xfrm>
        </p:grpSpPr>
        <p:sp>
          <p:nvSpPr>
            <p:cNvPr id="418" name="Google Shape;418;p38"/>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9" name="Google Shape;419;p38"/>
            <p:cNvSpPr/>
            <p:nvPr/>
          </p:nvSpPr>
          <p:spPr>
            <a:xfrm>
              <a:off x="747050"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20" name="Google Shape;420;p38"/>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421" name="Google Shape;421;p38"/>
          <p:cNvSpPr txBox="1">
            <a:spLocks noGrp="1"/>
          </p:cNvSpPr>
          <p:nvPr>
            <p:ph type="body" idx="1"/>
          </p:nvPr>
        </p:nvSpPr>
        <p:spPr>
          <a:xfrm>
            <a:off x="960000" y="1638233"/>
            <a:ext cx="4754700" cy="34173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Font typeface="Arial"/>
              <a:buChar char="●"/>
              <a:defRPr sz="1700"/>
            </a:lvl1pPr>
            <a:lvl2pPr marL="914400" lvl="1" indent="-349250" rtl="0">
              <a:lnSpc>
                <a:spcPct val="115000"/>
              </a:lnSpc>
              <a:spcBef>
                <a:spcPts val="0"/>
              </a:spcBef>
              <a:spcAft>
                <a:spcPts val="0"/>
              </a:spcAft>
              <a:buSzPts val="1900"/>
              <a:buFont typeface="Arial"/>
              <a:buChar char="○"/>
              <a:defRPr/>
            </a:lvl2pPr>
            <a:lvl3pPr marL="1371600" lvl="2" indent="-349250" rtl="0">
              <a:lnSpc>
                <a:spcPct val="115000"/>
              </a:lnSpc>
              <a:spcBef>
                <a:spcPts val="0"/>
              </a:spcBef>
              <a:spcAft>
                <a:spcPts val="0"/>
              </a:spcAft>
              <a:buSzPts val="1900"/>
              <a:buFont typeface="Arial"/>
              <a:buChar char="■"/>
              <a:defRPr/>
            </a:lvl3pPr>
            <a:lvl4pPr marL="1828800" lvl="3" indent="-349250" rtl="0">
              <a:lnSpc>
                <a:spcPct val="115000"/>
              </a:lnSpc>
              <a:spcBef>
                <a:spcPts val="0"/>
              </a:spcBef>
              <a:spcAft>
                <a:spcPts val="0"/>
              </a:spcAft>
              <a:buSzPts val="1900"/>
              <a:buFont typeface="Arial"/>
              <a:buChar char="●"/>
              <a:defRPr/>
            </a:lvl4pPr>
            <a:lvl5pPr marL="2286000" lvl="4" indent="-349250" rtl="0">
              <a:lnSpc>
                <a:spcPct val="115000"/>
              </a:lnSpc>
              <a:spcBef>
                <a:spcPts val="0"/>
              </a:spcBef>
              <a:spcAft>
                <a:spcPts val="0"/>
              </a:spcAft>
              <a:buSzPts val="1900"/>
              <a:buFont typeface="Arial"/>
              <a:buChar char="○"/>
              <a:defRPr/>
            </a:lvl5pPr>
            <a:lvl6pPr marL="2743200" lvl="5" indent="-349250" rtl="0">
              <a:lnSpc>
                <a:spcPct val="115000"/>
              </a:lnSpc>
              <a:spcBef>
                <a:spcPts val="0"/>
              </a:spcBef>
              <a:spcAft>
                <a:spcPts val="0"/>
              </a:spcAft>
              <a:buSzPts val="1900"/>
              <a:buFont typeface="Arial"/>
              <a:buChar char="■"/>
              <a:defRPr/>
            </a:lvl6pPr>
            <a:lvl7pPr marL="3200400" lvl="6" indent="-349250" rtl="0">
              <a:lnSpc>
                <a:spcPct val="115000"/>
              </a:lnSpc>
              <a:spcBef>
                <a:spcPts val="0"/>
              </a:spcBef>
              <a:spcAft>
                <a:spcPts val="0"/>
              </a:spcAft>
              <a:buSzPts val="1900"/>
              <a:buFont typeface="Arial"/>
              <a:buChar char="●"/>
              <a:defRPr/>
            </a:lvl7pPr>
            <a:lvl8pPr marL="3657600" lvl="7" indent="-349250" rtl="0">
              <a:lnSpc>
                <a:spcPct val="115000"/>
              </a:lnSpc>
              <a:spcBef>
                <a:spcPts val="0"/>
              </a:spcBef>
              <a:spcAft>
                <a:spcPts val="0"/>
              </a:spcAft>
              <a:buSzPts val="1900"/>
              <a:buFont typeface="Arial"/>
              <a:buChar char="○"/>
              <a:defRPr/>
            </a:lvl8pPr>
            <a:lvl9pPr marL="4114800" lvl="8" indent="-349250" rtl="0">
              <a:lnSpc>
                <a:spcPct val="115000"/>
              </a:lnSpc>
              <a:spcBef>
                <a:spcPts val="0"/>
              </a:spcBef>
              <a:spcAft>
                <a:spcPts val="0"/>
              </a:spcAft>
              <a:buSzPts val="1900"/>
              <a:buFont typeface="Arial"/>
              <a:buChar char="■"/>
              <a:defRPr/>
            </a:lvl9pPr>
          </a:lstStyle>
          <a:p>
            <a:endParaRPr/>
          </a:p>
        </p:txBody>
      </p:sp>
      <p:grpSp>
        <p:nvGrpSpPr>
          <p:cNvPr id="422" name="Google Shape;422;p38"/>
          <p:cNvGrpSpPr/>
          <p:nvPr/>
        </p:nvGrpSpPr>
        <p:grpSpPr>
          <a:xfrm>
            <a:off x="755033" y="5211192"/>
            <a:ext cx="753337" cy="1109484"/>
            <a:chOff x="5515450" y="3969050"/>
            <a:chExt cx="439725" cy="645800"/>
          </a:xfrm>
        </p:grpSpPr>
        <p:sp>
          <p:nvSpPr>
            <p:cNvPr id="423" name="Google Shape;423;p38"/>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4" name="Google Shape;424;p38"/>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5" name="Google Shape;425;p38"/>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6" name="Google Shape;426;p38"/>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7" name="Google Shape;427;p38"/>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8" name="Google Shape;428;p38"/>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9" name="Google Shape;429;p38"/>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0" name="Google Shape;430;p38"/>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1" name="Google Shape;431;p38"/>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2" name="Google Shape;432;p38"/>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3" name="Google Shape;433;p38"/>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4" name="Google Shape;434;p38"/>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35"/>
        <p:cNvGrpSpPr/>
        <p:nvPr/>
      </p:nvGrpSpPr>
      <p:grpSpPr>
        <a:xfrm>
          <a:off x="0" y="0"/>
          <a:ext cx="0" cy="0"/>
          <a:chOff x="0" y="0"/>
          <a:chExt cx="0" cy="0"/>
        </a:xfrm>
      </p:grpSpPr>
      <p:sp>
        <p:nvSpPr>
          <p:cNvPr id="436" name="Google Shape;436;p39"/>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7" name="Google Shape;437;p39"/>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38" name="Google Shape;438;p39"/>
          <p:cNvGrpSpPr/>
          <p:nvPr/>
        </p:nvGrpSpPr>
        <p:grpSpPr>
          <a:xfrm>
            <a:off x="-43932" y="5214963"/>
            <a:ext cx="12279577" cy="1686812"/>
            <a:chOff x="-32950" y="3911320"/>
            <a:chExt cx="9209913" cy="1265141"/>
          </a:xfrm>
        </p:grpSpPr>
        <p:sp>
          <p:nvSpPr>
            <p:cNvPr id="439" name="Google Shape;439;p3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440" name="Google Shape;440;p3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1" name="Google Shape;441;p3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442" name="Google Shape;442;p39"/>
            <p:cNvGrpSpPr/>
            <p:nvPr/>
          </p:nvGrpSpPr>
          <p:grpSpPr>
            <a:xfrm flipH="1">
              <a:off x="8011161" y="3911320"/>
              <a:ext cx="565003" cy="832113"/>
              <a:chOff x="5515450" y="3969050"/>
              <a:chExt cx="439725" cy="645800"/>
            </a:xfrm>
          </p:grpSpPr>
          <p:sp>
            <p:nvSpPr>
              <p:cNvPr id="443" name="Google Shape;443;p39"/>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4" name="Google Shape;444;p39"/>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5" name="Google Shape;445;p39"/>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6" name="Google Shape;446;p39"/>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7" name="Google Shape;447;p39"/>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8" name="Google Shape;448;p39"/>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9" name="Google Shape;449;p39"/>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0" name="Google Shape;450;p39"/>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1" name="Google Shape;451;p39"/>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2" name="Google Shape;452;p39"/>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3" name="Google Shape;453;p39"/>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4" name="Google Shape;454;p39"/>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55" name="Google Shape;455;p3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6" name="Google Shape;456;p3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57" name="Google Shape;457;p39"/>
          <p:cNvSpPr txBox="1">
            <a:spLocks noGrp="1"/>
          </p:cNvSpPr>
          <p:nvPr>
            <p:ph type="subTitle" idx="1"/>
          </p:nvPr>
        </p:nvSpPr>
        <p:spPr>
          <a:xfrm>
            <a:off x="2133115" y="3429000"/>
            <a:ext cx="3398100" cy="4875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3300"/>
              <a:buFont typeface="Bebas Neue"/>
              <a:buNone/>
              <a:defRPr sz="27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458" name="Google Shape;458;p39"/>
          <p:cNvSpPr txBox="1">
            <a:spLocks noGrp="1"/>
          </p:cNvSpPr>
          <p:nvPr>
            <p:ph type="subTitle" idx="2"/>
          </p:nvPr>
        </p:nvSpPr>
        <p:spPr>
          <a:xfrm>
            <a:off x="6660690" y="3429000"/>
            <a:ext cx="3398100" cy="4875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3300"/>
              <a:buFont typeface="Bebas Neue"/>
              <a:buNone/>
              <a:defRPr sz="27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459" name="Google Shape;459;p39"/>
          <p:cNvSpPr txBox="1">
            <a:spLocks noGrp="1"/>
          </p:cNvSpPr>
          <p:nvPr>
            <p:ph type="subTitle" idx="3"/>
          </p:nvPr>
        </p:nvSpPr>
        <p:spPr>
          <a:xfrm>
            <a:off x="2133100" y="3916600"/>
            <a:ext cx="3398100" cy="13440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460" name="Google Shape;460;p39"/>
          <p:cNvSpPr txBox="1">
            <a:spLocks noGrp="1"/>
          </p:cNvSpPr>
          <p:nvPr>
            <p:ph type="subTitle" idx="4"/>
          </p:nvPr>
        </p:nvSpPr>
        <p:spPr>
          <a:xfrm>
            <a:off x="6660675" y="3916600"/>
            <a:ext cx="3398100" cy="13440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461" name="Google Shape;461;p39"/>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62"/>
        <p:cNvGrpSpPr/>
        <p:nvPr/>
      </p:nvGrpSpPr>
      <p:grpSpPr>
        <a:xfrm>
          <a:off x="0" y="0"/>
          <a:ext cx="0" cy="0"/>
          <a:chOff x="0" y="0"/>
          <a:chExt cx="0" cy="0"/>
        </a:xfrm>
      </p:grpSpPr>
      <p:sp>
        <p:nvSpPr>
          <p:cNvPr id="463" name="Google Shape;463;p40"/>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4" name="Google Shape;464;p40"/>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5" name="Google Shape;465;p40"/>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466" name="Google Shape;466;p40"/>
          <p:cNvGrpSpPr/>
          <p:nvPr/>
        </p:nvGrpSpPr>
        <p:grpSpPr>
          <a:xfrm>
            <a:off x="-43932" y="5214963"/>
            <a:ext cx="12279577" cy="1686812"/>
            <a:chOff x="-32950" y="3911320"/>
            <a:chExt cx="9209913" cy="1265141"/>
          </a:xfrm>
        </p:grpSpPr>
        <p:sp>
          <p:nvSpPr>
            <p:cNvPr id="467" name="Google Shape;467;p40"/>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468" name="Google Shape;468;p40"/>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9" name="Google Shape;469;p40"/>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470" name="Google Shape;470;p40"/>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1" name="Google Shape;471;p40"/>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72" name="Google Shape;472;p40"/>
            <p:cNvGrpSpPr/>
            <p:nvPr/>
          </p:nvGrpSpPr>
          <p:grpSpPr>
            <a:xfrm flipH="1">
              <a:off x="8011161" y="3911320"/>
              <a:ext cx="565003" cy="832113"/>
              <a:chOff x="5515450" y="3969050"/>
              <a:chExt cx="439725" cy="645800"/>
            </a:xfrm>
          </p:grpSpPr>
          <p:sp>
            <p:nvSpPr>
              <p:cNvPr id="473" name="Google Shape;473;p4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4" name="Google Shape;474;p4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5" name="Google Shape;475;p4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6" name="Google Shape;476;p4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7" name="Google Shape;477;p4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8" name="Google Shape;478;p4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9" name="Google Shape;479;p4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0" name="Google Shape;480;p4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1" name="Google Shape;481;p4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2" name="Google Shape;482;p4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3" name="Google Shape;483;p4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4" name="Google Shape;484;p4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85"/>
        <p:cNvGrpSpPr/>
        <p:nvPr/>
      </p:nvGrpSpPr>
      <p:grpSpPr>
        <a:xfrm>
          <a:off x="0" y="0"/>
          <a:ext cx="0" cy="0"/>
          <a:chOff x="0" y="0"/>
          <a:chExt cx="0" cy="0"/>
        </a:xfrm>
      </p:grpSpPr>
      <p:sp>
        <p:nvSpPr>
          <p:cNvPr id="486" name="Google Shape;486;p41"/>
          <p:cNvSpPr/>
          <p:nvPr/>
        </p:nvSpPr>
        <p:spPr>
          <a:xfrm flipH="1">
            <a:off x="390900" y="638333"/>
            <a:ext cx="67719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87" name="Google Shape;487;p41"/>
          <p:cNvGrpSpPr/>
          <p:nvPr/>
        </p:nvGrpSpPr>
        <p:grpSpPr>
          <a:xfrm>
            <a:off x="-76398" y="4748550"/>
            <a:ext cx="12344597" cy="2153213"/>
            <a:chOff x="-57300" y="3561501"/>
            <a:chExt cx="9258679" cy="1614950"/>
          </a:xfrm>
        </p:grpSpPr>
        <p:sp>
          <p:nvSpPr>
            <p:cNvPr id="488" name="Google Shape;488;p41"/>
            <p:cNvSpPr/>
            <p:nvPr/>
          </p:nvSpPr>
          <p:spPr>
            <a:xfrm>
              <a:off x="-57300"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9" name="Google Shape;489;p41"/>
            <p:cNvSpPr/>
            <p:nvPr/>
          </p:nvSpPr>
          <p:spPr>
            <a:xfrm>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0" name="Google Shape;490;p41"/>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91" name="Google Shape;491;p41"/>
            <p:cNvGrpSpPr/>
            <p:nvPr/>
          </p:nvGrpSpPr>
          <p:grpSpPr>
            <a:xfrm>
              <a:off x="469425" y="4030912"/>
              <a:ext cx="8456252" cy="945053"/>
              <a:chOff x="469425" y="4030912"/>
              <a:chExt cx="8456252" cy="945053"/>
            </a:xfrm>
          </p:grpSpPr>
          <p:grpSp>
            <p:nvGrpSpPr>
              <p:cNvPr id="492" name="Google Shape;492;p41"/>
              <p:cNvGrpSpPr/>
              <p:nvPr/>
            </p:nvGrpSpPr>
            <p:grpSpPr>
              <a:xfrm>
                <a:off x="8423996" y="4030912"/>
                <a:ext cx="239507" cy="102499"/>
                <a:chOff x="1852125" y="2937450"/>
                <a:chExt cx="145925" cy="62450"/>
              </a:xfrm>
            </p:grpSpPr>
            <p:sp>
              <p:nvSpPr>
                <p:cNvPr id="493" name="Google Shape;493;p41"/>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4" name="Google Shape;494;p41"/>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95" name="Google Shape;495;p41"/>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6" name="Google Shape;496;p41"/>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7" name="Google Shape;497;p41"/>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8" name="Google Shape;498;p41"/>
              <p:cNvSpPr/>
              <p:nvPr/>
            </p:nvSpPr>
            <p:spPr>
              <a:xfrm>
                <a:off x="8499800" y="484394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9" name="Google Shape;499;p41"/>
              <p:cNvSpPr/>
              <p:nvPr/>
            </p:nvSpPr>
            <p:spPr>
              <a:xfrm>
                <a:off x="8652200" y="46802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00" name="Google Shape;500;p41"/>
              <p:cNvGrpSpPr/>
              <p:nvPr/>
            </p:nvGrpSpPr>
            <p:grpSpPr>
              <a:xfrm>
                <a:off x="1114896" y="4067474"/>
                <a:ext cx="239507" cy="102499"/>
                <a:chOff x="1852125" y="2937450"/>
                <a:chExt cx="145925" cy="62450"/>
              </a:xfrm>
            </p:grpSpPr>
            <p:sp>
              <p:nvSpPr>
                <p:cNvPr id="501" name="Google Shape;501;p41"/>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02" name="Google Shape;502;p41"/>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03" name="Google Shape;503;p41"/>
              <p:cNvGrpSpPr/>
              <p:nvPr/>
            </p:nvGrpSpPr>
            <p:grpSpPr>
              <a:xfrm flipH="1">
                <a:off x="3396771" y="4261562"/>
                <a:ext cx="239507" cy="102499"/>
                <a:chOff x="1852125" y="2937450"/>
                <a:chExt cx="145925" cy="62450"/>
              </a:xfrm>
            </p:grpSpPr>
            <p:sp>
              <p:nvSpPr>
                <p:cNvPr id="504" name="Google Shape;504;p41"/>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05" name="Google Shape;505;p41"/>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sp>
        <p:nvSpPr>
          <p:cNvPr id="506" name="Google Shape;506;p41"/>
          <p:cNvSpPr txBox="1">
            <a:spLocks noGrp="1"/>
          </p:cNvSpPr>
          <p:nvPr>
            <p:ph type="title"/>
          </p:nvPr>
        </p:nvSpPr>
        <p:spPr>
          <a:xfrm>
            <a:off x="960000" y="927567"/>
            <a:ext cx="5608500" cy="8124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sz="5200"/>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507" name="Google Shape;507;p41"/>
          <p:cNvSpPr txBox="1">
            <a:spLocks noGrp="1"/>
          </p:cNvSpPr>
          <p:nvPr>
            <p:ph type="body" idx="1"/>
          </p:nvPr>
        </p:nvSpPr>
        <p:spPr>
          <a:xfrm>
            <a:off x="960000" y="1943033"/>
            <a:ext cx="5608500" cy="2861100"/>
          </a:xfrm>
          <a:prstGeom prst="rect">
            <a:avLst/>
          </a:prstGeom>
        </p:spPr>
        <p:txBody>
          <a:bodyPr spcFirstLastPara="1" wrap="square" lIns="121900" tIns="121900" rIns="121900" bIns="121900" anchor="t" anchorCtr="0">
            <a:noAutofit/>
          </a:bodyPr>
          <a:lstStyle>
            <a:lvl1pPr marL="457200" lvl="0" indent="-298450" rtl="0">
              <a:spcBef>
                <a:spcPts val="0"/>
              </a:spcBef>
              <a:spcAft>
                <a:spcPts val="0"/>
              </a:spcAft>
              <a:buClr>
                <a:schemeClr val="accent4"/>
              </a:buClr>
              <a:buSzPts val="1100"/>
              <a:buFont typeface="Open Sans"/>
              <a:buChar char="●"/>
              <a:defRPr sz="1900">
                <a:solidFill>
                  <a:srgbClr val="434343"/>
                </a:solidFill>
              </a:defRPr>
            </a:lvl1pPr>
            <a:lvl2pPr marL="914400" lvl="1" indent="-298450" rtl="0">
              <a:lnSpc>
                <a:spcPct val="100000"/>
              </a:lnSpc>
              <a:spcBef>
                <a:spcPts val="0"/>
              </a:spcBef>
              <a:spcAft>
                <a:spcPts val="0"/>
              </a:spcAft>
              <a:buClr>
                <a:srgbClr val="999999"/>
              </a:buClr>
              <a:buSzPts val="1100"/>
              <a:buFont typeface="Open Sans"/>
              <a:buChar char="○"/>
              <a:defRPr>
                <a:solidFill>
                  <a:srgbClr val="434343"/>
                </a:solidFill>
              </a:defRPr>
            </a:lvl2pPr>
            <a:lvl3pPr marL="1371600" lvl="2" indent="-298450" rtl="0">
              <a:lnSpc>
                <a:spcPct val="100000"/>
              </a:lnSpc>
              <a:spcBef>
                <a:spcPts val="0"/>
              </a:spcBef>
              <a:spcAft>
                <a:spcPts val="0"/>
              </a:spcAft>
              <a:buClr>
                <a:srgbClr val="999999"/>
              </a:buClr>
              <a:buSzPts val="1100"/>
              <a:buFont typeface="Open Sans"/>
              <a:buChar char="■"/>
              <a:defRPr>
                <a:solidFill>
                  <a:srgbClr val="434343"/>
                </a:solidFill>
              </a:defRPr>
            </a:lvl3pPr>
            <a:lvl4pPr marL="1828800" lvl="3" indent="-298450" rtl="0">
              <a:lnSpc>
                <a:spcPct val="100000"/>
              </a:lnSpc>
              <a:spcBef>
                <a:spcPts val="0"/>
              </a:spcBef>
              <a:spcAft>
                <a:spcPts val="0"/>
              </a:spcAft>
              <a:buClr>
                <a:srgbClr val="999999"/>
              </a:buClr>
              <a:buSzPts val="1100"/>
              <a:buFont typeface="Open Sans"/>
              <a:buChar char="●"/>
              <a:defRPr>
                <a:solidFill>
                  <a:srgbClr val="434343"/>
                </a:solidFill>
              </a:defRPr>
            </a:lvl4pPr>
            <a:lvl5pPr marL="2286000" lvl="4" indent="-330200" rtl="0">
              <a:lnSpc>
                <a:spcPct val="100000"/>
              </a:lnSpc>
              <a:spcBef>
                <a:spcPts val="0"/>
              </a:spcBef>
              <a:spcAft>
                <a:spcPts val="0"/>
              </a:spcAft>
              <a:buClr>
                <a:srgbClr val="999999"/>
              </a:buClr>
              <a:buSzPts val="1600"/>
              <a:buFont typeface="Open Sans"/>
              <a:buChar char="○"/>
              <a:defRPr>
                <a:solidFill>
                  <a:srgbClr val="434343"/>
                </a:solidFill>
              </a:defRPr>
            </a:lvl5pPr>
            <a:lvl6pPr marL="2743200" lvl="5" indent="-330200" rtl="0">
              <a:lnSpc>
                <a:spcPct val="100000"/>
              </a:lnSpc>
              <a:spcBef>
                <a:spcPts val="0"/>
              </a:spcBef>
              <a:spcAft>
                <a:spcPts val="0"/>
              </a:spcAft>
              <a:buClr>
                <a:srgbClr val="999999"/>
              </a:buClr>
              <a:buSzPts val="1600"/>
              <a:buFont typeface="Open Sans"/>
              <a:buChar char="■"/>
              <a:defRPr>
                <a:solidFill>
                  <a:srgbClr val="434343"/>
                </a:solidFill>
              </a:defRPr>
            </a:lvl6pPr>
            <a:lvl7pPr marL="3200400" lvl="6" indent="-285750" rtl="0">
              <a:lnSpc>
                <a:spcPct val="100000"/>
              </a:lnSpc>
              <a:spcBef>
                <a:spcPts val="0"/>
              </a:spcBef>
              <a:spcAft>
                <a:spcPts val="0"/>
              </a:spcAft>
              <a:buClr>
                <a:srgbClr val="999999"/>
              </a:buClr>
              <a:buSzPts val="900"/>
              <a:buFont typeface="Open Sans"/>
              <a:buChar char="●"/>
              <a:defRPr>
                <a:solidFill>
                  <a:srgbClr val="434343"/>
                </a:solidFill>
              </a:defRPr>
            </a:lvl7pPr>
            <a:lvl8pPr marL="3657600" lvl="7" indent="-285750" rtl="0">
              <a:lnSpc>
                <a:spcPct val="100000"/>
              </a:lnSpc>
              <a:spcBef>
                <a:spcPts val="0"/>
              </a:spcBef>
              <a:spcAft>
                <a:spcPts val="0"/>
              </a:spcAft>
              <a:buClr>
                <a:srgbClr val="999999"/>
              </a:buClr>
              <a:buSzPts val="900"/>
              <a:buFont typeface="Open Sans"/>
              <a:buChar char="○"/>
              <a:defRPr>
                <a:solidFill>
                  <a:srgbClr val="434343"/>
                </a:solidFill>
              </a:defRPr>
            </a:lvl8pPr>
            <a:lvl9pPr marL="4114800" lvl="8" indent="-279400" rtl="0">
              <a:lnSpc>
                <a:spcPct val="100000"/>
              </a:lnSpc>
              <a:spcBef>
                <a:spcPts val="0"/>
              </a:spcBef>
              <a:spcAft>
                <a:spcPts val="0"/>
              </a:spcAft>
              <a:buClr>
                <a:srgbClr val="999999"/>
              </a:buClr>
              <a:buSzPts val="800"/>
              <a:buFont typeface="Open Sans"/>
              <a:buChar char="■"/>
              <a:defRPr>
                <a:solidFill>
                  <a:srgbClr val="434343"/>
                </a:solidFill>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08"/>
        <p:cNvGrpSpPr/>
        <p:nvPr/>
      </p:nvGrpSpPr>
      <p:grpSpPr>
        <a:xfrm>
          <a:off x="0" y="0"/>
          <a:ext cx="0" cy="0"/>
          <a:chOff x="0" y="0"/>
          <a:chExt cx="0" cy="0"/>
        </a:xfrm>
      </p:grpSpPr>
      <p:grpSp>
        <p:nvGrpSpPr>
          <p:cNvPr id="509" name="Google Shape;509;p42"/>
          <p:cNvGrpSpPr/>
          <p:nvPr/>
        </p:nvGrpSpPr>
        <p:grpSpPr>
          <a:xfrm>
            <a:off x="-76398" y="4748550"/>
            <a:ext cx="12344597" cy="2153213"/>
            <a:chOff x="-57300" y="3561501"/>
            <a:chExt cx="9258679" cy="1614950"/>
          </a:xfrm>
        </p:grpSpPr>
        <p:sp>
          <p:nvSpPr>
            <p:cNvPr id="510" name="Google Shape;510;p42"/>
            <p:cNvSpPr/>
            <p:nvPr/>
          </p:nvSpPr>
          <p:spPr>
            <a:xfrm flipH="1">
              <a:off x="-57148"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1" name="Google Shape;511;p42"/>
            <p:cNvSpPr/>
            <p:nvPr/>
          </p:nvSpPr>
          <p:spPr>
            <a:xfrm flipH="1">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2" name="Google Shape;512;p42"/>
            <p:cNvSpPr/>
            <p:nvPr/>
          </p:nvSpPr>
          <p:spPr>
            <a:xfrm flipH="1">
              <a:off x="-57148"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3" name="Google Shape;513;p42"/>
            <p:cNvSpPr/>
            <p:nvPr/>
          </p:nvSpPr>
          <p:spPr>
            <a:xfrm flipH="1">
              <a:off x="8352152"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14" name="Google Shape;514;p42"/>
            <p:cNvGrpSpPr/>
            <p:nvPr/>
          </p:nvGrpSpPr>
          <p:grpSpPr>
            <a:xfrm>
              <a:off x="469425" y="4026785"/>
              <a:ext cx="8375310" cy="864705"/>
              <a:chOff x="469425" y="4026785"/>
              <a:chExt cx="8375310" cy="864705"/>
            </a:xfrm>
          </p:grpSpPr>
          <p:grpSp>
            <p:nvGrpSpPr>
              <p:cNvPr id="515" name="Google Shape;515;p42"/>
              <p:cNvGrpSpPr/>
              <p:nvPr/>
            </p:nvGrpSpPr>
            <p:grpSpPr>
              <a:xfrm>
                <a:off x="8605229" y="4067982"/>
                <a:ext cx="239507" cy="102499"/>
                <a:chOff x="1962545" y="2960036"/>
                <a:chExt cx="145925" cy="62450"/>
              </a:xfrm>
            </p:grpSpPr>
            <p:sp>
              <p:nvSpPr>
                <p:cNvPr id="516" name="Google Shape;516;p42"/>
                <p:cNvSpPr/>
                <p:nvPr/>
              </p:nvSpPr>
              <p:spPr>
                <a:xfrm>
                  <a:off x="1962545" y="298603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7" name="Google Shape;517;p42"/>
                <p:cNvSpPr/>
                <p:nvPr/>
              </p:nvSpPr>
              <p:spPr>
                <a:xfrm>
                  <a:off x="2023170" y="296003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18" name="Google Shape;518;p42"/>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9" name="Google Shape;519;p42"/>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0" name="Google Shape;520;p42"/>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21" name="Google Shape;521;p42"/>
              <p:cNvGrpSpPr/>
              <p:nvPr/>
            </p:nvGrpSpPr>
            <p:grpSpPr>
              <a:xfrm>
                <a:off x="1114896" y="4026785"/>
                <a:ext cx="243632" cy="101999"/>
                <a:chOff x="1852125" y="2912659"/>
                <a:chExt cx="148438" cy="62145"/>
              </a:xfrm>
            </p:grpSpPr>
            <p:sp>
              <p:nvSpPr>
                <p:cNvPr id="522" name="Google Shape;522;p42"/>
                <p:cNvSpPr/>
                <p:nvPr/>
              </p:nvSpPr>
              <p:spPr>
                <a:xfrm>
                  <a:off x="1852125" y="2938355"/>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3" name="Google Shape;523;p42"/>
                <p:cNvSpPr/>
                <p:nvPr/>
              </p:nvSpPr>
              <p:spPr>
                <a:xfrm>
                  <a:off x="1915263" y="2912659"/>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24" name="Google Shape;524;p42"/>
              <p:cNvGrpSpPr/>
              <p:nvPr/>
            </p:nvGrpSpPr>
            <p:grpSpPr>
              <a:xfrm flipH="1">
                <a:off x="3396771" y="4261562"/>
                <a:ext cx="239507" cy="102499"/>
                <a:chOff x="1852125" y="2937450"/>
                <a:chExt cx="145925" cy="62450"/>
              </a:xfrm>
            </p:grpSpPr>
            <p:sp>
              <p:nvSpPr>
                <p:cNvPr id="525" name="Google Shape;525;p42"/>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6" name="Google Shape;526;p42"/>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grpSp>
        <p:nvGrpSpPr>
          <p:cNvPr id="527" name="Google Shape;527;p42"/>
          <p:cNvGrpSpPr/>
          <p:nvPr/>
        </p:nvGrpSpPr>
        <p:grpSpPr>
          <a:xfrm flipH="1">
            <a:off x="10480536" y="5211192"/>
            <a:ext cx="753337" cy="1109484"/>
            <a:chOff x="5515450" y="3969050"/>
            <a:chExt cx="439725" cy="645800"/>
          </a:xfrm>
        </p:grpSpPr>
        <p:sp>
          <p:nvSpPr>
            <p:cNvPr id="528" name="Google Shape;528;p4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9" name="Google Shape;529;p4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0" name="Google Shape;530;p4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1" name="Google Shape;531;p4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2" name="Google Shape;532;p4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3" name="Google Shape;533;p4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4" name="Google Shape;534;p4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5" name="Google Shape;535;p4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6" name="Google Shape;536;p4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7" name="Google Shape;537;p4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8" name="Google Shape;538;p4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9" name="Google Shape;539;p4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40" name="Google Shape;540;p42"/>
          <p:cNvSpPr txBox="1">
            <a:spLocks noGrp="1"/>
          </p:cNvSpPr>
          <p:nvPr>
            <p:ph type="title"/>
          </p:nvPr>
        </p:nvSpPr>
        <p:spPr>
          <a:xfrm>
            <a:off x="960000" y="1498600"/>
            <a:ext cx="10272000" cy="3048000"/>
          </a:xfrm>
          <a:prstGeom prst="rect">
            <a:avLst/>
          </a:prstGeom>
        </p:spPr>
        <p:txBody>
          <a:bodyPr spcFirstLastPara="1" wrap="square" lIns="121900" tIns="121900" rIns="121900" bIns="121900" anchor="ctr" anchorCtr="0">
            <a:noAutofit/>
          </a:bodyPr>
          <a:lstStyle>
            <a:lvl1pPr lvl="0" algn="ctr" rtl="0">
              <a:lnSpc>
                <a:spcPct val="70000"/>
              </a:lnSpc>
              <a:spcBef>
                <a:spcPts val="0"/>
              </a:spcBef>
              <a:spcAft>
                <a:spcPts val="0"/>
              </a:spcAft>
              <a:buSzPts val="8000"/>
              <a:buNone/>
              <a:defRPr sz="133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25"/>
        <p:cNvGrpSpPr/>
        <p:nvPr/>
      </p:nvGrpSpPr>
      <p:grpSpPr>
        <a:xfrm>
          <a:off x="0" y="0"/>
          <a:ext cx="0" cy="0"/>
          <a:chOff x="0" y="0"/>
          <a:chExt cx="0" cy="0"/>
        </a:xfrm>
      </p:grpSpPr>
      <p:cxnSp>
        <p:nvCxnSpPr>
          <p:cNvPr id="26" name="Google Shape;26;p5"/>
          <p:cNvCxnSpPr/>
          <p:nvPr/>
        </p:nvCxnSpPr>
        <p:spPr>
          <a:xfrm>
            <a:off x="566934" y="554200"/>
            <a:ext cx="11062500" cy="0"/>
          </a:xfrm>
          <a:prstGeom prst="straightConnector1">
            <a:avLst/>
          </a:prstGeom>
          <a:noFill/>
          <a:ln w="38100" cap="flat" cmpd="sng">
            <a:solidFill>
              <a:schemeClr val="lt1"/>
            </a:solidFill>
            <a:prstDash val="solid"/>
            <a:round/>
            <a:headEnd type="none" w="sm" len="sm"/>
            <a:tailEnd type="none" w="sm" len="sm"/>
          </a:ln>
        </p:spPr>
      </p:cxnSp>
      <p:cxnSp>
        <p:nvCxnSpPr>
          <p:cNvPr id="27" name="Google Shape;27;p5"/>
          <p:cNvCxnSpPr/>
          <p:nvPr/>
        </p:nvCxnSpPr>
        <p:spPr>
          <a:xfrm>
            <a:off x="566934" y="6320000"/>
            <a:ext cx="11062500" cy="0"/>
          </a:xfrm>
          <a:prstGeom prst="straightConnector1">
            <a:avLst/>
          </a:prstGeom>
          <a:noFill/>
          <a:ln w="19050" cap="flat" cmpd="sng">
            <a:solidFill>
              <a:schemeClr val="lt1"/>
            </a:solidFill>
            <a:prstDash val="solid"/>
            <a:round/>
            <a:headEnd type="none" w="sm" len="sm"/>
            <a:tailEnd type="none" w="sm" len="sm"/>
          </a:ln>
        </p:spPr>
      </p:cxnSp>
      <p:sp>
        <p:nvSpPr>
          <p:cNvPr id="28" name="Google Shape;28;p5"/>
          <p:cNvSpPr txBox="1">
            <a:spLocks noGrp="1"/>
          </p:cNvSpPr>
          <p:nvPr>
            <p:ph type="title"/>
          </p:nvPr>
        </p:nvSpPr>
        <p:spPr>
          <a:xfrm>
            <a:off x="541900" y="2409100"/>
            <a:ext cx="11062500" cy="20559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Clr>
                <a:schemeClr val="lt1"/>
              </a:buClr>
              <a:buSzPts val="6400"/>
              <a:buNone/>
              <a:defRPr sz="6400">
                <a:solidFill>
                  <a:schemeClr val="lt1"/>
                </a:solidFill>
              </a:defRPr>
            </a:lvl1pPr>
            <a:lvl2pPr lvl="1" algn="ctr">
              <a:lnSpc>
                <a:spcPct val="100000"/>
              </a:lnSpc>
              <a:spcBef>
                <a:spcPts val="0"/>
              </a:spcBef>
              <a:spcAft>
                <a:spcPts val="0"/>
              </a:spcAft>
              <a:buClr>
                <a:schemeClr val="lt1"/>
              </a:buClr>
              <a:buSzPts val="6400"/>
              <a:buNone/>
              <a:defRPr sz="6400">
                <a:solidFill>
                  <a:schemeClr val="lt1"/>
                </a:solidFill>
              </a:defRPr>
            </a:lvl2pPr>
            <a:lvl3pPr lvl="2" algn="ctr">
              <a:lnSpc>
                <a:spcPct val="100000"/>
              </a:lnSpc>
              <a:spcBef>
                <a:spcPts val="0"/>
              </a:spcBef>
              <a:spcAft>
                <a:spcPts val="0"/>
              </a:spcAft>
              <a:buClr>
                <a:schemeClr val="lt1"/>
              </a:buClr>
              <a:buSzPts val="6400"/>
              <a:buNone/>
              <a:defRPr sz="6400">
                <a:solidFill>
                  <a:schemeClr val="lt1"/>
                </a:solidFill>
              </a:defRPr>
            </a:lvl3pPr>
            <a:lvl4pPr lvl="3" algn="ctr">
              <a:lnSpc>
                <a:spcPct val="100000"/>
              </a:lnSpc>
              <a:spcBef>
                <a:spcPts val="0"/>
              </a:spcBef>
              <a:spcAft>
                <a:spcPts val="0"/>
              </a:spcAft>
              <a:buClr>
                <a:schemeClr val="lt1"/>
              </a:buClr>
              <a:buSzPts val="6400"/>
              <a:buNone/>
              <a:defRPr sz="6400">
                <a:solidFill>
                  <a:schemeClr val="lt1"/>
                </a:solidFill>
              </a:defRPr>
            </a:lvl4pPr>
            <a:lvl5pPr lvl="4" algn="ctr">
              <a:lnSpc>
                <a:spcPct val="100000"/>
              </a:lnSpc>
              <a:spcBef>
                <a:spcPts val="0"/>
              </a:spcBef>
              <a:spcAft>
                <a:spcPts val="0"/>
              </a:spcAft>
              <a:buClr>
                <a:schemeClr val="lt1"/>
              </a:buClr>
              <a:buSzPts val="6400"/>
              <a:buNone/>
              <a:defRPr sz="6400">
                <a:solidFill>
                  <a:schemeClr val="lt1"/>
                </a:solidFill>
              </a:defRPr>
            </a:lvl5pPr>
            <a:lvl6pPr lvl="5" algn="ctr">
              <a:lnSpc>
                <a:spcPct val="100000"/>
              </a:lnSpc>
              <a:spcBef>
                <a:spcPts val="0"/>
              </a:spcBef>
              <a:spcAft>
                <a:spcPts val="0"/>
              </a:spcAft>
              <a:buClr>
                <a:schemeClr val="lt1"/>
              </a:buClr>
              <a:buSzPts val="6400"/>
              <a:buNone/>
              <a:defRPr sz="6400">
                <a:solidFill>
                  <a:schemeClr val="lt1"/>
                </a:solidFill>
              </a:defRPr>
            </a:lvl6pPr>
            <a:lvl7pPr lvl="6" algn="ctr">
              <a:lnSpc>
                <a:spcPct val="100000"/>
              </a:lnSpc>
              <a:spcBef>
                <a:spcPts val="0"/>
              </a:spcBef>
              <a:spcAft>
                <a:spcPts val="0"/>
              </a:spcAft>
              <a:buClr>
                <a:schemeClr val="lt1"/>
              </a:buClr>
              <a:buSzPts val="6400"/>
              <a:buNone/>
              <a:defRPr sz="6400">
                <a:solidFill>
                  <a:schemeClr val="lt1"/>
                </a:solidFill>
              </a:defRPr>
            </a:lvl7pPr>
            <a:lvl8pPr lvl="7" algn="ctr">
              <a:lnSpc>
                <a:spcPct val="100000"/>
              </a:lnSpc>
              <a:spcBef>
                <a:spcPts val="0"/>
              </a:spcBef>
              <a:spcAft>
                <a:spcPts val="0"/>
              </a:spcAft>
              <a:buClr>
                <a:schemeClr val="lt1"/>
              </a:buClr>
              <a:buSzPts val="6400"/>
              <a:buNone/>
              <a:defRPr sz="6400">
                <a:solidFill>
                  <a:schemeClr val="lt1"/>
                </a:solidFill>
              </a:defRPr>
            </a:lvl8pPr>
            <a:lvl9pPr lvl="8" algn="ctr">
              <a:lnSpc>
                <a:spcPct val="100000"/>
              </a:lnSpc>
              <a:spcBef>
                <a:spcPts val="0"/>
              </a:spcBef>
              <a:spcAft>
                <a:spcPts val="0"/>
              </a:spcAft>
              <a:buClr>
                <a:schemeClr val="lt1"/>
              </a:buClr>
              <a:buSzPts val="6400"/>
              <a:buNone/>
              <a:defRPr sz="6400">
                <a:solidFill>
                  <a:schemeClr val="lt1"/>
                </a:solidFill>
              </a:defRPr>
            </a:lvl9pPr>
          </a:lstStyle>
          <a:p>
            <a:endParaRPr/>
          </a:p>
        </p:txBody>
      </p:sp>
      <p:sp>
        <p:nvSpPr>
          <p:cNvPr id="29" name="Google Shape;29;p5"/>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41"/>
        <p:cNvGrpSpPr/>
        <p:nvPr/>
      </p:nvGrpSpPr>
      <p:grpSpPr>
        <a:xfrm>
          <a:off x="0" y="0"/>
          <a:ext cx="0" cy="0"/>
          <a:chOff x="0" y="0"/>
          <a:chExt cx="0" cy="0"/>
        </a:xfrm>
      </p:grpSpPr>
      <p:grpSp>
        <p:nvGrpSpPr>
          <p:cNvPr id="542" name="Google Shape;542;p43"/>
          <p:cNvGrpSpPr/>
          <p:nvPr/>
        </p:nvGrpSpPr>
        <p:grpSpPr>
          <a:xfrm>
            <a:off x="-76398" y="4748550"/>
            <a:ext cx="12344597" cy="2153213"/>
            <a:chOff x="-57300" y="3561501"/>
            <a:chExt cx="9258679" cy="1614950"/>
          </a:xfrm>
        </p:grpSpPr>
        <p:sp>
          <p:nvSpPr>
            <p:cNvPr id="543" name="Google Shape;543;p43"/>
            <p:cNvSpPr/>
            <p:nvPr/>
          </p:nvSpPr>
          <p:spPr>
            <a:xfrm>
              <a:off x="-57300"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4" name="Google Shape;544;p43"/>
            <p:cNvSpPr/>
            <p:nvPr/>
          </p:nvSpPr>
          <p:spPr>
            <a:xfrm>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5" name="Google Shape;545;p43"/>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6" name="Google Shape;546;p43"/>
            <p:cNvSpPr/>
            <p:nvPr/>
          </p:nvSpPr>
          <p:spPr>
            <a:xfrm>
              <a:off x="518450"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47" name="Google Shape;547;p43"/>
            <p:cNvGrpSpPr/>
            <p:nvPr/>
          </p:nvGrpSpPr>
          <p:grpSpPr>
            <a:xfrm flipH="1">
              <a:off x="1399610" y="4005699"/>
              <a:ext cx="7526067" cy="885791"/>
              <a:chOff x="469425" y="4005699"/>
              <a:chExt cx="7526067" cy="885791"/>
            </a:xfrm>
          </p:grpSpPr>
          <p:sp>
            <p:nvSpPr>
              <p:cNvPr id="548" name="Google Shape;548;p43"/>
              <p:cNvSpPr/>
              <p:nvPr/>
            </p:nvSpPr>
            <p:spPr>
              <a:xfrm>
                <a:off x="7855571" y="4304236"/>
                <a:ext cx="139921" cy="59825"/>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9" name="Google Shape;549;p43"/>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0" name="Google Shape;550;p43"/>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1" name="Google Shape;551;p43"/>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52" name="Google Shape;552;p43"/>
              <p:cNvGrpSpPr/>
              <p:nvPr/>
            </p:nvGrpSpPr>
            <p:grpSpPr>
              <a:xfrm>
                <a:off x="1370271" y="4005699"/>
                <a:ext cx="239507" cy="102499"/>
                <a:chOff x="2007718" y="2899812"/>
                <a:chExt cx="145925" cy="62450"/>
              </a:xfrm>
            </p:grpSpPr>
            <p:sp>
              <p:nvSpPr>
                <p:cNvPr id="553" name="Google Shape;553;p43"/>
                <p:cNvSpPr/>
                <p:nvPr/>
              </p:nvSpPr>
              <p:spPr>
                <a:xfrm>
                  <a:off x="2007718" y="2925812"/>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4" name="Google Shape;554;p43"/>
                <p:cNvSpPr/>
                <p:nvPr/>
              </p:nvSpPr>
              <p:spPr>
                <a:xfrm>
                  <a:off x="2068343" y="2899812"/>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55" name="Google Shape;555;p43"/>
              <p:cNvGrpSpPr/>
              <p:nvPr/>
            </p:nvGrpSpPr>
            <p:grpSpPr>
              <a:xfrm flipH="1">
                <a:off x="3396771" y="4294513"/>
                <a:ext cx="239507" cy="102499"/>
                <a:chOff x="1852125" y="2957526"/>
                <a:chExt cx="145925" cy="62450"/>
              </a:xfrm>
            </p:grpSpPr>
            <p:sp>
              <p:nvSpPr>
                <p:cNvPr id="556" name="Google Shape;556;p43"/>
                <p:cNvSpPr/>
                <p:nvPr/>
              </p:nvSpPr>
              <p:spPr>
                <a:xfrm>
                  <a:off x="1852125" y="298352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7" name="Google Shape;557;p43"/>
                <p:cNvSpPr/>
                <p:nvPr/>
              </p:nvSpPr>
              <p:spPr>
                <a:xfrm>
                  <a:off x="1912750" y="295752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grpSp>
        <p:nvGrpSpPr>
          <p:cNvPr id="558" name="Google Shape;558;p43"/>
          <p:cNvGrpSpPr/>
          <p:nvPr/>
        </p:nvGrpSpPr>
        <p:grpSpPr>
          <a:xfrm>
            <a:off x="958233" y="5211192"/>
            <a:ext cx="753337" cy="1109484"/>
            <a:chOff x="5515450" y="3969050"/>
            <a:chExt cx="439725" cy="645800"/>
          </a:xfrm>
        </p:grpSpPr>
        <p:sp>
          <p:nvSpPr>
            <p:cNvPr id="559" name="Google Shape;559;p43"/>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0" name="Google Shape;560;p43"/>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1" name="Google Shape;561;p43"/>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2" name="Google Shape;562;p43"/>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3" name="Google Shape;563;p43"/>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4" name="Google Shape;564;p43"/>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5" name="Google Shape;565;p43"/>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6" name="Google Shape;566;p43"/>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7" name="Google Shape;567;p43"/>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8" name="Google Shape;568;p43"/>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9" name="Google Shape;569;p43"/>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70" name="Google Shape;570;p43"/>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71" name="Google Shape;571;p43"/>
          <p:cNvSpPr txBox="1">
            <a:spLocks noGrp="1"/>
          </p:cNvSpPr>
          <p:nvPr>
            <p:ph type="title"/>
          </p:nvPr>
        </p:nvSpPr>
        <p:spPr>
          <a:xfrm>
            <a:off x="2135667" y="1024800"/>
            <a:ext cx="7920900" cy="2462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800"/>
              <a:buNone/>
              <a:defRPr sz="16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572" name="Google Shape;572;p43"/>
          <p:cNvSpPr txBox="1">
            <a:spLocks noGrp="1"/>
          </p:cNvSpPr>
          <p:nvPr>
            <p:ph type="subTitle" idx="1"/>
          </p:nvPr>
        </p:nvSpPr>
        <p:spPr>
          <a:xfrm>
            <a:off x="3109000" y="3487033"/>
            <a:ext cx="5973900" cy="951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73"/>
        <p:cNvGrpSpPr/>
        <p:nvPr/>
      </p:nvGrpSpPr>
      <p:grpSpPr>
        <a:xfrm>
          <a:off x="0" y="0"/>
          <a:ext cx="0" cy="0"/>
          <a:chOff x="0" y="0"/>
          <a:chExt cx="0" cy="0"/>
        </a:xfrm>
      </p:grpSpPr>
      <p:sp>
        <p:nvSpPr>
          <p:cNvPr id="574" name="Google Shape;574;p44"/>
          <p:cNvSpPr txBox="1">
            <a:spLocks noGrp="1"/>
          </p:cNvSpPr>
          <p:nvPr>
            <p:ph type="title"/>
          </p:nvPr>
        </p:nvSpPr>
        <p:spPr>
          <a:xfrm>
            <a:off x="2541867" y="4684200"/>
            <a:ext cx="71079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2700"/>
            </a:lvl1pPr>
            <a:lvl2pPr lvl="1" algn="ctr" rtl="0">
              <a:spcBef>
                <a:spcPts val="0"/>
              </a:spcBef>
              <a:spcAft>
                <a:spcPts val="0"/>
              </a:spcAft>
              <a:buSzPts val="4000"/>
              <a:buNone/>
              <a:defRPr/>
            </a:lvl2pPr>
            <a:lvl3pPr lvl="2" algn="ctr" rtl="0">
              <a:spcBef>
                <a:spcPts val="0"/>
              </a:spcBef>
              <a:spcAft>
                <a:spcPts val="0"/>
              </a:spcAft>
              <a:buSzPts val="4000"/>
              <a:buNone/>
              <a:defRPr/>
            </a:lvl3pPr>
            <a:lvl4pPr lvl="3" algn="ctr" rtl="0">
              <a:spcBef>
                <a:spcPts val="0"/>
              </a:spcBef>
              <a:spcAft>
                <a:spcPts val="0"/>
              </a:spcAft>
              <a:buSzPts val="4000"/>
              <a:buNone/>
              <a:defRPr/>
            </a:lvl4pPr>
            <a:lvl5pPr lvl="4" algn="ctr" rtl="0">
              <a:spcBef>
                <a:spcPts val="0"/>
              </a:spcBef>
              <a:spcAft>
                <a:spcPts val="0"/>
              </a:spcAft>
              <a:buSzPts val="4000"/>
              <a:buNone/>
              <a:defRPr/>
            </a:lvl5pPr>
            <a:lvl6pPr lvl="5" algn="ctr" rtl="0">
              <a:spcBef>
                <a:spcPts val="0"/>
              </a:spcBef>
              <a:spcAft>
                <a:spcPts val="0"/>
              </a:spcAft>
              <a:buSzPts val="4000"/>
              <a:buNone/>
              <a:defRPr/>
            </a:lvl6pPr>
            <a:lvl7pPr lvl="6" algn="ctr" rtl="0">
              <a:spcBef>
                <a:spcPts val="0"/>
              </a:spcBef>
              <a:spcAft>
                <a:spcPts val="0"/>
              </a:spcAft>
              <a:buSzPts val="4000"/>
              <a:buNone/>
              <a:defRPr/>
            </a:lvl7pPr>
            <a:lvl8pPr lvl="7" algn="ctr" rtl="0">
              <a:spcBef>
                <a:spcPts val="0"/>
              </a:spcBef>
              <a:spcAft>
                <a:spcPts val="0"/>
              </a:spcAft>
              <a:buSzPts val="4000"/>
              <a:buNone/>
              <a:defRPr/>
            </a:lvl8pPr>
            <a:lvl9pPr lvl="8" algn="ctr" rtl="0">
              <a:spcBef>
                <a:spcPts val="0"/>
              </a:spcBef>
              <a:spcAft>
                <a:spcPts val="0"/>
              </a:spcAft>
              <a:buSzPts val="4000"/>
              <a:buNone/>
              <a:defRPr/>
            </a:lvl9pPr>
          </a:lstStyle>
          <a:p>
            <a:endParaRPr/>
          </a:p>
        </p:txBody>
      </p:sp>
      <p:grpSp>
        <p:nvGrpSpPr>
          <p:cNvPr id="575" name="Google Shape;575;p44"/>
          <p:cNvGrpSpPr/>
          <p:nvPr/>
        </p:nvGrpSpPr>
        <p:grpSpPr>
          <a:xfrm>
            <a:off x="-43932" y="5601694"/>
            <a:ext cx="12279577" cy="1300081"/>
            <a:chOff x="-32950" y="4201376"/>
            <a:chExt cx="9209913" cy="975085"/>
          </a:xfrm>
        </p:grpSpPr>
        <p:sp>
          <p:nvSpPr>
            <p:cNvPr id="576" name="Google Shape;576;p44"/>
            <p:cNvSpPr/>
            <p:nvPr/>
          </p:nvSpPr>
          <p:spPr>
            <a:xfrm flipH="1">
              <a:off x="65236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577" name="Google Shape;577;p44"/>
            <p:cNvSpPr/>
            <p:nvPr/>
          </p:nvSpPr>
          <p:spPr>
            <a:xfrm>
              <a:off x="8635600"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78" name="Google Shape;578;p44"/>
            <p:cNvSpPr/>
            <p:nvPr/>
          </p:nvSpPr>
          <p:spPr>
            <a:xfrm>
              <a:off x="-329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579" name="Google Shape;579;p44"/>
            <p:cNvSpPr/>
            <p:nvPr/>
          </p:nvSpPr>
          <p:spPr>
            <a:xfrm flipH="1">
              <a:off x="230813"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0" name="Google Shape;580;p44"/>
            <p:cNvSpPr/>
            <p:nvPr/>
          </p:nvSpPr>
          <p:spPr>
            <a:xfrm>
              <a:off x="8287275"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81"/>
        <p:cNvGrpSpPr/>
        <p:nvPr/>
      </p:nvGrpSpPr>
      <p:grpSpPr>
        <a:xfrm>
          <a:off x="0" y="0"/>
          <a:ext cx="0" cy="0"/>
          <a:chOff x="0" y="0"/>
          <a:chExt cx="0" cy="0"/>
        </a:xfrm>
      </p:grpSpPr>
      <p:grpSp>
        <p:nvGrpSpPr>
          <p:cNvPr id="582" name="Google Shape;582;p45"/>
          <p:cNvGrpSpPr/>
          <p:nvPr/>
        </p:nvGrpSpPr>
        <p:grpSpPr>
          <a:xfrm>
            <a:off x="-76515" y="4748550"/>
            <a:ext cx="12344597" cy="2153213"/>
            <a:chOff x="-57387" y="3561501"/>
            <a:chExt cx="9258679" cy="1614950"/>
          </a:xfrm>
        </p:grpSpPr>
        <p:sp>
          <p:nvSpPr>
            <p:cNvPr id="583" name="Google Shape;583;p45"/>
            <p:cNvSpPr/>
            <p:nvPr/>
          </p:nvSpPr>
          <p:spPr>
            <a:xfrm>
              <a:off x="-57387"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4" name="Google Shape;584;p45"/>
            <p:cNvSpPr/>
            <p:nvPr/>
          </p:nvSpPr>
          <p:spPr>
            <a:xfrm>
              <a:off x="-57387"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5" name="Google Shape;585;p45"/>
            <p:cNvSpPr/>
            <p:nvPr/>
          </p:nvSpPr>
          <p:spPr>
            <a:xfrm>
              <a:off x="-57387"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86" name="Google Shape;586;p45"/>
            <p:cNvGrpSpPr/>
            <p:nvPr/>
          </p:nvGrpSpPr>
          <p:grpSpPr>
            <a:xfrm flipH="1">
              <a:off x="299256" y="4026785"/>
              <a:ext cx="8375310" cy="864705"/>
              <a:chOff x="469425" y="4026785"/>
              <a:chExt cx="8375310" cy="864705"/>
            </a:xfrm>
          </p:grpSpPr>
          <p:grpSp>
            <p:nvGrpSpPr>
              <p:cNvPr id="587" name="Google Shape;587;p45"/>
              <p:cNvGrpSpPr/>
              <p:nvPr/>
            </p:nvGrpSpPr>
            <p:grpSpPr>
              <a:xfrm>
                <a:off x="8605229" y="4067982"/>
                <a:ext cx="239507" cy="102499"/>
                <a:chOff x="1962545" y="2960036"/>
                <a:chExt cx="145925" cy="62450"/>
              </a:xfrm>
            </p:grpSpPr>
            <p:sp>
              <p:nvSpPr>
                <p:cNvPr id="588" name="Google Shape;588;p45"/>
                <p:cNvSpPr/>
                <p:nvPr/>
              </p:nvSpPr>
              <p:spPr>
                <a:xfrm>
                  <a:off x="1962545" y="298603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9" name="Google Shape;589;p45"/>
                <p:cNvSpPr/>
                <p:nvPr/>
              </p:nvSpPr>
              <p:spPr>
                <a:xfrm>
                  <a:off x="2023170" y="296003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90" name="Google Shape;590;p45"/>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1" name="Google Shape;591;p45"/>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2" name="Google Shape;592;p45"/>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93" name="Google Shape;593;p45"/>
              <p:cNvGrpSpPr/>
              <p:nvPr/>
            </p:nvGrpSpPr>
            <p:grpSpPr>
              <a:xfrm>
                <a:off x="1114896" y="4026785"/>
                <a:ext cx="243632" cy="101999"/>
                <a:chOff x="1852125" y="2912659"/>
                <a:chExt cx="148438" cy="62145"/>
              </a:xfrm>
            </p:grpSpPr>
            <p:sp>
              <p:nvSpPr>
                <p:cNvPr id="594" name="Google Shape;594;p45"/>
                <p:cNvSpPr/>
                <p:nvPr/>
              </p:nvSpPr>
              <p:spPr>
                <a:xfrm>
                  <a:off x="1852125" y="2938355"/>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5" name="Google Shape;595;p45"/>
                <p:cNvSpPr/>
                <p:nvPr/>
              </p:nvSpPr>
              <p:spPr>
                <a:xfrm>
                  <a:off x="1915263" y="2912659"/>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96" name="Google Shape;596;p45"/>
              <p:cNvGrpSpPr/>
              <p:nvPr/>
            </p:nvGrpSpPr>
            <p:grpSpPr>
              <a:xfrm flipH="1">
                <a:off x="3396771" y="4261562"/>
                <a:ext cx="239507" cy="102499"/>
                <a:chOff x="1852125" y="2937450"/>
                <a:chExt cx="145925" cy="62450"/>
              </a:xfrm>
            </p:grpSpPr>
            <p:sp>
              <p:nvSpPr>
                <p:cNvPr id="597" name="Google Shape;597;p45"/>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8" name="Google Shape;598;p45"/>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599" name="Google Shape;599;p45"/>
            <p:cNvSpPr/>
            <p:nvPr/>
          </p:nvSpPr>
          <p:spPr>
            <a:xfrm>
              <a:off x="518363"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600" name="Google Shape;600;p45"/>
          <p:cNvGrpSpPr/>
          <p:nvPr/>
        </p:nvGrpSpPr>
        <p:grpSpPr>
          <a:xfrm>
            <a:off x="958233" y="5211192"/>
            <a:ext cx="753337" cy="1109484"/>
            <a:chOff x="5515450" y="3969050"/>
            <a:chExt cx="439725" cy="645800"/>
          </a:xfrm>
        </p:grpSpPr>
        <p:sp>
          <p:nvSpPr>
            <p:cNvPr id="601" name="Google Shape;601;p4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2" name="Google Shape;602;p4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3" name="Google Shape;603;p4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4" name="Google Shape;604;p4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5" name="Google Shape;605;p4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6" name="Google Shape;606;p4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7" name="Google Shape;607;p4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8" name="Google Shape;608;p4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9" name="Google Shape;609;p4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0" name="Google Shape;610;p4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1" name="Google Shape;611;p4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2" name="Google Shape;612;p4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13" name="Google Shape;613;p45"/>
          <p:cNvSpPr txBox="1">
            <a:spLocks noGrp="1"/>
          </p:cNvSpPr>
          <p:nvPr>
            <p:ph type="title" hasCustomPrompt="1"/>
          </p:nvPr>
        </p:nvSpPr>
        <p:spPr>
          <a:xfrm>
            <a:off x="960000" y="1569967"/>
            <a:ext cx="10272000" cy="2014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12800"/>
              <a:buNone/>
              <a:defRPr sz="11300"/>
            </a:lvl1pPr>
            <a:lvl2pPr lvl="1" algn="ctr" rtl="0">
              <a:spcBef>
                <a:spcPts val="0"/>
              </a:spcBef>
              <a:spcAft>
                <a:spcPts val="0"/>
              </a:spcAft>
              <a:buSzPts val="12800"/>
              <a:buNone/>
              <a:defRPr sz="12800"/>
            </a:lvl2pPr>
            <a:lvl3pPr lvl="2" algn="ctr" rtl="0">
              <a:spcBef>
                <a:spcPts val="0"/>
              </a:spcBef>
              <a:spcAft>
                <a:spcPts val="0"/>
              </a:spcAft>
              <a:buSzPts val="12800"/>
              <a:buNone/>
              <a:defRPr sz="12800"/>
            </a:lvl3pPr>
            <a:lvl4pPr lvl="3" algn="ctr" rtl="0">
              <a:spcBef>
                <a:spcPts val="0"/>
              </a:spcBef>
              <a:spcAft>
                <a:spcPts val="0"/>
              </a:spcAft>
              <a:buSzPts val="12800"/>
              <a:buNone/>
              <a:defRPr sz="12800"/>
            </a:lvl4pPr>
            <a:lvl5pPr lvl="4" algn="ctr" rtl="0">
              <a:spcBef>
                <a:spcPts val="0"/>
              </a:spcBef>
              <a:spcAft>
                <a:spcPts val="0"/>
              </a:spcAft>
              <a:buSzPts val="12800"/>
              <a:buNone/>
              <a:defRPr sz="12800"/>
            </a:lvl5pPr>
            <a:lvl6pPr lvl="5" algn="ctr" rtl="0">
              <a:spcBef>
                <a:spcPts val="0"/>
              </a:spcBef>
              <a:spcAft>
                <a:spcPts val="0"/>
              </a:spcAft>
              <a:buSzPts val="12800"/>
              <a:buNone/>
              <a:defRPr sz="12800"/>
            </a:lvl6pPr>
            <a:lvl7pPr lvl="6" algn="ctr" rtl="0">
              <a:spcBef>
                <a:spcPts val="0"/>
              </a:spcBef>
              <a:spcAft>
                <a:spcPts val="0"/>
              </a:spcAft>
              <a:buSzPts val="12800"/>
              <a:buNone/>
              <a:defRPr sz="12800"/>
            </a:lvl7pPr>
            <a:lvl8pPr lvl="7" algn="ctr" rtl="0">
              <a:spcBef>
                <a:spcPts val="0"/>
              </a:spcBef>
              <a:spcAft>
                <a:spcPts val="0"/>
              </a:spcAft>
              <a:buSzPts val="12800"/>
              <a:buNone/>
              <a:defRPr sz="12800"/>
            </a:lvl8pPr>
            <a:lvl9pPr lvl="8" algn="ctr" rtl="0">
              <a:spcBef>
                <a:spcPts val="0"/>
              </a:spcBef>
              <a:spcAft>
                <a:spcPts val="0"/>
              </a:spcAft>
              <a:buSzPts val="12800"/>
              <a:buNone/>
              <a:defRPr sz="12800"/>
            </a:lvl9pPr>
          </a:lstStyle>
          <a:p>
            <a:r>
              <a:t>xx%</a:t>
            </a:r>
          </a:p>
        </p:txBody>
      </p:sp>
      <p:sp>
        <p:nvSpPr>
          <p:cNvPr id="614" name="Google Shape;614;p45"/>
          <p:cNvSpPr txBox="1">
            <a:spLocks noGrp="1"/>
          </p:cNvSpPr>
          <p:nvPr>
            <p:ph type="subTitle" idx="1"/>
          </p:nvPr>
        </p:nvSpPr>
        <p:spPr>
          <a:xfrm>
            <a:off x="2945733" y="3772700"/>
            <a:ext cx="6300300" cy="467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15"/>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616"/>
        <p:cNvGrpSpPr/>
        <p:nvPr/>
      </p:nvGrpSpPr>
      <p:grpSpPr>
        <a:xfrm>
          <a:off x="0" y="0"/>
          <a:ext cx="0" cy="0"/>
          <a:chOff x="0" y="0"/>
          <a:chExt cx="0" cy="0"/>
        </a:xfrm>
      </p:grpSpPr>
      <p:sp>
        <p:nvSpPr>
          <p:cNvPr id="617" name="Google Shape;617;p47"/>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8" name="Google Shape;618;p47"/>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19" name="Google Shape;619;p47"/>
          <p:cNvGrpSpPr/>
          <p:nvPr/>
        </p:nvGrpSpPr>
        <p:grpSpPr>
          <a:xfrm flipH="1">
            <a:off x="-43627" y="5214963"/>
            <a:ext cx="12279577" cy="1686812"/>
            <a:chOff x="-32950" y="3911320"/>
            <a:chExt cx="9209913" cy="1265141"/>
          </a:xfrm>
        </p:grpSpPr>
        <p:sp>
          <p:nvSpPr>
            <p:cNvPr id="620" name="Google Shape;620;p47"/>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21" name="Google Shape;621;p47"/>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2" name="Google Shape;622;p47"/>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623" name="Google Shape;623;p47"/>
            <p:cNvGrpSpPr/>
            <p:nvPr/>
          </p:nvGrpSpPr>
          <p:grpSpPr>
            <a:xfrm flipH="1">
              <a:off x="8011161" y="3911320"/>
              <a:ext cx="565003" cy="832113"/>
              <a:chOff x="5515450" y="3969050"/>
              <a:chExt cx="439725" cy="645800"/>
            </a:xfrm>
          </p:grpSpPr>
          <p:sp>
            <p:nvSpPr>
              <p:cNvPr id="624" name="Google Shape;624;p4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5" name="Google Shape;625;p4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6" name="Google Shape;626;p4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7" name="Google Shape;627;p4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8" name="Google Shape;628;p4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9" name="Google Shape;629;p4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0" name="Google Shape;630;p4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1" name="Google Shape;631;p4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2" name="Google Shape;632;p4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3" name="Google Shape;633;p4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4" name="Google Shape;634;p4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5" name="Google Shape;635;p4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36" name="Google Shape;636;p47"/>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7" name="Google Shape;637;p47"/>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38" name="Google Shape;638;p47"/>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only 2">
  <p:cSld name="TITLE_ONLY_2">
    <p:spTree>
      <p:nvGrpSpPr>
        <p:cNvPr id="1" name="Shape 639"/>
        <p:cNvGrpSpPr/>
        <p:nvPr/>
      </p:nvGrpSpPr>
      <p:grpSpPr>
        <a:xfrm>
          <a:off x="0" y="0"/>
          <a:ext cx="0" cy="0"/>
          <a:chOff x="0" y="0"/>
          <a:chExt cx="0" cy="0"/>
        </a:xfrm>
      </p:grpSpPr>
      <p:sp>
        <p:nvSpPr>
          <p:cNvPr id="640" name="Google Shape;640;p48"/>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1" name="Google Shape;641;p48"/>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2" name="Google Shape;642;p48"/>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643" name="Google Shape;643;p48"/>
          <p:cNvGrpSpPr/>
          <p:nvPr/>
        </p:nvGrpSpPr>
        <p:grpSpPr>
          <a:xfrm>
            <a:off x="-43932" y="5601694"/>
            <a:ext cx="12279577" cy="1300081"/>
            <a:chOff x="-32950" y="4201376"/>
            <a:chExt cx="9209913" cy="975085"/>
          </a:xfrm>
        </p:grpSpPr>
        <p:sp>
          <p:nvSpPr>
            <p:cNvPr id="644" name="Google Shape;644;p48"/>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45" name="Google Shape;645;p48"/>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6" name="Google Shape;646;p48"/>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47" name="Google Shape;647;p48"/>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8" name="Google Shape;648;p48"/>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9" name="Google Shape;649;p48"/>
            <p:cNvSpPr/>
            <p:nvPr/>
          </p:nvSpPr>
          <p:spPr>
            <a:xfrm flipH="1">
              <a:off x="8277328" y="4606852"/>
              <a:ext cx="294917" cy="136581"/>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ext 6">
  <p:cSld name="TITLE_AND_BODY_1">
    <p:spTree>
      <p:nvGrpSpPr>
        <p:cNvPr id="1" name="Shape 650"/>
        <p:cNvGrpSpPr/>
        <p:nvPr/>
      </p:nvGrpSpPr>
      <p:grpSpPr>
        <a:xfrm>
          <a:off x="0" y="0"/>
          <a:ext cx="0" cy="0"/>
          <a:chOff x="0" y="0"/>
          <a:chExt cx="0" cy="0"/>
        </a:xfrm>
      </p:grpSpPr>
      <p:sp>
        <p:nvSpPr>
          <p:cNvPr id="651" name="Google Shape;651;p49"/>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52" name="Google Shape;652;p49"/>
          <p:cNvGrpSpPr/>
          <p:nvPr/>
        </p:nvGrpSpPr>
        <p:grpSpPr>
          <a:xfrm>
            <a:off x="-43932" y="5601694"/>
            <a:ext cx="12279577" cy="1300081"/>
            <a:chOff x="-32950" y="4201376"/>
            <a:chExt cx="9209913" cy="975085"/>
          </a:xfrm>
        </p:grpSpPr>
        <p:sp>
          <p:nvSpPr>
            <p:cNvPr id="653" name="Google Shape;653;p4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54" name="Google Shape;654;p4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5" name="Google Shape;655;p4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56" name="Google Shape;656;p4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7" name="Google Shape;657;p4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8" name="Google Shape;658;p49"/>
            <p:cNvSpPr/>
            <p:nvPr/>
          </p:nvSpPr>
          <p:spPr>
            <a:xfrm flipH="1">
              <a:off x="8277328" y="4606852"/>
              <a:ext cx="294917" cy="136581"/>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59" name="Google Shape;659;p49"/>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0" name="Google Shape;660;p49"/>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661" name="Google Shape;661;p49"/>
          <p:cNvSpPr txBox="1">
            <a:spLocks noGrp="1"/>
          </p:cNvSpPr>
          <p:nvPr>
            <p:ph type="body" idx="1"/>
          </p:nvPr>
        </p:nvSpPr>
        <p:spPr>
          <a:xfrm>
            <a:off x="960000" y="1638233"/>
            <a:ext cx="10272000" cy="45552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Font typeface="Arial"/>
              <a:buChar char="●"/>
              <a:defRPr sz="1700"/>
            </a:lvl1pPr>
            <a:lvl2pPr marL="914400" lvl="1" indent="-349250" rtl="0">
              <a:lnSpc>
                <a:spcPct val="115000"/>
              </a:lnSpc>
              <a:spcBef>
                <a:spcPts val="0"/>
              </a:spcBef>
              <a:spcAft>
                <a:spcPts val="0"/>
              </a:spcAft>
              <a:buSzPts val="1900"/>
              <a:buFont typeface="Arial"/>
              <a:buChar char="○"/>
              <a:defRPr/>
            </a:lvl2pPr>
            <a:lvl3pPr marL="1371600" lvl="2" indent="-349250" rtl="0">
              <a:lnSpc>
                <a:spcPct val="115000"/>
              </a:lnSpc>
              <a:spcBef>
                <a:spcPts val="0"/>
              </a:spcBef>
              <a:spcAft>
                <a:spcPts val="0"/>
              </a:spcAft>
              <a:buSzPts val="1900"/>
              <a:buFont typeface="Arial"/>
              <a:buChar char="■"/>
              <a:defRPr/>
            </a:lvl3pPr>
            <a:lvl4pPr marL="1828800" lvl="3" indent="-349250" rtl="0">
              <a:lnSpc>
                <a:spcPct val="115000"/>
              </a:lnSpc>
              <a:spcBef>
                <a:spcPts val="0"/>
              </a:spcBef>
              <a:spcAft>
                <a:spcPts val="0"/>
              </a:spcAft>
              <a:buSzPts val="1900"/>
              <a:buFont typeface="Arial"/>
              <a:buChar char="●"/>
              <a:defRPr/>
            </a:lvl4pPr>
            <a:lvl5pPr marL="2286000" lvl="4" indent="-349250" rtl="0">
              <a:lnSpc>
                <a:spcPct val="115000"/>
              </a:lnSpc>
              <a:spcBef>
                <a:spcPts val="0"/>
              </a:spcBef>
              <a:spcAft>
                <a:spcPts val="0"/>
              </a:spcAft>
              <a:buSzPts val="1900"/>
              <a:buFont typeface="Arial"/>
              <a:buChar char="○"/>
              <a:defRPr/>
            </a:lvl5pPr>
            <a:lvl6pPr marL="2743200" lvl="5" indent="-349250" rtl="0">
              <a:lnSpc>
                <a:spcPct val="115000"/>
              </a:lnSpc>
              <a:spcBef>
                <a:spcPts val="0"/>
              </a:spcBef>
              <a:spcAft>
                <a:spcPts val="0"/>
              </a:spcAft>
              <a:buSzPts val="1900"/>
              <a:buFont typeface="Arial"/>
              <a:buChar char="■"/>
              <a:defRPr/>
            </a:lvl6pPr>
            <a:lvl7pPr marL="3200400" lvl="6" indent="-349250" rtl="0">
              <a:lnSpc>
                <a:spcPct val="115000"/>
              </a:lnSpc>
              <a:spcBef>
                <a:spcPts val="0"/>
              </a:spcBef>
              <a:spcAft>
                <a:spcPts val="0"/>
              </a:spcAft>
              <a:buSzPts val="1900"/>
              <a:buFont typeface="Arial"/>
              <a:buChar char="●"/>
              <a:defRPr/>
            </a:lvl7pPr>
            <a:lvl8pPr marL="3657600" lvl="7" indent="-349250" rtl="0">
              <a:lnSpc>
                <a:spcPct val="115000"/>
              </a:lnSpc>
              <a:spcBef>
                <a:spcPts val="0"/>
              </a:spcBef>
              <a:spcAft>
                <a:spcPts val="0"/>
              </a:spcAft>
              <a:buSzPts val="1900"/>
              <a:buFont typeface="Arial"/>
              <a:buChar char="○"/>
              <a:defRPr/>
            </a:lvl8pPr>
            <a:lvl9pPr marL="4114800" lvl="8" indent="-349250" rtl="0">
              <a:lnSpc>
                <a:spcPct val="115000"/>
              </a:lnSpc>
              <a:spcBef>
                <a:spcPts val="0"/>
              </a:spcBef>
              <a:spcAft>
                <a:spcPts val="0"/>
              </a:spcAft>
              <a:buSzPts val="1900"/>
              <a:buFont typeface="Arial"/>
              <a:buChar char="■"/>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662"/>
        <p:cNvGrpSpPr/>
        <p:nvPr/>
      </p:nvGrpSpPr>
      <p:grpSpPr>
        <a:xfrm>
          <a:off x="0" y="0"/>
          <a:ext cx="0" cy="0"/>
          <a:chOff x="0" y="0"/>
          <a:chExt cx="0" cy="0"/>
        </a:xfrm>
      </p:grpSpPr>
      <p:sp>
        <p:nvSpPr>
          <p:cNvPr id="663" name="Google Shape;663;p50"/>
          <p:cNvSpPr/>
          <p:nvPr/>
        </p:nvSpPr>
        <p:spPr>
          <a:xfrm>
            <a:off x="2417900" y="1478733"/>
            <a:ext cx="9383100" cy="24384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4" name="Google Shape;664;p50"/>
          <p:cNvSpPr/>
          <p:nvPr/>
        </p:nvSpPr>
        <p:spPr>
          <a:xfrm>
            <a:off x="390800" y="4095527"/>
            <a:ext cx="9387900" cy="24384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5" name="Google Shape;665;p50"/>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66" name="Google Shape;666;p50"/>
          <p:cNvGrpSpPr/>
          <p:nvPr/>
        </p:nvGrpSpPr>
        <p:grpSpPr>
          <a:xfrm>
            <a:off x="-43932" y="5214963"/>
            <a:ext cx="12279577" cy="1686812"/>
            <a:chOff x="-32950" y="3911320"/>
            <a:chExt cx="9209913" cy="1265141"/>
          </a:xfrm>
        </p:grpSpPr>
        <p:sp>
          <p:nvSpPr>
            <p:cNvPr id="667" name="Google Shape;667;p50"/>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68" name="Google Shape;668;p50"/>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9" name="Google Shape;669;p50"/>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670" name="Google Shape;670;p50"/>
            <p:cNvGrpSpPr/>
            <p:nvPr/>
          </p:nvGrpSpPr>
          <p:grpSpPr>
            <a:xfrm flipH="1">
              <a:off x="8011161" y="3911320"/>
              <a:ext cx="565003" cy="832113"/>
              <a:chOff x="5515450" y="3969050"/>
              <a:chExt cx="439725" cy="645800"/>
            </a:xfrm>
          </p:grpSpPr>
          <p:sp>
            <p:nvSpPr>
              <p:cNvPr id="671" name="Google Shape;671;p5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2" name="Google Shape;672;p5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3" name="Google Shape;673;p5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4" name="Google Shape;674;p5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5" name="Google Shape;675;p5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6" name="Google Shape;676;p5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7" name="Google Shape;677;p5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8" name="Google Shape;678;p5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9" name="Google Shape;679;p5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0" name="Google Shape;680;p5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1" name="Google Shape;681;p5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2" name="Google Shape;682;p5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83" name="Google Shape;683;p50"/>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4" name="Google Shape;684;p50"/>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85" name="Google Shape;685;p50"/>
          <p:cNvSpPr txBox="1">
            <a:spLocks noGrp="1"/>
          </p:cNvSpPr>
          <p:nvPr>
            <p:ph type="subTitle" idx="1"/>
          </p:nvPr>
        </p:nvSpPr>
        <p:spPr>
          <a:xfrm>
            <a:off x="3434020" y="1966333"/>
            <a:ext cx="6339900" cy="609600"/>
          </a:xfrm>
          <a:prstGeom prst="rect">
            <a:avLst/>
          </a:prstGeom>
        </p:spPr>
        <p:txBody>
          <a:bodyPr spcFirstLastPara="1" wrap="square" lIns="121900" tIns="121900" rIns="121900" bIns="121900" anchor="ctr" anchorCtr="0">
            <a:noAutofit/>
          </a:bodyPr>
          <a:lstStyle>
            <a:lvl1pPr lvl="0" algn="r" rtl="0">
              <a:lnSpc>
                <a:spcPct val="100000"/>
              </a:lnSpc>
              <a:spcBef>
                <a:spcPts val="0"/>
              </a:spcBef>
              <a:spcAft>
                <a:spcPts val="0"/>
              </a:spcAft>
              <a:buSzPts val="3300"/>
              <a:buFont typeface="Bebas Neue"/>
              <a:buNone/>
              <a:defRPr sz="33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686" name="Google Shape;686;p50"/>
          <p:cNvSpPr txBox="1">
            <a:spLocks noGrp="1"/>
          </p:cNvSpPr>
          <p:nvPr>
            <p:ph type="subTitle" idx="2"/>
          </p:nvPr>
        </p:nvSpPr>
        <p:spPr>
          <a:xfrm>
            <a:off x="2417987" y="4547000"/>
            <a:ext cx="6339900" cy="609600"/>
          </a:xfrm>
          <a:prstGeom prst="rect">
            <a:avLst/>
          </a:prstGeom>
        </p:spPr>
        <p:txBody>
          <a:bodyPr spcFirstLastPara="1" wrap="square" lIns="121900" tIns="121900" rIns="121900" bIns="121900" anchor="ctr" anchorCtr="0">
            <a:noAutofit/>
          </a:bodyPr>
          <a:lstStyle>
            <a:lvl1pPr lvl="0" rtl="0">
              <a:lnSpc>
                <a:spcPct val="100000"/>
              </a:lnSpc>
              <a:spcBef>
                <a:spcPts val="0"/>
              </a:spcBef>
              <a:spcAft>
                <a:spcPts val="0"/>
              </a:spcAft>
              <a:buSzPts val="3300"/>
              <a:buFont typeface="Bebas Neue"/>
              <a:buNone/>
              <a:defRPr sz="33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687" name="Google Shape;687;p50"/>
          <p:cNvSpPr txBox="1">
            <a:spLocks noGrp="1"/>
          </p:cNvSpPr>
          <p:nvPr>
            <p:ph type="subTitle" idx="3"/>
          </p:nvPr>
        </p:nvSpPr>
        <p:spPr>
          <a:xfrm>
            <a:off x="3433993" y="2575933"/>
            <a:ext cx="6339900" cy="853500"/>
          </a:xfrm>
          <a:prstGeom prst="rect">
            <a:avLst/>
          </a:prstGeom>
        </p:spPr>
        <p:txBody>
          <a:bodyPr spcFirstLastPara="1" wrap="square" lIns="121900" tIns="121900" rIns="121900" bIns="121900" anchor="t" anchorCtr="0">
            <a:noAutofit/>
          </a:bodyPr>
          <a:lstStyle>
            <a:lvl1pPr lvl="0" algn="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688" name="Google Shape;688;p50"/>
          <p:cNvSpPr txBox="1">
            <a:spLocks noGrp="1"/>
          </p:cNvSpPr>
          <p:nvPr>
            <p:ph type="subTitle" idx="4"/>
          </p:nvPr>
        </p:nvSpPr>
        <p:spPr>
          <a:xfrm>
            <a:off x="2417993" y="5156600"/>
            <a:ext cx="6339900" cy="8535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689" name="Google Shape;689;p50"/>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extLst>
    <p:ext uri="{DCECCB84-F9BA-43D5-87BE-67443E8EF086}">
      <p15:sldGuideLst xmlns:p15="http://schemas.microsoft.com/office/powerpoint/2012/main">
        <p15:guide id="1" pos="7434">
          <p15:clr>
            <a:srgbClr val="FA7B17"/>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690"/>
        <p:cNvGrpSpPr/>
        <p:nvPr/>
      </p:nvGrpSpPr>
      <p:grpSpPr>
        <a:xfrm>
          <a:off x="0" y="0"/>
          <a:ext cx="0" cy="0"/>
          <a:chOff x="0" y="0"/>
          <a:chExt cx="0" cy="0"/>
        </a:xfrm>
      </p:grpSpPr>
      <p:grpSp>
        <p:nvGrpSpPr>
          <p:cNvPr id="691" name="Google Shape;691;p51"/>
          <p:cNvGrpSpPr/>
          <p:nvPr/>
        </p:nvGrpSpPr>
        <p:grpSpPr>
          <a:xfrm>
            <a:off x="-328351" y="4921244"/>
            <a:ext cx="12867251" cy="2690861"/>
            <a:chOff x="-246269" y="3691025"/>
            <a:chExt cx="9650679" cy="2018196"/>
          </a:xfrm>
        </p:grpSpPr>
        <p:sp>
          <p:nvSpPr>
            <p:cNvPr id="692" name="Google Shape;692;p51"/>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93" name="Google Shape;693;p51"/>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94" name="Google Shape;694;p51"/>
            <p:cNvGrpSpPr/>
            <p:nvPr/>
          </p:nvGrpSpPr>
          <p:grpSpPr>
            <a:xfrm flipH="1">
              <a:off x="7404357" y="4140062"/>
              <a:ext cx="239507" cy="102499"/>
              <a:chOff x="1852125" y="2937450"/>
              <a:chExt cx="145925" cy="62450"/>
            </a:xfrm>
          </p:grpSpPr>
          <p:sp>
            <p:nvSpPr>
              <p:cNvPr id="695" name="Google Shape;695;p51"/>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96" name="Google Shape;696;p51"/>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97" name="Google Shape;697;p51"/>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98" name="Google Shape;698;p51"/>
            <p:cNvGrpSpPr/>
            <p:nvPr/>
          </p:nvGrpSpPr>
          <p:grpSpPr>
            <a:xfrm flipH="1">
              <a:off x="1732385" y="3963716"/>
              <a:ext cx="239507" cy="102499"/>
              <a:chOff x="3312825" y="2965525"/>
              <a:chExt cx="145925" cy="62450"/>
            </a:xfrm>
          </p:grpSpPr>
          <p:sp>
            <p:nvSpPr>
              <p:cNvPr id="699" name="Google Shape;699;p51"/>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0" name="Google Shape;700;p51"/>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701" name="Google Shape;701;p51"/>
          <p:cNvGrpSpPr/>
          <p:nvPr/>
        </p:nvGrpSpPr>
        <p:grpSpPr>
          <a:xfrm>
            <a:off x="-675833" y="5998583"/>
            <a:ext cx="13562408" cy="2789446"/>
            <a:chOff x="-506887" y="4499050"/>
            <a:chExt cx="10172060" cy="2092137"/>
          </a:xfrm>
        </p:grpSpPr>
        <p:sp>
          <p:nvSpPr>
            <p:cNvPr id="702" name="Google Shape;702;p51"/>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3" name="Google Shape;703;p51"/>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04" name="Google Shape;704;p51"/>
          <p:cNvGrpSpPr/>
          <p:nvPr/>
        </p:nvGrpSpPr>
        <p:grpSpPr>
          <a:xfrm flipH="1">
            <a:off x="844744" y="5577526"/>
            <a:ext cx="753337" cy="1109484"/>
            <a:chOff x="5515450" y="3969050"/>
            <a:chExt cx="439725" cy="645800"/>
          </a:xfrm>
        </p:grpSpPr>
        <p:sp>
          <p:nvSpPr>
            <p:cNvPr id="705" name="Google Shape;705;p5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6" name="Google Shape;706;p5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7" name="Google Shape;707;p5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8" name="Google Shape;708;p5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9" name="Google Shape;709;p5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0" name="Google Shape;710;p5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1" name="Google Shape;711;p5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2" name="Google Shape;712;p5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3" name="Google Shape;713;p5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4" name="Google Shape;714;p5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5" name="Google Shape;715;p5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6" name="Google Shape;716;p5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17" name="Google Shape;717;p51"/>
          <p:cNvGrpSpPr/>
          <p:nvPr/>
        </p:nvGrpSpPr>
        <p:grpSpPr>
          <a:xfrm flipH="1">
            <a:off x="1713044" y="5874326"/>
            <a:ext cx="753337" cy="1109484"/>
            <a:chOff x="5515450" y="3969050"/>
            <a:chExt cx="439725" cy="645800"/>
          </a:xfrm>
        </p:grpSpPr>
        <p:sp>
          <p:nvSpPr>
            <p:cNvPr id="718" name="Google Shape;718;p5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9" name="Google Shape;719;p5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0" name="Google Shape;720;p5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1" name="Google Shape;721;p5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2" name="Google Shape;722;p5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3" name="Google Shape;723;p5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4" name="Google Shape;724;p5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5" name="Google Shape;725;p5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6" name="Google Shape;726;p5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7" name="Google Shape;727;p5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8" name="Google Shape;728;p5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9" name="Google Shape;729;p5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30" name="Google Shape;730;p51"/>
          <p:cNvGrpSpPr/>
          <p:nvPr/>
        </p:nvGrpSpPr>
        <p:grpSpPr>
          <a:xfrm>
            <a:off x="10836877" y="5830159"/>
            <a:ext cx="753337" cy="1109484"/>
            <a:chOff x="5515450" y="3969050"/>
            <a:chExt cx="439725" cy="645800"/>
          </a:xfrm>
        </p:grpSpPr>
        <p:sp>
          <p:nvSpPr>
            <p:cNvPr id="731" name="Google Shape;731;p5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2" name="Google Shape;732;p5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3" name="Google Shape;733;p5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4" name="Google Shape;734;p5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5" name="Google Shape;735;p5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6" name="Google Shape;736;p5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7" name="Google Shape;737;p5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8" name="Google Shape;738;p5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9" name="Google Shape;739;p5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0" name="Google Shape;740;p5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1" name="Google Shape;741;p5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2" name="Google Shape;742;p5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43" name="Google Shape;743;p51"/>
          <p:cNvGrpSpPr/>
          <p:nvPr/>
        </p:nvGrpSpPr>
        <p:grpSpPr>
          <a:xfrm>
            <a:off x="9492927" y="5874326"/>
            <a:ext cx="753337" cy="1109484"/>
            <a:chOff x="5515450" y="3969050"/>
            <a:chExt cx="439725" cy="645800"/>
          </a:xfrm>
        </p:grpSpPr>
        <p:sp>
          <p:nvSpPr>
            <p:cNvPr id="744" name="Google Shape;744;p5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5" name="Google Shape;745;p5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6" name="Google Shape;746;p5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7" name="Google Shape;747;p5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8" name="Google Shape;748;p5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9" name="Google Shape;749;p5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0" name="Google Shape;750;p5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1" name="Google Shape;751;p5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2" name="Google Shape;752;p5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3" name="Google Shape;753;p5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4" name="Google Shape;754;p5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5" name="Google Shape;755;p5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756" name="Google Shape;756;p51"/>
          <p:cNvSpPr txBox="1">
            <a:spLocks noGrp="1"/>
          </p:cNvSpPr>
          <p:nvPr>
            <p:ph type="title"/>
          </p:nvPr>
        </p:nvSpPr>
        <p:spPr>
          <a:xfrm>
            <a:off x="4900400" y="1987733"/>
            <a:ext cx="5804700" cy="1584900"/>
          </a:xfrm>
          <a:prstGeom prst="rect">
            <a:avLst/>
          </a:prstGeom>
        </p:spPr>
        <p:txBody>
          <a:bodyPr spcFirstLastPara="1" wrap="square" lIns="121900" tIns="121900" rIns="121900" bIns="121900" anchor="ctr" anchorCtr="0">
            <a:noAutofit/>
          </a:bodyPr>
          <a:lstStyle>
            <a:lvl1pPr lvl="0" rtl="0">
              <a:lnSpc>
                <a:spcPct val="80000"/>
              </a:lnSpc>
              <a:spcBef>
                <a:spcPts val="0"/>
              </a:spcBef>
              <a:spcAft>
                <a:spcPts val="0"/>
              </a:spcAft>
              <a:buSzPts val="4800"/>
              <a:buNone/>
              <a:defRPr sz="67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757" name="Google Shape;757;p51"/>
          <p:cNvSpPr txBox="1">
            <a:spLocks noGrp="1"/>
          </p:cNvSpPr>
          <p:nvPr>
            <p:ph type="title" idx="2" hasCustomPrompt="1"/>
          </p:nvPr>
        </p:nvSpPr>
        <p:spPr>
          <a:xfrm>
            <a:off x="1486800" y="1910847"/>
            <a:ext cx="3413700" cy="15849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16000">
                <a:solidFill>
                  <a:schemeClr val="accent4"/>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758" name="Google Shape;758;p51"/>
          <p:cNvSpPr txBox="1">
            <a:spLocks noGrp="1"/>
          </p:cNvSpPr>
          <p:nvPr>
            <p:ph type="subTitle" idx="1"/>
          </p:nvPr>
        </p:nvSpPr>
        <p:spPr>
          <a:xfrm>
            <a:off x="5101500" y="3731733"/>
            <a:ext cx="5383200" cy="6096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header 2">
  <p:cSld name="SECTION_HEADER_2">
    <p:spTree>
      <p:nvGrpSpPr>
        <p:cNvPr id="1" name="Shape 759"/>
        <p:cNvGrpSpPr/>
        <p:nvPr/>
      </p:nvGrpSpPr>
      <p:grpSpPr>
        <a:xfrm>
          <a:off x="0" y="0"/>
          <a:ext cx="0" cy="0"/>
          <a:chOff x="0" y="0"/>
          <a:chExt cx="0" cy="0"/>
        </a:xfrm>
      </p:grpSpPr>
      <p:grpSp>
        <p:nvGrpSpPr>
          <p:cNvPr id="760" name="Google Shape;760;p52"/>
          <p:cNvGrpSpPr/>
          <p:nvPr/>
        </p:nvGrpSpPr>
        <p:grpSpPr>
          <a:xfrm>
            <a:off x="-328351" y="4921244"/>
            <a:ext cx="12867251" cy="2690861"/>
            <a:chOff x="-246269" y="3691025"/>
            <a:chExt cx="9650679" cy="2018196"/>
          </a:xfrm>
        </p:grpSpPr>
        <p:sp>
          <p:nvSpPr>
            <p:cNvPr id="761" name="Google Shape;761;p52"/>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62" name="Google Shape;762;p52"/>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763" name="Google Shape;763;p52"/>
            <p:cNvGrpSpPr/>
            <p:nvPr/>
          </p:nvGrpSpPr>
          <p:grpSpPr>
            <a:xfrm flipH="1">
              <a:off x="7404357" y="4140062"/>
              <a:ext cx="239507" cy="102499"/>
              <a:chOff x="1852125" y="2937450"/>
              <a:chExt cx="145925" cy="62450"/>
            </a:xfrm>
          </p:grpSpPr>
          <p:sp>
            <p:nvSpPr>
              <p:cNvPr id="764" name="Google Shape;764;p52"/>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65" name="Google Shape;765;p52"/>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766" name="Google Shape;766;p52"/>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767" name="Google Shape;767;p52"/>
            <p:cNvGrpSpPr/>
            <p:nvPr/>
          </p:nvGrpSpPr>
          <p:grpSpPr>
            <a:xfrm flipH="1">
              <a:off x="1732385" y="3963716"/>
              <a:ext cx="239507" cy="102499"/>
              <a:chOff x="3312825" y="2965525"/>
              <a:chExt cx="145925" cy="62450"/>
            </a:xfrm>
          </p:grpSpPr>
          <p:sp>
            <p:nvSpPr>
              <p:cNvPr id="768" name="Google Shape;768;p52"/>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69" name="Google Shape;769;p52"/>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770" name="Google Shape;770;p52"/>
          <p:cNvGrpSpPr/>
          <p:nvPr/>
        </p:nvGrpSpPr>
        <p:grpSpPr>
          <a:xfrm>
            <a:off x="-675833" y="5998583"/>
            <a:ext cx="13562408" cy="2789446"/>
            <a:chOff x="-506887" y="4499050"/>
            <a:chExt cx="10172060" cy="2092137"/>
          </a:xfrm>
        </p:grpSpPr>
        <p:sp>
          <p:nvSpPr>
            <p:cNvPr id="771" name="Google Shape;771;p52"/>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2" name="Google Shape;772;p52"/>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73" name="Google Shape;773;p52"/>
          <p:cNvGrpSpPr/>
          <p:nvPr/>
        </p:nvGrpSpPr>
        <p:grpSpPr>
          <a:xfrm flipH="1">
            <a:off x="844744" y="5577526"/>
            <a:ext cx="753337" cy="1109484"/>
            <a:chOff x="5515450" y="3969050"/>
            <a:chExt cx="439725" cy="645800"/>
          </a:xfrm>
        </p:grpSpPr>
        <p:sp>
          <p:nvSpPr>
            <p:cNvPr id="774" name="Google Shape;774;p5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5" name="Google Shape;775;p5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6" name="Google Shape;776;p5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7" name="Google Shape;777;p5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8" name="Google Shape;778;p5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9" name="Google Shape;779;p5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0" name="Google Shape;780;p5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1" name="Google Shape;781;p5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2" name="Google Shape;782;p5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3" name="Google Shape;783;p5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4" name="Google Shape;784;p5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5" name="Google Shape;785;p5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86" name="Google Shape;786;p52"/>
          <p:cNvGrpSpPr/>
          <p:nvPr/>
        </p:nvGrpSpPr>
        <p:grpSpPr>
          <a:xfrm flipH="1">
            <a:off x="1713044" y="5874326"/>
            <a:ext cx="753337" cy="1109484"/>
            <a:chOff x="5515450" y="3969050"/>
            <a:chExt cx="439725" cy="645800"/>
          </a:xfrm>
        </p:grpSpPr>
        <p:sp>
          <p:nvSpPr>
            <p:cNvPr id="787" name="Google Shape;787;p5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8" name="Google Shape;788;p5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9" name="Google Shape;789;p5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0" name="Google Shape;790;p5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1" name="Google Shape;791;p5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2" name="Google Shape;792;p5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3" name="Google Shape;793;p5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4" name="Google Shape;794;p5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5" name="Google Shape;795;p5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6" name="Google Shape;796;p5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7" name="Google Shape;797;p5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8" name="Google Shape;798;p5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99" name="Google Shape;799;p52"/>
          <p:cNvGrpSpPr/>
          <p:nvPr/>
        </p:nvGrpSpPr>
        <p:grpSpPr>
          <a:xfrm>
            <a:off x="10836877" y="5830159"/>
            <a:ext cx="753337" cy="1109484"/>
            <a:chOff x="5515450" y="3969050"/>
            <a:chExt cx="439725" cy="645800"/>
          </a:xfrm>
        </p:grpSpPr>
        <p:sp>
          <p:nvSpPr>
            <p:cNvPr id="800" name="Google Shape;800;p5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1" name="Google Shape;801;p5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2" name="Google Shape;802;p5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3" name="Google Shape;803;p5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4" name="Google Shape;804;p5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5" name="Google Shape;805;p5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6" name="Google Shape;806;p5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7" name="Google Shape;807;p5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8" name="Google Shape;808;p5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9" name="Google Shape;809;p5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0" name="Google Shape;810;p5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1" name="Google Shape;811;p5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812" name="Google Shape;812;p52"/>
          <p:cNvGrpSpPr/>
          <p:nvPr/>
        </p:nvGrpSpPr>
        <p:grpSpPr>
          <a:xfrm>
            <a:off x="9492927" y="5874326"/>
            <a:ext cx="753337" cy="1109484"/>
            <a:chOff x="5515450" y="3969050"/>
            <a:chExt cx="439725" cy="645800"/>
          </a:xfrm>
        </p:grpSpPr>
        <p:sp>
          <p:nvSpPr>
            <p:cNvPr id="813" name="Google Shape;813;p5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4" name="Google Shape;814;p5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5" name="Google Shape;815;p5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6" name="Google Shape;816;p5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7" name="Google Shape;817;p5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8" name="Google Shape;818;p5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9" name="Google Shape;819;p5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20" name="Google Shape;820;p5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21" name="Google Shape;821;p5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22" name="Google Shape;822;p5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23" name="Google Shape;823;p5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24" name="Google Shape;824;p5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825" name="Google Shape;825;p52"/>
          <p:cNvSpPr txBox="1">
            <a:spLocks noGrp="1"/>
          </p:cNvSpPr>
          <p:nvPr>
            <p:ph type="title"/>
          </p:nvPr>
        </p:nvSpPr>
        <p:spPr>
          <a:xfrm>
            <a:off x="1486800" y="1987733"/>
            <a:ext cx="5804700" cy="1584900"/>
          </a:xfrm>
          <a:prstGeom prst="rect">
            <a:avLst/>
          </a:prstGeom>
        </p:spPr>
        <p:txBody>
          <a:bodyPr spcFirstLastPara="1" wrap="square" lIns="121900" tIns="121900" rIns="121900" bIns="121900" anchor="ctr" anchorCtr="0">
            <a:noAutofit/>
          </a:bodyPr>
          <a:lstStyle>
            <a:lvl1pPr lvl="0" algn="r" rtl="0">
              <a:lnSpc>
                <a:spcPct val="80000"/>
              </a:lnSpc>
              <a:spcBef>
                <a:spcPts val="0"/>
              </a:spcBef>
              <a:spcAft>
                <a:spcPts val="0"/>
              </a:spcAft>
              <a:buSzPts val="4800"/>
              <a:buNone/>
              <a:defRPr sz="6700"/>
            </a:lvl1pPr>
            <a:lvl2pPr lvl="1" algn="r" rtl="0">
              <a:spcBef>
                <a:spcPts val="0"/>
              </a:spcBef>
              <a:spcAft>
                <a:spcPts val="0"/>
              </a:spcAft>
              <a:buSzPts val="4800"/>
              <a:buNone/>
              <a:defRPr sz="4800"/>
            </a:lvl2pPr>
            <a:lvl3pPr lvl="2" algn="r" rtl="0">
              <a:spcBef>
                <a:spcPts val="0"/>
              </a:spcBef>
              <a:spcAft>
                <a:spcPts val="0"/>
              </a:spcAft>
              <a:buSzPts val="4800"/>
              <a:buNone/>
              <a:defRPr sz="4800"/>
            </a:lvl3pPr>
            <a:lvl4pPr lvl="3" algn="r" rtl="0">
              <a:spcBef>
                <a:spcPts val="0"/>
              </a:spcBef>
              <a:spcAft>
                <a:spcPts val="0"/>
              </a:spcAft>
              <a:buSzPts val="4800"/>
              <a:buNone/>
              <a:defRPr sz="4800"/>
            </a:lvl4pPr>
            <a:lvl5pPr lvl="4" algn="r" rtl="0">
              <a:spcBef>
                <a:spcPts val="0"/>
              </a:spcBef>
              <a:spcAft>
                <a:spcPts val="0"/>
              </a:spcAft>
              <a:buSzPts val="4800"/>
              <a:buNone/>
              <a:defRPr sz="4800"/>
            </a:lvl5pPr>
            <a:lvl6pPr lvl="5" algn="r" rtl="0">
              <a:spcBef>
                <a:spcPts val="0"/>
              </a:spcBef>
              <a:spcAft>
                <a:spcPts val="0"/>
              </a:spcAft>
              <a:buSzPts val="4800"/>
              <a:buNone/>
              <a:defRPr sz="4800"/>
            </a:lvl6pPr>
            <a:lvl7pPr lvl="6" algn="r" rtl="0">
              <a:spcBef>
                <a:spcPts val="0"/>
              </a:spcBef>
              <a:spcAft>
                <a:spcPts val="0"/>
              </a:spcAft>
              <a:buSzPts val="4800"/>
              <a:buNone/>
              <a:defRPr sz="4800"/>
            </a:lvl7pPr>
            <a:lvl8pPr lvl="7" algn="r" rtl="0">
              <a:spcBef>
                <a:spcPts val="0"/>
              </a:spcBef>
              <a:spcAft>
                <a:spcPts val="0"/>
              </a:spcAft>
              <a:buSzPts val="4800"/>
              <a:buNone/>
              <a:defRPr sz="4800"/>
            </a:lvl8pPr>
            <a:lvl9pPr lvl="8" algn="r" rtl="0">
              <a:spcBef>
                <a:spcPts val="0"/>
              </a:spcBef>
              <a:spcAft>
                <a:spcPts val="0"/>
              </a:spcAft>
              <a:buSzPts val="4800"/>
              <a:buNone/>
              <a:defRPr sz="4800"/>
            </a:lvl9pPr>
          </a:lstStyle>
          <a:p>
            <a:endParaRPr/>
          </a:p>
        </p:txBody>
      </p:sp>
      <p:sp>
        <p:nvSpPr>
          <p:cNvPr id="826" name="Google Shape;826;p52"/>
          <p:cNvSpPr txBox="1">
            <a:spLocks noGrp="1"/>
          </p:cNvSpPr>
          <p:nvPr>
            <p:ph type="title" idx="2" hasCustomPrompt="1"/>
          </p:nvPr>
        </p:nvSpPr>
        <p:spPr>
          <a:xfrm>
            <a:off x="7291600" y="1910847"/>
            <a:ext cx="3413700" cy="1584900"/>
          </a:xfrm>
          <a:prstGeom prst="rect">
            <a:avLst/>
          </a:prstGeom>
        </p:spPr>
        <p:txBody>
          <a:bodyPr spcFirstLastPara="1" wrap="square" lIns="121900" tIns="121900" rIns="121900" bIns="121900" anchor="ctr" anchorCtr="0">
            <a:noAutofit/>
          </a:bodyPr>
          <a:lstStyle>
            <a:lvl1pPr lvl="0" algn="r" rtl="0">
              <a:spcBef>
                <a:spcPts val="0"/>
              </a:spcBef>
              <a:spcAft>
                <a:spcPts val="0"/>
              </a:spcAft>
              <a:buSzPts val="8000"/>
              <a:buNone/>
              <a:defRPr sz="16000">
                <a:solidFill>
                  <a:schemeClr val="accent4"/>
                </a:solidFill>
              </a:defRPr>
            </a:lvl1pPr>
            <a:lvl2pPr lvl="1" algn="r" rtl="0">
              <a:spcBef>
                <a:spcPts val="0"/>
              </a:spcBef>
              <a:spcAft>
                <a:spcPts val="0"/>
              </a:spcAft>
              <a:buSzPts val="8000"/>
              <a:buNone/>
              <a:defRPr sz="8000"/>
            </a:lvl2pPr>
            <a:lvl3pPr lvl="2" algn="r" rtl="0">
              <a:spcBef>
                <a:spcPts val="0"/>
              </a:spcBef>
              <a:spcAft>
                <a:spcPts val="0"/>
              </a:spcAft>
              <a:buSzPts val="8000"/>
              <a:buNone/>
              <a:defRPr sz="8000"/>
            </a:lvl3pPr>
            <a:lvl4pPr lvl="3" algn="r" rtl="0">
              <a:spcBef>
                <a:spcPts val="0"/>
              </a:spcBef>
              <a:spcAft>
                <a:spcPts val="0"/>
              </a:spcAft>
              <a:buSzPts val="8000"/>
              <a:buNone/>
              <a:defRPr sz="8000"/>
            </a:lvl4pPr>
            <a:lvl5pPr lvl="4" algn="r" rtl="0">
              <a:spcBef>
                <a:spcPts val="0"/>
              </a:spcBef>
              <a:spcAft>
                <a:spcPts val="0"/>
              </a:spcAft>
              <a:buSzPts val="8000"/>
              <a:buNone/>
              <a:defRPr sz="8000"/>
            </a:lvl5pPr>
            <a:lvl6pPr lvl="5" algn="r" rtl="0">
              <a:spcBef>
                <a:spcPts val="0"/>
              </a:spcBef>
              <a:spcAft>
                <a:spcPts val="0"/>
              </a:spcAft>
              <a:buSzPts val="8000"/>
              <a:buNone/>
              <a:defRPr sz="8000"/>
            </a:lvl6pPr>
            <a:lvl7pPr lvl="6" algn="r" rtl="0">
              <a:spcBef>
                <a:spcPts val="0"/>
              </a:spcBef>
              <a:spcAft>
                <a:spcPts val="0"/>
              </a:spcAft>
              <a:buSzPts val="8000"/>
              <a:buNone/>
              <a:defRPr sz="8000"/>
            </a:lvl7pPr>
            <a:lvl8pPr lvl="7" algn="r" rtl="0">
              <a:spcBef>
                <a:spcPts val="0"/>
              </a:spcBef>
              <a:spcAft>
                <a:spcPts val="0"/>
              </a:spcAft>
              <a:buSzPts val="8000"/>
              <a:buNone/>
              <a:defRPr sz="8000"/>
            </a:lvl8pPr>
            <a:lvl9pPr lvl="8" algn="r" rtl="0">
              <a:spcBef>
                <a:spcPts val="0"/>
              </a:spcBef>
              <a:spcAft>
                <a:spcPts val="0"/>
              </a:spcAft>
              <a:buSzPts val="8000"/>
              <a:buNone/>
              <a:defRPr sz="8000"/>
            </a:lvl9pPr>
          </a:lstStyle>
          <a:p>
            <a:r>
              <a:t>xx%</a:t>
            </a:r>
          </a:p>
        </p:txBody>
      </p:sp>
      <p:sp>
        <p:nvSpPr>
          <p:cNvPr id="827" name="Google Shape;827;p52"/>
          <p:cNvSpPr txBox="1">
            <a:spLocks noGrp="1"/>
          </p:cNvSpPr>
          <p:nvPr>
            <p:ph type="subTitle" idx="1"/>
          </p:nvPr>
        </p:nvSpPr>
        <p:spPr>
          <a:xfrm>
            <a:off x="1687900" y="3731733"/>
            <a:ext cx="5383200" cy="609600"/>
          </a:xfrm>
          <a:prstGeom prst="rect">
            <a:avLst/>
          </a:prstGeom>
        </p:spPr>
        <p:txBody>
          <a:bodyPr spcFirstLastPara="1" wrap="square" lIns="121900" tIns="121900" rIns="121900" bIns="121900" anchor="t" anchorCtr="0">
            <a:noAutofit/>
          </a:bodyPr>
          <a:lstStyle>
            <a:lvl1pPr lvl="0" algn="r" rtl="0">
              <a:lnSpc>
                <a:spcPct val="100000"/>
              </a:lnSpc>
              <a:spcBef>
                <a:spcPts val="0"/>
              </a:spcBef>
              <a:spcAft>
                <a:spcPts val="0"/>
              </a:spcAft>
              <a:buSzPts val="1900"/>
              <a:buNone/>
              <a:defRPr sz="2100"/>
            </a:lvl1pPr>
            <a:lvl2pPr lvl="1" algn="r" rtl="0">
              <a:lnSpc>
                <a:spcPct val="100000"/>
              </a:lnSpc>
              <a:spcBef>
                <a:spcPts val="0"/>
              </a:spcBef>
              <a:spcAft>
                <a:spcPts val="0"/>
              </a:spcAft>
              <a:buSzPts val="1900"/>
              <a:buNone/>
              <a:defRPr/>
            </a:lvl2pPr>
            <a:lvl3pPr lvl="2" algn="r" rtl="0">
              <a:lnSpc>
                <a:spcPct val="100000"/>
              </a:lnSpc>
              <a:spcBef>
                <a:spcPts val="0"/>
              </a:spcBef>
              <a:spcAft>
                <a:spcPts val="0"/>
              </a:spcAft>
              <a:buSzPts val="1900"/>
              <a:buNone/>
              <a:defRPr/>
            </a:lvl3pPr>
            <a:lvl4pPr lvl="3" algn="r" rtl="0">
              <a:lnSpc>
                <a:spcPct val="100000"/>
              </a:lnSpc>
              <a:spcBef>
                <a:spcPts val="0"/>
              </a:spcBef>
              <a:spcAft>
                <a:spcPts val="0"/>
              </a:spcAft>
              <a:buSzPts val="1900"/>
              <a:buNone/>
              <a:defRPr/>
            </a:lvl4pPr>
            <a:lvl5pPr lvl="4" algn="r" rtl="0">
              <a:lnSpc>
                <a:spcPct val="100000"/>
              </a:lnSpc>
              <a:spcBef>
                <a:spcPts val="0"/>
              </a:spcBef>
              <a:spcAft>
                <a:spcPts val="0"/>
              </a:spcAft>
              <a:buSzPts val="1900"/>
              <a:buNone/>
              <a:defRPr/>
            </a:lvl5pPr>
            <a:lvl6pPr lvl="5" algn="r" rtl="0">
              <a:lnSpc>
                <a:spcPct val="100000"/>
              </a:lnSpc>
              <a:spcBef>
                <a:spcPts val="0"/>
              </a:spcBef>
              <a:spcAft>
                <a:spcPts val="0"/>
              </a:spcAft>
              <a:buSzPts val="1900"/>
              <a:buNone/>
              <a:defRPr/>
            </a:lvl6pPr>
            <a:lvl7pPr lvl="6" algn="r" rtl="0">
              <a:lnSpc>
                <a:spcPct val="100000"/>
              </a:lnSpc>
              <a:spcBef>
                <a:spcPts val="0"/>
              </a:spcBef>
              <a:spcAft>
                <a:spcPts val="0"/>
              </a:spcAft>
              <a:buSzPts val="1900"/>
              <a:buNone/>
              <a:defRPr/>
            </a:lvl7pPr>
            <a:lvl8pPr lvl="7" algn="r" rtl="0">
              <a:lnSpc>
                <a:spcPct val="100000"/>
              </a:lnSpc>
              <a:spcBef>
                <a:spcPts val="0"/>
              </a:spcBef>
              <a:spcAft>
                <a:spcPts val="0"/>
              </a:spcAft>
              <a:buSzPts val="1900"/>
              <a:buNone/>
              <a:defRPr/>
            </a:lvl8pPr>
            <a:lvl9pPr lvl="8" algn="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0"/>
        <p:cNvGrpSpPr/>
        <p:nvPr/>
      </p:nvGrpSpPr>
      <p:grpSpPr>
        <a:xfrm>
          <a:off x="0" y="0"/>
          <a:ext cx="0" cy="0"/>
          <a:chOff x="0" y="0"/>
          <a:chExt cx="0" cy="0"/>
        </a:xfrm>
      </p:grpSpPr>
      <p:cxnSp>
        <p:nvCxnSpPr>
          <p:cNvPr id="31" name="Google Shape;31;p6"/>
          <p:cNvCxnSpPr/>
          <p:nvPr/>
        </p:nvCxnSpPr>
        <p:spPr>
          <a:xfrm>
            <a:off x="3303633" y="554200"/>
            <a:ext cx="8325600" cy="0"/>
          </a:xfrm>
          <a:prstGeom prst="straightConnector1">
            <a:avLst/>
          </a:prstGeom>
          <a:noFill/>
          <a:ln w="38100" cap="flat" cmpd="sng">
            <a:solidFill>
              <a:schemeClr val="dk2"/>
            </a:solidFill>
            <a:prstDash val="solid"/>
            <a:round/>
            <a:headEnd type="none" w="sm" len="sm"/>
            <a:tailEnd type="none" w="sm" len="sm"/>
          </a:ln>
        </p:spPr>
      </p:cxnSp>
      <p:cxnSp>
        <p:nvCxnSpPr>
          <p:cNvPr id="32" name="Google Shape;32;p6"/>
          <p:cNvCxnSpPr/>
          <p:nvPr/>
        </p:nvCxnSpPr>
        <p:spPr>
          <a:xfrm>
            <a:off x="3303633" y="6320000"/>
            <a:ext cx="8325600" cy="0"/>
          </a:xfrm>
          <a:prstGeom prst="straightConnector1">
            <a:avLst/>
          </a:prstGeom>
          <a:noFill/>
          <a:ln w="19050" cap="flat" cmpd="sng">
            <a:solidFill>
              <a:schemeClr val="dk2"/>
            </a:solidFill>
            <a:prstDash val="solid"/>
            <a:round/>
            <a:headEnd type="none" w="sm" len="sm"/>
            <a:tailEnd type="none" w="sm" len="sm"/>
          </a:ln>
        </p:spPr>
      </p:cxnSp>
      <p:cxnSp>
        <p:nvCxnSpPr>
          <p:cNvPr id="33" name="Google Shape;33;p6"/>
          <p:cNvCxnSpPr/>
          <p:nvPr/>
        </p:nvCxnSpPr>
        <p:spPr>
          <a:xfrm>
            <a:off x="566931" y="554200"/>
            <a:ext cx="244500" cy="0"/>
          </a:xfrm>
          <a:prstGeom prst="straightConnector1">
            <a:avLst/>
          </a:prstGeom>
          <a:noFill/>
          <a:ln w="19050" cap="flat" cmpd="sng">
            <a:solidFill>
              <a:schemeClr val="dk2"/>
            </a:solidFill>
            <a:prstDash val="solid"/>
            <a:round/>
            <a:headEnd type="none" w="sm" len="sm"/>
            <a:tailEnd type="none" w="sm" len="sm"/>
          </a:ln>
        </p:spPr>
      </p:cxnSp>
      <p:sp>
        <p:nvSpPr>
          <p:cNvPr id="34" name="Google Shape;34;p6"/>
          <p:cNvSpPr txBox="1">
            <a:spLocks noGrp="1"/>
          </p:cNvSpPr>
          <p:nvPr>
            <p:ph type="title"/>
          </p:nvPr>
        </p:nvSpPr>
        <p:spPr>
          <a:xfrm>
            <a:off x="3200333" y="767933"/>
            <a:ext cx="8428800" cy="8472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35" name="Google Shape;35;p6"/>
          <p:cNvSpPr txBox="1">
            <a:spLocks noGrp="1"/>
          </p:cNvSpPr>
          <p:nvPr>
            <p:ph type="body" idx="1"/>
          </p:nvPr>
        </p:nvSpPr>
        <p:spPr>
          <a:xfrm>
            <a:off x="3213483" y="2127701"/>
            <a:ext cx="8428800" cy="4003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36" name="Google Shape;36;p6"/>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828"/>
        <p:cNvGrpSpPr/>
        <p:nvPr/>
      </p:nvGrpSpPr>
      <p:grpSpPr>
        <a:xfrm>
          <a:off x="0" y="0"/>
          <a:ext cx="0" cy="0"/>
          <a:chOff x="0" y="0"/>
          <a:chExt cx="0" cy="0"/>
        </a:xfrm>
      </p:grpSpPr>
      <p:grpSp>
        <p:nvGrpSpPr>
          <p:cNvPr id="829" name="Google Shape;829;p53"/>
          <p:cNvGrpSpPr/>
          <p:nvPr/>
        </p:nvGrpSpPr>
        <p:grpSpPr>
          <a:xfrm>
            <a:off x="-675833" y="5795388"/>
            <a:ext cx="13562408" cy="2789446"/>
            <a:chOff x="-506887" y="4346650"/>
            <a:chExt cx="10172060" cy="2092137"/>
          </a:xfrm>
        </p:grpSpPr>
        <p:sp>
          <p:nvSpPr>
            <p:cNvPr id="830" name="Google Shape;830;p53"/>
            <p:cNvSpPr/>
            <p:nvPr/>
          </p:nvSpPr>
          <p:spPr>
            <a:xfrm>
              <a:off x="-506887" y="43466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831" name="Google Shape;831;p53"/>
            <p:cNvGrpSpPr/>
            <p:nvPr/>
          </p:nvGrpSpPr>
          <p:grpSpPr>
            <a:xfrm>
              <a:off x="2523546" y="4628462"/>
              <a:ext cx="239507" cy="102499"/>
              <a:chOff x="1852125" y="2937450"/>
              <a:chExt cx="145925" cy="62450"/>
            </a:xfrm>
          </p:grpSpPr>
          <p:sp>
            <p:nvSpPr>
              <p:cNvPr id="832" name="Google Shape;832;p53"/>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33" name="Google Shape;833;p53"/>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834" name="Google Shape;834;p53"/>
            <p:cNvSpPr/>
            <p:nvPr/>
          </p:nvSpPr>
          <p:spPr>
            <a:xfrm>
              <a:off x="336945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835" name="Google Shape;835;p53"/>
            <p:cNvGrpSpPr/>
            <p:nvPr/>
          </p:nvGrpSpPr>
          <p:grpSpPr>
            <a:xfrm>
              <a:off x="5902600" y="4605399"/>
              <a:ext cx="425877" cy="300891"/>
              <a:chOff x="5597800" y="4757799"/>
              <a:chExt cx="425877" cy="300891"/>
            </a:xfrm>
          </p:grpSpPr>
          <p:sp>
            <p:nvSpPr>
              <p:cNvPr id="836" name="Google Shape;836;p53"/>
              <p:cNvSpPr/>
              <p:nvPr/>
            </p:nvSpPr>
            <p:spPr>
              <a:xfrm>
                <a:off x="559780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37" name="Google Shape;837;p53"/>
              <p:cNvSpPr/>
              <p:nvPr/>
            </p:nvSpPr>
            <p:spPr>
              <a:xfrm>
                <a:off x="5750200" y="47577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838" name="Google Shape;838;p53"/>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39" name="Google Shape;839;p53"/>
          <p:cNvSpPr txBox="1">
            <a:spLocks noGrp="1"/>
          </p:cNvSpPr>
          <p:nvPr>
            <p:ph type="title"/>
          </p:nvPr>
        </p:nvSpPr>
        <p:spPr>
          <a:xfrm>
            <a:off x="960000"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840" name="Google Shape;840;p53"/>
          <p:cNvSpPr txBox="1">
            <a:spLocks noGrp="1"/>
          </p:cNvSpPr>
          <p:nvPr>
            <p:ph type="title" idx="2" hasCustomPrompt="1"/>
          </p:nvPr>
        </p:nvSpPr>
        <p:spPr>
          <a:xfrm>
            <a:off x="960000"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41" name="Google Shape;841;p53"/>
          <p:cNvSpPr txBox="1">
            <a:spLocks noGrp="1"/>
          </p:cNvSpPr>
          <p:nvPr>
            <p:ph type="subTitle" idx="1"/>
          </p:nvPr>
        </p:nvSpPr>
        <p:spPr>
          <a:xfrm>
            <a:off x="960000"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842" name="Google Shape;842;p53"/>
          <p:cNvSpPr txBox="1">
            <a:spLocks noGrp="1"/>
          </p:cNvSpPr>
          <p:nvPr>
            <p:ph type="title" idx="3"/>
          </p:nvPr>
        </p:nvSpPr>
        <p:spPr>
          <a:xfrm>
            <a:off x="3611867"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843" name="Google Shape;843;p53"/>
          <p:cNvSpPr txBox="1">
            <a:spLocks noGrp="1"/>
          </p:cNvSpPr>
          <p:nvPr>
            <p:ph type="title" idx="4" hasCustomPrompt="1"/>
          </p:nvPr>
        </p:nvSpPr>
        <p:spPr>
          <a:xfrm>
            <a:off x="3611867"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44" name="Google Shape;844;p53"/>
          <p:cNvSpPr txBox="1">
            <a:spLocks noGrp="1"/>
          </p:cNvSpPr>
          <p:nvPr>
            <p:ph type="subTitle" idx="5"/>
          </p:nvPr>
        </p:nvSpPr>
        <p:spPr>
          <a:xfrm>
            <a:off x="3611867"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845" name="Google Shape;845;p53"/>
          <p:cNvSpPr txBox="1">
            <a:spLocks noGrp="1"/>
          </p:cNvSpPr>
          <p:nvPr>
            <p:ph type="title" idx="6"/>
          </p:nvPr>
        </p:nvSpPr>
        <p:spPr>
          <a:xfrm>
            <a:off x="6263733"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846" name="Google Shape;846;p53"/>
          <p:cNvSpPr txBox="1">
            <a:spLocks noGrp="1"/>
          </p:cNvSpPr>
          <p:nvPr>
            <p:ph type="title" idx="7" hasCustomPrompt="1"/>
          </p:nvPr>
        </p:nvSpPr>
        <p:spPr>
          <a:xfrm>
            <a:off x="6263733"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47" name="Google Shape;847;p53"/>
          <p:cNvSpPr txBox="1">
            <a:spLocks noGrp="1"/>
          </p:cNvSpPr>
          <p:nvPr>
            <p:ph type="subTitle" idx="8"/>
          </p:nvPr>
        </p:nvSpPr>
        <p:spPr>
          <a:xfrm>
            <a:off x="6263733"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848" name="Google Shape;848;p53"/>
          <p:cNvSpPr txBox="1">
            <a:spLocks noGrp="1"/>
          </p:cNvSpPr>
          <p:nvPr>
            <p:ph type="title" idx="9"/>
          </p:nvPr>
        </p:nvSpPr>
        <p:spPr>
          <a:xfrm>
            <a:off x="8915600" y="2945783"/>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849" name="Google Shape;849;p53"/>
          <p:cNvSpPr txBox="1">
            <a:spLocks noGrp="1"/>
          </p:cNvSpPr>
          <p:nvPr>
            <p:ph type="title" idx="13" hasCustomPrompt="1"/>
          </p:nvPr>
        </p:nvSpPr>
        <p:spPr>
          <a:xfrm>
            <a:off x="8915600"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50" name="Google Shape;850;p53"/>
          <p:cNvSpPr txBox="1">
            <a:spLocks noGrp="1"/>
          </p:cNvSpPr>
          <p:nvPr>
            <p:ph type="subTitle" idx="14"/>
          </p:nvPr>
        </p:nvSpPr>
        <p:spPr>
          <a:xfrm>
            <a:off x="8915600" y="3799350"/>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851" name="Google Shape;851;p53"/>
          <p:cNvSpPr txBox="1">
            <a:spLocks noGrp="1"/>
          </p:cNvSpPr>
          <p:nvPr>
            <p:ph type="title" idx="15"/>
          </p:nvPr>
        </p:nvSpPr>
        <p:spPr>
          <a:xfrm>
            <a:off x="960000" y="548640"/>
            <a:ext cx="10272000" cy="7317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852" name="Google Shape;852;p53"/>
          <p:cNvGrpSpPr/>
          <p:nvPr/>
        </p:nvGrpSpPr>
        <p:grpSpPr>
          <a:xfrm flipH="1">
            <a:off x="-43627" y="5214963"/>
            <a:ext cx="12279577" cy="1686812"/>
            <a:chOff x="-32950" y="3911320"/>
            <a:chExt cx="9209913" cy="1265141"/>
          </a:xfrm>
        </p:grpSpPr>
        <p:sp>
          <p:nvSpPr>
            <p:cNvPr id="853" name="Google Shape;853;p53"/>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854" name="Google Shape;854;p53"/>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55" name="Google Shape;855;p53"/>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856" name="Google Shape;856;p53"/>
            <p:cNvGrpSpPr/>
            <p:nvPr/>
          </p:nvGrpSpPr>
          <p:grpSpPr>
            <a:xfrm flipH="1">
              <a:off x="8011161" y="3911320"/>
              <a:ext cx="565003" cy="832113"/>
              <a:chOff x="5515450" y="3969050"/>
              <a:chExt cx="439725" cy="645800"/>
            </a:xfrm>
          </p:grpSpPr>
          <p:sp>
            <p:nvSpPr>
              <p:cNvPr id="857" name="Google Shape;857;p53"/>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58" name="Google Shape;858;p53"/>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59" name="Google Shape;859;p53"/>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0" name="Google Shape;860;p53"/>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1" name="Google Shape;861;p53"/>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2" name="Google Shape;862;p53"/>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3" name="Google Shape;863;p53"/>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4" name="Google Shape;864;p53"/>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5" name="Google Shape;865;p53"/>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6" name="Google Shape;866;p53"/>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7" name="Google Shape;867;p53"/>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8" name="Google Shape;868;p53"/>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869" name="Google Shape;869;p53"/>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70" name="Google Shape;870;p53"/>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871"/>
        <p:cNvGrpSpPr/>
        <p:nvPr/>
      </p:nvGrpSpPr>
      <p:grpSpPr>
        <a:xfrm>
          <a:off x="0" y="0"/>
          <a:ext cx="0" cy="0"/>
          <a:chOff x="0" y="0"/>
          <a:chExt cx="0" cy="0"/>
        </a:xfrm>
      </p:grpSpPr>
      <p:grpSp>
        <p:nvGrpSpPr>
          <p:cNvPr id="872" name="Google Shape;872;p54"/>
          <p:cNvGrpSpPr/>
          <p:nvPr/>
        </p:nvGrpSpPr>
        <p:grpSpPr>
          <a:xfrm>
            <a:off x="-675833" y="5795388"/>
            <a:ext cx="13562408" cy="2789446"/>
            <a:chOff x="-506887" y="4346650"/>
            <a:chExt cx="10172060" cy="2092137"/>
          </a:xfrm>
        </p:grpSpPr>
        <p:sp>
          <p:nvSpPr>
            <p:cNvPr id="873" name="Google Shape;873;p54"/>
            <p:cNvSpPr/>
            <p:nvPr/>
          </p:nvSpPr>
          <p:spPr>
            <a:xfrm flipH="1">
              <a:off x="-506887" y="43466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874" name="Google Shape;874;p54"/>
            <p:cNvGrpSpPr/>
            <p:nvPr/>
          </p:nvGrpSpPr>
          <p:grpSpPr>
            <a:xfrm flipH="1">
              <a:off x="6395232" y="4628462"/>
              <a:ext cx="239507" cy="102499"/>
              <a:chOff x="1852125" y="2937450"/>
              <a:chExt cx="145925" cy="62450"/>
            </a:xfrm>
          </p:grpSpPr>
          <p:sp>
            <p:nvSpPr>
              <p:cNvPr id="875" name="Google Shape;875;p54"/>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76" name="Google Shape;876;p54"/>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877" name="Google Shape;877;p54"/>
            <p:cNvSpPr/>
            <p:nvPr/>
          </p:nvSpPr>
          <p:spPr>
            <a:xfrm flipH="1">
              <a:off x="5515358"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878" name="Google Shape;878;p54"/>
            <p:cNvGrpSpPr/>
            <p:nvPr/>
          </p:nvGrpSpPr>
          <p:grpSpPr>
            <a:xfrm flipH="1">
              <a:off x="2829808" y="4605399"/>
              <a:ext cx="425877" cy="300891"/>
              <a:chOff x="5597800" y="4757799"/>
              <a:chExt cx="425877" cy="300891"/>
            </a:xfrm>
          </p:grpSpPr>
          <p:sp>
            <p:nvSpPr>
              <p:cNvPr id="879" name="Google Shape;879;p54"/>
              <p:cNvSpPr/>
              <p:nvPr/>
            </p:nvSpPr>
            <p:spPr>
              <a:xfrm>
                <a:off x="559780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80" name="Google Shape;880;p54"/>
              <p:cNvSpPr/>
              <p:nvPr/>
            </p:nvSpPr>
            <p:spPr>
              <a:xfrm>
                <a:off x="5750200" y="47577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881" name="Google Shape;881;p54"/>
          <p:cNvSpPr txBox="1">
            <a:spLocks noGrp="1"/>
          </p:cNvSpPr>
          <p:nvPr>
            <p:ph type="title"/>
          </p:nvPr>
        </p:nvSpPr>
        <p:spPr>
          <a:xfrm>
            <a:off x="6096033" y="4087000"/>
            <a:ext cx="5136000" cy="709200"/>
          </a:xfrm>
          <a:prstGeom prst="rect">
            <a:avLst/>
          </a:prstGeom>
        </p:spPr>
        <p:txBody>
          <a:bodyPr spcFirstLastPara="1" wrap="square" lIns="121900" tIns="121900" rIns="121900" bIns="121900" anchor="ctr" anchorCtr="0">
            <a:noAutofit/>
          </a:bodyPr>
          <a:lstStyle>
            <a:lvl1pPr lvl="0" algn="r" rtl="0">
              <a:spcBef>
                <a:spcPts val="0"/>
              </a:spcBef>
              <a:spcAft>
                <a:spcPts val="0"/>
              </a:spcAft>
              <a:buSzPts val="4000"/>
              <a:buNone/>
              <a:defRPr sz="3300"/>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endParaRPr/>
          </a:p>
        </p:txBody>
      </p:sp>
      <p:sp>
        <p:nvSpPr>
          <p:cNvPr id="882" name="Google Shape;882;p54"/>
          <p:cNvSpPr txBox="1">
            <a:spLocks noGrp="1"/>
          </p:cNvSpPr>
          <p:nvPr>
            <p:ph type="subTitle" idx="1"/>
          </p:nvPr>
        </p:nvSpPr>
        <p:spPr>
          <a:xfrm>
            <a:off x="959967" y="1413400"/>
            <a:ext cx="10272000" cy="2320500"/>
          </a:xfrm>
          <a:prstGeom prst="rect">
            <a:avLst/>
          </a:prstGeom>
        </p:spPr>
        <p:txBody>
          <a:bodyPr spcFirstLastPara="1" wrap="square" lIns="121900" tIns="121900" rIns="121900" bIns="121900" anchor="ctr" anchorCtr="0">
            <a:noAutofit/>
          </a:bodyPr>
          <a:lstStyle>
            <a:lvl1pPr lvl="0" rtl="0">
              <a:lnSpc>
                <a:spcPct val="100000"/>
              </a:lnSpc>
              <a:spcBef>
                <a:spcPts val="0"/>
              </a:spcBef>
              <a:spcAft>
                <a:spcPts val="0"/>
              </a:spcAft>
              <a:buSzPts val="3300"/>
              <a:buNone/>
              <a:defRPr sz="4700"/>
            </a:lvl1pPr>
            <a:lvl2pPr lvl="1" algn="ctr" rtl="0">
              <a:lnSpc>
                <a:spcPct val="100000"/>
              </a:lnSpc>
              <a:spcBef>
                <a:spcPts val="0"/>
              </a:spcBef>
              <a:spcAft>
                <a:spcPts val="0"/>
              </a:spcAft>
              <a:buSzPts val="3300"/>
              <a:buNone/>
              <a:defRPr sz="3300"/>
            </a:lvl2pPr>
            <a:lvl3pPr lvl="2" algn="ctr" rtl="0">
              <a:lnSpc>
                <a:spcPct val="100000"/>
              </a:lnSpc>
              <a:spcBef>
                <a:spcPts val="0"/>
              </a:spcBef>
              <a:spcAft>
                <a:spcPts val="0"/>
              </a:spcAft>
              <a:buSzPts val="3300"/>
              <a:buNone/>
              <a:defRPr sz="3300"/>
            </a:lvl3pPr>
            <a:lvl4pPr lvl="3" algn="ctr" rtl="0">
              <a:lnSpc>
                <a:spcPct val="100000"/>
              </a:lnSpc>
              <a:spcBef>
                <a:spcPts val="0"/>
              </a:spcBef>
              <a:spcAft>
                <a:spcPts val="0"/>
              </a:spcAft>
              <a:buSzPts val="3300"/>
              <a:buNone/>
              <a:defRPr sz="3300"/>
            </a:lvl4pPr>
            <a:lvl5pPr lvl="4" algn="ctr" rtl="0">
              <a:lnSpc>
                <a:spcPct val="100000"/>
              </a:lnSpc>
              <a:spcBef>
                <a:spcPts val="0"/>
              </a:spcBef>
              <a:spcAft>
                <a:spcPts val="0"/>
              </a:spcAft>
              <a:buSzPts val="3300"/>
              <a:buNone/>
              <a:defRPr sz="3300"/>
            </a:lvl5pPr>
            <a:lvl6pPr lvl="5" algn="ctr" rtl="0">
              <a:lnSpc>
                <a:spcPct val="100000"/>
              </a:lnSpc>
              <a:spcBef>
                <a:spcPts val="0"/>
              </a:spcBef>
              <a:spcAft>
                <a:spcPts val="0"/>
              </a:spcAft>
              <a:buSzPts val="3300"/>
              <a:buNone/>
              <a:defRPr sz="3300"/>
            </a:lvl6pPr>
            <a:lvl7pPr lvl="6" algn="ctr" rtl="0">
              <a:lnSpc>
                <a:spcPct val="100000"/>
              </a:lnSpc>
              <a:spcBef>
                <a:spcPts val="0"/>
              </a:spcBef>
              <a:spcAft>
                <a:spcPts val="0"/>
              </a:spcAft>
              <a:buSzPts val="3300"/>
              <a:buNone/>
              <a:defRPr sz="3300"/>
            </a:lvl7pPr>
            <a:lvl8pPr lvl="7" algn="ctr" rtl="0">
              <a:lnSpc>
                <a:spcPct val="100000"/>
              </a:lnSpc>
              <a:spcBef>
                <a:spcPts val="0"/>
              </a:spcBef>
              <a:spcAft>
                <a:spcPts val="0"/>
              </a:spcAft>
              <a:buSzPts val="3300"/>
              <a:buNone/>
              <a:defRPr sz="3300"/>
            </a:lvl8pPr>
            <a:lvl9pPr lvl="8" algn="ctr" rtl="0">
              <a:lnSpc>
                <a:spcPct val="100000"/>
              </a:lnSpc>
              <a:spcBef>
                <a:spcPts val="0"/>
              </a:spcBef>
              <a:spcAft>
                <a:spcPts val="0"/>
              </a:spcAft>
              <a:buSzPts val="3300"/>
              <a:buNone/>
              <a:defRPr sz="3300"/>
            </a:lvl9pPr>
          </a:lstStyle>
          <a:p>
            <a:endParaRPr/>
          </a:p>
        </p:txBody>
      </p:sp>
      <p:grpSp>
        <p:nvGrpSpPr>
          <p:cNvPr id="883" name="Google Shape;883;p54"/>
          <p:cNvGrpSpPr/>
          <p:nvPr/>
        </p:nvGrpSpPr>
        <p:grpSpPr>
          <a:xfrm>
            <a:off x="-24903" y="5214963"/>
            <a:ext cx="12279577" cy="1686812"/>
            <a:chOff x="-32950" y="3911320"/>
            <a:chExt cx="9209913" cy="1265141"/>
          </a:xfrm>
        </p:grpSpPr>
        <p:sp>
          <p:nvSpPr>
            <p:cNvPr id="884" name="Google Shape;884;p5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885" name="Google Shape;885;p5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86" name="Google Shape;886;p5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887" name="Google Shape;887;p54"/>
            <p:cNvGrpSpPr/>
            <p:nvPr/>
          </p:nvGrpSpPr>
          <p:grpSpPr>
            <a:xfrm flipH="1">
              <a:off x="8011161" y="3911320"/>
              <a:ext cx="565003" cy="832113"/>
              <a:chOff x="5515450" y="3969050"/>
              <a:chExt cx="439725" cy="645800"/>
            </a:xfrm>
          </p:grpSpPr>
          <p:sp>
            <p:nvSpPr>
              <p:cNvPr id="888" name="Google Shape;888;p54"/>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89" name="Google Shape;889;p54"/>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0" name="Google Shape;890;p54"/>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1" name="Google Shape;891;p54"/>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2" name="Google Shape;892;p54"/>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3" name="Google Shape;893;p54"/>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4" name="Google Shape;894;p54"/>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5" name="Google Shape;895;p54"/>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6" name="Google Shape;896;p54"/>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7" name="Google Shape;897;p54"/>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8" name="Google Shape;898;p54"/>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9" name="Google Shape;899;p54"/>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00" name="Google Shape;900;p5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01" name="Google Shape;901;p5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902"/>
        <p:cNvGrpSpPr/>
        <p:nvPr/>
      </p:nvGrpSpPr>
      <p:grpSpPr>
        <a:xfrm>
          <a:off x="0" y="0"/>
          <a:ext cx="0" cy="0"/>
          <a:chOff x="0" y="0"/>
          <a:chExt cx="0" cy="0"/>
        </a:xfrm>
      </p:grpSpPr>
      <p:sp>
        <p:nvSpPr>
          <p:cNvPr id="903" name="Google Shape;903;p55"/>
          <p:cNvSpPr/>
          <p:nvPr/>
        </p:nvSpPr>
        <p:spPr>
          <a:xfrm flipH="1">
            <a:off x="390733"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904" name="Google Shape;904;p55"/>
          <p:cNvGrpSpPr/>
          <p:nvPr/>
        </p:nvGrpSpPr>
        <p:grpSpPr>
          <a:xfrm flipH="1">
            <a:off x="-43627" y="5214963"/>
            <a:ext cx="12279577" cy="1686812"/>
            <a:chOff x="-32950" y="3911320"/>
            <a:chExt cx="9209913" cy="1265141"/>
          </a:xfrm>
        </p:grpSpPr>
        <p:sp>
          <p:nvSpPr>
            <p:cNvPr id="905" name="Google Shape;905;p55"/>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906" name="Google Shape;906;p55"/>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07" name="Google Shape;907;p55"/>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908" name="Google Shape;908;p55"/>
            <p:cNvGrpSpPr/>
            <p:nvPr/>
          </p:nvGrpSpPr>
          <p:grpSpPr>
            <a:xfrm flipH="1">
              <a:off x="8011161" y="3911320"/>
              <a:ext cx="565003" cy="832113"/>
              <a:chOff x="5515450" y="3969050"/>
              <a:chExt cx="439725" cy="645800"/>
            </a:xfrm>
          </p:grpSpPr>
          <p:sp>
            <p:nvSpPr>
              <p:cNvPr id="909" name="Google Shape;909;p5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0" name="Google Shape;910;p5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1" name="Google Shape;911;p5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2" name="Google Shape;912;p5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3" name="Google Shape;913;p5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4" name="Google Shape;914;p5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5" name="Google Shape;915;p5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6" name="Google Shape;916;p5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7" name="Google Shape;917;p5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8" name="Google Shape;918;p5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9" name="Google Shape;919;p5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20" name="Google Shape;920;p5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21" name="Google Shape;921;p55"/>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22" name="Google Shape;922;p55"/>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23" name="Google Shape;923;p55"/>
          <p:cNvSpPr txBox="1">
            <a:spLocks noGrp="1"/>
          </p:cNvSpPr>
          <p:nvPr>
            <p:ph type="subTitle" idx="1"/>
          </p:nvPr>
        </p:nvSpPr>
        <p:spPr>
          <a:xfrm>
            <a:off x="960000" y="3794733"/>
            <a:ext cx="3535500" cy="14631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924" name="Google Shape;924;p55"/>
          <p:cNvSpPr txBox="1">
            <a:spLocks noGrp="1"/>
          </p:cNvSpPr>
          <p:nvPr>
            <p:ph type="title"/>
          </p:nvPr>
        </p:nvSpPr>
        <p:spPr>
          <a:xfrm>
            <a:off x="960000" y="1600333"/>
            <a:ext cx="3535500" cy="21945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text 4">
  <p:cSld name="CUSTOM_2">
    <p:spTree>
      <p:nvGrpSpPr>
        <p:cNvPr id="1" name="Shape 925"/>
        <p:cNvGrpSpPr/>
        <p:nvPr/>
      </p:nvGrpSpPr>
      <p:grpSpPr>
        <a:xfrm>
          <a:off x="0" y="0"/>
          <a:ext cx="0" cy="0"/>
          <a:chOff x="0" y="0"/>
          <a:chExt cx="0" cy="0"/>
        </a:xfrm>
      </p:grpSpPr>
      <p:sp>
        <p:nvSpPr>
          <p:cNvPr id="926" name="Google Shape;926;p56"/>
          <p:cNvSpPr/>
          <p:nvPr/>
        </p:nvSpPr>
        <p:spPr>
          <a:xfrm>
            <a:off x="390784"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27" name="Google Shape;927;p56"/>
          <p:cNvSpPr txBox="1">
            <a:spLocks noGrp="1"/>
          </p:cNvSpPr>
          <p:nvPr>
            <p:ph type="subTitle" idx="1"/>
          </p:nvPr>
        </p:nvSpPr>
        <p:spPr>
          <a:xfrm>
            <a:off x="7574400" y="3896400"/>
            <a:ext cx="3048000" cy="13413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928" name="Google Shape;928;p56"/>
          <p:cNvSpPr txBox="1">
            <a:spLocks noGrp="1"/>
          </p:cNvSpPr>
          <p:nvPr>
            <p:ph type="title"/>
          </p:nvPr>
        </p:nvSpPr>
        <p:spPr>
          <a:xfrm>
            <a:off x="7574400" y="2189612"/>
            <a:ext cx="3048000" cy="17067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929" name="Google Shape;929;p56"/>
          <p:cNvGrpSpPr/>
          <p:nvPr/>
        </p:nvGrpSpPr>
        <p:grpSpPr>
          <a:xfrm>
            <a:off x="-43932" y="5214963"/>
            <a:ext cx="12279577" cy="1686812"/>
            <a:chOff x="-32950" y="3911320"/>
            <a:chExt cx="9209913" cy="1265141"/>
          </a:xfrm>
        </p:grpSpPr>
        <p:sp>
          <p:nvSpPr>
            <p:cNvPr id="930" name="Google Shape;930;p56"/>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931" name="Google Shape;931;p56"/>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2" name="Google Shape;932;p56"/>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933" name="Google Shape;933;p56"/>
            <p:cNvGrpSpPr/>
            <p:nvPr/>
          </p:nvGrpSpPr>
          <p:grpSpPr>
            <a:xfrm flipH="1">
              <a:off x="8011161" y="3911320"/>
              <a:ext cx="565003" cy="832113"/>
              <a:chOff x="5515450" y="3969050"/>
              <a:chExt cx="439725" cy="645800"/>
            </a:xfrm>
          </p:grpSpPr>
          <p:sp>
            <p:nvSpPr>
              <p:cNvPr id="934" name="Google Shape;934;p5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5" name="Google Shape;935;p5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6" name="Google Shape;936;p5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7" name="Google Shape;937;p5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8" name="Google Shape;938;p5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9" name="Google Shape;939;p5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0" name="Google Shape;940;p5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1" name="Google Shape;941;p5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2" name="Google Shape;942;p5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3" name="Google Shape;943;p5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4" name="Google Shape;944;p5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5" name="Google Shape;945;p5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46" name="Google Shape;946;p56"/>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7" name="Google Shape;947;p56"/>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ext 5">
  <p:cSld name="CUSTOM_2_1">
    <p:spTree>
      <p:nvGrpSpPr>
        <p:cNvPr id="1" name="Shape 948"/>
        <p:cNvGrpSpPr/>
        <p:nvPr/>
      </p:nvGrpSpPr>
      <p:grpSpPr>
        <a:xfrm>
          <a:off x="0" y="0"/>
          <a:ext cx="0" cy="0"/>
          <a:chOff x="0" y="0"/>
          <a:chExt cx="0" cy="0"/>
        </a:xfrm>
      </p:grpSpPr>
      <p:sp>
        <p:nvSpPr>
          <p:cNvPr id="949" name="Google Shape;949;p57"/>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50" name="Google Shape;950;p57"/>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951" name="Google Shape;951;p57"/>
          <p:cNvGrpSpPr/>
          <p:nvPr/>
        </p:nvGrpSpPr>
        <p:grpSpPr>
          <a:xfrm flipH="1">
            <a:off x="-43627" y="5214963"/>
            <a:ext cx="12279577" cy="1686812"/>
            <a:chOff x="-32950" y="3911320"/>
            <a:chExt cx="9209913" cy="1265141"/>
          </a:xfrm>
        </p:grpSpPr>
        <p:sp>
          <p:nvSpPr>
            <p:cNvPr id="952" name="Google Shape;952;p57"/>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953" name="Google Shape;953;p57"/>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54" name="Google Shape;954;p57"/>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955" name="Google Shape;955;p57"/>
            <p:cNvGrpSpPr/>
            <p:nvPr/>
          </p:nvGrpSpPr>
          <p:grpSpPr>
            <a:xfrm flipH="1">
              <a:off x="8011161" y="3911320"/>
              <a:ext cx="565003" cy="832113"/>
              <a:chOff x="5515450" y="3969050"/>
              <a:chExt cx="439725" cy="645800"/>
            </a:xfrm>
          </p:grpSpPr>
          <p:sp>
            <p:nvSpPr>
              <p:cNvPr id="956" name="Google Shape;956;p5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57" name="Google Shape;957;p5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58" name="Google Shape;958;p5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59" name="Google Shape;959;p5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0" name="Google Shape;960;p5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1" name="Google Shape;961;p5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2" name="Google Shape;962;p5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3" name="Google Shape;963;p5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4" name="Google Shape;964;p5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5" name="Google Shape;965;p5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6" name="Google Shape;966;p5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7" name="Google Shape;967;p5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68" name="Google Shape;968;p57"/>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9" name="Google Shape;969;p57"/>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70" name="Google Shape;970;p57"/>
          <p:cNvSpPr txBox="1">
            <a:spLocks noGrp="1"/>
          </p:cNvSpPr>
          <p:nvPr>
            <p:ph type="subTitle" idx="1"/>
          </p:nvPr>
        </p:nvSpPr>
        <p:spPr>
          <a:xfrm>
            <a:off x="3170000" y="5508000"/>
            <a:ext cx="58521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971" name="Google Shape;971;p57"/>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972"/>
        <p:cNvGrpSpPr/>
        <p:nvPr/>
      </p:nvGrpSpPr>
      <p:grpSpPr>
        <a:xfrm>
          <a:off x="0" y="0"/>
          <a:ext cx="0" cy="0"/>
          <a:chOff x="0" y="0"/>
          <a:chExt cx="0" cy="0"/>
        </a:xfrm>
      </p:grpSpPr>
      <p:sp>
        <p:nvSpPr>
          <p:cNvPr id="973" name="Google Shape;973;p58"/>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74" name="Google Shape;974;p58"/>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975" name="Google Shape;975;p58"/>
          <p:cNvGrpSpPr/>
          <p:nvPr/>
        </p:nvGrpSpPr>
        <p:grpSpPr>
          <a:xfrm>
            <a:off x="-43932" y="5214963"/>
            <a:ext cx="12279577" cy="1686812"/>
            <a:chOff x="-32950" y="3911320"/>
            <a:chExt cx="9209913" cy="1265141"/>
          </a:xfrm>
        </p:grpSpPr>
        <p:sp>
          <p:nvSpPr>
            <p:cNvPr id="976" name="Google Shape;976;p58"/>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977" name="Google Shape;977;p58"/>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78" name="Google Shape;978;p58"/>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979" name="Google Shape;979;p58"/>
            <p:cNvGrpSpPr/>
            <p:nvPr/>
          </p:nvGrpSpPr>
          <p:grpSpPr>
            <a:xfrm flipH="1">
              <a:off x="8011161" y="3911320"/>
              <a:ext cx="565003" cy="832113"/>
              <a:chOff x="5515450" y="3969050"/>
              <a:chExt cx="439725" cy="645800"/>
            </a:xfrm>
          </p:grpSpPr>
          <p:sp>
            <p:nvSpPr>
              <p:cNvPr id="980" name="Google Shape;980;p58"/>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1" name="Google Shape;981;p58"/>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2" name="Google Shape;982;p58"/>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3" name="Google Shape;983;p58"/>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4" name="Google Shape;984;p58"/>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5" name="Google Shape;985;p58"/>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6" name="Google Shape;986;p58"/>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7" name="Google Shape;987;p58"/>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8" name="Google Shape;988;p58"/>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9" name="Google Shape;989;p58"/>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90" name="Google Shape;990;p58"/>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91" name="Google Shape;991;p58"/>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92" name="Google Shape;992;p58"/>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93" name="Google Shape;993;p58"/>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94" name="Google Shape;994;p58"/>
          <p:cNvSpPr txBox="1">
            <a:spLocks noGrp="1"/>
          </p:cNvSpPr>
          <p:nvPr>
            <p:ph type="subTitle" idx="1"/>
          </p:nvPr>
        </p:nvSpPr>
        <p:spPr>
          <a:xfrm>
            <a:off x="8062000" y="3078633"/>
            <a:ext cx="3170100" cy="13413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995" name="Google Shape;995;p58"/>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ext 2">
  <p:cSld name="CUSTOM_1_1">
    <p:spTree>
      <p:nvGrpSpPr>
        <p:cNvPr id="1" name="Shape 996"/>
        <p:cNvGrpSpPr/>
        <p:nvPr/>
      </p:nvGrpSpPr>
      <p:grpSpPr>
        <a:xfrm>
          <a:off x="0" y="0"/>
          <a:ext cx="0" cy="0"/>
          <a:chOff x="0" y="0"/>
          <a:chExt cx="0" cy="0"/>
        </a:xfrm>
      </p:grpSpPr>
      <p:sp>
        <p:nvSpPr>
          <p:cNvPr id="997" name="Google Shape;997;p59"/>
          <p:cNvSpPr/>
          <p:nvPr/>
        </p:nvSpPr>
        <p:spPr>
          <a:xfrm>
            <a:off x="390784"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998" name="Google Shape;998;p59"/>
          <p:cNvGrpSpPr/>
          <p:nvPr/>
        </p:nvGrpSpPr>
        <p:grpSpPr>
          <a:xfrm>
            <a:off x="-43932" y="5214963"/>
            <a:ext cx="12279577" cy="1686812"/>
            <a:chOff x="-32950" y="3911320"/>
            <a:chExt cx="9209913" cy="1265141"/>
          </a:xfrm>
        </p:grpSpPr>
        <p:sp>
          <p:nvSpPr>
            <p:cNvPr id="999" name="Google Shape;999;p5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000" name="Google Shape;1000;p5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1" name="Google Shape;1001;p5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002" name="Google Shape;1002;p59"/>
            <p:cNvGrpSpPr/>
            <p:nvPr/>
          </p:nvGrpSpPr>
          <p:grpSpPr>
            <a:xfrm flipH="1">
              <a:off x="8011161" y="3911320"/>
              <a:ext cx="565003" cy="832113"/>
              <a:chOff x="5515450" y="3969050"/>
              <a:chExt cx="439725" cy="645800"/>
            </a:xfrm>
          </p:grpSpPr>
          <p:sp>
            <p:nvSpPr>
              <p:cNvPr id="1003" name="Google Shape;1003;p59"/>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4" name="Google Shape;1004;p59"/>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5" name="Google Shape;1005;p59"/>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6" name="Google Shape;1006;p59"/>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7" name="Google Shape;1007;p59"/>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8" name="Google Shape;1008;p59"/>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9" name="Google Shape;1009;p59"/>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0" name="Google Shape;1010;p59"/>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1" name="Google Shape;1011;p59"/>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2" name="Google Shape;1012;p59"/>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3" name="Google Shape;1013;p59"/>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4" name="Google Shape;1014;p59"/>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15" name="Google Shape;1015;p5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6" name="Google Shape;1016;p5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17" name="Google Shape;1017;p59"/>
          <p:cNvSpPr txBox="1">
            <a:spLocks noGrp="1"/>
          </p:cNvSpPr>
          <p:nvPr>
            <p:ph type="subTitle" idx="1"/>
          </p:nvPr>
        </p:nvSpPr>
        <p:spPr>
          <a:xfrm>
            <a:off x="6534883" y="3449400"/>
            <a:ext cx="2682300" cy="15849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18" name="Google Shape;1018;p59"/>
          <p:cNvSpPr txBox="1">
            <a:spLocks noGrp="1"/>
          </p:cNvSpPr>
          <p:nvPr>
            <p:ph type="title"/>
          </p:nvPr>
        </p:nvSpPr>
        <p:spPr>
          <a:xfrm>
            <a:off x="6534883" y="2230200"/>
            <a:ext cx="2682300" cy="12192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1019"/>
        <p:cNvGrpSpPr/>
        <p:nvPr/>
      </p:nvGrpSpPr>
      <p:grpSpPr>
        <a:xfrm>
          <a:off x="0" y="0"/>
          <a:ext cx="0" cy="0"/>
          <a:chOff x="0" y="0"/>
          <a:chExt cx="0" cy="0"/>
        </a:xfrm>
      </p:grpSpPr>
      <p:sp>
        <p:nvSpPr>
          <p:cNvPr id="1020" name="Google Shape;1020;p60"/>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21" name="Google Shape;1021;p60"/>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022" name="Google Shape;1022;p60"/>
          <p:cNvGrpSpPr/>
          <p:nvPr/>
        </p:nvGrpSpPr>
        <p:grpSpPr>
          <a:xfrm flipH="1">
            <a:off x="-43627" y="5214963"/>
            <a:ext cx="12279577" cy="1686812"/>
            <a:chOff x="-32950" y="3911320"/>
            <a:chExt cx="9209913" cy="1265141"/>
          </a:xfrm>
        </p:grpSpPr>
        <p:sp>
          <p:nvSpPr>
            <p:cNvPr id="1023" name="Google Shape;1023;p60"/>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024" name="Google Shape;1024;p60"/>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25" name="Google Shape;1025;p60"/>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026" name="Google Shape;1026;p60"/>
            <p:cNvGrpSpPr/>
            <p:nvPr/>
          </p:nvGrpSpPr>
          <p:grpSpPr>
            <a:xfrm flipH="1">
              <a:off x="8011161" y="3911320"/>
              <a:ext cx="565003" cy="832113"/>
              <a:chOff x="5515450" y="3969050"/>
              <a:chExt cx="439725" cy="645800"/>
            </a:xfrm>
          </p:grpSpPr>
          <p:sp>
            <p:nvSpPr>
              <p:cNvPr id="1027" name="Google Shape;1027;p6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28" name="Google Shape;1028;p6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29" name="Google Shape;1029;p6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0" name="Google Shape;1030;p6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1" name="Google Shape;1031;p6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2" name="Google Shape;1032;p6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3" name="Google Shape;1033;p6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4" name="Google Shape;1034;p6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5" name="Google Shape;1035;p6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6" name="Google Shape;1036;p6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7" name="Google Shape;1037;p6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8" name="Google Shape;1038;p6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39" name="Google Shape;1039;p60"/>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0" name="Google Shape;1040;p60"/>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41" name="Google Shape;1041;p60"/>
          <p:cNvSpPr txBox="1">
            <a:spLocks noGrp="1"/>
          </p:cNvSpPr>
          <p:nvPr>
            <p:ph type="title"/>
          </p:nvPr>
        </p:nvSpPr>
        <p:spPr>
          <a:xfrm>
            <a:off x="9600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42" name="Google Shape;1042;p60"/>
          <p:cNvSpPr txBox="1">
            <a:spLocks noGrp="1"/>
          </p:cNvSpPr>
          <p:nvPr>
            <p:ph type="subTitle" idx="1"/>
          </p:nvPr>
        </p:nvSpPr>
        <p:spPr>
          <a:xfrm>
            <a:off x="9600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43" name="Google Shape;1043;p60"/>
          <p:cNvSpPr txBox="1">
            <a:spLocks noGrp="1"/>
          </p:cNvSpPr>
          <p:nvPr>
            <p:ph type="title" idx="2"/>
          </p:nvPr>
        </p:nvSpPr>
        <p:spPr>
          <a:xfrm>
            <a:off x="45384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44" name="Google Shape;1044;p60"/>
          <p:cNvSpPr txBox="1">
            <a:spLocks noGrp="1"/>
          </p:cNvSpPr>
          <p:nvPr>
            <p:ph type="subTitle" idx="3"/>
          </p:nvPr>
        </p:nvSpPr>
        <p:spPr>
          <a:xfrm>
            <a:off x="45384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45" name="Google Shape;1045;p60"/>
          <p:cNvSpPr txBox="1">
            <a:spLocks noGrp="1"/>
          </p:cNvSpPr>
          <p:nvPr>
            <p:ph type="title" idx="4"/>
          </p:nvPr>
        </p:nvSpPr>
        <p:spPr>
          <a:xfrm>
            <a:off x="81168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46" name="Google Shape;1046;p60"/>
          <p:cNvSpPr txBox="1">
            <a:spLocks noGrp="1"/>
          </p:cNvSpPr>
          <p:nvPr>
            <p:ph type="subTitle" idx="5"/>
          </p:nvPr>
        </p:nvSpPr>
        <p:spPr>
          <a:xfrm>
            <a:off x="81168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47" name="Google Shape;1047;p60"/>
          <p:cNvSpPr txBox="1">
            <a:spLocks noGrp="1"/>
          </p:cNvSpPr>
          <p:nvPr>
            <p:ph type="title" idx="6"/>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hree columns 1">
  <p:cSld name="BLANK_1_1_1_2_1">
    <p:spTree>
      <p:nvGrpSpPr>
        <p:cNvPr id="1" name="Shape 1048"/>
        <p:cNvGrpSpPr/>
        <p:nvPr/>
      </p:nvGrpSpPr>
      <p:grpSpPr>
        <a:xfrm>
          <a:off x="0" y="0"/>
          <a:ext cx="0" cy="0"/>
          <a:chOff x="0" y="0"/>
          <a:chExt cx="0" cy="0"/>
        </a:xfrm>
      </p:grpSpPr>
      <p:sp>
        <p:nvSpPr>
          <p:cNvPr id="1049" name="Google Shape;1049;p61"/>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0" name="Google Shape;1050;p61"/>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051" name="Google Shape;1051;p61"/>
          <p:cNvGrpSpPr/>
          <p:nvPr/>
        </p:nvGrpSpPr>
        <p:grpSpPr>
          <a:xfrm flipH="1">
            <a:off x="-43627" y="5214963"/>
            <a:ext cx="12279577" cy="1686812"/>
            <a:chOff x="-32950" y="3911320"/>
            <a:chExt cx="9209913" cy="1265141"/>
          </a:xfrm>
        </p:grpSpPr>
        <p:sp>
          <p:nvSpPr>
            <p:cNvPr id="1052" name="Google Shape;1052;p61"/>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053" name="Google Shape;1053;p61"/>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4" name="Google Shape;1054;p61"/>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055" name="Google Shape;1055;p61"/>
            <p:cNvGrpSpPr/>
            <p:nvPr/>
          </p:nvGrpSpPr>
          <p:grpSpPr>
            <a:xfrm flipH="1">
              <a:off x="8011161" y="3911320"/>
              <a:ext cx="565003" cy="832113"/>
              <a:chOff x="5515450" y="3969050"/>
              <a:chExt cx="439725" cy="645800"/>
            </a:xfrm>
          </p:grpSpPr>
          <p:sp>
            <p:nvSpPr>
              <p:cNvPr id="1056" name="Google Shape;1056;p6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7" name="Google Shape;1057;p6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8" name="Google Shape;1058;p6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9" name="Google Shape;1059;p6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0" name="Google Shape;1060;p6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1" name="Google Shape;1061;p6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2" name="Google Shape;1062;p6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3" name="Google Shape;1063;p6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4" name="Google Shape;1064;p6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5" name="Google Shape;1065;p6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6" name="Google Shape;1066;p6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7" name="Google Shape;1067;p6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68" name="Google Shape;1068;p61"/>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9" name="Google Shape;1069;p61"/>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70" name="Google Shape;1070;p61"/>
          <p:cNvSpPr txBox="1">
            <a:spLocks noGrp="1"/>
          </p:cNvSpPr>
          <p:nvPr>
            <p:ph type="title"/>
          </p:nvPr>
        </p:nvSpPr>
        <p:spPr>
          <a:xfrm>
            <a:off x="1503767"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71" name="Google Shape;1071;p61"/>
          <p:cNvSpPr txBox="1">
            <a:spLocks noGrp="1"/>
          </p:cNvSpPr>
          <p:nvPr>
            <p:ph type="subTitle" idx="1"/>
          </p:nvPr>
        </p:nvSpPr>
        <p:spPr>
          <a:xfrm>
            <a:off x="1503767"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72" name="Google Shape;1072;p61"/>
          <p:cNvSpPr txBox="1">
            <a:spLocks noGrp="1"/>
          </p:cNvSpPr>
          <p:nvPr>
            <p:ph type="title" idx="2"/>
          </p:nvPr>
        </p:nvSpPr>
        <p:spPr>
          <a:xfrm>
            <a:off x="4857599"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73" name="Google Shape;1073;p61"/>
          <p:cNvSpPr txBox="1">
            <a:spLocks noGrp="1"/>
          </p:cNvSpPr>
          <p:nvPr>
            <p:ph type="subTitle" idx="3"/>
          </p:nvPr>
        </p:nvSpPr>
        <p:spPr>
          <a:xfrm>
            <a:off x="4857598"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74" name="Google Shape;1074;p61"/>
          <p:cNvSpPr txBox="1">
            <a:spLocks noGrp="1"/>
          </p:cNvSpPr>
          <p:nvPr>
            <p:ph type="title" idx="4"/>
          </p:nvPr>
        </p:nvSpPr>
        <p:spPr>
          <a:xfrm>
            <a:off x="8211432"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75" name="Google Shape;1075;p61"/>
          <p:cNvSpPr txBox="1">
            <a:spLocks noGrp="1"/>
          </p:cNvSpPr>
          <p:nvPr>
            <p:ph type="subTitle" idx="5"/>
          </p:nvPr>
        </p:nvSpPr>
        <p:spPr>
          <a:xfrm>
            <a:off x="8211429"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76" name="Google Shape;1076;p61"/>
          <p:cNvSpPr txBox="1">
            <a:spLocks noGrp="1"/>
          </p:cNvSpPr>
          <p:nvPr>
            <p:ph type="title" idx="6"/>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1077"/>
        <p:cNvGrpSpPr/>
        <p:nvPr/>
      </p:nvGrpSpPr>
      <p:grpSpPr>
        <a:xfrm>
          <a:off x="0" y="0"/>
          <a:ext cx="0" cy="0"/>
          <a:chOff x="0" y="0"/>
          <a:chExt cx="0" cy="0"/>
        </a:xfrm>
      </p:grpSpPr>
      <p:sp>
        <p:nvSpPr>
          <p:cNvPr id="1078" name="Google Shape;1078;p62"/>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79" name="Google Shape;1079;p62"/>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080" name="Google Shape;1080;p62"/>
          <p:cNvGrpSpPr/>
          <p:nvPr/>
        </p:nvGrpSpPr>
        <p:grpSpPr>
          <a:xfrm>
            <a:off x="-43932" y="5214963"/>
            <a:ext cx="12279577" cy="1686812"/>
            <a:chOff x="-32950" y="3911320"/>
            <a:chExt cx="9209913" cy="1265141"/>
          </a:xfrm>
        </p:grpSpPr>
        <p:sp>
          <p:nvSpPr>
            <p:cNvPr id="1081" name="Google Shape;1081;p62"/>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082" name="Google Shape;1082;p62"/>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3" name="Google Shape;1083;p62"/>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084" name="Google Shape;1084;p62"/>
            <p:cNvGrpSpPr/>
            <p:nvPr/>
          </p:nvGrpSpPr>
          <p:grpSpPr>
            <a:xfrm flipH="1">
              <a:off x="8011161" y="3911320"/>
              <a:ext cx="565003" cy="832113"/>
              <a:chOff x="5515450" y="3969050"/>
              <a:chExt cx="439725" cy="645800"/>
            </a:xfrm>
          </p:grpSpPr>
          <p:sp>
            <p:nvSpPr>
              <p:cNvPr id="1085" name="Google Shape;1085;p6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6" name="Google Shape;1086;p6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7" name="Google Shape;1087;p6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8" name="Google Shape;1088;p6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9" name="Google Shape;1089;p6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0" name="Google Shape;1090;p6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1" name="Google Shape;1091;p6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2" name="Google Shape;1092;p6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3" name="Google Shape;1093;p6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4" name="Google Shape;1094;p6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5" name="Google Shape;1095;p6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6" name="Google Shape;1096;p6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97" name="Google Shape;1097;p62"/>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8" name="Google Shape;1098;p62"/>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99" name="Google Shape;1099;p62"/>
          <p:cNvSpPr txBox="1">
            <a:spLocks noGrp="1"/>
          </p:cNvSpPr>
          <p:nvPr>
            <p:ph type="title"/>
          </p:nvPr>
        </p:nvSpPr>
        <p:spPr>
          <a:xfrm>
            <a:off x="960012"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00" name="Google Shape;1100;p62"/>
          <p:cNvSpPr txBox="1">
            <a:spLocks noGrp="1"/>
          </p:cNvSpPr>
          <p:nvPr>
            <p:ph type="subTitle" idx="1"/>
          </p:nvPr>
        </p:nvSpPr>
        <p:spPr>
          <a:xfrm>
            <a:off x="960012"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01" name="Google Shape;1101;p62"/>
          <p:cNvSpPr txBox="1">
            <a:spLocks noGrp="1"/>
          </p:cNvSpPr>
          <p:nvPr>
            <p:ph type="title" idx="2"/>
          </p:nvPr>
        </p:nvSpPr>
        <p:spPr>
          <a:xfrm>
            <a:off x="6345082"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02" name="Google Shape;1102;p62"/>
          <p:cNvSpPr txBox="1">
            <a:spLocks noGrp="1"/>
          </p:cNvSpPr>
          <p:nvPr>
            <p:ph type="subTitle" idx="3"/>
          </p:nvPr>
        </p:nvSpPr>
        <p:spPr>
          <a:xfrm>
            <a:off x="6345075"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03" name="Google Shape;1103;p62"/>
          <p:cNvSpPr txBox="1">
            <a:spLocks noGrp="1"/>
          </p:cNvSpPr>
          <p:nvPr>
            <p:ph type="title" idx="4"/>
          </p:nvPr>
        </p:nvSpPr>
        <p:spPr>
          <a:xfrm>
            <a:off x="3652547"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04" name="Google Shape;1104;p62"/>
          <p:cNvSpPr txBox="1">
            <a:spLocks noGrp="1"/>
          </p:cNvSpPr>
          <p:nvPr>
            <p:ph type="subTitle" idx="5"/>
          </p:nvPr>
        </p:nvSpPr>
        <p:spPr>
          <a:xfrm>
            <a:off x="3652543"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05" name="Google Shape;1105;p62"/>
          <p:cNvSpPr txBox="1">
            <a:spLocks noGrp="1"/>
          </p:cNvSpPr>
          <p:nvPr>
            <p:ph type="title" idx="6"/>
          </p:nvPr>
        </p:nvSpPr>
        <p:spPr>
          <a:xfrm>
            <a:off x="9037617"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06" name="Google Shape;1106;p62"/>
          <p:cNvSpPr txBox="1">
            <a:spLocks noGrp="1"/>
          </p:cNvSpPr>
          <p:nvPr>
            <p:ph type="subTitle" idx="7"/>
          </p:nvPr>
        </p:nvSpPr>
        <p:spPr>
          <a:xfrm>
            <a:off x="9037607"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07" name="Google Shape;1107;p62"/>
          <p:cNvSpPr txBox="1">
            <a:spLocks noGrp="1"/>
          </p:cNvSpPr>
          <p:nvPr>
            <p:ph type="title" idx="8"/>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7"/>
        <p:cNvGrpSpPr/>
        <p:nvPr/>
      </p:nvGrpSpPr>
      <p:grpSpPr>
        <a:xfrm>
          <a:off x="0" y="0"/>
          <a:ext cx="0" cy="0"/>
          <a:chOff x="0" y="0"/>
          <a:chExt cx="0" cy="0"/>
        </a:xfrm>
      </p:grpSpPr>
      <p:cxnSp>
        <p:nvCxnSpPr>
          <p:cNvPr id="38" name="Google Shape;38;p7"/>
          <p:cNvCxnSpPr/>
          <p:nvPr/>
        </p:nvCxnSpPr>
        <p:spPr>
          <a:xfrm>
            <a:off x="3303633" y="554200"/>
            <a:ext cx="8325600" cy="0"/>
          </a:xfrm>
          <a:prstGeom prst="straightConnector1">
            <a:avLst/>
          </a:prstGeom>
          <a:noFill/>
          <a:ln w="38100" cap="flat" cmpd="sng">
            <a:solidFill>
              <a:schemeClr val="dk2"/>
            </a:solidFill>
            <a:prstDash val="solid"/>
            <a:round/>
            <a:headEnd type="none" w="sm" len="sm"/>
            <a:tailEnd type="none" w="sm" len="sm"/>
          </a:ln>
        </p:spPr>
      </p:cxnSp>
      <p:cxnSp>
        <p:nvCxnSpPr>
          <p:cNvPr id="39" name="Google Shape;39;p7"/>
          <p:cNvCxnSpPr/>
          <p:nvPr/>
        </p:nvCxnSpPr>
        <p:spPr>
          <a:xfrm>
            <a:off x="3303633" y="6320000"/>
            <a:ext cx="8325600" cy="0"/>
          </a:xfrm>
          <a:prstGeom prst="straightConnector1">
            <a:avLst/>
          </a:prstGeom>
          <a:noFill/>
          <a:ln w="19050" cap="flat" cmpd="sng">
            <a:solidFill>
              <a:schemeClr val="dk2"/>
            </a:solidFill>
            <a:prstDash val="solid"/>
            <a:round/>
            <a:headEnd type="none" w="sm" len="sm"/>
            <a:tailEnd type="none" w="sm" len="sm"/>
          </a:ln>
        </p:spPr>
      </p:cxnSp>
      <p:cxnSp>
        <p:nvCxnSpPr>
          <p:cNvPr id="40" name="Google Shape;40;p7"/>
          <p:cNvCxnSpPr/>
          <p:nvPr/>
        </p:nvCxnSpPr>
        <p:spPr>
          <a:xfrm>
            <a:off x="566931" y="554200"/>
            <a:ext cx="244500" cy="0"/>
          </a:xfrm>
          <a:prstGeom prst="straightConnector1">
            <a:avLst/>
          </a:prstGeom>
          <a:noFill/>
          <a:ln w="19050" cap="flat" cmpd="sng">
            <a:solidFill>
              <a:schemeClr val="dk2"/>
            </a:solidFill>
            <a:prstDash val="solid"/>
            <a:round/>
            <a:headEnd type="none" w="sm" len="sm"/>
            <a:tailEnd type="none" w="sm" len="sm"/>
          </a:ln>
        </p:spPr>
      </p:cxnSp>
      <p:sp>
        <p:nvSpPr>
          <p:cNvPr id="41" name="Google Shape;41;p7"/>
          <p:cNvSpPr txBox="1">
            <a:spLocks noGrp="1"/>
          </p:cNvSpPr>
          <p:nvPr>
            <p:ph type="title"/>
          </p:nvPr>
        </p:nvSpPr>
        <p:spPr>
          <a:xfrm>
            <a:off x="3200333" y="767933"/>
            <a:ext cx="8428800" cy="8472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42" name="Google Shape;42;p7"/>
          <p:cNvSpPr txBox="1">
            <a:spLocks noGrp="1"/>
          </p:cNvSpPr>
          <p:nvPr>
            <p:ph type="body" idx="1"/>
          </p:nvPr>
        </p:nvSpPr>
        <p:spPr>
          <a:xfrm>
            <a:off x="3200403" y="2136900"/>
            <a:ext cx="4095300" cy="4003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43" name="Google Shape;43;p7"/>
          <p:cNvSpPr txBox="1">
            <a:spLocks noGrp="1"/>
          </p:cNvSpPr>
          <p:nvPr>
            <p:ph type="body" idx="2"/>
          </p:nvPr>
        </p:nvSpPr>
        <p:spPr>
          <a:xfrm>
            <a:off x="7534096" y="2136900"/>
            <a:ext cx="4095300" cy="4003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44" name="Google Shape;44;p7"/>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four columns 1">
  <p:cSld name="BLANK_1_1_1_1_2">
    <p:spTree>
      <p:nvGrpSpPr>
        <p:cNvPr id="1" name="Shape 1108"/>
        <p:cNvGrpSpPr/>
        <p:nvPr/>
      </p:nvGrpSpPr>
      <p:grpSpPr>
        <a:xfrm>
          <a:off x="0" y="0"/>
          <a:ext cx="0" cy="0"/>
          <a:chOff x="0" y="0"/>
          <a:chExt cx="0" cy="0"/>
        </a:xfrm>
      </p:grpSpPr>
      <p:sp>
        <p:nvSpPr>
          <p:cNvPr id="1109" name="Google Shape;1109;p63"/>
          <p:cNvSpPr/>
          <p:nvPr/>
        </p:nvSpPr>
        <p:spPr>
          <a:xfrm flipH="1">
            <a:off x="390733" y="1478733"/>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0" name="Google Shape;1110;p63"/>
          <p:cNvSpPr/>
          <p:nvPr/>
        </p:nvSpPr>
        <p:spPr>
          <a:xfrm flipH="1">
            <a:off x="6192733" y="1478733"/>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1" name="Google Shape;1111;p63"/>
          <p:cNvSpPr/>
          <p:nvPr/>
        </p:nvSpPr>
        <p:spPr>
          <a:xfrm flipH="1">
            <a:off x="390733" y="4095600"/>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2" name="Google Shape;1112;p63"/>
          <p:cNvSpPr/>
          <p:nvPr/>
        </p:nvSpPr>
        <p:spPr>
          <a:xfrm flipH="1">
            <a:off x="6192733" y="4095600"/>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3" name="Google Shape;1113;p63"/>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114" name="Google Shape;1114;p63"/>
          <p:cNvGrpSpPr/>
          <p:nvPr/>
        </p:nvGrpSpPr>
        <p:grpSpPr>
          <a:xfrm flipH="1">
            <a:off x="-43627" y="5214963"/>
            <a:ext cx="12279577" cy="1686812"/>
            <a:chOff x="-32950" y="3911320"/>
            <a:chExt cx="9209913" cy="1265141"/>
          </a:xfrm>
        </p:grpSpPr>
        <p:sp>
          <p:nvSpPr>
            <p:cNvPr id="1115" name="Google Shape;1115;p63"/>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116" name="Google Shape;1116;p63"/>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7" name="Google Shape;1117;p63"/>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118" name="Google Shape;1118;p63"/>
            <p:cNvGrpSpPr/>
            <p:nvPr/>
          </p:nvGrpSpPr>
          <p:grpSpPr>
            <a:xfrm flipH="1">
              <a:off x="8011161" y="3911320"/>
              <a:ext cx="565003" cy="832113"/>
              <a:chOff x="5515450" y="3969050"/>
              <a:chExt cx="439725" cy="645800"/>
            </a:xfrm>
          </p:grpSpPr>
          <p:sp>
            <p:nvSpPr>
              <p:cNvPr id="1119" name="Google Shape;1119;p63"/>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0" name="Google Shape;1120;p63"/>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1" name="Google Shape;1121;p63"/>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2" name="Google Shape;1122;p63"/>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3" name="Google Shape;1123;p63"/>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4" name="Google Shape;1124;p63"/>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5" name="Google Shape;1125;p63"/>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6" name="Google Shape;1126;p63"/>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7" name="Google Shape;1127;p63"/>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8" name="Google Shape;1128;p63"/>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9" name="Google Shape;1129;p63"/>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30" name="Google Shape;1130;p63"/>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131" name="Google Shape;1131;p63"/>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32" name="Google Shape;1132;p63"/>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133" name="Google Shape;1133;p63"/>
          <p:cNvSpPr txBox="1">
            <a:spLocks noGrp="1"/>
          </p:cNvSpPr>
          <p:nvPr>
            <p:ph type="title"/>
          </p:nvPr>
        </p:nvSpPr>
        <p:spPr>
          <a:xfrm>
            <a:off x="2578795" y="2033867"/>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34" name="Google Shape;1134;p63"/>
          <p:cNvSpPr txBox="1">
            <a:spLocks noGrp="1"/>
          </p:cNvSpPr>
          <p:nvPr>
            <p:ph type="subTitle" idx="1"/>
          </p:nvPr>
        </p:nvSpPr>
        <p:spPr>
          <a:xfrm>
            <a:off x="2578795" y="2521467"/>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35" name="Google Shape;1135;p63"/>
          <p:cNvSpPr txBox="1">
            <a:spLocks noGrp="1"/>
          </p:cNvSpPr>
          <p:nvPr>
            <p:ph type="title" idx="2"/>
          </p:nvPr>
        </p:nvSpPr>
        <p:spPr>
          <a:xfrm>
            <a:off x="8401934" y="4577883"/>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36" name="Google Shape;1136;p63"/>
          <p:cNvSpPr txBox="1">
            <a:spLocks noGrp="1"/>
          </p:cNvSpPr>
          <p:nvPr>
            <p:ph type="subTitle" idx="3"/>
          </p:nvPr>
        </p:nvSpPr>
        <p:spPr>
          <a:xfrm>
            <a:off x="8401927" y="5065483"/>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37" name="Google Shape;1137;p63"/>
          <p:cNvSpPr txBox="1">
            <a:spLocks noGrp="1"/>
          </p:cNvSpPr>
          <p:nvPr>
            <p:ph type="title" idx="4"/>
          </p:nvPr>
        </p:nvSpPr>
        <p:spPr>
          <a:xfrm>
            <a:off x="2578797" y="4577867"/>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38" name="Google Shape;1138;p63"/>
          <p:cNvSpPr txBox="1">
            <a:spLocks noGrp="1"/>
          </p:cNvSpPr>
          <p:nvPr>
            <p:ph type="subTitle" idx="5"/>
          </p:nvPr>
        </p:nvSpPr>
        <p:spPr>
          <a:xfrm>
            <a:off x="2578793" y="5065467"/>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39" name="Google Shape;1139;p63"/>
          <p:cNvSpPr txBox="1">
            <a:spLocks noGrp="1"/>
          </p:cNvSpPr>
          <p:nvPr>
            <p:ph type="title" idx="6"/>
          </p:nvPr>
        </p:nvSpPr>
        <p:spPr>
          <a:xfrm>
            <a:off x="8401936" y="2016600"/>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40" name="Google Shape;1140;p63"/>
          <p:cNvSpPr txBox="1">
            <a:spLocks noGrp="1"/>
          </p:cNvSpPr>
          <p:nvPr>
            <p:ph type="subTitle" idx="7"/>
          </p:nvPr>
        </p:nvSpPr>
        <p:spPr>
          <a:xfrm>
            <a:off x="8401925" y="2504200"/>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41" name="Google Shape;1141;p63"/>
          <p:cNvSpPr txBox="1">
            <a:spLocks noGrp="1"/>
          </p:cNvSpPr>
          <p:nvPr>
            <p:ph type="title" idx="8"/>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extLst>
    <p:ext uri="{DCECCB84-F9BA-43D5-87BE-67443E8EF086}">
      <p15:sldGuideLst xmlns:p15="http://schemas.microsoft.com/office/powerpoint/2012/main">
        <p15:guide id="1" orient="horz" pos="4116">
          <p15:clr>
            <a:srgbClr val="FA7B17"/>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1142"/>
        <p:cNvGrpSpPr/>
        <p:nvPr/>
      </p:nvGrpSpPr>
      <p:grpSpPr>
        <a:xfrm>
          <a:off x="0" y="0"/>
          <a:ext cx="0" cy="0"/>
          <a:chOff x="0" y="0"/>
          <a:chExt cx="0" cy="0"/>
        </a:xfrm>
      </p:grpSpPr>
      <p:sp>
        <p:nvSpPr>
          <p:cNvPr id="1143" name="Google Shape;1143;p64"/>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44" name="Google Shape;1144;p64"/>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145" name="Google Shape;1145;p64"/>
          <p:cNvGrpSpPr/>
          <p:nvPr/>
        </p:nvGrpSpPr>
        <p:grpSpPr>
          <a:xfrm flipH="1">
            <a:off x="-43627" y="5214963"/>
            <a:ext cx="12279577" cy="1686812"/>
            <a:chOff x="-32950" y="3911320"/>
            <a:chExt cx="9209913" cy="1265141"/>
          </a:xfrm>
        </p:grpSpPr>
        <p:sp>
          <p:nvSpPr>
            <p:cNvPr id="1146" name="Google Shape;1146;p6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147" name="Google Shape;1147;p6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48" name="Google Shape;1148;p6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149" name="Google Shape;1149;p64"/>
            <p:cNvGrpSpPr/>
            <p:nvPr/>
          </p:nvGrpSpPr>
          <p:grpSpPr>
            <a:xfrm flipH="1">
              <a:off x="8011161" y="3911320"/>
              <a:ext cx="565003" cy="832113"/>
              <a:chOff x="5515450" y="3969050"/>
              <a:chExt cx="439725" cy="645800"/>
            </a:xfrm>
          </p:grpSpPr>
          <p:sp>
            <p:nvSpPr>
              <p:cNvPr id="1150" name="Google Shape;1150;p64"/>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1" name="Google Shape;1151;p64"/>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2" name="Google Shape;1152;p64"/>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3" name="Google Shape;1153;p64"/>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4" name="Google Shape;1154;p64"/>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5" name="Google Shape;1155;p64"/>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6" name="Google Shape;1156;p64"/>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7" name="Google Shape;1157;p64"/>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8" name="Google Shape;1158;p64"/>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9" name="Google Shape;1159;p64"/>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60" name="Google Shape;1160;p64"/>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61" name="Google Shape;1161;p64"/>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162" name="Google Shape;1162;p6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63" name="Google Shape;1163;p6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164" name="Google Shape;1164;p64"/>
          <p:cNvSpPr txBox="1">
            <a:spLocks noGrp="1"/>
          </p:cNvSpPr>
          <p:nvPr>
            <p:ph type="title"/>
          </p:nvPr>
        </p:nvSpPr>
        <p:spPr>
          <a:xfrm>
            <a:off x="1468000"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65" name="Google Shape;1165;p64"/>
          <p:cNvSpPr txBox="1">
            <a:spLocks noGrp="1"/>
          </p:cNvSpPr>
          <p:nvPr>
            <p:ph type="subTitle" idx="1"/>
          </p:nvPr>
        </p:nvSpPr>
        <p:spPr>
          <a:xfrm>
            <a:off x="1468000"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66" name="Google Shape;1166;p64"/>
          <p:cNvSpPr txBox="1">
            <a:spLocks noGrp="1"/>
          </p:cNvSpPr>
          <p:nvPr>
            <p:ph type="title" idx="2"/>
          </p:nvPr>
        </p:nvSpPr>
        <p:spPr>
          <a:xfrm>
            <a:off x="4876800"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67" name="Google Shape;1167;p64"/>
          <p:cNvSpPr txBox="1">
            <a:spLocks noGrp="1"/>
          </p:cNvSpPr>
          <p:nvPr>
            <p:ph type="subTitle" idx="3"/>
          </p:nvPr>
        </p:nvSpPr>
        <p:spPr>
          <a:xfrm>
            <a:off x="4876800"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68" name="Google Shape;1168;p64"/>
          <p:cNvSpPr txBox="1">
            <a:spLocks noGrp="1"/>
          </p:cNvSpPr>
          <p:nvPr>
            <p:ph type="title" idx="4"/>
          </p:nvPr>
        </p:nvSpPr>
        <p:spPr>
          <a:xfrm>
            <a:off x="1468000"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69" name="Google Shape;1169;p64"/>
          <p:cNvSpPr txBox="1">
            <a:spLocks noGrp="1"/>
          </p:cNvSpPr>
          <p:nvPr>
            <p:ph type="subTitle" idx="5"/>
          </p:nvPr>
        </p:nvSpPr>
        <p:spPr>
          <a:xfrm>
            <a:off x="1468000"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70" name="Google Shape;1170;p64"/>
          <p:cNvSpPr txBox="1">
            <a:spLocks noGrp="1"/>
          </p:cNvSpPr>
          <p:nvPr>
            <p:ph type="title" idx="6"/>
          </p:nvPr>
        </p:nvSpPr>
        <p:spPr>
          <a:xfrm>
            <a:off x="4876800"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71" name="Google Shape;1171;p64"/>
          <p:cNvSpPr txBox="1">
            <a:spLocks noGrp="1"/>
          </p:cNvSpPr>
          <p:nvPr>
            <p:ph type="subTitle" idx="7"/>
          </p:nvPr>
        </p:nvSpPr>
        <p:spPr>
          <a:xfrm>
            <a:off x="4876800"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72" name="Google Shape;1172;p64"/>
          <p:cNvSpPr txBox="1">
            <a:spLocks noGrp="1"/>
          </p:cNvSpPr>
          <p:nvPr>
            <p:ph type="title" idx="8"/>
          </p:nvPr>
        </p:nvSpPr>
        <p:spPr>
          <a:xfrm>
            <a:off x="8285594"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73" name="Google Shape;1173;p64"/>
          <p:cNvSpPr txBox="1">
            <a:spLocks noGrp="1"/>
          </p:cNvSpPr>
          <p:nvPr>
            <p:ph type="subTitle" idx="9"/>
          </p:nvPr>
        </p:nvSpPr>
        <p:spPr>
          <a:xfrm>
            <a:off x="8285594"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74" name="Google Shape;1174;p64"/>
          <p:cNvSpPr txBox="1">
            <a:spLocks noGrp="1"/>
          </p:cNvSpPr>
          <p:nvPr>
            <p:ph type="title" idx="13"/>
          </p:nvPr>
        </p:nvSpPr>
        <p:spPr>
          <a:xfrm>
            <a:off x="8285594"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75" name="Google Shape;1175;p64"/>
          <p:cNvSpPr txBox="1">
            <a:spLocks noGrp="1"/>
          </p:cNvSpPr>
          <p:nvPr>
            <p:ph type="subTitle" idx="14"/>
          </p:nvPr>
        </p:nvSpPr>
        <p:spPr>
          <a:xfrm>
            <a:off x="8285594"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76" name="Google Shape;1176;p64"/>
          <p:cNvSpPr txBox="1">
            <a:spLocks noGrp="1"/>
          </p:cNvSpPr>
          <p:nvPr>
            <p:ph type="title" idx="15"/>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1177"/>
        <p:cNvGrpSpPr/>
        <p:nvPr/>
      </p:nvGrpSpPr>
      <p:grpSpPr>
        <a:xfrm>
          <a:off x="0" y="0"/>
          <a:ext cx="0" cy="0"/>
          <a:chOff x="0" y="0"/>
          <a:chExt cx="0" cy="0"/>
        </a:xfrm>
      </p:grpSpPr>
      <p:sp>
        <p:nvSpPr>
          <p:cNvPr id="1178" name="Google Shape;1178;p65"/>
          <p:cNvSpPr txBox="1">
            <a:spLocks noGrp="1"/>
          </p:cNvSpPr>
          <p:nvPr>
            <p:ph type="title" hasCustomPrompt="1"/>
          </p:nvPr>
        </p:nvSpPr>
        <p:spPr>
          <a:xfrm>
            <a:off x="2682200" y="642000"/>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179" name="Google Shape;1179;p65"/>
          <p:cNvSpPr txBox="1">
            <a:spLocks noGrp="1"/>
          </p:cNvSpPr>
          <p:nvPr>
            <p:ph type="subTitle" idx="1"/>
          </p:nvPr>
        </p:nvSpPr>
        <p:spPr>
          <a:xfrm>
            <a:off x="2682200" y="1848003"/>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80" name="Google Shape;1180;p65"/>
          <p:cNvSpPr txBox="1">
            <a:spLocks noGrp="1"/>
          </p:cNvSpPr>
          <p:nvPr>
            <p:ph type="title" idx="2" hasCustomPrompt="1"/>
          </p:nvPr>
        </p:nvSpPr>
        <p:spPr>
          <a:xfrm>
            <a:off x="2682200" y="2565189"/>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181" name="Google Shape;1181;p65"/>
          <p:cNvSpPr txBox="1">
            <a:spLocks noGrp="1"/>
          </p:cNvSpPr>
          <p:nvPr>
            <p:ph type="subTitle" idx="3"/>
          </p:nvPr>
        </p:nvSpPr>
        <p:spPr>
          <a:xfrm>
            <a:off x="2682200" y="3771193"/>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82" name="Google Shape;1182;p65"/>
          <p:cNvSpPr txBox="1">
            <a:spLocks noGrp="1"/>
          </p:cNvSpPr>
          <p:nvPr>
            <p:ph type="title" idx="4" hasCustomPrompt="1"/>
          </p:nvPr>
        </p:nvSpPr>
        <p:spPr>
          <a:xfrm>
            <a:off x="2682200" y="4488395"/>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183" name="Google Shape;1183;p65"/>
          <p:cNvSpPr txBox="1">
            <a:spLocks noGrp="1"/>
          </p:cNvSpPr>
          <p:nvPr>
            <p:ph type="subTitle" idx="5"/>
          </p:nvPr>
        </p:nvSpPr>
        <p:spPr>
          <a:xfrm>
            <a:off x="2682200" y="5694399"/>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grpSp>
        <p:nvGrpSpPr>
          <p:cNvPr id="1184" name="Google Shape;1184;p65"/>
          <p:cNvGrpSpPr/>
          <p:nvPr/>
        </p:nvGrpSpPr>
        <p:grpSpPr>
          <a:xfrm>
            <a:off x="-43932" y="5214963"/>
            <a:ext cx="12279577" cy="1686812"/>
            <a:chOff x="-32950" y="3911320"/>
            <a:chExt cx="9209913" cy="1265141"/>
          </a:xfrm>
        </p:grpSpPr>
        <p:sp>
          <p:nvSpPr>
            <p:cNvPr id="1185" name="Google Shape;1185;p65"/>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186" name="Google Shape;1186;p65"/>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87" name="Google Shape;1187;p65"/>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188" name="Google Shape;1188;p65"/>
            <p:cNvGrpSpPr/>
            <p:nvPr/>
          </p:nvGrpSpPr>
          <p:grpSpPr>
            <a:xfrm flipH="1">
              <a:off x="8011161" y="3911320"/>
              <a:ext cx="565003" cy="832113"/>
              <a:chOff x="5515450" y="3969050"/>
              <a:chExt cx="439725" cy="645800"/>
            </a:xfrm>
          </p:grpSpPr>
          <p:sp>
            <p:nvSpPr>
              <p:cNvPr id="1189" name="Google Shape;1189;p6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0" name="Google Shape;1190;p6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1" name="Google Shape;1191;p6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2" name="Google Shape;1192;p6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3" name="Google Shape;1193;p6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4" name="Google Shape;1194;p6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5" name="Google Shape;1195;p6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6" name="Google Shape;1196;p6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7" name="Google Shape;1197;p6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8" name="Google Shape;1198;p6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9" name="Google Shape;1199;p6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00" name="Google Shape;1200;p6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01" name="Google Shape;1201;p65"/>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02" name="Google Shape;1202;p65"/>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Numbers and text 1">
  <p:cSld name="BLANK_1_1_1_1_1_1_3">
    <p:spTree>
      <p:nvGrpSpPr>
        <p:cNvPr id="1" name="Shape 1203"/>
        <p:cNvGrpSpPr/>
        <p:nvPr/>
      </p:nvGrpSpPr>
      <p:grpSpPr>
        <a:xfrm>
          <a:off x="0" y="0"/>
          <a:ext cx="0" cy="0"/>
          <a:chOff x="0" y="0"/>
          <a:chExt cx="0" cy="0"/>
        </a:xfrm>
      </p:grpSpPr>
      <p:sp>
        <p:nvSpPr>
          <p:cNvPr id="1204" name="Google Shape;1204;p66"/>
          <p:cNvSpPr/>
          <p:nvPr/>
        </p:nvSpPr>
        <p:spPr>
          <a:xfrm>
            <a:off x="390800" y="2419734"/>
            <a:ext cx="11410500" cy="41139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205" name="Google Shape;1205;p66"/>
          <p:cNvGrpSpPr/>
          <p:nvPr/>
        </p:nvGrpSpPr>
        <p:grpSpPr>
          <a:xfrm flipH="1">
            <a:off x="-43627" y="5214963"/>
            <a:ext cx="12279577" cy="1686812"/>
            <a:chOff x="-32950" y="3911320"/>
            <a:chExt cx="9209913" cy="1265141"/>
          </a:xfrm>
        </p:grpSpPr>
        <p:sp>
          <p:nvSpPr>
            <p:cNvPr id="1206" name="Google Shape;1206;p66"/>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207" name="Google Shape;1207;p66"/>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08" name="Google Shape;1208;p66"/>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209" name="Google Shape;1209;p66"/>
            <p:cNvGrpSpPr/>
            <p:nvPr/>
          </p:nvGrpSpPr>
          <p:grpSpPr>
            <a:xfrm flipH="1">
              <a:off x="8011161" y="3911320"/>
              <a:ext cx="565003" cy="832113"/>
              <a:chOff x="5515450" y="3969050"/>
              <a:chExt cx="439725" cy="645800"/>
            </a:xfrm>
          </p:grpSpPr>
          <p:sp>
            <p:nvSpPr>
              <p:cNvPr id="1210" name="Google Shape;1210;p6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1" name="Google Shape;1211;p6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2" name="Google Shape;1212;p6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3" name="Google Shape;1213;p6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4" name="Google Shape;1214;p6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5" name="Google Shape;1215;p6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6" name="Google Shape;1216;p6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7" name="Google Shape;1217;p6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8" name="Google Shape;1218;p6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9" name="Google Shape;1219;p6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20" name="Google Shape;1220;p6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21" name="Google Shape;1221;p6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22" name="Google Shape;1222;p66"/>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23" name="Google Shape;1223;p66"/>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24" name="Google Shape;1224;p66"/>
          <p:cNvSpPr txBox="1">
            <a:spLocks noGrp="1"/>
          </p:cNvSpPr>
          <p:nvPr>
            <p:ph type="title" hasCustomPrompt="1"/>
          </p:nvPr>
        </p:nvSpPr>
        <p:spPr>
          <a:xfrm>
            <a:off x="960000" y="3591922"/>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225" name="Google Shape;1225;p66"/>
          <p:cNvSpPr txBox="1">
            <a:spLocks noGrp="1"/>
          </p:cNvSpPr>
          <p:nvPr>
            <p:ph type="subTitle" idx="1"/>
          </p:nvPr>
        </p:nvSpPr>
        <p:spPr>
          <a:xfrm>
            <a:off x="960000" y="4567147"/>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226" name="Google Shape;1226;p66"/>
          <p:cNvSpPr txBox="1">
            <a:spLocks noGrp="1"/>
          </p:cNvSpPr>
          <p:nvPr>
            <p:ph type="title" idx="2" hasCustomPrompt="1"/>
          </p:nvPr>
        </p:nvSpPr>
        <p:spPr>
          <a:xfrm>
            <a:off x="4572000" y="3591908"/>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227" name="Google Shape;1227;p66"/>
          <p:cNvSpPr txBox="1">
            <a:spLocks noGrp="1"/>
          </p:cNvSpPr>
          <p:nvPr>
            <p:ph type="subTitle" idx="3"/>
          </p:nvPr>
        </p:nvSpPr>
        <p:spPr>
          <a:xfrm>
            <a:off x="4572000" y="4567108"/>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228" name="Google Shape;1228;p66"/>
          <p:cNvSpPr txBox="1">
            <a:spLocks noGrp="1"/>
          </p:cNvSpPr>
          <p:nvPr>
            <p:ph type="title" idx="4" hasCustomPrompt="1"/>
          </p:nvPr>
        </p:nvSpPr>
        <p:spPr>
          <a:xfrm>
            <a:off x="8184000" y="3591908"/>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229" name="Google Shape;1229;p66"/>
          <p:cNvSpPr txBox="1">
            <a:spLocks noGrp="1"/>
          </p:cNvSpPr>
          <p:nvPr>
            <p:ph type="subTitle" idx="5"/>
          </p:nvPr>
        </p:nvSpPr>
        <p:spPr>
          <a:xfrm>
            <a:off x="8184000" y="4567108"/>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1230"/>
        <p:cNvGrpSpPr/>
        <p:nvPr/>
      </p:nvGrpSpPr>
      <p:grpSpPr>
        <a:xfrm>
          <a:off x="0" y="0"/>
          <a:ext cx="0" cy="0"/>
          <a:chOff x="0" y="0"/>
          <a:chExt cx="0" cy="0"/>
        </a:xfrm>
      </p:grpSpPr>
      <p:sp>
        <p:nvSpPr>
          <p:cNvPr id="1231" name="Google Shape;1231;p67"/>
          <p:cNvSpPr/>
          <p:nvPr/>
        </p:nvSpPr>
        <p:spPr>
          <a:xfrm>
            <a:off x="-546850" y="5406536"/>
            <a:ext cx="12867573" cy="2282564"/>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32" name="Google Shape;1232;p67"/>
          <p:cNvSpPr/>
          <p:nvPr/>
        </p:nvSpPr>
        <p:spPr>
          <a:xfrm>
            <a:off x="-675833" y="6320417"/>
            <a:ext cx="13562601" cy="2366298"/>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233" name="Google Shape;1233;p67"/>
          <p:cNvGrpSpPr/>
          <p:nvPr/>
        </p:nvGrpSpPr>
        <p:grpSpPr>
          <a:xfrm>
            <a:off x="9581858" y="5792955"/>
            <a:ext cx="319342" cy="136666"/>
            <a:chOff x="3312825" y="2965525"/>
            <a:chExt cx="145925" cy="62450"/>
          </a:xfrm>
        </p:grpSpPr>
        <p:sp>
          <p:nvSpPr>
            <p:cNvPr id="1234" name="Google Shape;1234;p67"/>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35" name="Google Shape;1235;p67"/>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236" name="Google Shape;1236;p67"/>
          <p:cNvGrpSpPr/>
          <p:nvPr/>
        </p:nvGrpSpPr>
        <p:grpSpPr>
          <a:xfrm>
            <a:off x="1821628" y="6107249"/>
            <a:ext cx="319342" cy="136666"/>
            <a:chOff x="1852125" y="2937450"/>
            <a:chExt cx="145925" cy="62450"/>
          </a:xfrm>
        </p:grpSpPr>
        <p:sp>
          <p:nvSpPr>
            <p:cNvPr id="1237" name="Google Shape;1237;p67"/>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38" name="Google Shape;1238;p67"/>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39" name="Google Shape;1239;p67"/>
          <p:cNvSpPr txBox="1"/>
          <p:nvPr/>
        </p:nvSpPr>
        <p:spPr>
          <a:xfrm>
            <a:off x="3328467" y="5162800"/>
            <a:ext cx="5534700" cy="4875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400"/>
              </a:spcBef>
              <a:spcAft>
                <a:spcPts val="0"/>
              </a:spcAft>
              <a:buNone/>
            </a:pPr>
            <a:endParaRPr sz="1600" b="1">
              <a:solidFill>
                <a:schemeClr val="dk1"/>
              </a:solidFill>
              <a:latin typeface="Baloo 2"/>
              <a:ea typeface="Baloo 2"/>
              <a:cs typeface="Baloo 2"/>
              <a:sym typeface="Baloo 2"/>
            </a:endParaRPr>
          </a:p>
        </p:txBody>
      </p:sp>
      <p:sp>
        <p:nvSpPr>
          <p:cNvPr id="1240" name="Google Shape;1240;p67"/>
          <p:cNvSpPr/>
          <p:nvPr/>
        </p:nvSpPr>
        <p:spPr>
          <a:xfrm>
            <a:off x="3169867" y="4776533"/>
            <a:ext cx="58521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500">
                <a:solidFill>
                  <a:schemeClr val="dk1"/>
                </a:solidFill>
                <a:latin typeface="Baloo 2"/>
                <a:ea typeface="Baloo 2"/>
                <a:cs typeface="Baloo 2"/>
                <a:sym typeface="Baloo 2"/>
              </a:rPr>
              <a:t>CREDITS: This presentation template was created by </a:t>
            </a:r>
            <a:r>
              <a:rPr lang="en-US" sz="1500" b="1">
                <a:solidFill>
                  <a:schemeClr val="dk1"/>
                </a:solidFill>
                <a:uFill>
                  <a:noFill/>
                </a:uFill>
                <a:latin typeface="Baloo 2"/>
                <a:ea typeface="Baloo 2"/>
                <a:cs typeface="Baloo 2"/>
                <a:sym typeface="Baloo 2"/>
                <a:hlinkClick r:id="rId2">
                  <a:extLst>
                    <a:ext uri="{A12FA001-AC4F-418D-AE19-62706E023703}">
                      <ahyp:hlinkClr xmlns:ahyp="http://schemas.microsoft.com/office/drawing/2018/hyperlinkcolor" val="tx"/>
                    </a:ext>
                  </a:extLst>
                </a:hlinkClick>
              </a:rPr>
              <a:t>Slidesgo</a:t>
            </a:r>
            <a:r>
              <a:rPr lang="en-US" sz="1500">
                <a:solidFill>
                  <a:schemeClr val="dk1"/>
                </a:solidFill>
                <a:latin typeface="Baloo 2"/>
                <a:ea typeface="Baloo 2"/>
                <a:cs typeface="Baloo 2"/>
                <a:sym typeface="Baloo 2"/>
              </a:rPr>
              <a:t>, and includes icons by </a:t>
            </a:r>
            <a:r>
              <a:rPr lang="en-US" sz="1500" b="1">
                <a:solidFill>
                  <a:schemeClr val="dk1"/>
                </a:solidFill>
                <a:uFill>
                  <a:noFill/>
                </a:uFill>
                <a:latin typeface="Baloo 2"/>
                <a:ea typeface="Baloo 2"/>
                <a:cs typeface="Baloo 2"/>
                <a:sym typeface="Baloo 2"/>
                <a:hlinkClick r:id="rId3">
                  <a:extLst>
                    <a:ext uri="{A12FA001-AC4F-418D-AE19-62706E023703}">
                      <ahyp:hlinkClr xmlns:ahyp="http://schemas.microsoft.com/office/drawing/2018/hyperlinkcolor" val="tx"/>
                    </a:ext>
                  </a:extLst>
                </a:hlinkClick>
              </a:rPr>
              <a:t>Flaticon</a:t>
            </a:r>
            <a:r>
              <a:rPr lang="en-US" sz="1500">
                <a:solidFill>
                  <a:schemeClr val="dk1"/>
                </a:solidFill>
                <a:latin typeface="Baloo 2"/>
                <a:ea typeface="Baloo 2"/>
                <a:cs typeface="Baloo 2"/>
                <a:sym typeface="Baloo 2"/>
              </a:rPr>
              <a:t>, and infographics &amp; images by </a:t>
            </a:r>
            <a:r>
              <a:rPr lang="en-US" sz="1500" b="1">
                <a:solidFill>
                  <a:schemeClr val="dk1"/>
                </a:solidFill>
                <a:uFill>
                  <a:noFill/>
                </a:uFill>
                <a:latin typeface="Baloo 2"/>
                <a:ea typeface="Baloo 2"/>
                <a:cs typeface="Baloo 2"/>
                <a:sym typeface="Baloo 2"/>
                <a:hlinkClick r:id="rId4">
                  <a:extLst>
                    <a:ext uri="{A12FA001-AC4F-418D-AE19-62706E023703}">
                      <ahyp:hlinkClr xmlns:ahyp="http://schemas.microsoft.com/office/drawing/2018/hyperlinkcolor" val="tx"/>
                    </a:ext>
                  </a:extLst>
                </a:hlinkClick>
              </a:rPr>
              <a:t>Freepik</a:t>
            </a:r>
            <a:endParaRPr sz="1700"/>
          </a:p>
        </p:txBody>
      </p:sp>
      <p:sp>
        <p:nvSpPr>
          <p:cNvPr id="1241" name="Google Shape;1241;p67"/>
          <p:cNvSpPr txBox="1">
            <a:spLocks noGrp="1"/>
          </p:cNvSpPr>
          <p:nvPr>
            <p:ph type="ctrTitle"/>
          </p:nvPr>
        </p:nvSpPr>
        <p:spPr>
          <a:xfrm>
            <a:off x="2630133" y="618400"/>
            <a:ext cx="6513600" cy="1330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6900"/>
              <a:buNone/>
              <a:defRPr sz="107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1242" name="Google Shape;1242;p67"/>
          <p:cNvSpPr txBox="1">
            <a:spLocks noGrp="1"/>
          </p:cNvSpPr>
          <p:nvPr>
            <p:ph type="subTitle" idx="1"/>
          </p:nvPr>
        </p:nvSpPr>
        <p:spPr>
          <a:xfrm>
            <a:off x="4091600" y="2152000"/>
            <a:ext cx="4008900" cy="15849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grpSp>
        <p:nvGrpSpPr>
          <p:cNvPr id="1243" name="Google Shape;1243;p67"/>
          <p:cNvGrpSpPr/>
          <p:nvPr/>
        </p:nvGrpSpPr>
        <p:grpSpPr>
          <a:xfrm flipH="1">
            <a:off x="10496258" y="6097755"/>
            <a:ext cx="319342" cy="136666"/>
            <a:chOff x="3312825" y="2965525"/>
            <a:chExt cx="145925" cy="62450"/>
          </a:xfrm>
        </p:grpSpPr>
        <p:sp>
          <p:nvSpPr>
            <p:cNvPr id="1244" name="Google Shape;1244;p67"/>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45" name="Google Shape;1245;p67"/>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246"/>
        <p:cNvGrpSpPr/>
        <p:nvPr/>
      </p:nvGrpSpPr>
      <p:grpSpPr>
        <a:xfrm>
          <a:off x="0" y="0"/>
          <a:ext cx="0" cy="0"/>
          <a:chOff x="0" y="0"/>
          <a:chExt cx="0" cy="0"/>
        </a:xfrm>
      </p:grpSpPr>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ackground 1">
  <p:cSld name="CUSTOM_1_1_1">
    <p:spTree>
      <p:nvGrpSpPr>
        <p:cNvPr id="1" name="Shape 1247"/>
        <p:cNvGrpSpPr/>
        <p:nvPr/>
      </p:nvGrpSpPr>
      <p:grpSpPr>
        <a:xfrm>
          <a:off x="0" y="0"/>
          <a:ext cx="0" cy="0"/>
          <a:chOff x="0" y="0"/>
          <a:chExt cx="0" cy="0"/>
        </a:xfrm>
      </p:grpSpPr>
      <p:sp>
        <p:nvSpPr>
          <p:cNvPr id="1248" name="Google Shape;1248;p69"/>
          <p:cNvSpPr/>
          <p:nvPr/>
        </p:nvSpPr>
        <p:spPr>
          <a:xfrm flipH="1">
            <a:off x="390733"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249" name="Google Shape;1249;p69"/>
          <p:cNvGrpSpPr/>
          <p:nvPr/>
        </p:nvGrpSpPr>
        <p:grpSpPr>
          <a:xfrm flipH="1">
            <a:off x="-43627" y="5214963"/>
            <a:ext cx="12279577" cy="1686812"/>
            <a:chOff x="-32950" y="3911320"/>
            <a:chExt cx="9209913" cy="1265141"/>
          </a:xfrm>
        </p:grpSpPr>
        <p:sp>
          <p:nvSpPr>
            <p:cNvPr id="1250" name="Google Shape;1250;p6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251" name="Google Shape;1251;p6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2" name="Google Shape;1252;p6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253" name="Google Shape;1253;p69"/>
            <p:cNvGrpSpPr/>
            <p:nvPr/>
          </p:nvGrpSpPr>
          <p:grpSpPr>
            <a:xfrm flipH="1">
              <a:off x="8011161" y="3911320"/>
              <a:ext cx="565003" cy="832113"/>
              <a:chOff x="5515450" y="3969050"/>
              <a:chExt cx="439725" cy="645800"/>
            </a:xfrm>
          </p:grpSpPr>
          <p:sp>
            <p:nvSpPr>
              <p:cNvPr id="1254" name="Google Shape;1254;p69"/>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5" name="Google Shape;1255;p69"/>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6" name="Google Shape;1256;p69"/>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7" name="Google Shape;1257;p69"/>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8" name="Google Shape;1258;p69"/>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9" name="Google Shape;1259;p69"/>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0" name="Google Shape;1260;p69"/>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1" name="Google Shape;1261;p69"/>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2" name="Google Shape;1262;p69"/>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3" name="Google Shape;1263;p69"/>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4" name="Google Shape;1264;p69"/>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5" name="Google Shape;1265;p69"/>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66" name="Google Shape;1266;p6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7" name="Google Shape;1267;p6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71"/>
        <p:cNvGrpSpPr/>
        <p:nvPr/>
      </p:nvGrpSpPr>
      <p:grpSpPr>
        <a:xfrm>
          <a:off x="0" y="0"/>
          <a:ext cx="0" cy="0"/>
          <a:chOff x="0" y="0"/>
          <a:chExt cx="0" cy="0"/>
        </a:xfrm>
      </p:grpSpPr>
      <p:grpSp>
        <p:nvGrpSpPr>
          <p:cNvPr id="1272" name="Google Shape;1272;p71"/>
          <p:cNvGrpSpPr/>
          <p:nvPr/>
        </p:nvGrpSpPr>
        <p:grpSpPr>
          <a:xfrm>
            <a:off x="-328158" y="4616451"/>
            <a:ext cx="12867251" cy="2690861"/>
            <a:chOff x="-246125" y="3462425"/>
            <a:chExt cx="9650679" cy="2018196"/>
          </a:xfrm>
        </p:grpSpPr>
        <p:sp>
          <p:nvSpPr>
            <p:cNvPr id="1273" name="Google Shape;1273;p71"/>
            <p:cNvSpPr/>
            <p:nvPr/>
          </p:nvSpPr>
          <p:spPr>
            <a:xfrm>
              <a:off x="-246125" y="34624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74" name="Google Shape;1274;p71"/>
            <p:cNvSpPr/>
            <p:nvPr/>
          </p:nvSpPr>
          <p:spPr>
            <a:xfrm>
              <a:off x="1153025" y="43023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275" name="Google Shape;1275;p71"/>
            <p:cNvGrpSpPr/>
            <p:nvPr/>
          </p:nvGrpSpPr>
          <p:grpSpPr>
            <a:xfrm>
              <a:off x="1514421" y="3911462"/>
              <a:ext cx="239507" cy="102499"/>
              <a:chOff x="1852125" y="2937450"/>
              <a:chExt cx="145925" cy="62450"/>
            </a:xfrm>
          </p:grpSpPr>
          <p:sp>
            <p:nvSpPr>
              <p:cNvPr id="1276" name="Google Shape;1276;p71"/>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77" name="Google Shape;1277;p71"/>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78" name="Google Shape;1278;p71"/>
            <p:cNvSpPr/>
            <p:nvPr/>
          </p:nvSpPr>
          <p:spPr>
            <a:xfrm>
              <a:off x="7519660" y="39747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279" name="Google Shape;1279;p71"/>
            <p:cNvGrpSpPr/>
            <p:nvPr/>
          </p:nvGrpSpPr>
          <p:grpSpPr>
            <a:xfrm>
              <a:off x="7186393" y="3735116"/>
              <a:ext cx="239507" cy="102499"/>
              <a:chOff x="3312825" y="2965525"/>
              <a:chExt cx="145925" cy="62450"/>
            </a:xfrm>
          </p:grpSpPr>
          <p:sp>
            <p:nvSpPr>
              <p:cNvPr id="1280" name="Google Shape;1280;p71"/>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81" name="Google Shape;1281;p71"/>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1282" name="Google Shape;1282;p71"/>
          <p:cNvGrpSpPr/>
          <p:nvPr/>
        </p:nvGrpSpPr>
        <p:grpSpPr>
          <a:xfrm>
            <a:off x="-675833" y="5693791"/>
            <a:ext cx="13562408" cy="2789446"/>
            <a:chOff x="-506887" y="4270450"/>
            <a:chExt cx="10172060" cy="2092137"/>
          </a:xfrm>
        </p:grpSpPr>
        <p:sp>
          <p:nvSpPr>
            <p:cNvPr id="1283" name="Google Shape;1283;p71"/>
            <p:cNvSpPr/>
            <p:nvPr/>
          </p:nvSpPr>
          <p:spPr>
            <a:xfrm>
              <a:off x="-506887" y="42704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84" name="Google Shape;1284;p71"/>
            <p:cNvSpPr/>
            <p:nvPr/>
          </p:nvSpPr>
          <p:spPr>
            <a:xfrm>
              <a:off x="1200100" y="478664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85" name="Google Shape;1285;p71"/>
            <p:cNvSpPr/>
            <p:nvPr/>
          </p:nvSpPr>
          <p:spPr>
            <a:xfrm>
              <a:off x="6948800" y="46918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86" name="Google Shape;1286;p71"/>
            <p:cNvSpPr/>
            <p:nvPr/>
          </p:nvSpPr>
          <p:spPr>
            <a:xfrm>
              <a:off x="7759500" y="484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87" name="Google Shape;1287;p71"/>
          <p:cNvSpPr txBox="1">
            <a:spLocks noGrp="1"/>
          </p:cNvSpPr>
          <p:nvPr>
            <p:ph type="ctrTitle"/>
          </p:nvPr>
        </p:nvSpPr>
        <p:spPr>
          <a:xfrm>
            <a:off x="960000" y="923200"/>
            <a:ext cx="10272000" cy="1950900"/>
          </a:xfrm>
          <a:prstGeom prst="rect">
            <a:avLst/>
          </a:prstGeom>
        </p:spPr>
        <p:txBody>
          <a:bodyPr spcFirstLastPara="1" wrap="square" lIns="121900" tIns="121900" rIns="121900" bIns="121900" anchor="ctr" anchorCtr="0">
            <a:noAutofit/>
          </a:bodyPr>
          <a:lstStyle>
            <a:lvl1pPr lvl="0" algn="ctr" rtl="0">
              <a:lnSpc>
                <a:spcPct val="90000"/>
              </a:lnSpc>
              <a:spcBef>
                <a:spcPts val="0"/>
              </a:spcBef>
              <a:spcAft>
                <a:spcPts val="0"/>
              </a:spcAft>
              <a:buClr>
                <a:srgbClr val="191919"/>
              </a:buClr>
              <a:buSzPts val="6900"/>
              <a:buNone/>
              <a:defRPr sz="6700"/>
            </a:lvl1pPr>
            <a:lvl2pPr lvl="1" algn="ctr" rtl="0">
              <a:spcBef>
                <a:spcPts val="0"/>
              </a:spcBef>
              <a:spcAft>
                <a:spcPts val="0"/>
              </a:spcAft>
              <a:buClr>
                <a:srgbClr val="191919"/>
              </a:buClr>
              <a:buSzPts val="6900"/>
              <a:buNone/>
              <a:defRPr sz="6900">
                <a:solidFill>
                  <a:srgbClr val="191919"/>
                </a:solidFill>
              </a:defRPr>
            </a:lvl2pPr>
            <a:lvl3pPr lvl="2" algn="ctr" rtl="0">
              <a:spcBef>
                <a:spcPts val="0"/>
              </a:spcBef>
              <a:spcAft>
                <a:spcPts val="0"/>
              </a:spcAft>
              <a:buClr>
                <a:srgbClr val="191919"/>
              </a:buClr>
              <a:buSzPts val="6900"/>
              <a:buNone/>
              <a:defRPr sz="6900">
                <a:solidFill>
                  <a:srgbClr val="191919"/>
                </a:solidFill>
              </a:defRPr>
            </a:lvl3pPr>
            <a:lvl4pPr lvl="3" algn="ctr" rtl="0">
              <a:spcBef>
                <a:spcPts val="0"/>
              </a:spcBef>
              <a:spcAft>
                <a:spcPts val="0"/>
              </a:spcAft>
              <a:buClr>
                <a:srgbClr val="191919"/>
              </a:buClr>
              <a:buSzPts val="6900"/>
              <a:buNone/>
              <a:defRPr sz="6900">
                <a:solidFill>
                  <a:srgbClr val="191919"/>
                </a:solidFill>
              </a:defRPr>
            </a:lvl4pPr>
            <a:lvl5pPr lvl="4" algn="ctr" rtl="0">
              <a:spcBef>
                <a:spcPts val="0"/>
              </a:spcBef>
              <a:spcAft>
                <a:spcPts val="0"/>
              </a:spcAft>
              <a:buClr>
                <a:srgbClr val="191919"/>
              </a:buClr>
              <a:buSzPts val="6900"/>
              <a:buNone/>
              <a:defRPr sz="6900">
                <a:solidFill>
                  <a:srgbClr val="191919"/>
                </a:solidFill>
              </a:defRPr>
            </a:lvl5pPr>
            <a:lvl6pPr lvl="5" algn="ctr" rtl="0">
              <a:spcBef>
                <a:spcPts val="0"/>
              </a:spcBef>
              <a:spcAft>
                <a:spcPts val="0"/>
              </a:spcAft>
              <a:buClr>
                <a:srgbClr val="191919"/>
              </a:buClr>
              <a:buSzPts val="6900"/>
              <a:buNone/>
              <a:defRPr sz="6900">
                <a:solidFill>
                  <a:srgbClr val="191919"/>
                </a:solidFill>
              </a:defRPr>
            </a:lvl6pPr>
            <a:lvl7pPr lvl="6" algn="ctr" rtl="0">
              <a:spcBef>
                <a:spcPts val="0"/>
              </a:spcBef>
              <a:spcAft>
                <a:spcPts val="0"/>
              </a:spcAft>
              <a:buClr>
                <a:srgbClr val="191919"/>
              </a:buClr>
              <a:buSzPts val="6900"/>
              <a:buNone/>
              <a:defRPr sz="6900">
                <a:solidFill>
                  <a:srgbClr val="191919"/>
                </a:solidFill>
              </a:defRPr>
            </a:lvl7pPr>
            <a:lvl8pPr lvl="7" algn="ctr" rtl="0">
              <a:spcBef>
                <a:spcPts val="0"/>
              </a:spcBef>
              <a:spcAft>
                <a:spcPts val="0"/>
              </a:spcAft>
              <a:buClr>
                <a:srgbClr val="191919"/>
              </a:buClr>
              <a:buSzPts val="6900"/>
              <a:buNone/>
              <a:defRPr sz="6900">
                <a:solidFill>
                  <a:srgbClr val="191919"/>
                </a:solidFill>
              </a:defRPr>
            </a:lvl8pPr>
            <a:lvl9pPr lvl="8" algn="ctr" rtl="0">
              <a:spcBef>
                <a:spcPts val="0"/>
              </a:spcBef>
              <a:spcAft>
                <a:spcPts val="0"/>
              </a:spcAft>
              <a:buClr>
                <a:srgbClr val="191919"/>
              </a:buClr>
              <a:buSzPts val="6900"/>
              <a:buNone/>
              <a:defRPr sz="6900">
                <a:solidFill>
                  <a:srgbClr val="191919"/>
                </a:solidFill>
              </a:defRPr>
            </a:lvl9pPr>
          </a:lstStyle>
          <a:p>
            <a:endParaRPr/>
          </a:p>
        </p:txBody>
      </p:sp>
      <p:sp>
        <p:nvSpPr>
          <p:cNvPr id="1288" name="Google Shape;1288;p71"/>
          <p:cNvSpPr txBox="1">
            <a:spLocks noGrp="1"/>
          </p:cNvSpPr>
          <p:nvPr>
            <p:ph type="subTitle" idx="1"/>
          </p:nvPr>
        </p:nvSpPr>
        <p:spPr>
          <a:xfrm>
            <a:off x="2831537" y="3040933"/>
            <a:ext cx="6524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grpSp>
        <p:nvGrpSpPr>
          <p:cNvPr id="1289" name="Google Shape;1289;p71"/>
          <p:cNvGrpSpPr/>
          <p:nvPr/>
        </p:nvGrpSpPr>
        <p:grpSpPr>
          <a:xfrm>
            <a:off x="10612966" y="5272726"/>
            <a:ext cx="753337" cy="1109484"/>
            <a:chOff x="5515450" y="3969050"/>
            <a:chExt cx="439725" cy="645800"/>
          </a:xfrm>
        </p:grpSpPr>
        <p:sp>
          <p:nvSpPr>
            <p:cNvPr id="1290" name="Google Shape;1290;p7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1" name="Google Shape;1291;p7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2" name="Google Shape;1292;p7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3" name="Google Shape;1293;p7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4" name="Google Shape;1294;p7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5" name="Google Shape;1295;p7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6" name="Google Shape;1296;p7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7" name="Google Shape;1297;p7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8" name="Google Shape;1298;p7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9" name="Google Shape;1299;p7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0" name="Google Shape;1300;p7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1" name="Google Shape;1301;p7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02" name="Google Shape;1302;p71"/>
          <p:cNvGrpSpPr/>
          <p:nvPr/>
        </p:nvGrpSpPr>
        <p:grpSpPr>
          <a:xfrm>
            <a:off x="9744666" y="5569526"/>
            <a:ext cx="753337" cy="1109484"/>
            <a:chOff x="5515450" y="3969050"/>
            <a:chExt cx="439725" cy="645800"/>
          </a:xfrm>
        </p:grpSpPr>
        <p:sp>
          <p:nvSpPr>
            <p:cNvPr id="1303" name="Google Shape;1303;p7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4" name="Google Shape;1304;p7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5" name="Google Shape;1305;p7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6" name="Google Shape;1306;p7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7" name="Google Shape;1307;p7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8" name="Google Shape;1308;p7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9" name="Google Shape;1309;p7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0" name="Google Shape;1310;p7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1" name="Google Shape;1311;p7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2" name="Google Shape;1312;p7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3" name="Google Shape;1313;p7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4" name="Google Shape;1314;p7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15" name="Google Shape;1315;p71"/>
          <p:cNvGrpSpPr/>
          <p:nvPr/>
        </p:nvGrpSpPr>
        <p:grpSpPr>
          <a:xfrm flipH="1">
            <a:off x="620833" y="5525359"/>
            <a:ext cx="753337" cy="1109484"/>
            <a:chOff x="5515450" y="3969050"/>
            <a:chExt cx="439725" cy="645800"/>
          </a:xfrm>
        </p:grpSpPr>
        <p:sp>
          <p:nvSpPr>
            <p:cNvPr id="1316" name="Google Shape;1316;p7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7" name="Google Shape;1317;p7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8" name="Google Shape;1318;p7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9" name="Google Shape;1319;p7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0" name="Google Shape;1320;p7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1" name="Google Shape;1321;p7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2" name="Google Shape;1322;p7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3" name="Google Shape;1323;p7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4" name="Google Shape;1324;p7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5" name="Google Shape;1325;p7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6" name="Google Shape;1326;p7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7" name="Google Shape;1327;p7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28" name="Google Shape;1328;p71"/>
          <p:cNvGrpSpPr/>
          <p:nvPr/>
        </p:nvGrpSpPr>
        <p:grpSpPr>
          <a:xfrm flipH="1">
            <a:off x="1964783" y="5569526"/>
            <a:ext cx="753337" cy="1109484"/>
            <a:chOff x="5515450" y="3969050"/>
            <a:chExt cx="439725" cy="645800"/>
          </a:xfrm>
        </p:grpSpPr>
        <p:sp>
          <p:nvSpPr>
            <p:cNvPr id="1329" name="Google Shape;1329;p7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0" name="Google Shape;1330;p7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1" name="Google Shape;1331;p7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2" name="Google Shape;1332;p7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3" name="Google Shape;1333;p7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4" name="Google Shape;1334;p7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5" name="Google Shape;1335;p7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6" name="Google Shape;1336;p7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7" name="Google Shape;1337;p7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8" name="Google Shape;1338;p7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9" name="Google Shape;1339;p7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40" name="Google Shape;1340;p7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41"/>
        <p:cNvGrpSpPr/>
        <p:nvPr/>
      </p:nvGrpSpPr>
      <p:grpSpPr>
        <a:xfrm>
          <a:off x="0" y="0"/>
          <a:ext cx="0" cy="0"/>
          <a:chOff x="0" y="0"/>
          <a:chExt cx="0" cy="0"/>
        </a:xfrm>
      </p:grpSpPr>
      <p:grpSp>
        <p:nvGrpSpPr>
          <p:cNvPr id="1342" name="Google Shape;1342;p72"/>
          <p:cNvGrpSpPr/>
          <p:nvPr/>
        </p:nvGrpSpPr>
        <p:grpSpPr>
          <a:xfrm>
            <a:off x="-328351" y="4921244"/>
            <a:ext cx="12867251" cy="2690861"/>
            <a:chOff x="-246269" y="3691025"/>
            <a:chExt cx="9650679" cy="2018196"/>
          </a:xfrm>
        </p:grpSpPr>
        <p:sp>
          <p:nvSpPr>
            <p:cNvPr id="1343" name="Google Shape;1343;p72"/>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44" name="Google Shape;1344;p72"/>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345" name="Google Shape;1345;p72"/>
            <p:cNvGrpSpPr/>
            <p:nvPr/>
          </p:nvGrpSpPr>
          <p:grpSpPr>
            <a:xfrm flipH="1">
              <a:off x="7404357" y="4140062"/>
              <a:ext cx="239507" cy="102499"/>
              <a:chOff x="1852125" y="2937450"/>
              <a:chExt cx="145925" cy="62450"/>
            </a:xfrm>
          </p:grpSpPr>
          <p:sp>
            <p:nvSpPr>
              <p:cNvPr id="1346" name="Google Shape;1346;p72"/>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47" name="Google Shape;1347;p72"/>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348" name="Google Shape;1348;p72"/>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349" name="Google Shape;1349;p72"/>
            <p:cNvGrpSpPr/>
            <p:nvPr/>
          </p:nvGrpSpPr>
          <p:grpSpPr>
            <a:xfrm flipH="1">
              <a:off x="1732385" y="3963716"/>
              <a:ext cx="239507" cy="102499"/>
              <a:chOff x="3312825" y="2965525"/>
              <a:chExt cx="145925" cy="62450"/>
            </a:xfrm>
          </p:grpSpPr>
          <p:sp>
            <p:nvSpPr>
              <p:cNvPr id="1350" name="Google Shape;1350;p72"/>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51" name="Google Shape;1351;p72"/>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1352" name="Google Shape;1352;p72"/>
          <p:cNvGrpSpPr/>
          <p:nvPr/>
        </p:nvGrpSpPr>
        <p:grpSpPr>
          <a:xfrm>
            <a:off x="-675833" y="5998583"/>
            <a:ext cx="13562408" cy="2789446"/>
            <a:chOff x="-506887" y="4499050"/>
            <a:chExt cx="10172060" cy="2092137"/>
          </a:xfrm>
        </p:grpSpPr>
        <p:sp>
          <p:nvSpPr>
            <p:cNvPr id="1353" name="Google Shape;1353;p72"/>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54" name="Google Shape;1354;p72"/>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355" name="Google Shape;1355;p72"/>
          <p:cNvSpPr txBox="1">
            <a:spLocks noGrp="1"/>
          </p:cNvSpPr>
          <p:nvPr>
            <p:ph type="title"/>
          </p:nvPr>
        </p:nvSpPr>
        <p:spPr>
          <a:xfrm>
            <a:off x="960000" y="2486400"/>
            <a:ext cx="10272000" cy="12192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800"/>
              <a:buNone/>
              <a:defRPr sz="67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356" name="Google Shape;1356;p72"/>
          <p:cNvSpPr txBox="1">
            <a:spLocks noGrp="1"/>
          </p:cNvSpPr>
          <p:nvPr>
            <p:ph type="title" idx="2" hasCustomPrompt="1"/>
          </p:nvPr>
        </p:nvSpPr>
        <p:spPr>
          <a:xfrm>
            <a:off x="4365900" y="720000"/>
            <a:ext cx="3459900" cy="17664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16000">
                <a:solidFill>
                  <a:schemeClr val="accent4"/>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1357" name="Google Shape;1357;p72"/>
          <p:cNvSpPr txBox="1">
            <a:spLocks noGrp="1"/>
          </p:cNvSpPr>
          <p:nvPr>
            <p:ph type="subTitle" idx="1"/>
          </p:nvPr>
        </p:nvSpPr>
        <p:spPr>
          <a:xfrm>
            <a:off x="3404233" y="3731733"/>
            <a:ext cx="5383200" cy="6096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grpSp>
        <p:nvGrpSpPr>
          <p:cNvPr id="1358" name="Google Shape;1358;p72"/>
          <p:cNvGrpSpPr/>
          <p:nvPr/>
        </p:nvGrpSpPr>
        <p:grpSpPr>
          <a:xfrm flipH="1">
            <a:off x="844744" y="5577526"/>
            <a:ext cx="753337" cy="1109484"/>
            <a:chOff x="5515450" y="3969050"/>
            <a:chExt cx="439725" cy="645800"/>
          </a:xfrm>
        </p:grpSpPr>
        <p:sp>
          <p:nvSpPr>
            <p:cNvPr id="1359" name="Google Shape;1359;p7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0" name="Google Shape;1360;p7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1" name="Google Shape;1361;p7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2" name="Google Shape;1362;p7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3" name="Google Shape;1363;p7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4" name="Google Shape;1364;p7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5" name="Google Shape;1365;p7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6" name="Google Shape;1366;p7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7" name="Google Shape;1367;p7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8" name="Google Shape;1368;p7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9" name="Google Shape;1369;p7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0" name="Google Shape;1370;p7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71" name="Google Shape;1371;p72"/>
          <p:cNvGrpSpPr/>
          <p:nvPr/>
        </p:nvGrpSpPr>
        <p:grpSpPr>
          <a:xfrm flipH="1">
            <a:off x="1713044" y="5874326"/>
            <a:ext cx="753337" cy="1109484"/>
            <a:chOff x="5515450" y="3969050"/>
            <a:chExt cx="439725" cy="645800"/>
          </a:xfrm>
        </p:grpSpPr>
        <p:sp>
          <p:nvSpPr>
            <p:cNvPr id="1372" name="Google Shape;1372;p7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3" name="Google Shape;1373;p7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4" name="Google Shape;1374;p7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5" name="Google Shape;1375;p7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6" name="Google Shape;1376;p7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7" name="Google Shape;1377;p7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8" name="Google Shape;1378;p7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9" name="Google Shape;1379;p7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0" name="Google Shape;1380;p7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1" name="Google Shape;1381;p7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2" name="Google Shape;1382;p7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3" name="Google Shape;1383;p7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84" name="Google Shape;1384;p72"/>
          <p:cNvGrpSpPr/>
          <p:nvPr/>
        </p:nvGrpSpPr>
        <p:grpSpPr>
          <a:xfrm>
            <a:off x="10836877" y="5830159"/>
            <a:ext cx="753337" cy="1109484"/>
            <a:chOff x="5515450" y="3969050"/>
            <a:chExt cx="439725" cy="645800"/>
          </a:xfrm>
        </p:grpSpPr>
        <p:sp>
          <p:nvSpPr>
            <p:cNvPr id="1385" name="Google Shape;1385;p7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6" name="Google Shape;1386;p7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7" name="Google Shape;1387;p7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8" name="Google Shape;1388;p7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9" name="Google Shape;1389;p7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0" name="Google Shape;1390;p7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1" name="Google Shape;1391;p7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2" name="Google Shape;1392;p7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3" name="Google Shape;1393;p7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4" name="Google Shape;1394;p7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5" name="Google Shape;1395;p7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6" name="Google Shape;1396;p7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97" name="Google Shape;1397;p72"/>
          <p:cNvGrpSpPr/>
          <p:nvPr/>
        </p:nvGrpSpPr>
        <p:grpSpPr>
          <a:xfrm>
            <a:off x="9492927" y="5874326"/>
            <a:ext cx="753337" cy="1109484"/>
            <a:chOff x="5515450" y="3969050"/>
            <a:chExt cx="439725" cy="645800"/>
          </a:xfrm>
        </p:grpSpPr>
        <p:sp>
          <p:nvSpPr>
            <p:cNvPr id="1398" name="Google Shape;1398;p7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9" name="Google Shape;1399;p7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0" name="Google Shape;1400;p7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1" name="Google Shape;1401;p7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2" name="Google Shape;1402;p7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3" name="Google Shape;1403;p7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4" name="Google Shape;1404;p7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5" name="Google Shape;1405;p7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6" name="Google Shape;1406;p7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7" name="Google Shape;1407;p7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8" name="Google Shape;1408;p7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9" name="Google Shape;1409;p7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10"/>
        <p:cNvGrpSpPr/>
        <p:nvPr/>
      </p:nvGrpSpPr>
      <p:grpSpPr>
        <a:xfrm>
          <a:off x="0" y="0"/>
          <a:ext cx="0" cy="0"/>
          <a:chOff x="0" y="0"/>
          <a:chExt cx="0" cy="0"/>
        </a:xfrm>
      </p:grpSpPr>
      <p:sp>
        <p:nvSpPr>
          <p:cNvPr id="1411" name="Google Shape;1411;p73"/>
          <p:cNvSpPr/>
          <p:nvPr/>
        </p:nvSpPr>
        <p:spPr>
          <a:xfrm>
            <a:off x="390800" y="1478733"/>
            <a:ext cx="57051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12" name="Google Shape;1412;p73"/>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13" name="Google Shape;1413;p73"/>
          <p:cNvSpPr/>
          <p:nvPr/>
        </p:nvSpPr>
        <p:spPr>
          <a:xfrm>
            <a:off x="-76400" y="4748668"/>
            <a:ext cx="12344702" cy="1491629"/>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14" name="Google Shape;1414;p73"/>
          <p:cNvSpPr/>
          <p:nvPr/>
        </p:nvSpPr>
        <p:spPr>
          <a:xfrm>
            <a:off x="-76400" y="5079402"/>
            <a:ext cx="12344905" cy="1491696"/>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15" name="Google Shape;1415;p73"/>
          <p:cNvGrpSpPr/>
          <p:nvPr/>
        </p:nvGrpSpPr>
        <p:grpSpPr>
          <a:xfrm>
            <a:off x="-76398" y="5410067"/>
            <a:ext cx="12344394" cy="1491696"/>
            <a:chOff x="-57300" y="4057651"/>
            <a:chExt cx="9258527" cy="1118800"/>
          </a:xfrm>
        </p:grpSpPr>
        <p:sp>
          <p:nvSpPr>
            <p:cNvPr id="1416" name="Google Shape;1416;p73"/>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17" name="Google Shape;1417;p73"/>
            <p:cNvSpPr/>
            <p:nvPr/>
          </p:nvSpPr>
          <p:spPr>
            <a:xfrm>
              <a:off x="747050"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418" name="Google Shape;1418;p73"/>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419" name="Google Shape;1419;p73"/>
          <p:cNvSpPr txBox="1">
            <a:spLocks noGrp="1"/>
          </p:cNvSpPr>
          <p:nvPr>
            <p:ph type="body" idx="1"/>
          </p:nvPr>
        </p:nvSpPr>
        <p:spPr>
          <a:xfrm>
            <a:off x="960000" y="1638233"/>
            <a:ext cx="4754700" cy="34173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Font typeface="Arial"/>
              <a:buChar char="●"/>
              <a:defRPr sz="1700"/>
            </a:lvl1pPr>
            <a:lvl2pPr marL="914400" lvl="1" indent="-349250" rtl="0">
              <a:lnSpc>
                <a:spcPct val="115000"/>
              </a:lnSpc>
              <a:spcBef>
                <a:spcPts val="0"/>
              </a:spcBef>
              <a:spcAft>
                <a:spcPts val="0"/>
              </a:spcAft>
              <a:buSzPts val="1900"/>
              <a:buFont typeface="Arial"/>
              <a:buChar char="○"/>
              <a:defRPr/>
            </a:lvl2pPr>
            <a:lvl3pPr marL="1371600" lvl="2" indent="-349250" rtl="0">
              <a:lnSpc>
                <a:spcPct val="115000"/>
              </a:lnSpc>
              <a:spcBef>
                <a:spcPts val="0"/>
              </a:spcBef>
              <a:spcAft>
                <a:spcPts val="0"/>
              </a:spcAft>
              <a:buSzPts val="1900"/>
              <a:buFont typeface="Arial"/>
              <a:buChar char="■"/>
              <a:defRPr/>
            </a:lvl3pPr>
            <a:lvl4pPr marL="1828800" lvl="3" indent="-349250" rtl="0">
              <a:lnSpc>
                <a:spcPct val="115000"/>
              </a:lnSpc>
              <a:spcBef>
                <a:spcPts val="0"/>
              </a:spcBef>
              <a:spcAft>
                <a:spcPts val="0"/>
              </a:spcAft>
              <a:buSzPts val="1900"/>
              <a:buFont typeface="Arial"/>
              <a:buChar char="●"/>
              <a:defRPr/>
            </a:lvl4pPr>
            <a:lvl5pPr marL="2286000" lvl="4" indent="-349250" rtl="0">
              <a:lnSpc>
                <a:spcPct val="115000"/>
              </a:lnSpc>
              <a:spcBef>
                <a:spcPts val="0"/>
              </a:spcBef>
              <a:spcAft>
                <a:spcPts val="0"/>
              </a:spcAft>
              <a:buSzPts val="1900"/>
              <a:buFont typeface="Arial"/>
              <a:buChar char="○"/>
              <a:defRPr/>
            </a:lvl5pPr>
            <a:lvl6pPr marL="2743200" lvl="5" indent="-349250" rtl="0">
              <a:lnSpc>
                <a:spcPct val="115000"/>
              </a:lnSpc>
              <a:spcBef>
                <a:spcPts val="0"/>
              </a:spcBef>
              <a:spcAft>
                <a:spcPts val="0"/>
              </a:spcAft>
              <a:buSzPts val="1900"/>
              <a:buFont typeface="Arial"/>
              <a:buChar char="■"/>
              <a:defRPr/>
            </a:lvl6pPr>
            <a:lvl7pPr marL="3200400" lvl="6" indent="-349250" rtl="0">
              <a:lnSpc>
                <a:spcPct val="115000"/>
              </a:lnSpc>
              <a:spcBef>
                <a:spcPts val="0"/>
              </a:spcBef>
              <a:spcAft>
                <a:spcPts val="0"/>
              </a:spcAft>
              <a:buSzPts val="1900"/>
              <a:buFont typeface="Arial"/>
              <a:buChar char="●"/>
              <a:defRPr/>
            </a:lvl7pPr>
            <a:lvl8pPr marL="3657600" lvl="7" indent="-349250" rtl="0">
              <a:lnSpc>
                <a:spcPct val="115000"/>
              </a:lnSpc>
              <a:spcBef>
                <a:spcPts val="0"/>
              </a:spcBef>
              <a:spcAft>
                <a:spcPts val="0"/>
              </a:spcAft>
              <a:buSzPts val="1900"/>
              <a:buFont typeface="Arial"/>
              <a:buChar char="○"/>
              <a:defRPr/>
            </a:lvl8pPr>
            <a:lvl9pPr marL="4114800" lvl="8" indent="-349250" rtl="0">
              <a:lnSpc>
                <a:spcPct val="115000"/>
              </a:lnSpc>
              <a:spcBef>
                <a:spcPts val="0"/>
              </a:spcBef>
              <a:spcAft>
                <a:spcPts val="0"/>
              </a:spcAft>
              <a:buSzPts val="1900"/>
              <a:buFont typeface="Arial"/>
              <a:buChar char="■"/>
              <a:defRPr/>
            </a:lvl9pPr>
          </a:lstStyle>
          <a:p>
            <a:endParaRPr/>
          </a:p>
        </p:txBody>
      </p:sp>
      <p:grpSp>
        <p:nvGrpSpPr>
          <p:cNvPr id="1420" name="Google Shape;1420;p73"/>
          <p:cNvGrpSpPr/>
          <p:nvPr/>
        </p:nvGrpSpPr>
        <p:grpSpPr>
          <a:xfrm>
            <a:off x="755033" y="5211192"/>
            <a:ext cx="753337" cy="1109484"/>
            <a:chOff x="5515450" y="3969050"/>
            <a:chExt cx="439725" cy="645800"/>
          </a:xfrm>
        </p:grpSpPr>
        <p:sp>
          <p:nvSpPr>
            <p:cNvPr id="1421" name="Google Shape;1421;p73"/>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2" name="Google Shape;1422;p73"/>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3" name="Google Shape;1423;p73"/>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4" name="Google Shape;1424;p73"/>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5" name="Google Shape;1425;p73"/>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6" name="Google Shape;1426;p73"/>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7" name="Google Shape;1427;p73"/>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8" name="Google Shape;1428;p73"/>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9" name="Google Shape;1429;p73"/>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30" name="Google Shape;1430;p73"/>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31" name="Google Shape;1431;p73"/>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32" name="Google Shape;1432;p73"/>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5"/>
        <p:cNvGrpSpPr/>
        <p:nvPr/>
      </p:nvGrpSpPr>
      <p:grpSpPr>
        <a:xfrm>
          <a:off x="0" y="0"/>
          <a:ext cx="0" cy="0"/>
          <a:chOff x="0" y="0"/>
          <a:chExt cx="0" cy="0"/>
        </a:xfrm>
      </p:grpSpPr>
      <p:cxnSp>
        <p:nvCxnSpPr>
          <p:cNvPr id="46" name="Google Shape;46;p8"/>
          <p:cNvCxnSpPr/>
          <p:nvPr/>
        </p:nvCxnSpPr>
        <p:spPr>
          <a:xfrm>
            <a:off x="566931" y="554200"/>
            <a:ext cx="244500" cy="0"/>
          </a:xfrm>
          <a:prstGeom prst="straightConnector1">
            <a:avLst/>
          </a:prstGeom>
          <a:noFill/>
          <a:ln w="19050" cap="flat" cmpd="sng">
            <a:solidFill>
              <a:schemeClr val="dk2"/>
            </a:solidFill>
            <a:prstDash val="solid"/>
            <a:round/>
            <a:headEnd type="none" w="sm" len="sm"/>
            <a:tailEnd type="none" w="sm" len="sm"/>
          </a:ln>
        </p:spPr>
      </p:cxnSp>
      <p:sp>
        <p:nvSpPr>
          <p:cNvPr id="47" name="Google Shape;47;p8"/>
          <p:cNvSpPr txBox="1">
            <a:spLocks noGrp="1"/>
          </p:cNvSpPr>
          <p:nvPr>
            <p:ph type="title"/>
          </p:nvPr>
        </p:nvSpPr>
        <p:spPr>
          <a:xfrm>
            <a:off x="426000" y="1248800"/>
            <a:ext cx="3744000" cy="1007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48" name="Google Shape;48;p8"/>
          <p:cNvSpPr txBox="1">
            <a:spLocks noGrp="1"/>
          </p:cNvSpPr>
          <p:nvPr>
            <p:ph type="body" idx="1"/>
          </p:nvPr>
        </p:nvSpPr>
        <p:spPr>
          <a:xfrm>
            <a:off x="426000" y="2462405"/>
            <a:ext cx="3744000" cy="3741600"/>
          </a:xfrm>
          <a:prstGeom prst="rect">
            <a:avLst/>
          </a:prstGeom>
          <a:noFill/>
          <a:ln>
            <a:noFill/>
          </a:ln>
        </p:spPr>
        <p:txBody>
          <a:bodyPr spcFirstLastPara="1" wrap="square" lIns="121900" tIns="121900" rIns="121900" bIns="121900" anchor="t" anchorCtr="0">
            <a:norm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49" name="Google Shape;49;p8"/>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33"/>
        <p:cNvGrpSpPr/>
        <p:nvPr/>
      </p:nvGrpSpPr>
      <p:grpSpPr>
        <a:xfrm>
          <a:off x="0" y="0"/>
          <a:ext cx="0" cy="0"/>
          <a:chOff x="0" y="0"/>
          <a:chExt cx="0" cy="0"/>
        </a:xfrm>
      </p:grpSpPr>
      <p:sp>
        <p:nvSpPr>
          <p:cNvPr id="1434" name="Google Shape;1434;p74"/>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35" name="Google Shape;1435;p74"/>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36" name="Google Shape;1436;p74"/>
          <p:cNvGrpSpPr/>
          <p:nvPr/>
        </p:nvGrpSpPr>
        <p:grpSpPr>
          <a:xfrm>
            <a:off x="-43932" y="5214963"/>
            <a:ext cx="12279577" cy="1686812"/>
            <a:chOff x="-32950" y="3911320"/>
            <a:chExt cx="9209913" cy="1265141"/>
          </a:xfrm>
        </p:grpSpPr>
        <p:sp>
          <p:nvSpPr>
            <p:cNvPr id="1437" name="Google Shape;1437;p7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438" name="Google Shape;1438;p7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39" name="Google Shape;1439;p7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440" name="Google Shape;1440;p74"/>
            <p:cNvGrpSpPr/>
            <p:nvPr/>
          </p:nvGrpSpPr>
          <p:grpSpPr>
            <a:xfrm flipH="1">
              <a:off x="8011161" y="3911320"/>
              <a:ext cx="565003" cy="832113"/>
              <a:chOff x="5515450" y="3969050"/>
              <a:chExt cx="439725" cy="645800"/>
            </a:xfrm>
          </p:grpSpPr>
          <p:sp>
            <p:nvSpPr>
              <p:cNvPr id="1441" name="Google Shape;1441;p74"/>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2" name="Google Shape;1442;p74"/>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3" name="Google Shape;1443;p74"/>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4" name="Google Shape;1444;p74"/>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5" name="Google Shape;1445;p74"/>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6" name="Google Shape;1446;p74"/>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7" name="Google Shape;1447;p74"/>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8" name="Google Shape;1448;p74"/>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9" name="Google Shape;1449;p74"/>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50" name="Google Shape;1450;p74"/>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51" name="Google Shape;1451;p74"/>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52" name="Google Shape;1452;p74"/>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453" name="Google Shape;1453;p7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54" name="Google Shape;1454;p7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455" name="Google Shape;1455;p74"/>
          <p:cNvSpPr txBox="1">
            <a:spLocks noGrp="1"/>
          </p:cNvSpPr>
          <p:nvPr>
            <p:ph type="subTitle" idx="1"/>
          </p:nvPr>
        </p:nvSpPr>
        <p:spPr>
          <a:xfrm>
            <a:off x="2133115" y="3429000"/>
            <a:ext cx="3398100" cy="4875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3300"/>
              <a:buFont typeface="Bebas Neue"/>
              <a:buNone/>
              <a:defRPr sz="27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1456" name="Google Shape;1456;p74"/>
          <p:cNvSpPr txBox="1">
            <a:spLocks noGrp="1"/>
          </p:cNvSpPr>
          <p:nvPr>
            <p:ph type="subTitle" idx="2"/>
          </p:nvPr>
        </p:nvSpPr>
        <p:spPr>
          <a:xfrm>
            <a:off x="6660690" y="3429000"/>
            <a:ext cx="3398100" cy="4875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3300"/>
              <a:buFont typeface="Bebas Neue"/>
              <a:buNone/>
              <a:defRPr sz="27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1457" name="Google Shape;1457;p74"/>
          <p:cNvSpPr txBox="1">
            <a:spLocks noGrp="1"/>
          </p:cNvSpPr>
          <p:nvPr>
            <p:ph type="subTitle" idx="3"/>
          </p:nvPr>
        </p:nvSpPr>
        <p:spPr>
          <a:xfrm>
            <a:off x="2133100" y="3916600"/>
            <a:ext cx="3398100" cy="13440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458" name="Google Shape;1458;p74"/>
          <p:cNvSpPr txBox="1">
            <a:spLocks noGrp="1"/>
          </p:cNvSpPr>
          <p:nvPr>
            <p:ph type="subTitle" idx="4"/>
          </p:nvPr>
        </p:nvSpPr>
        <p:spPr>
          <a:xfrm>
            <a:off x="6660675" y="3916600"/>
            <a:ext cx="3398100" cy="13440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459" name="Google Shape;1459;p74"/>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60"/>
        <p:cNvGrpSpPr/>
        <p:nvPr/>
      </p:nvGrpSpPr>
      <p:grpSpPr>
        <a:xfrm>
          <a:off x="0" y="0"/>
          <a:ext cx="0" cy="0"/>
          <a:chOff x="0" y="0"/>
          <a:chExt cx="0" cy="0"/>
        </a:xfrm>
      </p:grpSpPr>
      <p:sp>
        <p:nvSpPr>
          <p:cNvPr id="1461" name="Google Shape;1461;p75"/>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62" name="Google Shape;1462;p75"/>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63" name="Google Shape;1463;p75"/>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1464" name="Google Shape;1464;p75"/>
          <p:cNvGrpSpPr/>
          <p:nvPr/>
        </p:nvGrpSpPr>
        <p:grpSpPr>
          <a:xfrm>
            <a:off x="-43932" y="5214963"/>
            <a:ext cx="12279577" cy="1686812"/>
            <a:chOff x="-32950" y="3911320"/>
            <a:chExt cx="9209913" cy="1265141"/>
          </a:xfrm>
        </p:grpSpPr>
        <p:sp>
          <p:nvSpPr>
            <p:cNvPr id="1465" name="Google Shape;1465;p75"/>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466" name="Google Shape;1466;p75"/>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67" name="Google Shape;1467;p75"/>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468" name="Google Shape;1468;p75"/>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69" name="Google Shape;1469;p75"/>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70" name="Google Shape;1470;p75"/>
            <p:cNvGrpSpPr/>
            <p:nvPr/>
          </p:nvGrpSpPr>
          <p:grpSpPr>
            <a:xfrm flipH="1">
              <a:off x="8011161" y="3911320"/>
              <a:ext cx="565003" cy="832113"/>
              <a:chOff x="5515450" y="3969050"/>
              <a:chExt cx="439725" cy="645800"/>
            </a:xfrm>
          </p:grpSpPr>
          <p:sp>
            <p:nvSpPr>
              <p:cNvPr id="1471" name="Google Shape;1471;p7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2" name="Google Shape;1472;p7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3" name="Google Shape;1473;p7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4" name="Google Shape;1474;p7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5" name="Google Shape;1475;p7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6" name="Google Shape;1476;p7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7" name="Google Shape;1477;p7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8" name="Google Shape;1478;p7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9" name="Google Shape;1479;p7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80" name="Google Shape;1480;p7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81" name="Google Shape;1481;p7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82" name="Google Shape;1482;p7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483"/>
        <p:cNvGrpSpPr/>
        <p:nvPr/>
      </p:nvGrpSpPr>
      <p:grpSpPr>
        <a:xfrm>
          <a:off x="0" y="0"/>
          <a:ext cx="0" cy="0"/>
          <a:chOff x="0" y="0"/>
          <a:chExt cx="0" cy="0"/>
        </a:xfrm>
      </p:grpSpPr>
      <p:sp>
        <p:nvSpPr>
          <p:cNvPr id="1484" name="Google Shape;1484;p76"/>
          <p:cNvSpPr/>
          <p:nvPr/>
        </p:nvSpPr>
        <p:spPr>
          <a:xfrm flipH="1">
            <a:off x="390900" y="638333"/>
            <a:ext cx="67719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85" name="Google Shape;1485;p76"/>
          <p:cNvGrpSpPr/>
          <p:nvPr/>
        </p:nvGrpSpPr>
        <p:grpSpPr>
          <a:xfrm>
            <a:off x="-76398" y="4748550"/>
            <a:ext cx="12344597" cy="2153213"/>
            <a:chOff x="-57300" y="3561501"/>
            <a:chExt cx="9258679" cy="1614950"/>
          </a:xfrm>
        </p:grpSpPr>
        <p:sp>
          <p:nvSpPr>
            <p:cNvPr id="1486" name="Google Shape;1486;p76"/>
            <p:cNvSpPr/>
            <p:nvPr/>
          </p:nvSpPr>
          <p:spPr>
            <a:xfrm>
              <a:off x="-57300"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87" name="Google Shape;1487;p76"/>
            <p:cNvSpPr/>
            <p:nvPr/>
          </p:nvSpPr>
          <p:spPr>
            <a:xfrm>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88" name="Google Shape;1488;p76"/>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89" name="Google Shape;1489;p76"/>
            <p:cNvGrpSpPr/>
            <p:nvPr/>
          </p:nvGrpSpPr>
          <p:grpSpPr>
            <a:xfrm>
              <a:off x="469425" y="4030912"/>
              <a:ext cx="8456252" cy="945053"/>
              <a:chOff x="469425" y="4030912"/>
              <a:chExt cx="8456252" cy="945053"/>
            </a:xfrm>
          </p:grpSpPr>
          <p:grpSp>
            <p:nvGrpSpPr>
              <p:cNvPr id="1490" name="Google Shape;1490;p76"/>
              <p:cNvGrpSpPr/>
              <p:nvPr/>
            </p:nvGrpSpPr>
            <p:grpSpPr>
              <a:xfrm>
                <a:off x="8423996" y="4030912"/>
                <a:ext cx="239507" cy="102499"/>
                <a:chOff x="1852125" y="2937450"/>
                <a:chExt cx="145925" cy="62450"/>
              </a:xfrm>
            </p:grpSpPr>
            <p:sp>
              <p:nvSpPr>
                <p:cNvPr id="1491" name="Google Shape;1491;p76"/>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92" name="Google Shape;1492;p76"/>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493" name="Google Shape;1493;p76"/>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94" name="Google Shape;1494;p76"/>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95" name="Google Shape;1495;p76"/>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96" name="Google Shape;1496;p76"/>
              <p:cNvSpPr/>
              <p:nvPr/>
            </p:nvSpPr>
            <p:spPr>
              <a:xfrm>
                <a:off x="8499800" y="484394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97" name="Google Shape;1497;p76"/>
              <p:cNvSpPr/>
              <p:nvPr/>
            </p:nvSpPr>
            <p:spPr>
              <a:xfrm>
                <a:off x="8652200" y="46802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98" name="Google Shape;1498;p76"/>
              <p:cNvGrpSpPr/>
              <p:nvPr/>
            </p:nvGrpSpPr>
            <p:grpSpPr>
              <a:xfrm>
                <a:off x="1114896" y="4067474"/>
                <a:ext cx="239507" cy="102499"/>
                <a:chOff x="1852125" y="2937450"/>
                <a:chExt cx="145925" cy="62450"/>
              </a:xfrm>
            </p:grpSpPr>
            <p:sp>
              <p:nvSpPr>
                <p:cNvPr id="1499" name="Google Shape;1499;p76"/>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00" name="Google Shape;1500;p76"/>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501" name="Google Shape;1501;p76"/>
              <p:cNvGrpSpPr/>
              <p:nvPr/>
            </p:nvGrpSpPr>
            <p:grpSpPr>
              <a:xfrm flipH="1">
                <a:off x="3396771" y="4261562"/>
                <a:ext cx="239507" cy="102499"/>
                <a:chOff x="1852125" y="2937450"/>
                <a:chExt cx="145925" cy="62450"/>
              </a:xfrm>
            </p:grpSpPr>
            <p:sp>
              <p:nvSpPr>
                <p:cNvPr id="1502" name="Google Shape;1502;p76"/>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03" name="Google Shape;1503;p76"/>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sp>
        <p:nvSpPr>
          <p:cNvPr id="1504" name="Google Shape;1504;p76"/>
          <p:cNvSpPr txBox="1">
            <a:spLocks noGrp="1"/>
          </p:cNvSpPr>
          <p:nvPr>
            <p:ph type="title"/>
          </p:nvPr>
        </p:nvSpPr>
        <p:spPr>
          <a:xfrm>
            <a:off x="960000" y="927567"/>
            <a:ext cx="5608500" cy="8124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sz="5200"/>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505" name="Google Shape;1505;p76"/>
          <p:cNvSpPr txBox="1">
            <a:spLocks noGrp="1"/>
          </p:cNvSpPr>
          <p:nvPr>
            <p:ph type="body" idx="1"/>
          </p:nvPr>
        </p:nvSpPr>
        <p:spPr>
          <a:xfrm>
            <a:off x="960000" y="1943033"/>
            <a:ext cx="5608500" cy="2861100"/>
          </a:xfrm>
          <a:prstGeom prst="rect">
            <a:avLst/>
          </a:prstGeom>
        </p:spPr>
        <p:txBody>
          <a:bodyPr spcFirstLastPara="1" wrap="square" lIns="121900" tIns="121900" rIns="121900" bIns="121900" anchor="t" anchorCtr="0">
            <a:noAutofit/>
          </a:bodyPr>
          <a:lstStyle>
            <a:lvl1pPr marL="457200" lvl="0" indent="-298450" rtl="0">
              <a:spcBef>
                <a:spcPts val="0"/>
              </a:spcBef>
              <a:spcAft>
                <a:spcPts val="0"/>
              </a:spcAft>
              <a:buClr>
                <a:schemeClr val="accent4"/>
              </a:buClr>
              <a:buSzPts val="1100"/>
              <a:buFont typeface="Open Sans"/>
              <a:buChar char="●"/>
              <a:defRPr sz="1900">
                <a:solidFill>
                  <a:srgbClr val="434343"/>
                </a:solidFill>
              </a:defRPr>
            </a:lvl1pPr>
            <a:lvl2pPr marL="914400" lvl="1" indent="-298450" rtl="0">
              <a:lnSpc>
                <a:spcPct val="100000"/>
              </a:lnSpc>
              <a:spcBef>
                <a:spcPts val="0"/>
              </a:spcBef>
              <a:spcAft>
                <a:spcPts val="0"/>
              </a:spcAft>
              <a:buClr>
                <a:srgbClr val="999999"/>
              </a:buClr>
              <a:buSzPts val="1100"/>
              <a:buFont typeface="Open Sans"/>
              <a:buChar char="○"/>
              <a:defRPr>
                <a:solidFill>
                  <a:srgbClr val="434343"/>
                </a:solidFill>
              </a:defRPr>
            </a:lvl2pPr>
            <a:lvl3pPr marL="1371600" lvl="2" indent="-298450" rtl="0">
              <a:lnSpc>
                <a:spcPct val="100000"/>
              </a:lnSpc>
              <a:spcBef>
                <a:spcPts val="0"/>
              </a:spcBef>
              <a:spcAft>
                <a:spcPts val="0"/>
              </a:spcAft>
              <a:buClr>
                <a:srgbClr val="999999"/>
              </a:buClr>
              <a:buSzPts val="1100"/>
              <a:buFont typeface="Open Sans"/>
              <a:buChar char="■"/>
              <a:defRPr>
                <a:solidFill>
                  <a:srgbClr val="434343"/>
                </a:solidFill>
              </a:defRPr>
            </a:lvl3pPr>
            <a:lvl4pPr marL="1828800" lvl="3" indent="-298450" rtl="0">
              <a:lnSpc>
                <a:spcPct val="100000"/>
              </a:lnSpc>
              <a:spcBef>
                <a:spcPts val="0"/>
              </a:spcBef>
              <a:spcAft>
                <a:spcPts val="0"/>
              </a:spcAft>
              <a:buClr>
                <a:srgbClr val="999999"/>
              </a:buClr>
              <a:buSzPts val="1100"/>
              <a:buFont typeface="Open Sans"/>
              <a:buChar char="●"/>
              <a:defRPr>
                <a:solidFill>
                  <a:srgbClr val="434343"/>
                </a:solidFill>
              </a:defRPr>
            </a:lvl4pPr>
            <a:lvl5pPr marL="2286000" lvl="4" indent="-330200" rtl="0">
              <a:lnSpc>
                <a:spcPct val="100000"/>
              </a:lnSpc>
              <a:spcBef>
                <a:spcPts val="0"/>
              </a:spcBef>
              <a:spcAft>
                <a:spcPts val="0"/>
              </a:spcAft>
              <a:buClr>
                <a:srgbClr val="999999"/>
              </a:buClr>
              <a:buSzPts val="1600"/>
              <a:buFont typeface="Open Sans"/>
              <a:buChar char="○"/>
              <a:defRPr>
                <a:solidFill>
                  <a:srgbClr val="434343"/>
                </a:solidFill>
              </a:defRPr>
            </a:lvl5pPr>
            <a:lvl6pPr marL="2743200" lvl="5" indent="-330200" rtl="0">
              <a:lnSpc>
                <a:spcPct val="100000"/>
              </a:lnSpc>
              <a:spcBef>
                <a:spcPts val="0"/>
              </a:spcBef>
              <a:spcAft>
                <a:spcPts val="0"/>
              </a:spcAft>
              <a:buClr>
                <a:srgbClr val="999999"/>
              </a:buClr>
              <a:buSzPts val="1600"/>
              <a:buFont typeface="Open Sans"/>
              <a:buChar char="■"/>
              <a:defRPr>
                <a:solidFill>
                  <a:srgbClr val="434343"/>
                </a:solidFill>
              </a:defRPr>
            </a:lvl6pPr>
            <a:lvl7pPr marL="3200400" lvl="6" indent="-285750" rtl="0">
              <a:lnSpc>
                <a:spcPct val="100000"/>
              </a:lnSpc>
              <a:spcBef>
                <a:spcPts val="0"/>
              </a:spcBef>
              <a:spcAft>
                <a:spcPts val="0"/>
              </a:spcAft>
              <a:buClr>
                <a:srgbClr val="999999"/>
              </a:buClr>
              <a:buSzPts val="900"/>
              <a:buFont typeface="Open Sans"/>
              <a:buChar char="●"/>
              <a:defRPr>
                <a:solidFill>
                  <a:srgbClr val="434343"/>
                </a:solidFill>
              </a:defRPr>
            </a:lvl7pPr>
            <a:lvl8pPr marL="3657600" lvl="7" indent="-285750" rtl="0">
              <a:lnSpc>
                <a:spcPct val="100000"/>
              </a:lnSpc>
              <a:spcBef>
                <a:spcPts val="0"/>
              </a:spcBef>
              <a:spcAft>
                <a:spcPts val="0"/>
              </a:spcAft>
              <a:buClr>
                <a:srgbClr val="999999"/>
              </a:buClr>
              <a:buSzPts val="900"/>
              <a:buFont typeface="Open Sans"/>
              <a:buChar char="○"/>
              <a:defRPr>
                <a:solidFill>
                  <a:srgbClr val="434343"/>
                </a:solidFill>
              </a:defRPr>
            </a:lvl8pPr>
            <a:lvl9pPr marL="4114800" lvl="8" indent="-279400" rtl="0">
              <a:lnSpc>
                <a:spcPct val="100000"/>
              </a:lnSpc>
              <a:spcBef>
                <a:spcPts val="0"/>
              </a:spcBef>
              <a:spcAft>
                <a:spcPts val="0"/>
              </a:spcAft>
              <a:buClr>
                <a:srgbClr val="999999"/>
              </a:buClr>
              <a:buSzPts val="800"/>
              <a:buFont typeface="Open Sans"/>
              <a:buChar char="■"/>
              <a:defRPr>
                <a:solidFill>
                  <a:srgbClr val="434343"/>
                </a:solidFill>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506"/>
        <p:cNvGrpSpPr/>
        <p:nvPr/>
      </p:nvGrpSpPr>
      <p:grpSpPr>
        <a:xfrm>
          <a:off x="0" y="0"/>
          <a:ext cx="0" cy="0"/>
          <a:chOff x="0" y="0"/>
          <a:chExt cx="0" cy="0"/>
        </a:xfrm>
      </p:grpSpPr>
      <p:grpSp>
        <p:nvGrpSpPr>
          <p:cNvPr id="1507" name="Google Shape;1507;p77"/>
          <p:cNvGrpSpPr/>
          <p:nvPr/>
        </p:nvGrpSpPr>
        <p:grpSpPr>
          <a:xfrm>
            <a:off x="-76398" y="4748550"/>
            <a:ext cx="12344597" cy="2153213"/>
            <a:chOff x="-57300" y="3561501"/>
            <a:chExt cx="9258679" cy="1614950"/>
          </a:xfrm>
        </p:grpSpPr>
        <p:sp>
          <p:nvSpPr>
            <p:cNvPr id="1508" name="Google Shape;1508;p77"/>
            <p:cNvSpPr/>
            <p:nvPr/>
          </p:nvSpPr>
          <p:spPr>
            <a:xfrm flipH="1">
              <a:off x="-57148"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09" name="Google Shape;1509;p77"/>
            <p:cNvSpPr/>
            <p:nvPr/>
          </p:nvSpPr>
          <p:spPr>
            <a:xfrm flipH="1">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10" name="Google Shape;1510;p77"/>
            <p:cNvSpPr/>
            <p:nvPr/>
          </p:nvSpPr>
          <p:spPr>
            <a:xfrm flipH="1">
              <a:off x="-57148"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11" name="Google Shape;1511;p77"/>
            <p:cNvSpPr/>
            <p:nvPr/>
          </p:nvSpPr>
          <p:spPr>
            <a:xfrm flipH="1">
              <a:off x="8352152"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12" name="Google Shape;1512;p77"/>
            <p:cNvGrpSpPr/>
            <p:nvPr/>
          </p:nvGrpSpPr>
          <p:grpSpPr>
            <a:xfrm>
              <a:off x="469425" y="4026785"/>
              <a:ext cx="8375310" cy="864705"/>
              <a:chOff x="469425" y="4026785"/>
              <a:chExt cx="8375310" cy="864705"/>
            </a:xfrm>
          </p:grpSpPr>
          <p:grpSp>
            <p:nvGrpSpPr>
              <p:cNvPr id="1513" name="Google Shape;1513;p77"/>
              <p:cNvGrpSpPr/>
              <p:nvPr/>
            </p:nvGrpSpPr>
            <p:grpSpPr>
              <a:xfrm>
                <a:off x="8605229" y="4067982"/>
                <a:ext cx="239507" cy="102499"/>
                <a:chOff x="1962545" y="2960036"/>
                <a:chExt cx="145925" cy="62450"/>
              </a:xfrm>
            </p:grpSpPr>
            <p:sp>
              <p:nvSpPr>
                <p:cNvPr id="1514" name="Google Shape;1514;p77"/>
                <p:cNvSpPr/>
                <p:nvPr/>
              </p:nvSpPr>
              <p:spPr>
                <a:xfrm>
                  <a:off x="1962545" y="298603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15" name="Google Shape;1515;p77"/>
                <p:cNvSpPr/>
                <p:nvPr/>
              </p:nvSpPr>
              <p:spPr>
                <a:xfrm>
                  <a:off x="2023170" y="296003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516" name="Google Shape;1516;p77"/>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17" name="Google Shape;1517;p77"/>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18" name="Google Shape;1518;p77"/>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19" name="Google Shape;1519;p77"/>
              <p:cNvGrpSpPr/>
              <p:nvPr/>
            </p:nvGrpSpPr>
            <p:grpSpPr>
              <a:xfrm>
                <a:off x="1114896" y="4026785"/>
                <a:ext cx="243632" cy="101999"/>
                <a:chOff x="1852125" y="2912659"/>
                <a:chExt cx="148438" cy="62145"/>
              </a:xfrm>
            </p:grpSpPr>
            <p:sp>
              <p:nvSpPr>
                <p:cNvPr id="1520" name="Google Shape;1520;p77"/>
                <p:cNvSpPr/>
                <p:nvPr/>
              </p:nvSpPr>
              <p:spPr>
                <a:xfrm>
                  <a:off x="1852125" y="2938355"/>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21" name="Google Shape;1521;p77"/>
                <p:cNvSpPr/>
                <p:nvPr/>
              </p:nvSpPr>
              <p:spPr>
                <a:xfrm>
                  <a:off x="1915263" y="2912659"/>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522" name="Google Shape;1522;p77"/>
              <p:cNvGrpSpPr/>
              <p:nvPr/>
            </p:nvGrpSpPr>
            <p:grpSpPr>
              <a:xfrm flipH="1">
                <a:off x="3396771" y="4261562"/>
                <a:ext cx="239507" cy="102499"/>
                <a:chOff x="1852125" y="2937450"/>
                <a:chExt cx="145925" cy="62450"/>
              </a:xfrm>
            </p:grpSpPr>
            <p:sp>
              <p:nvSpPr>
                <p:cNvPr id="1523" name="Google Shape;1523;p77"/>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24" name="Google Shape;1524;p77"/>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grpSp>
        <p:nvGrpSpPr>
          <p:cNvPr id="1525" name="Google Shape;1525;p77"/>
          <p:cNvGrpSpPr/>
          <p:nvPr/>
        </p:nvGrpSpPr>
        <p:grpSpPr>
          <a:xfrm flipH="1">
            <a:off x="10480536" y="5211192"/>
            <a:ext cx="753337" cy="1109484"/>
            <a:chOff x="5515450" y="3969050"/>
            <a:chExt cx="439725" cy="645800"/>
          </a:xfrm>
        </p:grpSpPr>
        <p:sp>
          <p:nvSpPr>
            <p:cNvPr id="1526" name="Google Shape;1526;p7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27" name="Google Shape;1527;p7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28" name="Google Shape;1528;p7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29" name="Google Shape;1529;p7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0" name="Google Shape;1530;p7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1" name="Google Shape;1531;p7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2" name="Google Shape;1532;p7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3" name="Google Shape;1533;p7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4" name="Google Shape;1534;p7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5" name="Google Shape;1535;p7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6" name="Google Shape;1536;p7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7" name="Google Shape;1537;p7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538" name="Google Shape;1538;p77"/>
          <p:cNvSpPr txBox="1">
            <a:spLocks noGrp="1"/>
          </p:cNvSpPr>
          <p:nvPr>
            <p:ph type="title"/>
          </p:nvPr>
        </p:nvSpPr>
        <p:spPr>
          <a:xfrm>
            <a:off x="960000" y="1498600"/>
            <a:ext cx="10272000" cy="3048000"/>
          </a:xfrm>
          <a:prstGeom prst="rect">
            <a:avLst/>
          </a:prstGeom>
        </p:spPr>
        <p:txBody>
          <a:bodyPr spcFirstLastPara="1" wrap="square" lIns="121900" tIns="121900" rIns="121900" bIns="121900" anchor="ctr" anchorCtr="0">
            <a:noAutofit/>
          </a:bodyPr>
          <a:lstStyle>
            <a:lvl1pPr lvl="0" algn="ctr" rtl="0">
              <a:lnSpc>
                <a:spcPct val="70000"/>
              </a:lnSpc>
              <a:spcBef>
                <a:spcPts val="0"/>
              </a:spcBef>
              <a:spcAft>
                <a:spcPts val="0"/>
              </a:spcAft>
              <a:buSzPts val="8000"/>
              <a:buNone/>
              <a:defRPr sz="133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39"/>
        <p:cNvGrpSpPr/>
        <p:nvPr/>
      </p:nvGrpSpPr>
      <p:grpSpPr>
        <a:xfrm>
          <a:off x="0" y="0"/>
          <a:ext cx="0" cy="0"/>
          <a:chOff x="0" y="0"/>
          <a:chExt cx="0" cy="0"/>
        </a:xfrm>
      </p:grpSpPr>
      <p:grpSp>
        <p:nvGrpSpPr>
          <p:cNvPr id="1540" name="Google Shape;1540;p78"/>
          <p:cNvGrpSpPr/>
          <p:nvPr/>
        </p:nvGrpSpPr>
        <p:grpSpPr>
          <a:xfrm>
            <a:off x="-76398" y="4748550"/>
            <a:ext cx="12344597" cy="2153213"/>
            <a:chOff x="-57300" y="3561501"/>
            <a:chExt cx="9258679" cy="1614950"/>
          </a:xfrm>
        </p:grpSpPr>
        <p:sp>
          <p:nvSpPr>
            <p:cNvPr id="1541" name="Google Shape;1541;p78"/>
            <p:cNvSpPr/>
            <p:nvPr/>
          </p:nvSpPr>
          <p:spPr>
            <a:xfrm>
              <a:off x="-57300"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2" name="Google Shape;1542;p78"/>
            <p:cNvSpPr/>
            <p:nvPr/>
          </p:nvSpPr>
          <p:spPr>
            <a:xfrm>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3" name="Google Shape;1543;p78"/>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4" name="Google Shape;1544;p78"/>
            <p:cNvSpPr/>
            <p:nvPr/>
          </p:nvSpPr>
          <p:spPr>
            <a:xfrm>
              <a:off x="518450"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45" name="Google Shape;1545;p78"/>
            <p:cNvGrpSpPr/>
            <p:nvPr/>
          </p:nvGrpSpPr>
          <p:grpSpPr>
            <a:xfrm flipH="1">
              <a:off x="1399610" y="4005699"/>
              <a:ext cx="7526067" cy="885791"/>
              <a:chOff x="469425" y="4005699"/>
              <a:chExt cx="7526067" cy="885791"/>
            </a:xfrm>
          </p:grpSpPr>
          <p:sp>
            <p:nvSpPr>
              <p:cNvPr id="1546" name="Google Shape;1546;p78"/>
              <p:cNvSpPr/>
              <p:nvPr/>
            </p:nvSpPr>
            <p:spPr>
              <a:xfrm>
                <a:off x="7855571" y="4304236"/>
                <a:ext cx="139921" cy="59825"/>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7" name="Google Shape;1547;p78"/>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8" name="Google Shape;1548;p78"/>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9" name="Google Shape;1549;p78"/>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50" name="Google Shape;1550;p78"/>
              <p:cNvGrpSpPr/>
              <p:nvPr/>
            </p:nvGrpSpPr>
            <p:grpSpPr>
              <a:xfrm>
                <a:off x="1370271" y="4005699"/>
                <a:ext cx="239507" cy="102499"/>
                <a:chOff x="2007718" y="2899812"/>
                <a:chExt cx="145925" cy="62450"/>
              </a:xfrm>
            </p:grpSpPr>
            <p:sp>
              <p:nvSpPr>
                <p:cNvPr id="1551" name="Google Shape;1551;p78"/>
                <p:cNvSpPr/>
                <p:nvPr/>
              </p:nvSpPr>
              <p:spPr>
                <a:xfrm>
                  <a:off x="2007718" y="2925812"/>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52" name="Google Shape;1552;p78"/>
                <p:cNvSpPr/>
                <p:nvPr/>
              </p:nvSpPr>
              <p:spPr>
                <a:xfrm>
                  <a:off x="2068343" y="2899812"/>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553" name="Google Shape;1553;p78"/>
              <p:cNvGrpSpPr/>
              <p:nvPr/>
            </p:nvGrpSpPr>
            <p:grpSpPr>
              <a:xfrm flipH="1">
                <a:off x="3396771" y="4294513"/>
                <a:ext cx="239507" cy="102499"/>
                <a:chOff x="1852125" y="2957526"/>
                <a:chExt cx="145925" cy="62450"/>
              </a:xfrm>
            </p:grpSpPr>
            <p:sp>
              <p:nvSpPr>
                <p:cNvPr id="1554" name="Google Shape;1554;p78"/>
                <p:cNvSpPr/>
                <p:nvPr/>
              </p:nvSpPr>
              <p:spPr>
                <a:xfrm>
                  <a:off x="1852125" y="298352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55" name="Google Shape;1555;p78"/>
                <p:cNvSpPr/>
                <p:nvPr/>
              </p:nvSpPr>
              <p:spPr>
                <a:xfrm>
                  <a:off x="1912750" y="295752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grpSp>
        <p:nvGrpSpPr>
          <p:cNvPr id="1556" name="Google Shape;1556;p78"/>
          <p:cNvGrpSpPr/>
          <p:nvPr/>
        </p:nvGrpSpPr>
        <p:grpSpPr>
          <a:xfrm>
            <a:off x="958233" y="5211192"/>
            <a:ext cx="753337" cy="1109484"/>
            <a:chOff x="5515450" y="3969050"/>
            <a:chExt cx="439725" cy="645800"/>
          </a:xfrm>
        </p:grpSpPr>
        <p:sp>
          <p:nvSpPr>
            <p:cNvPr id="1557" name="Google Shape;1557;p78"/>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58" name="Google Shape;1558;p78"/>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59" name="Google Shape;1559;p78"/>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0" name="Google Shape;1560;p78"/>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1" name="Google Shape;1561;p78"/>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2" name="Google Shape;1562;p78"/>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3" name="Google Shape;1563;p78"/>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4" name="Google Shape;1564;p78"/>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5" name="Google Shape;1565;p78"/>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6" name="Google Shape;1566;p78"/>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7" name="Google Shape;1567;p78"/>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8" name="Google Shape;1568;p78"/>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569" name="Google Shape;1569;p78"/>
          <p:cNvSpPr txBox="1">
            <a:spLocks noGrp="1"/>
          </p:cNvSpPr>
          <p:nvPr>
            <p:ph type="title"/>
          </p:nvPr>
        </p:nvSpPr>
        <p:spPr>
          <a:xfrm>
            <a:off x="2135667" y="1024800"/>
            <a:ext cx="7920900" cy="2462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800"/>
              <a:buNone/>
              <a:defRPr sz="16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570" name="Google Shape;1570;p78"/>
          <p:cNvSpPr txBox="1">
            <a:spLocks noGrp="1"/>
          </p:cNvSpPr>
          <p:nvPr>
            <p:ph type="subTitle" idx="1"/>
          </p:nvPr>
        </p:nvSpPr>
        <p:spPr>
          <a:xfrm>
            <a:off x="3109000" y="3487033"/>
            <a:ext cx="5973900" cy="951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571"/>
        <p:cNvGrpSpPr/>
        <p:nvPr/>
      </p:nvGrpSpPr>
      <p:grpSpPr>
        <a:xfrm>
          <a:off x="0" y="0"/>
          <a:ext cx="0" cy="0"/>
          <a:chOff x="0" y="0"/>
          <a:chExt cx="0" cy="0"/>
        </a:xfrm>
      </p:grpSpPr>
      <p:sp>
        <p:nvSpPr>
          <p:cNvPr id="1572" name="Google Shape;1572;p79"/>
          <p:cNvSpPr txBox="1">
            <a:spLocks noGrp="1"/>
          </p:cNvSpPr>
          <p:nvPr>
            <p:ph type="title"/>
          </p:nvPr>
        </p:nvSpPr>
        <p:spPr>
          <a:xfrm>
            <a:off x="2541867" y="4684200"/>
            <a:ext cx="71079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2700"/>
            </a:lvl1pPr>
            <a:lvl2pPr lvl="1" algn="ctr" rtl="0">
              <a:spcBef>
                <a:spcPts val="0"/>
              </a:spcBef>
              <a:spcAft>
                <a:spcPts val="0"/>
              </a:spcAft>
              <a:buSzPts val="4000"/>
              <a:buNone/>
              <a:defRPr/>
            </a:lvl2pPr>
            <a:lvl3pPr lvl="2" algn="ctr" rtl="0">
              <a:spcBef>
                <a:spcPts val="0"/>
              </a:spcBef>
              <a:spcAft>
                <a:spcPts val="0"/>
              </a:spcAft>
              <a:buSzPts val="4000"/>
              <a:buNone/>
              <a:defRPr/>
            </a:lvl3pPr>
            <a:lvl4pPr lvl="3" algn="ctr" rtl="0">
              <a:spcBef>
                <a:spcPts val="0"/>
              </a:spcBef>
              <a:spcAft>
                <a:spcPts val="0"/>
              </a:spcAft>
              <a:buSzPts val="4000"/>
              <a:buNone/>
              <a:defRPr/>
            </a:lvl4pPr>
            <a:lvl5pPr lvl="4" algn="ctr" rtl="0">
              <a:spcBef>
                <a:spcPts val="0"/>
              </a:spcBef>
              <a:spcAft>
                <a:spcPts val="0"/>
              </a:spcAft>
              <a:buSzPts val="4000"/>
              <a:buNone/>
              <a:defRPr/>
            </a:lvl5pPr>
            <a:lvl6pPr lvl="5" algn="ctr" rtl="0">
              <a:spcBef>
                <a:spcPts val="0"/>
              </a:spcBef>
              <a:spcAft>
                <a:spcPts val="0"/>
              </a:spcAft>
              <a:buSzPts val="4000"/>
              <a:buNone/>
              <a:defRPr/>
            </a:lvl6pPr>
            <a:lvl7pPr lvl="6" algn="ctr" rtl="0">
              <a:spcBef>
                <a:spcPts val="0"/>
              </a:spcBef>
              <a:spcAft>
                <a:spcPts val="0"/>
              </a:spcAft>
              <a:buSzPts val="4000"/>
              <a:buNone/>
              <a:defRPr/>
            </a:lvl7pPr>
            <a:lvl8pPr lvl="7" algn="ctr" rtl="0">
              <a:spcBef>
                <a:spcPts val="0"/>
              </a:spcBef>
              <a:spcAft>
                <a:spcPts val="0"/>
              </a:spcAft>
              <a:buSzPts val="4000"/>
              <a:buNone/>
              <a:defRPr/>
            </a:lvl8pPr>
            <a:lvl9pPr lvl="8" algn="ctr" rtl="0">
              <a:spcBef>
                <a:spcPts val="0"/>
              </a:spcBef>
              <a:spcAft>
                <a:spcPts val="0"/>
              </a:spcAft>
              <a:buSzPts val="4000"/>
              <a:buNone/>
              <a:defRPr/>
            </a:lvl9pPr>
          </a:lstStyle>
          <a:p>
            <a:endParaRPr/>
          </a:p>
        </p:txBody>
      </p:sp>
      <p:grpSp>
        <p:nvGrpSpPr>
          <p:cNvPr id="1573" name="Google Shape;1573;p79"/>
          <p:cNvGrpSpPr/>
          <p:nvPr/>
        </p:nvGrpSpPr>
        <p:grpSpPr>
          <a:xfrm>
            <a:off x="-43932" y="5601694"/>
            <a:ext cx="12279577" cy="1300081"/>
            <a:chOff x="-32950" y="4201376"/>
            <a:chExt cx="9209913" cy="975085"/>
          </a:xfrm>
        </p:grpSpPr>
        <p:sp>
          <p:nvSpPr>
            <p:cNvPr id="1574" name="Google Shape;1574;p79"/>
            <p:cNvSpPr/>
            <p:nvPr/>
          </p:nvSpPr>
          <p:spPr>
            <a:xfrm flipH="1">
              <a:off x="65236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575" name="Google Shape;1575;p79"/>
            <p:cNvSpPr/>
            <p:nvPr/>
          </p:nvSpPr>
          <p:spPr>
            <a:xfrm>
              <a:off x="8635600"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76" name="Google Shape;1576;p79"/>
            <p:cNvSpPr/>
            <p:nvPr/>
          </p:nvSpPr>
          <p:spPr>
            <a:xfrm>
              <a:off x="-329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577" name="Google Shape;1577;p79"/>
            <p:cNvSpPr/>
            <p:nvPr/>
          </p:nvSpPr>
          <p:spPr>
            <a:xfrm flipH="1">
              <a:off x="230813"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78" name="Google Shape;1578;p79"/>
            <p:cNvSpPr/>
            <p:nvPr/>
          </p:nvSpPr>
          <p:spPr>
            <a:xfrm>
              <a:off x="8287275"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579"/>
        <p:cNvGrpSpPr/>
        <p:nvPr/>
      </p:nvGrpSpPr>
      <p:grpSpPr>
        <a:xfrm>
          <a:off x="0" y="0"/>
          <a:ext cx="0" cy="0"/>
          <a:chOff x="0" y="0"/>
          <a:chExt cx="0" cy="0"/>
        </a:xfrm>
      </p:grpSpPr>
      <p:grpSp>
        <p:nvGrpSpPr>
          <p:cNvPr id="1580" name="Google Shape;1580;p80"/>
          <p:cNvGrpSpPr/>
          <p:nvPr/>
        </p:nvGrpSpPr>
        <p:grpSpPr>
          <a:xfrm>
            <a:off x="-76515" y="4748550"/>
            <a:ext cx="12344597" cy="2153213"/>
            <a:chOff x="-57387" y="3561501"/>
            <a:chExt cx="9258679" cy="1614950"/>
          </a:xfrm>
        </p:grpSpPr>
        <p:sp>
          <p:nvSpPr>
            <p:cNvPr id="1581" name="Google Shape;1581;p80"/>
            <p:cNvSpPr/>
            <p:nvPr/>
          </p:nvSpPr>
          <p:spPr>
            <a:xfrm>
              <a:off x="-57387"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82" name="Google Shape;1582;p80"/>
            <p:cNvSpPr/>
            <p:nvPr/>
          </p:nvSpPr>
          <p:spPr>
            <a:xfrm>
              <a:off x="-57387"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83" name="Google Shape;1583;p80"/>
            <p:cNvSpPr/>
            <p:nvPr/>
          </p:nvSpPr>
          <p:spPr>
            <a:xfrm>
              <a:off x="-57387"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84" name="Google Shape;1584;p80"/>
            <p:cNvGrpSpPr/>
            <p:nvPr/>
          </p:nvGrpSpPr>
          <p:grpSpPr>
            <a:xfrm flipH="1">
              <a:off x="299256" y="4026785"/>
              <a:ext cx="8375310" cy="864705"/>
              <a:chOff x="469425" y="4026785"/>
              <a:chExt cx="8375310" cy="864705"/>
            </a:xfrm>
          </p:grpSpPr>
          <p:grpSp>
            <p:nvGrpSpPr>
              <p:cNvPr id="1585" name="Google Shape;1585;p80"/>
              <p:cNvGrpSpPr/>
              <p:nvPr/>
            </p:nvGrpSpPr>
            <p:grpSpPr>
              <a:xfrm>
                <a:off x="8605229" y="4067982"/>
                <a:ext cx="239507" cy="102499"/>
                <a:chOff x="1962545" y="2960036"/>
                <a:chExt cx="145925" cy="62450"/>
              </a:xfrm>
            </p:grpSpPr>
            <p:sp>
              <p:nvSpPr>
                <p:cNvPr id="1586" name="Google Shape;1586;p80"/>
                <p:cNvSpPr/>
                <p:nvPr/>
              </p:nvSpPr>
              <p:spPr>
                <a:xfrm>
                  <a:off x="1962545" y="298603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87" name="Google Shape;1587;p80"/>
                <p:cNvSpPr/>
                <p:nvPr/>
              </p:nvSpPr>
              <p:spPr>
                <a:xfrm>
                  <a:off x="2023170" y="296003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588" name="Google Shape;1588;p80"/>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89" name="Google Shape;1589;p80"/>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90" name="Google Shape;1590;p80"/>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91" name="Google Shape;1591;p80"/>
              <p:cNvGrpSpPr/>
              <p:nvPr/>
            </p:nvGrpSpPr>
            <p:grpSpPr>
              <a:xfrm>
                <a:off x="1114896" y="4026785"/>
                <a:ext cx="243632" cy="101999"/>
                <a:chOff x="1852125" y="2912659"/>
                <a:chExt cx="148438" cy="62145"/>
              </a:xfrm>
            </p:grpSpPr>
            <p:sp>
              <p:nvSpPr>
                <p:cNvPr id="1592" name="Google Shape;1592;p80"/>
                <p:cNvSpPr/>
                <p:nvPr/>
              </p:nvSpPr>
              <p:spPr>
                <a:xfrm>
                  <a:off x="1852125" y="2938355"/>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93" name="Google Shape;1593;p80"/>
                <p:cNvSpPr/>
                <p:nvPr/>
              </p:nvSpPr>
              <p:spPr>
                <a:xfrm>
                  <a:off x="1915263" y="2912659"/>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594" name="Google Shape;1594;p80"/>
              <p:cNvGrpSpPr/>
              <p:nvPr/>
            </p:nvGrpSpPr>
            <p:grpSpPr>
              <a:xfrm flipH="1">
                <a:off x="3396771" y="4261562"/>
                <a:ext cx="239507" cy="102499"/>
                <a:chOff x="1852125" y="2937450"/>
                <a:chExt cx="145925" cy="62450"/>
              </a:xfrm>
            </p:grpSpPr>
            <p:sp>
              <p:nvSpPr>
                <p:cNvPr id="1595" name="Google Shape;1595;p80"/>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96" name="Google Shape;1596;p80"/>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1597" name="Google Shape;1597;p80"/>
            <p:cNvSpPr/>
            <p:nvPr/>
          </p:nvSpPr>
          <p:spPr>
            <a:xfrm>
              <a:off x="518363"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598" name="Google Shape;1598;p80"/>
          <p:cNvGrpSpPr/>
          <p:nvPr/>
        </p:nvGrpSpPr>
        <p:grpSpPr>
          <a:xfrm>
            <a:off x="958233" y="5211192"/>
            <a:ext cx="753337" cy="1109484"/>
            <a:chOff x="5515450" y="3969050"/>
            <a:chExt cx="439725" cy="645800"/>
          </a:xfrm>
        </p:grpSpPr>
        <p:sp>
          <p:nvSpPr>
            <p:cNvPr id="1599" name="Google Shape;1599;p8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0" name="Google Shape;1600;p8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1" name="Google Shape;1601;p8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2" name="Google Shape;1602;p8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3" name="Google Shape;1603;p8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4" name="Google Shape;1604;p8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5" name="Google Shape;1605;p8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6" name="Google Shape;1606;p8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7" name="Google Shape;1607;p8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8" name="Google Shape;1608;p8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9" name="Google Shape;1609;p8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10" name="Google Shape;1610;p8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11" name="Google Shape;1611;p80"/>
          <p:cNvSpPr txBox="1">
            <a:spLocks noGrp="1"/>
          </p:cNvSpPr>
          <p:nvPr>
            <p:ph type="title" hasCustomPrompt="1"/>
          </p:nvPr>
        </p:nvSpPr>
        <p:spPr>
          <a:xfrm>
            <a:off x="960000" y="1569967"/>
            <a:ext cx="10272000" cy="2014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12800"/>
              <a:buNone/>
              <a:defRPr sz="11300"/>
            </a:lvl1pPr>
            <a:lvl2pPr lvl="1" algn="ctr" rtl="0">
              <a:spcBef>
                <a:spcPts val="0"/>
              </a:spcBef>
              <a:spcAft>
                <a:spcPts val="0"/>
              </a:spcAft>
              <a:buSzPts val="12800"/>
              <a:buNone/>
              <a:defRPr sz="12800"/>
            </a:lvl2pPr>
            <a:lvl3pPr lvl="2" algn="ctr" rtl="0">
              <a:spcBef>
                <a:spcPts val="0"/>
              </a:spcBef>
              <a:spcAft>
                <a:spcPts val="0"/>
              </a:spcAft>
              <a:buSzPts val="12800"/>
              <a:buNone/>
              <a:defRPr sz="12800"/>
            </a:lvl3pPr>
            <a:lvl4pPr lvl="3" algn="ctr" rtl="0">
              <a:spcBef>
                <a:spcPts val="0"/>
              </a:spcBef>
              <a:spcAft>
                <a:spcPts val="0"/>
              </a:spcAft>
              <a:buSzPts val="12800"/>
              <a:buNone/>
              <a:defRPr sz="12800"/>
            </a:lvl4pPr>
            <a:lvl5pPr lvl="4" algn="ctr" rtl="0">
              <a:spcBef>
                <a:spcPts val="0"/>
              </a:spcBef>
              <a:spcAft>
                <a:spcPts val="0"/>
              </a:spcAft>
              <a:buSzPts val="12800"/>
              <a:buNone/>
              <a:defRPr sz="12800"/>
            </a:lvl5pPr>
            <a:lvl6pPr lvl="5" algn="ctr" rtl="0">
              <a:spcBef>
                <a:spcPts val="0"/>
              </a:spcBef>
              <a:spcAft>
                <a:spcPts val="0"/>
              </a:spcAft>
              <a:buSzPts val="12800"/>
              <a:buNone/>
              <a:defRPr sz="12800"/>
            </a:lvl6pPr>
            <a:lvl7pPr lvl="6" algn="ctr" rtl="0">
              <a:spcBef>
                <a:spcPts val="0"/>
              </a:spcBef>
              <a:spcAft>
                <a:spcPts val="0"/>
              </a:spcAft>
              <a:buSzPts val="12800"/>
              <a:buNone/>
              <a:defRPr sz="12800"/>
            </a:lvl7pPr>
            <a:lvl8pPr lvl="7" algn="ctr" rtl="0">
              <a:spcBef>
                <a:spcPts val="0"/>
              </a:spcBef>
              <a:spcAft>
                <a:spcPts val="0"/>
              </a:spcAft>
              <a:buSzPts val="12800"/>
              <a:buNone/>
              <a:defRPr sz="12800"/>
            </a:lvl8pPr>
            <a:lvl9pPr lvl="8" algn="ctr" rtl="0">
              <a:spcBef>
                <a:spcPts val="0"/>
              </a:spcBef>
              <a:spcAft>
                <a:spcPts val="0"/>
              </a:spcAft>
              <a:buSzPts val="12800"/>
              <a:buNone/>
              <a:defRPr sz="12800"/>
            </a:lvl9pPr>
          </a:lstStyle>
          <a:p>
            <a:r>
              <a:t>xx%</a:t>
            </a:r>
          </a:p>
        </p:txBody>
      </p:sp>
      <p:sp>
        <p:nvSpPr>
          <p:cNvPr id="1612" name="Google Shape;1612;p80"/>
          <p:cNvSpPr txBox="1">
            <a:spLocks noGrp="1"/>
          </p:cNvSpPr>
          <p:nvPr>
            <p:ph type="subTitle" idx="1"/>
          </p:nvPr>
        </p:nvSpPr>
        <p:spPr>
          <a:xfrm>
            <a:off x="2945733" y="3772700"/>
            <a:ext cx="6300300" cy="467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613"/>
        <p:cNvGrpSpPr/>
        <p:nvPr/>
      </p:nvGrpSpPr>
      <p:grpSpPr>
        <a:xfrm>
          <a:off x="0" y="0"/>
          <a:ext cx="0" cy="0"/>
          <a:chOff x="0" y="0"/>
          <a:chExt cx="0" cy="0"/>
        </a:xfrm>
      </p:grpSpPr>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614"/>
        <p:cNvGrpSpPr/>
        <p:nvPr/>
      </p:nvGrpSpPr>
      <p:grpSpPr>
        <a:xfrm>
          <a:off x="0" y="0"/>
          <a:ext cx="0" cy="0"/>
          <a:chOff x="0" y="0"/>
          <a:chExt cx="0" cy="0"/>
        </a:xfrm>
      </p:grpSpPr>
      <p:sp>
        <p:nvSpPr>
          <p:cNvPr id="1615" name="Google Shape;1615;p82"/>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16" name="Google Shape;1616;p82"/>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617" name="Google Shape;1617;p82"/>
          <p:cNvGrpSpPr/>
          <p:nvPr/>
        </p:nvGrpSpPr>
        <p:grpSpPr>
          <a:xfrm flipH="1">
            <a:off x="-43627" y="5214963"/>
            <a:ext cx="12279577" cy="1686812"/>
            <a:chOff x="-32950" y="3911320"/>
            <a:chExt cx="9209913" cy="1265141"/>
          </a:xfrm>
        </p:grpSpPr>
        <p:sp>
          <p:nvSpPr>
            <p:cNvPr id="1618" name="Google Shape;1618;p82"/>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19" name="Google Shape;1619;p82"/>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0" name="Google Shape;1620;p82"/>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621" name="Google Shape;1621;p82"/>
            <p:cNvGrpSpPr/>
            <p:nvPr/>
          </p:nvGrpSpPr>
          <p:grpSpPr>
            <a:xfrm flipH="1">
              <a:off x="8011161" y="3911320"/>
              <a:ext cx="565003" cy="832113"/>
              <a:chOff x="5515450" y="3969050"/>
              <a:chExt cx="439725" cy="645800"/>
            </a:xfrm>
          </p:grpSpPr>
          <p:sp>
            <p:nvSpPr>
              <p:cNvPr id="1622" name="Google Shape;1622;p8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3" name="Google Shape;1623;p8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4" name="Google Shape;1624;p8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5" name="Google Shape;1625;p8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6" name="Google Shape;1626;p8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7" name="Google Shape;1627;p8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8" name="Google Shape;1628;p8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9" name="Google Shape;1629;p8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0" name="Google Shape;1630;p8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1" name="Google Shape;1631;p8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2" name="Google Shape;1632;p8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3" name="Google Shape;1633;p8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34" name="Google Shape;1634;p82"/>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5" name="Google Shape;1635;p82"/>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36" name="Google Shape;1636;p82"/>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only 2">
  <p:cSld name="TITLE_ONLY_2">
    <p:spTree>
      <p:nvGrpSpPr>
        <p:cNvPr id="1" name="Shape 1637"/>
        <p:cNvGrpSpPr/>
        <p:nvPr/>
      </p:nvGrpSpPr>
      <p:grpSpPr>
        <a:xfrm>
          <a:off x="0" y="0"/>
          <a:ext cx="0" cy="0"/>
          <a:chOff x="0" y="0"/>
          <a:chExt cx="0" cy="0"/>
        </a:xfrm>
      </p:grpSpPr>
      <p:sp>
        <p:nvSpPr>
          <p:cNvPr id="1638" name="Google Shape;1638;p83"/>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9" name="Google Shape;1639;p83"/>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40" name="Google Shape;1640;p83"/>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1641" name="Google Shape;1641;p83"/>
          <p:cNvGrpSpPr/>
          <p:nvPr/>
        </p:nvGrpSpPr>
        <p:grpSpPr>
          <a:xfrm>
            <a:off x="-43932" y="5601694"/>
            <a:ext cx="12279577" cy="1300081"/>
            <a:chOff x="-32950" y="4201376"/>
            <a:chExt cx="9209913" cy="975085"/>
          </a:xfrm>
        </p:grpSpPr>
        <p:sp>
          <p:nvSpPr>
            <p:cNvPr id="1642" name="Google Shape;1642;p83"/>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43" name="Google Shape;1643;p83"/>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44" name="Google Shape;1644;p83"/>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45" name="Google Shape;1645;p83"/>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46" name="Google Shape;1646;p83"/>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47" name="Google Shape;1647;p83"/>
            <p:cNvSpPr/>
            <p:nvPr/>
          </p:nvSpPr>
          <p:spPr>
            <a:xfrm flipH="1">
              <a:off x="8277328" y="4606852"/>
              <a:ext cx="294917" cy="136581"/>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50"/>
        <p:cNvGrpSpPr/>
        <p:nvPr/>
      </p:nvGrpSpPr>
      <p:grpSpPr>
        <a:xfrm>
          <a:off x="0" y="0"/>
          <a:ext cx="0" cy="0"/>
          <a:chOff x="0" y="0"/>
          <a:chExt cx="0" cy="0"/>
        </a:xfrm>
      </p:grpSpPr>
      <p:cxnSp>
        <p:nvCxnSpPr>
          <p:cNvPr id="51" name="Google Shape;51;p9"/>
          <p:cNvCxnSpPr/>
          <p:nvPr/>
        </p:nvCxnSpPr>
        <p:spPr>
          <a:xfrm>
            <a:off x="566931" y="554200"/>
            <a:ext cx="244500" cy="0"/>
          </a:xfrm>
          <a:prstGeom prst="straightConnector1">
            <a:avLst/>
          </a:prstGeom>
          <a:noFill/>
          <a:ln w="19050" cap="flat" cmpd="sng">
            <a:solidFill>
              <a:schemeClr val="lt1"/>
            </a:solidFill>
            <a:prstDash val="solid"/>
            <a:round/>
            <a:headEnd type="none" w="sm" len="sm"/>
            <a:tailEnd type="none" w="sm" len="sm"/>
          </a:ln>
        </p:spPr>
      </p:cxnSp>
      <p:sp>
        <p:nvSpPr>
          <p:cNvPr id="52" name="Google Shape;52;p9"/>
          <p:cNvSpPr txBox="1">
            <a:spLocks noGrp="1"/>
          </p:cNvSpPr>
          <p:nvPr>
            <p:ph type="title"/>
          </p:nvPr>
        </p:nvSpPr>
        <p:spPr>
          <a:xfrm>
            <a:off x="377471" y="949521"/>
            <a:ext cx="8325600" cy="5114100"/>
          </a:xfrm>
          <a:prstGeom prst="rect">
            <a:avLst/>
          </a:prstGeom>
          <a:noFill/>
          <a:ln>
            <a:noFill/>
          </a:ln>
        </p:spPr>
        <p:txBody>
          <a:bodyPr spcFirstLastPara="1" wrap="square" lIns="121900" tIns="121900" rIns="121900" bIns="121900" anchor="ctr" anchorCtr="0">
            <a:normAutofit/>
          </a:bodyPr>
          <a:lstStyle>
            <a:lvl1pPr lvl="0" algn="l">
              <a:lnSpc>
                <a:spcPct val="100000"/>
              </a:lnSpc>
              <a:spcBef>
                <a:spcPts val="0"/>
              </a:spcBef>
              <a:spcAft>
                <a:spcPts val="0"/>
              </a:spcAft>
              <a:buClr>
                <a:schemeClr val="lt1"/>
              </a:buClr>
              <a:buSzPts val="6400"/>
              <a:buNone/>
              <a:defRPr sz="6400">
                <a:solidFill>
                  <a:schemeClr val="lt1"/>
                </a:solidFill>
              </a:defRPr>
            </a:lvl1pPr>
            <a:lvl2pPr lvl="1" algn="l">
              <a:lnSpc>
                <a:spcPct val="100000"/>
              </a:lnSpc>
              <a:spcBef>
                <a:spcPts val="0"/>
              </a:spcBef>
              <a:spcAft>
                <a:spcPts val="0"/>
              </a:spcAft>
              <a:buClr>
                <a:schemeClr val="lt1"/>
              </a:buClr>
              <a:buSzPts val="6400"/>
              <a:buNone/>
              <a:defRPr sz="6400">
                <a:solidFill>
                  <a:schemeClr val="lt1"/>
                </a:solidFill>
              </a:defRPr>
            </a:lvl2pPr>
            <a:lvl3pPr lvl="2" algn="l">
              <a:lnSpc>
                <a:spcPct val="100000"/>
              </a:lnSpc>
              <a:spcBef>
                <a:spcPts val="0"/>
              </a:spcBef>
              <a:spcAft>
                <a:spcPts val="0"/>
              </a:spcAft>
              <a:buClr>
                <a:schemeClr val="lt1"/>
              </a:buClr>
              <a:buSzPts val="6400"/>
              <a:buNone/>
              <a:defRPr sz="6400">
                <a:solidFill>
                  <a:schemeClr val="lt1"/>
                </a:solidFill>
              </a:defRPr>
            </a:lvl3pPr>
            <a:lvl4pPr lvl="3" algn="l">
              <a:lnSpc>
                <a:spcPct val="100000"/>
              </a:lnSpc>
              <a:spcBef>
                <a:spcPts val="0"/>
              </a:spcBef>
              <a:spcAft>
                <a:spcPts val="0"/>
              </a:spcAft>
              <a:buClr>
                <a:schemeClr val="lt1"/>
              </a:buClr>
              <a:buSzPts val="6400"/>
              <a:buNone/>
              <a:defRPr sz="6400">
                <a:solidFill>
                  <a:schemeClr val="lt1"/>
                </a:solidFill>
              </a:defRPr>
            </a:lvl4pPr>
            <a:lvl5pPr lvl="4" algn="l">
              <a:lnSpc>
                <a:spcPct val="100000"/>
              </a:lnSpc>
              <a:spcBef>
                <a:spcPts val="0"/>
              </a:spcBef>
              <a:spcAft>
                <a:spcPts val="0"/>
              </a:spcAft>
              <a:buClr>
                <a:schemeClr val="lt1"/>
              </a:buClr>
              <a:buSzPts val="6400"/>
              <a:buNone/>
              <a:defRPr sz="6400">
                <a:solidFill>
                  <a:schemeClr val="lt1"/>
                </a:solidFill>
              </a:defRPr>
            </a:lvl5pPr>
            <a:lvl6pPr lvl="5" algn="l">
              <a:lnSpc>
                <a:spcPct val="100000"/>
              </a:lnSpc>
              <a:spcBef>
                <a:spcPts val="0"/>
              </a:spcBef>
              <a:spcAft>
                <a:spcPts val="0"/>
              </a:spcAft>
              <a:buClr>
                <a:schemeClr val="lt1"/>
              </a:buClr>
              <a:buSzPts val="6400"/>
              <a:buNone/>
              <a:defRPr sz="6400">
                <a:solidFill>
                  <a:schemeClr val="lt1"/>
                </a:solidFill>
              </a:defRPr>
            </a:lvl6pPr>
            <a:lvl7pPr lvl="6" algn="l">
              <a:lnSpc>
                <a:spcPct val="100000"/>
              </a:lnSpc>
              <a:spcBef>
                <a:spcPts val="0"/>
              </a:spcBef>
              <a:spcAft>
                <a:spcPts val="0"/>
              </a:spcAft>
              <a:buClr>
                <a:schemeClr val="lt1"/>
              </a:buClr>
              <a:buSzPts val="6400"/>
              <a:buNone/>
              <a:defRPr sz="6400">
                <a:solidFill>
                  <a:schemeClr val="lt1"/>
                </a:solidFill>
              </a:defRPr>
            </a:lvl7pPr>
            <a:lvl8pPr lvl="7" algn="l">
              <a:lnSpc>
                <a:spcPct val="100000"/>
              </a:lnSpc>
              <a:spcBef>
                <a:spcPts val="0"/>
              </a:spcBef>
              <a:spcAft>
                <a:spcPts val="0"/>
              </a:spcAft>
              <a:buClr>
                <a:schemeClr val="lt1"/>
              </a:buClr>
              <a:buSzPts val="6400"/>
              <a:buNone/>
              <a:defRPr sz="6400">
                <a:solidFill>
                  <a:schemeClr val="lt1"/>
                </a:solidFill>
              </a:defRPr>
            </a:lvl8pPr>
            <a:lvl9pPr lvl="8" algn="l">
              <a:lnSpc>
                <a:spcPct val="100000"/>
              </a:lnSpc>
              <a:spcBef>
                <a:spcPts val="0"/>
              </a:spcBef>
              <a:spcAft>
                <a:spcPts val="0"/>
              </a:spcAft>
              <a:buClr>
                <a:schemeClr val="lt1"/>
              </a:buClr>
              <a:buSzPts val="6400"/>
              <a:buNone/>
              <a:defRPr sz="6400">
                <a:solidFill>
                  <a:schemeClr val="lt1"/>
                </a:solidFill>
              </a:defRPr>
            </a:lvl9pPr>
          </a:lstStyle>
          <a:p>
            <a:endParaRPr/>
          </a:p>
        </p:txBody>
      </p:sp>
      <p:sp>
        <p:nvSpPr>
          <p:cNvPr id="53" name="Google Shape;53;p9"/>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text 6">
  <p:cSld name="TITLE_AND_BODY_1">
    <p:spTree>
      <p:nvGrpSpPr>
        <p:cNvPr id="1" name="Shape 1648"/>
        <p:cNvGrpSpPr/>
        <p:nvPr/>
      </p:nvGrpSpPr>
      <p:grpSpPr>
        <a:xfrm>
          <a:off x="0" y="0"/>
          <a:ext cx="0" cy="0"/>
          <a:chOff x="0" y="0"/>
          <a:chExt cx="0" cy="0"/>
        </a:xfrm>
      </p:grpSpPr>
      <p:sp>
        <p:nvSpPr>
          <p:cNvPr id="1649" name="Google Shape;1649;p84"/>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650" name="Google Shape;1650;p84"/>
          <p:cNvGrpSpPr/>
          <p:nvPr/>
        </p:nvGrpSpPr>
        <p:grpSpPr>
          <a:xfrm>
            <a:off x="-43932" y="5601694"/>
            <a:ext cx="12279577" cy="1300081"/>
            <a:chOff x="-32950" y="4201376"/>
            <a:chExt cx="9209913" cy="975085"/>
          </a:xfrm>
        </p:grpSpPr>
        <p:sp>
          <p:nvSpPr>
            <p:cNvPr id="1651" name="Google Shape;1651;p8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52" name="Google Shape;1652;p8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53" name="Google Shape;1653;p8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54" name="Google Shape;1654;p8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55" name="Google Shape;1655;p8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56" name="Google Shape;1656;p84"/>
            <p:cNvSpPr/>
            <p:nvPr/>
          </p:nvSpPr>
          <p:spPr>
            <a:xfrm flipH="1">
              <a:off x="8277328" y="4606852"/>
              <a:ext cx="294917" cy="136581"/>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57" name="Google Shape;1657;p84"/>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58" name="Google Shape;1658;p84"/>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659" name="Google Shape;1659;p84"/>
          <p:cNvSpPr txBox="1">
            <a:spLocks noGrp="1"/>
          </p:cNvSpPr>
          <p:nvPr>
            <p:ph type="body" idx="1"/>
          </p:nvPr>
        </p:nvSpPr>
        <p:spPr>
          <a:xfrm>
            <a:off x="960000" y="1638233"/>
            <a:ext cx="10272000" cy="45552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Font typeface="Arial"/>
              <a:buChar char="●"/>
              <a:defRPr sz="1700"/>
            </a:lvl1pPr>
            <a:lvl2pPr marL="914400" lvl="1" indent="-349250" rtl="0">
              <a:lnSpc>
                <a:spcPct val="115000"/>
              </a:lnSpc>
              <a:spcBef>
                <a:spcPts val="0"/>
              </a:spcBef>
              <a:spcAft>
                <a:spcPts val="0"/>
              </a:spcAft>
              <a:buSzPts val="1900"/>
              <a:buFont typeface="Arial"/>
              <a:buChar char="○"/>
              <a:defRPr/>
            </a:lvl2pPr>
            <a:lvl3pPr marL="1371600" lvl="2" indent="-349250" rtl="0">
              <a:lnSpc>
                <a:spcPct val="115000"/>
              </a:lnSpc>
              <a:spcBef>
                <a:spcPts val="0"/>
              </a:spcBef>
              <a:spcAft>
                <a:spcPts val="0"/>
              </a:spcAft>
              <a:buSzPts val="1900"/>
              <a:buFont typeface="Arial"/>
              <a:buChar char="■"/>
              <a:defRPr/>
            </a:lvl3pPr>
            <a:lvl4pPr marL="1828800" lvl="3" indent="-349250" rtl="0">
              <a:lnSpc>
                <a:spcPct val="115000"/>
              </a:lnSpc>
              <a:spcBef>
                <a:spcPts val="0"/>
              </a:spcBef>
              <a:spcAft>
                <a:spcPts val="0"/>
              </a:spcAft>
              <a:buSzPts val="1900"/>
              <a:buFont typeface="Arial"/>
              <a:buChar char="●"/>
              <a:defRPr/>
            </a:lvl4pPr>
            <a:lvl5pPr marL="2286000" lvl="4" indent="-349250" rtl="0">
              <a:lnSpc>
                <a:spcPct val="115000"/>
              </a:lnSpc>
              <a:spcBef>
                <a:spcPts val="0"/>
              </a:spcBef>
              <a:spcAft>
                <a:spcPts val="0"/>
              </a:spcAft>
              <a:buSzPts val="1900"/>
              <a:buFont typeface="Arial"/>
              <a:buChar char="○"/>
              <a:defRPr/>
            </a:lvl5pPr>
            <a:lvl6pPr marL="2743200" lvl="5" indent="-349250" rtl="0">
              <a:lnSpc>
                <a:spcPct val="115000"/>
              </a:lnSpc>
              <a:spcBef>
                <a:spcPts val="0"/>
              </a:spcBef>
              <a:spcAft>
                <a:spcPts val="0"/>
              </a:spcAft>
              <a:buSzPts val="1900"/>
              <a:buFont typeface="Arial"/>
              <a:buChar char="■"/>
              <a:defRPr/>
            </a:lvl6pPr>
            <a:lvl7pPr marL="3200400" lvl="6" indent="-349250" rtl="0">
              <a:lnSpc>
                <a:spcPct val="115000"/>
              </a:lnSpc>
              <a:spcBef>
                <a:spcPts val="0"/>
              </a:spcBef>
              <a:spcAft>
                <a:spcPts val="0"/>
              </a:spcAft>
              <a:buSzPts val="1900"/>
              <a:buFont typeface="Arial"/>
              <a:buChar char="●"/>
              <a:defRPr/>
            </a:lvl7pPr>
            <a:lvl8pPr marL="3657600" lvl="7" indent="-349250" rtl="0">
              <a:lnSpc>
                <a:spcPct val="115000"/>
              </a:lnSpc>
              <a:spcBef>
                <a:spcPts val="0"/>
              </a:spcBef>
              <a:spcAft>
                <a:spcPts val="0"/>
              </a:spcAft>
              <a:buSzPts val="1900"/>
              <a:buFont typeface="Arial"/>
              <a:buChar char="○"/>
              <a:defRPr/>
            </a:lvl8pPr>
            <a:lvl9pPr marL="4114800" lvl="8" indent="-349250" rtl="0">
              <a:lnSpc>
                <a:spcPct val="115000"/>
              </a:lnSpc>
              <a:spcBef>
                <a:spcPts val="0"/>
              </a:spcBef>
              <a:spcAft>
                <a:spcPts val="0"/>
              </a:spcAft>
              <a:buSzPts val="1900"/>
              <a:buFont typeface="Arial"/>
              <a:buChar char="■"/>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1660"/>
        <p:cNvGrpSpPr/>
        <p:nvPr/>
      </p:nvGrpSpPr>
      <p:grpSpPr>
        <a:xfrm>
          <a:off x="0" y="0"/>
          <a:ext cx="0" cy="0"/>
          <a:chOff x="0" y="0"/>
          <a:chExt cx="0" cy="0"/>
        </a:xfrm>
      </p:grpSpPr>
      <p:sp>
        <p:nvSpPr>
          <p:cNvPr id="1661" name="Google Shape;1661;p85"/>
          <p:cNvSpPr/>
          <p:nvPr/>
        </p:nvSpPr>
        <p:spPr>
          <a:xfrm>
            <a:off x="2417900" y="1478733"/>
            <a:ext cx="9383100" cy="24384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62" name="Google Shape;1662;p85"/>
          <p:cNvSpPr/>
          <p:nvPr/>
        </p:nvSpPr>
        <p:spPr>
          <a:xfrm>
            <a:off x="390800" y="4095527"/>
            <a:ext cx="9387900" cy="24384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63" name="Google Shape;1663;p85"/>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664" name="Google Shape;1664;p85"/>
          <p:cNvGrpSpPr/>
          <p:nvPr/>
        </p:nvGrpSpPr>
        <p:grpSpPr>
          <a:xfrm>
            <a:off x="-43932" y="5214963"/>
            <a:ext cx="12279577" cy="1686812"/>
            <a:chOff x="-32950" y="3911320"/>
            <a:chExt cx="9209913" cy="1265141"/>
          </a:xfrm>
        </p:grpSpPr>
        <p:sp>
          <p:nvSpPr>
            <p:cNvPr id="1665" name="Google Shape;1665;p85"/>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66" name="Google Shape;1666;p85"/>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67" name="Google Shape;1667;p85"/>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668" name="Google Shape;1668;p85"/>
            <p:cNvGrpSpPr/>
            <p:nvPr/>
          </p:nvGrpSpPr>
          <p:grpSpPr>
            <a:xfrm flipH="1">
              <a:off x="8011161" y="3911320"/>
              <a:ext cx="565003" cy="832113"/>
              <a:chOff x="5515450" y="3969050"/>
              <a:chExt cx="439725" cy="645800"/>
            </a:xfrm>
          </p:grpSpPr>
          <p:sp>
            <p:nvSpPr>
              <p:cNvPr id="1669" name="Google Shape;1669;p8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0" name="Google Shape;1670;p8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1" name="Google Shape;1671;p8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2" name="Google Shape;1672;p8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3" name="Google Shape;1673;p8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4" name="Google Shape;1674;p8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5" name="Google Shape;1675;p8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6" name="Google Shape;1676;p8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7" name="Google Shape;1677;p8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8" name="Google Shape;1678;p8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9" name="Google Shape;1679;p8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80" name="Google Shape;1680;p8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81" name="Google Shape;1681;p85"/>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82" name="Google Shape;1682;p85"/>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83" name="Google Shape;1683;p85"/>
          <p:cNvSpPr txBox="1">
            <a:spLocks noGrp="1"/>
          </p:cNvSpPr>
          <p:nvPr>
            <p:ph type="subTitle" idx="1"/>
          </p:nvPr>
        </p:nvSpPr>
        <p:spPr>
          <a:xfrm>
            <a:off x="3434020" y="1966333"/>
            <a:ext cx="6339900" cy="609600"/>
          </a:xfrm>
          <a:prstGeom prst="rect">
            <a:avLst/>
          </a:prstGeom>
        </p:spPr>
        <p:txBody>
          <a:bodyPr spcFirstLastPara="1" wrap="square" lIns="121900" tIns="121900" rIns="121900" bIns="121900" anchor="ctr" anchorCtr="0">
            <a:noAutofit/>
          </a:bodyPr>
          <a:lstStyle>
            <a:lvl1pPr lvl="0" algn="r" rtl="0">
              <a:lnSpc>
                <a:spcPct val="100000"/>
              </a:lnSpc>
              <a:spcBef>
                <a:spcPts val="0"/>
              </a:spcBef>
              <a:spcAft>
                <a:spcPts val="0"/>
              </a:spcAft>
              <a:buSzPts val="3300"/>
              <a:buFont typeface="Bebas Neue"/>
              <a:buNone/>
              <a:defRPr sz="33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1684" name="Google Shape;1684;p85"/>
          <p:cNvSpPr txBox="1">
            <a:spLocks noGrp="1"/>
          </p:cNvSpPr>
          <p:nvPr>
            <p:ph type="subTitle" idx="2"/>
          </p:nvPr>
        </p:nvSpPr>
        <p:spPr>
          <a:xfrm>
            <a:off x="2417987" y="4547000"/>
            <a:ext cx="6339900" cy="609600"/>
          </a:xfrm>
          <a:prstGeom prst="rect">
            <a:avLst/>
          </a:prstGeom>
        </p:spPr>
        <p:txBody>
          <a:bodyPr spcFirstLastPara="1" wrap="square" lIns="121900" tIns="121900" rIns="121900" bIns="121900" anchor="ctr" anchorCtr="0">
            <a:noAutofit/>
          </a:bodyPr>
          <a:lstStyle>
            <a:lvl1pPr lvl="0" rtl="0">
              <a:lnSpc>
                <a:spcPct val="100000"/>
              </a:lnSpc>
              <a:spcBef>
                <a:spcPts val="0"/>
              </a:spcBef>
              <a:spcAft>
                <a:spcPts val="0"/>
              </a:spcAft>
              <a:buSzPts val="3300"/>
              <a:buFont typeface="Bebas Neue"/>
              <a:buNone/>
              <a:defRPr sz="33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1685" name="Google Shape;1685;p85"/>
          <p:cNvSpPr txBox="1">
            <a:spLocks noGrp="1"/>
          </p:cNvSpPr>
          <p:nvPr>
            <p:ph type="subTitle" idx="3"/>
          </p:nvPr>
        </p:nvSpPr>
        <p:spPr>
          <a:xfrm>
            <a:off x="3433993" y="2575933"/>
            <a:ext cx="6339900" cy="853500"/>
          </a:xfrm>
          <a:prstGeom prst="rect">
            <a:avLst/>
          </a:prstGeom>
        </p:spPr>
        <p:txBody>
          <a:bodyPr spcFirstLastPara="1" wrap="square" lIns="121900" tIns="121900" rIns="121900" bIns="121900" anchor="t" anchorCtr="0">
            <a:noAutofit/>
          </a:bodyPr>
          <a:lstStyle>
            <a:lvl1pPr lvl="0" algn="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686" name="Google Shape;1686;p85"/>
          <p:cNvSpPr txBox="1">
            <a:spLocks noGrp="1"/>
          </p:cNvSpPr>
          <p:nvPr>
            <p:ph type="subTitle" idx="4"/>
          </p:nvPr>
        </p:nvSpPr>
        <p:spPr>
          <a:xfrm>
            <a:off x="2417993" y="5156600"/>
            <a:ext cx="6339900" cy="8535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687" name="Google Shape;1687;p85"/>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extLst>
    <p:ext uri="{DCECCB84-F9BA-43D5-87BE-67443E8EF086}">
      <p15:sldGuideLst xmlns:p15="http://schemas.microsoft.com/office/powerpoint/2012/main">
        <p15:guide id="1" pos="7434">
          <p15:clr>
            <a:srgbClr val="FA7B17"/>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1688"/>
        <p:cNvGrpSpPr/>
        <p:nvPr/>
      </p:nvGrpSpPr>
      <p:grpSpPr>
        <a:xfrm>
          <a:off x="0" y="0"/>
          <a:ext cx="0" cy="0"/>
          <a:chOff x="0" y="0"/>
          <a:chExt cx="0" cy="0"/>
        </a:xfrm>
      </p:grpSpPr>
      <p:grpSp>
        <p:nvGrpSpPr>
          <p:cNvPr id="1689" name="Google Shape;1689;p86"/>
          <p:cNvGrpSpPr/>
          <p:nvPr/>
        </p:nvGrpSpPr>
        <p:grpSpPr>
          <a:xfrm>
            <a:off x="-328351" y="4921244"/>
            <a:ext cx="12867251" cy="2690861"/>
            <a:chOff x="-246269" y="3691025"/>
            <a:chExt cx="9650679" cy="2018196"/>
          </a:xfrm>
        </p:grpSpPr>
        <p:sp>
          <p:nvSpPr>
            <p:cNvPr id="1690" name="Google Shape;1690;p86"/>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91" name="Google Shape;1691;p86"/>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692" name="Google Shape;1692;p86"/>
            <p:cNvGrpSpPr/>
            <p:nvPr/>
          </p:nvGrpSpPr>
          <p:grpSpPr>
            <a:xfrm flipH="1">
              <a:off x="7404357" y="4140062"/>
              <a:ext cx="239507" cy="102499"/>
              <a:chOff x="1852125" y="2937450"/>
              <a:chExt cx="145925" cy="62450"/>
            </a:xfrm>
          </p:grpSpPr>
          <p:sp>
            <p:nvSpPr>
              <p:cNvPr id="1693" name="Google Shape;1693;p86"/>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94" name="Google Shape;1694;p86"/>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95" name="Google Shape;1695;p86"/>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696" name="Google Shape;1696;p86"/>
            <p:cNvGrpSpPr/>
            <p:nvPr/>
          </p:nvGrpSpPr>
          <p:grpSpPr>
            <a:xfrm flipH="1">
              <a:off x="1732385" y="3963716"/>
              <a:ext cx="239507" cy="102499"/>
              <a:chOff x="3312825" y="2965525"/>
              <a:chExt cx="145925" cy="62450"/>
            </a:xfrm>
          </p:grpSpPr>
          <p:sp>
            <p:nvSpPr>
              <p:cNvPr id="1697" name="Google Shape;1697;p86"/>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98" name="Google Shape;1698;p86"/>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1699" name="Google Shape;1699;p86"/>
          <p:cNvGrpSpPr/>
          <p:nvPr/>
        </p:nvGrpSpPr>
        <p:grpSpPr>
          <a:xfrm>
            <a:off x="-675833" y="5998583"/>
            <a:ext cx="13562408" cy="2789446"/>
            <a:chOff x="-506887" y="4499050"/>
            <a:chExt cx="10172060" cy="2092137"/>
          </a:xfrm>
        </p:grpSpPr>
        <p:sp>
          <p:nvSpPr>
            <p:cNvPr id="1700" name="Google Shape;1700;p86"/>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1" name="Google Shape;1701;p86"/>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02" name="Google Shape;1702;p86"/>
          <p:cNvGrpSpPr/>
          <p:nvPr/>
        </p:nvGrpSpPr>
        <p:grpSpPr>
          <a:xfrm flipH="1">
            <a:off x="844744" y="5577526"/>
            <a:ext cx="753337" cy="1109484"/>
            <a:chOff x="5515450" y="3969050"/>
            <a:chExt cx="439725" cy="645800"/>
          </a:xfrm>
        </p:grpSpPr>
        <p:sp>
          <p:nvSpPr>
            <p:cNvPr id="1703" name="Google Shape;1703;p8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4" name="Google Shape;1704;p8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5" name="Google Shape;1705;p8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6" name="Google Shape;1706;p8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7" name="Google Shape;1707;p8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8" name="Google Shape;1708;p8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9" name="Google Shape;1709;p8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0" name="Google Shape;1710;p8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1" name="Google Shape;1711;p8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2" name="Google Shape;1712;p8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3" name="Google Shape;1713;p8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4" name="Google Shape;1714;p8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15" name="Google Shape;1715;p86"/>
          <p:cNvGrpSpPr/>
          <p:nvPr/>
        </p:nvGrpSpPr>
        <p:grpSpPr>
          <a:xfrm flipH="1">
            <a:off x="1713044" y="5874326"/>
            <a:ext cx="753337" cy="1109484"/>
            <a:chOff x="5515450" y="3969050"/>
            <a:chExt cx="439725" cy="645800"/>
          </a:xfrm>
        </p:grpSpPr>
        <p:sp>
          <p:nvSpPr>
            <p:cNvPr id="1716" name="Google Shape;1716;p8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7" name="Google Shape;1717;p8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8" name="Google Shape;1718;p8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9" name="Google Shape;1719;p8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0" name="Google Shape;1720;p8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1" name="Google Shape;1721;p8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2" name="Google Shape;1722;p8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3" name="Google Shape;1723;p8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4" name="Google Shape;1724;p8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5" name="Google Shape;1725;p8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6" name="Google Shape;1726;p8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7" name="Google Shape;1727;p8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28" name="Google Shape;1728;p86"/>
          <p:cNvGrpSpPr/>
          <p:nvPr/>
        </p:nvGrpSpPr>
        <p:grpSpPr>
          <a:xfrm>
            <a:off x="10836877" y="5830159"/>
            <a:ext cx="753337" cy="1109484"/>
            <a:chOff x="5515450" y="3969050"/>
            <a:chExt cx="439725" cy="645800"/>
          </a:xfrm>
        </p:grpSpPr>
        <p:sp>
          <p:nvSpPr>
            <p:cNvPr id="1729" name="Google Shape;1729;p8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0" name="Google Shape;1730;p8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1" name="Google Shape;1731;p8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2" name="Google Shape;1732;p8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3" name="Google Shape;1733;p8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4" name="Google Shape;1734;p8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5" name="Google Shape;1735;p8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6" name="Google Shape;1736;p8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7" name="Google Shape;1737;p8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8" name="Google Shape;1738;p8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9" name="Google Shape;1739;p8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0" name="Google Shape;1740;p8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41" name="Google Shape;1741;p86"/>
          <p:cNvGrpSpPr/>
          <p:nvPr/>
        </p:nvGrpSpPr>
        <p:grpSpPr>
          <a:xfrm>
            <a:off x="9492927" y="5874326"/>
            <a:ext cx="753337" cy="1109484"/>
            <a:chOff x="5515450" y="3969050"/>
            <a:chExt cx="439725" cy="645800"/>
          </a:xfrm>
        </p:grpSpPr>
        <p:sp>
          <p:nvSpPr>
            <p:cNvPr id="1742" name="Google Shape;1742;p8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3" name="Google Shape;1743;p8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4" name="Google Shape;1744;p8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5" name="Google Shape;1745;p8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6" name="Google Shape;1746;p8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7" name="Google Shape;1747;p8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8" name="Google Shape;1748;p8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9" name="Google Shape;1749;p8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0" name="Google Shape;1750;p8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1" name="Google Shape;1751;p8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2" name="Google Shape;1752;p8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3" name="Google Shape;1753;p8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754" name="Google Shape;1754;p86"/>
          <p:cNvSpPr txBox="1">
            <a:spLocks noGrp="1"/>
          </p:cNvSpPr>
          <p:nvPr>
            <p:ph type="title"/>
          </p:nvPr>
        </p:nvSpPr>
        <p:spPr>
          <a:xfrm>
            <a:off x="4900400" y="1987733"/>
            <a:ext cx="5804700" cy="1584900"/>
          </a:xfrm>
          <a:prstGeom prst="rect">
            <a:avLst/>
          </a:prstGeom>
        </p:spPr>
        <p:txBody>
          <a:bodyPr spcFirstLastPara="1" wrap="square" lIns="121900" tIns="121900" rIns="121900" bIns="121900" anchor="ctr" anchorCtr="0">
            <a:noAutofit/>
          </a:bodyPr>
          <a:lstStyle>
            <a:lvl1pPr lvl="0" rtl="0">
              <a:lnSpc>
                <a:spcPct val="80000"/>
              </a:lnSpc>
              <a:spcBef>
                <a:spcPts val="0"/>
              </a:spcBef>
              <a:spcAft>
                <a:spcPts val="0"/>
              </a:spcAft>
              <a:buSzPts val="4800"/>
              <a:buNone/>
              <a:defRPr sz="67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755" name="Google Shape;1755;p86"/>
          <p:cNvSpPr txBox="1">
            <a:spLocks noGrp="1"/>
          </p:cNvSpPr>
          <p:nvPr>
            <p:ph type="title" idx="2" hasCustomPrompt="1"/>
          </p:nvPr>
        </p:nvSpPr>
        <p:spPr>
          <a:xfrm>
            <a:off x="1486800" y="1910847"/>
            <a:ext cx="3413700" cy="15849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16000">
                <a:solidFill>
                  <a:schemeClr val="accent4"/>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1756" name="Google Shape;1756;p86"/>
          <p:cNvSpPr txBox="1">
            <a:spLocks noGrp="1"/>
          </p:cNvSpPr>
          <p:nvPr>
            <p:ph type="subTitle" idx="1"/>
          </p:nvPr>
        </p:nvSpPr>
        <p:spPr>
          <a:xfrm>
            <a:off x="5101500" y="3731733"/>
            <a:ext cx="5383200" cy="6096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Section header 2">
  <p:cSld name="SECTION_HEADER_2">
    <p:spTree>
      <p:nvGrpSpPr>
        <p:cNvPr id="1" name="Shape 1757"/>
        <p:cNvGrpSpPr/>
        <p:nvPr/>
      </p:nvGrpSpPr>
      <p:grpSpPr>
        <a:xfrm>
          <a:off x="0" y="0"/>
          <a:ext cx="0" cy="0"/>
          <a:chOff x="0" y="0"/>
          <a:chExt cx="0" cy="0"/>
        </a:xfrm>
      </p:grpSpPr>
      <p:grpSp>
        <p:nvGrpSpPr>
          <p:cNvPr id="1758" name="Google Shape;1758;p87"/>
          <p:cNvGrpSpPr/>
          <p:nvPr/>
        </p:nvGrpSpPr>
        <p:grpSpPr>
          <a:xfrm>
            <a:off x="-328351" y="4921244"/>
            <a:ext cx="12867251" cy="2690861"/>
            <a:chOff x="-246269" y="3691025"/>
            <a:chExt cx="9650679" cy="2018196"/>
          </a:xfrm>
        </p:grpSpPr>
        <p:sp>
          <p:nvSpPr>
            <p:cNvPr id="1759" name="Google Shape;1759;p87"/>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60" name="Google Shape;1760;p87"/>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761" name="Google Shape;1761;p87"/>
            <p:cNvGrpSpPr/>
            <p:nvPr/>
          </p:nvGrpSpPr>
          <p:grpSpPr>
            <a:xfrm flipH="1">
              <a:off x="7404357" y="4140062"/>
              <a:ext cx="239507" cy="102499"/>
              <a:chOff x="1852125" y="2937450"/>
              <a:chExt cx="145925" cy="62450"/>
            </a:xfrm>
          </p:grpSpPr>
          <p:sp>
            <p:nvSpPr>
              <p:cNvPr id="1762" name="Google Shape;1762;p87"/>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63" name="Google Shape;1763;p87"/>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764" name="Google Shape;1764;p87"/>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765" name="Google Shape;1765;p87"/>
            <p:cNvGrpSpPr/>
            <p:nvPr/>
          </p:nvGrpSpPr>
          <p:grpSpPr>
            <a:xfrm flipH="1">
              <a:off x="1732385" y="3963716"/>
              <a:ext cx="239507" cy="102499"/>
              <a:chOff x="3312825" y="2965525"/>
              <a:chExt cx="145925" cy="62450"/>
            </a:xfrm>
          </p:grpSpPr>
          <p:sp>
            <p:nvSpPr>
              <p:cNvPr id="1766" name="Google Shape;1766;p87"/>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67" name="Google Shape;1767;p87"/>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1768" name="Google Shape;1768;p87"/>
          <p:cNvGrpSpPr/>
          <p:nvPr/>
        </p:nvGrpSpPr>
        <p:grpSpPr>
          <a:xfrm>
            <a:off x="-675833" y="5998583"/>
            <a:ext cx="13562408" cy="2789446"/>
            <a:chOff x="-506887" y="4499050"/>
            <a:chExt cx="10172060" cy="2092137"/>
          </a:xfrm>
        </p:grpSpPr>
        <p:sp>
          <p:nvSpPr>
            <p:cNvPr id="1769" name="Google Shape;1769;p87"/>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0" name="Google Shape;1770;p87"/>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71" name="Google Shape;1771;p87"/>
          <p:cNvGrpSpPr/>
          <p:nvPr/>
        </p:nvGrpSpPr>
        <p:grpSpPr>
          <a:xfrm flipH="1">
            <a:off x="844744" y="5577526"/>
            <a:ext cx="753337" cy="1109484"/>
            <a:chOff x="5515450" y="3969050"/>
            <a:chExt cx="439725" cy="645800"/>
          </a:xfrm>
        </p:grpSpPr>
        <p:sp>
          <p:nvSpPr>
            <p:cNvPr id="1772" name="Google Shape;1772;p8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3" name="Google Shape;1773;p8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4" name="Google Shape;1774;p8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5" name="Google Shape;1775;p8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6" name="Google Shape;1776;p8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7" name="Google Shape;1777;p8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8" name="Google Shape;1778;p8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9" name="Google Shape;1779;p8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0" name="Google Shape;1780;p8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1" name="Google Shape;1781;p8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2" name="Google Shape;1782;p8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3" name="Google Shape;1783;p8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84" name="Google Shape;1784;p87"/>
          <p:cNvGrpSpPr/>
          <p:nvPr/>
        </p:nvGrpSpPr>
        <p:grpSpPr>
          <a:xfrm flipH="1">
            <a:off x="1713044" y="5874326"/>
            <a:ext cx="753337" cy="1109484"/>
            <a:chOff x="5515450" y="3969050"/>
            <a:chExt cx="439725" cy="645800"/>
          </a:xfrm>
        </p:grpSpPr>
        <p:sp>
          <p:nvSpPr>
            <p:cNvPr id="1785" name="Google Shape;1785;p8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6" name="Google Shape;1786;p8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7" name="Google Shape;1787;p8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8" name="Google Shape;1788;p8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9" name="Google Shape;1789;p8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0" name="Google Shape;1790;p8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1" name="Google Shape;1791;p8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2" name="Google Shape;1792;p8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3" name="Google Shape;1793;p8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4" name="Google Shape;1794;p8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5" name="Google Shape;1795;p8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6" name="Google Shape;1796;p8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97" name="Google Shape;1797;p87"/>
          <p:cNvGrpSpPr/>
          <p:nvPr/>
        </p:nvGrpSpPr>
        <p:grpSpPr>
          <a:xfrm>
            <a:off x="10836877" y="5830159"/>
            <a:ext cx="753337" cy="1109484"/>
            <a:chOff x="5515450" y="3969050"/>
            <a:chExt cx="439725" cy="645800"/>
          </a:xfrm>
        </p:grpSpPr>
        <p:sp>
          <p:nvSpPr>
            <p:cNvPr id="1798" name="Google Shape;1798;p8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9" name="Google Shape;1799;p8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0" name="Google Shape;1800;p8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1" name="Google Shape;1801;p8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2" name="Google Shape;1802;p8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3" name="Google Shape;1803;p8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4" name="Google Shape;1804;p8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5" name="Google Shape;1805;p8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6" name="Google Shape;1806;p8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7" name="Google Shape;1807;p8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8" name="Google Shape;1808;p8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9" name="Google Shape;1809;p8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810" name="Google Shape;1810;p87"/>
          <p:cNvGrpSpPr/>
          <p:nvPr/>
        </p:nvGrpSpPr>
        <p:grpSpPr>
          <a:xfrm>
            <a:off x="9492927" y="5874326"/>
            <a:ext cx="753337" cy="1109484"/>
            <a:chOff x="5515450" y="3969050"/>
            <a:chExt cx="439725" cy="645800"/>
          </a:xfrm>
        </p:grpSpPr>
        <p:sp>
          <p:nvSpPr>
            <p:cNvPr id="1811" name="Google Shape;1811;p8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2" name="Google Shape;1812;p8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3" name="Google Shape;1813;p8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4" name="Google Shape;1814;p8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5" name="Google Shape;1815;p8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6" name="Google Shape;1816;p8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7" name="Google Shape;1817;p8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8" name="Google Shape;1818;p8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9" name="Google Shape;1819;p8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20" name="Google Shape;1820;p8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21" name="Google Shape;1821;p8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22" name="Google Shape;1822;p8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23" name="Google Shape;1823;p87"/>
          <p:cNvSpPr txBox="1">
            <a:spLocks noGrp="1"/>
          </p:cNvSpPr>
          <p:nvPr>
            <p:ph type="title"/>
          </p:nvPr>
        </p:nvSpPr>
        <p:spPr>
          <a:xfrm>
            <a:off x="1486800" y="1987733"/>
            <a:ext cx="5804700" cy="1584900"/>
          </a:xfrm>
          <a:prstGeom prst="rect">
            <a:avLst/>
          </a:prstGeom>
        </p:spPr>
        <p:txBody>
          <a:bodyPr spcFirstLastPara="1" wrap="square" lIns="121900" tIns="121900" rIns="121900" bIns="121900" anchor="ctr" anchorCtr="0">
            <a:noAutofit/>
          </a:bodyPr>
          <a:lstStyle>
            <a:lvl1pPr lvl="0" algn="r" rtl="0">
              <a:lnSpc>
                <a:spcPct val="80000"/>
              </a:lnSpc>
              <a:spcBef>
                <a:spcPts val="0"/>
              </a:spcBef>
              <a:spcAft>
                <a:spcPts val="0"/>
              </a:spcAft>
              <a:buSzPts val="4800"/>
              <a:buNone/>
              <a:defRPr sz="6700"/>
            </a:lvl1pPr>
            <a:lvl2pPr lvl="1" algn="r" rtl="0">
              <a:spcBef>
                <a:spcPts val="0"/>
              </a:spcBef>
              <a:spcAft>
                <a:spcPts val="0"/>
              </a:spcAft>
              <a:buSzPts val="4800"/>
              <a:buNone/>
              <a:defRPr sz="4800"/>
            </a:lvl2pPr>
            <a:lvl3pPr lvl="2" algn="r" rtl="0">
              <a:spcBef>
                <a:spcPts val="0"/>
              </a:spcBef>
              <a:spcAft>
                <a:spcPts val="0"/>
              </a:spcAft>
              <a:buSzPts val="4800"/>
              <a:buNone/>
              <a:defRPr sz="4800"/>
            </a:lvl3pPr>
            <a:lvl4pPr lvl="3" algn="r" rtl="0">
              <a:spcBef>
                <a:spcPts val="0"/>
              </a:spcBef>
              <a:spcAft>
                <a:spcPts val="0"/>
              </a:spcAft>
              <a:buSzPts val="4800"/>
              <a:buNone/>
              <a:defRPr sz="4800"/>
            </a:lvl4pPr>
            <a:lvl5pPr lvl="4" algn="r" rtl="0">
              <a:spcBef>
                <a:spcPts val="0"/>
              </a:spcBef>
              <a:spcAft>
                <a:spcPts val="0"/>
              </a:spcAft>
              <a:buSzPts val="4800"/>
              <a:buNone/>
              <a:defRPr sz="4800"/>
            </a:lvl5pPr>
            <a:lvl6pPr lvl="5" algn="r" rtl="0">
              <a:spcBef>
                <a:spcPts val="0"/>
              </a:spcBef>
              <a:spcAft>
                <a:spcPts val="0"/>
              </a:spcAft>
              <a:buSzPts val="4800"/>
              <a:buNone/>
              <a:defRPr sz="4800"/>
            </a:lvl6pPr>
            <a:lvl7pPr lvl="6" algn="r" rtl="0">
              <a:spcBef>
                <a:spcPts val="0"/>
              </a:spcBef>
              <a:spcAft>
                <a:spcPts val="0"/>
              </a:spcAft>
              <a:buSzPts val="4800"/>
              <a:buNone/>
              <a:defRPr sz="4800"/>
            </a:lvl7pPr>
            <a:lvl8pPr lvl="7" algn="r" rtl="0">
              <a:spcBef>
                <a:spcPts val="0"/>
              </a:spcBef>
              <a:spcAft>
                <a:spcPts val="0"/>
              </a:spcAft>
              <a:buSzPts val="4800"/>
              <a:buNone/>
              <a:defRPr sz="4800"/>
            </a:lvl8pPr>
            <a:lvl9pPr lvl="8" algn="r" rtl="0">
              <a:spcBef>
                <a:spcPts val="0"/>
              </a:spcBef>
              <a:spcAft>
                <a:spcPts val="0"/>
              </a:spcAft>
              <a:buSzPts val="4800"/>
              <a:buNone/>
              <a:defRPr sz="4800"/>
            </a:lvl9pPr>
          </a:lstStyle>
          <a:p>
            <a:endParaRPr/>
          </a:p>
        </p:txBody>
      </p:sp>
      <p:sp>
        <p:nvSpPr>
          <p:cNvPr id="1824" name="Google Shape;1824;p87"/>
          <p:cNvSpPr txBox="1">
            <a:spLocks noGrp="1"/>
          </p:cNvSpPr>
          <p:nvPr>
            <p:ph type="title" idx="2" hasCustomPrompt="1"/>
          </p:nvPr>
        </p:nvSpPr>
        <p:spPr>
          <a:xfrm>
            <a:off x="7291600" y="1910847"/>
            <a:ext cx="3413700" cy="1584900"/>
          </a:xfrm>
          <a:prstGeom prst="rect">
            <a:avLst/>
          </a:prstGeom>
        </p:spPr>
        <p:txBody>
          <a:bodyPr spcFirstLastPara="1" wrap="square" lIns="121900" tIns="121900" rIns="121900" bIns="121900" anchor="ctr" anchorCtr="0">
            <a:noAutofit/>
          </a:bodyPr>
          <a:lstStyle>
            <a:lvl1pPr lvl="0" algn="r" rtl="0">
              <a:spcBef>
                <a:spcPts val="0"/>
              </a:spcBef>
              <a:spcAft>
                <a:spcPts val="0"/>
              </a:spcAft>
              <a:buSzPts val="8000"/>
              <a:buNone/>
              <a:defRPr sz="16000">
                <a:solidFill>
                  <a:schemeClr val="accent4"/>
                </a:solidFill>
              </a:defRPr>
            </a:lvl1pPr>
            <a:lvl2pPr lvl="1" algn="r" rtl="0">
              <a:spcBef>
                <a:spcPts val="0"/>
              </a:spcBef>
              <a:spcAft>
                <a:spcPts val="0"/>
              </a:spcAft>
              <a:buSzPts val="8000"/>
              <a:buNone/>
              <a:defRPr sz="8000"/>
            </a:lvl2pPr>
            <a:lvl3pPr lvl="2" algn="r" rtl="0">
              <a:spcBef>
                <a:spcPts val="0"/>
              </a:spcBef>
              <a:spcAft>
                <a:spcPts val="0"/>
              </a:spcAft>
              <a:buSzPts val="8000"/>
              <a:buNone/>
              <a:defRPr sz="8000"/>
            </a:lvl3pPr>
            <a:lvl4pPr lvl="3" algn="r" rtl="0">
              <a:spcBef>
                <a:spcPts val="0"/>
              </a:spcBef>
              <a:spcAft>
                <a:spcPts val="0"/>
              </a:spcAft>
              <a:buSzPts val="8000"/>
              <a:buNone/>
              <a:defRPr sz="8000"/>
            </a:lvl4pPr>
            <a:lvl5pPr lvl="4" algn="r" rtl="0">
              <a:spcBef>
                <a:spcPts val="0"/>
              </a:spcBef>
              <a:spcAft>
                <a:spcPts val="0"/>
              </a:spcAft>
              <a:buSzPts val="8000"/>
              <a:buNone/>
              <a:defRPr sz="8000"/>
            </a:lvl5pPr>
            <a:lvl6pPr lvl="5" algn="r" rtl="0">
              <a:spcBef>
                <a:spcPts val="0"/>
              </a:spcBef>
              <a:spcAft>
                <a:spcPts val="0"/>
              </a:spcAft>
              <a:buSzPts val="8000"/>
              <a:buNone/>
              <a:defRPr sz="8000"/>
            </a:lvl6pPr>
            <a:lvl7pPr lvl="6" algn="r" rtl="0">
              <a:spcBef>
                <a:spcPts val="0"/>
              </a:spcBef>
              <a:spcAft>
                <a:spcPts val="0"/>
              </a:spcAft>
              <a:buSzPts val="8000"/>
              <a:buNone/>
              <a:defRPr sz="8000"/>
            </a:lvl7pPr>
            <a:lvl8pPr lvl="7" algn="r" rtl="0">
              <a:spcBef>
                <a:spcPts val="0"/>
              </a:spcBef>
              <a:spcAft>
                <a:spcPts val="0"/>
              </a:spcAft>
              <a:buSzPts val="8000"/>
              <a:buNone/>
              <a:defRPr sz="8000"/>
            </a:lvl8pPr>
            <a:lvl9pPr lvl="8" algn="r" rtl="0">
              <a:spcBef>
                <a:spcPts val="0"/>
              </a:spcBef>
              <a:spcAft>
                <a:spcPts val="0"/>
              </a:spcAft>
              <a:buSzPts val="8000"/>
              <a:buNone/>
              <a:defRPr sz="8000"/>
            </a:lvl9pPr>
          </a:lstStyle>
          <a:p>
            <a:r>
              <a:t>xx%</a:t>
            </a:r>
          </a:p>
        </p:txBody>
      </p:sp>
      <p:sp>
        <p:nvSpPr>
          <p:cNvPr id="1825" name="Google Shape;1825;p87"/>
          <p:cNvSpPr txBox="1">
            <a:spLocks noGrp="1"/>
          </p:cNvSpPr>
          <p:nvPr>
            <p:ph type="subTitle" idx="1"/>
          </p:nvPr>
        </p:nvSpPr>
        <p:spPr>
          <a:xfrm>
            <a:off x="1687900" y="3731733"/>
            <a:ext cx="5383200" cy="609600"/>
          </a:xfrm>
          <a:prstGeom prst="rect">
            <a:avLst/>
          </a:prstGeom>
        </p:spPr>
        <p:txBody>
          <a:bodyPr spcFirstLastPara="1" wrap="square" lIns="121900" tIns="121900" rIns="121900" bIns="121900" anchor="t" anchorCtr="0">
            <a:noAutofit/>
          </a:bodyPr>
          <a:lstStyle>
            <a:lvl1pPr lvl="0" algn="r" rtl="0">
              <a:lnSpc>
                <a:spcPct val="100000"/>
              </a:lnSpc>
              <a:spcBef>
                <a:spcPts val="0"/>
              </a:spcBef>
              <a:spcAft>
                <a:spcPts val="0"/>
              </a:spcAft>
              <a:buSzPts val="1900"/>
              <a:buNone/>
              <a:defRPr sz="2100"/>
            </a:lvl1pPr>
            <a:lvl2pPr lvl="1" algn="r" rtl="0">
              <a:lnSpc>
                <a:spcPct val="100000"/>
              </a:lnSpc>
              <a:spcBef>
                <a:spcPts val="0"/>
              </a:spcBef>
              <a:spcAft>
                <a:spcPts val="0"/>
              </a:spcAft>
              <a:buSzPts val="1900"/>
              <a:buNone/>
              <a:defRPr/>
            </a:lvl2pPr>
            <a:lvl3pPr lvl="2" algn="r" rtl="0">
              <a:lnSpc>
                <a:spcPct val="100000"/>
              </a:lnSpc>
              <a:spcBef>
                <a:spcPts val="0"/>
              </a:spcBef>
              <a:spcAft>
                <a:spcPts val="0"/>
              </a:spcAft>
              <a:buSzPts val="1900"/>
              <a:buNone/>
              <a:defRPr/>
            </a:lvl3pPr>
            <a:lvl4pPr lvl="3" algn="r" rtl="0">
              <a:lnSpc>
                <a:spcPct val="100000"/>
              </a:lnSpc>
              <a:spcBef>
                <a:spcPts val="0"/>
              </a:spcBef>
              <a:spcAft>
                <a:spcPts val="0"/>
              </a:spcAft>
              <a:buSzPts val="1900"/>
              <a:buNone/>
              <a:defRPr/>
            </a:lvl4pPr>
            <a:lvl5pPr lvl="4" algn="r" rtl="0">
              <a:lnSpc>
                <a:spcPct val="100000"/>
              </a:lnSpc>
              <a:spcBef>
                <a:spcPts val="0"/>
              </a:spcBef>
              <a:spcAft>
                <a:spcPts val="0"/>
              </a:spcAft>
              <a:buSzPts val="1900"/>
              <a:buNone/>
              <a:defRPr/>
            </a:lvl5pPr>
            <a:lvl6pPr lvl="5" algn="r" rtl="0">
              <a:lnSpc>
                <a:spcPct val="100000"/>
              </a:lnSpc>
              <a:spcBef>
                <a:spcPts val="0"/>
              </a:spcBef>
              <a:spcAft>
                <a:spcPts val="0"/>
              </a:spcAft>
              <a:buSzPts val="1900"/>
              <a:buNone/>
              <a:defRPr/>
            </a:lvl6pPr>
            <a:lvl7pPr lvl="6" algn="r" rtl="0">
              <a:lnSpc>
                <a:spcPct val="100000"/>
              </a:lnSpc>
              <a:spcBef>
                <a:spcPts val="0"/>
              </a:spcBef>
              <a:spcAft>
                <a:spcPts val="0"/>
              </a:spcAft>
              <a:buSzPts val="1900"/>
              <a:buNone/>
              <a:defRPr/>
            </a:lvl7pPr>
            <a:lvl8pPr lvl="7" algn="r" rtl="0">
              <a:lnSpc>
                <a:spcPct val="100000"/>
              </a:lnSpc>
              <a:spcBef>
                <a:spcPts val="0"/>
              </a:spcBef>
              <a:spcAft>
                <a:spcPts val="0"/>
              </a:spcAft>
              <a:buSzPts val="1900"/>
              <a:buNone/>
              <a:defRPr/>
            </a:lvl8pPr>
            <a:lvl9pPr lvl="8" algn="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1826"/>
        <p:cNvGrpSpPr/>
        <p:nvPr/>
      </p:nvGrpSpPr>
      <p:grpSpPr>
        <a:xfrm>
          <a:off x="0" y="0"/>
          <a:ext cx="0" cy="0"/>
          <a:chOff x="0" y="0"/>
          <a:chExt cx="0" cy="0"/>
        </a:xfrm>
      </p:grpSpPr>
      <p:grpSp>
        <p:nvGrpSpPr>
          <p:cNvPr id="1827" name="Google Shape;1827;p88"/>
          <p:cNvGrpSpPr/>
          <p:nvPr/>
        </p:nvGrpSpPr>
        <p:grpSpPr>
          <a:xfrm>
            <a:off x="-675833" y="5795388"/>
            <a:ext cx="13562408" cy="2789446"/>
            <a:chOff x="-506887" y="4346650"/>
            <a:chExt cx="10172060" cy="2092137"/>
          </a:xfrm>
        </p:grpSpPr>
        <p:sp>
          <p:nvSpPr>
            <p:cNvPr id="1828" name="Google Shape;1828;p88"/>
            <p:cNvSpPr/>
            <p:nvPr/>
          </p:nvSpPr>
          <p:spPr>
            <a:xfrm>
              <a:off x="-506887" y="43466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29" name="Google Shape;1829;p88"/>
            <p:cNvGrpSpPr/>
            <p:nvPr/>
          </p:nvGrpSpPr>
          <p:grpSpPr>
            <a:xfrm>
              <a:off x="2523546" y="4628462"/>
              <a:ext cx="239507" cy="102499"/>
              <a:chOff x="1852125" y="2937450"/>
              <a:chExt cx="145925" cy="62450"/>
            </a:xfrm>
          </p:grpSpPr>
          <p:sp>
            <p:nvSpPr>
              <p:cNvPr id="1830" name="Google Shape;1830;p88"/>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31" name="Google Shape;1831;p88"/>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32" name="Google Shape;1832;p88"/>
            <p:cNvSpPr/>
            <p:nvPr/>
          </p:nvSpPr>
          <p:spPr>
            <a:xfrm>
              <a:off x="336945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33" name="Google Shape;1833;p88"/>
            <p:cNvGrpSpPr/>
            <p:nvPr/>
          </p:nvGrpSpPr>
          <p:grpSpPr>
            <a:xfrm>
              <a:off x="5902600" y="4605399"/>
              <a:ext cx="425877" cy="300891"/>
              <a:chOff x="5597800" y="4757799"/>
              <a:chExt cx="425877" cy="300891"/>
            </a:xfrm>
          </p:grpSpPr>
          <p:sp>
            <p:nvSpPr>
              <p:cNvPr id="1834" name="Google Shape;1834;p88"/>
              <p:cNvSpPr/>
              <p:nvPr/>
            </p:nvSpPr>
            <p:spPr>
              <a:xfrm>
                <a:off x="559780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35" name="Google Shape;1835;p88"/>
              <p:cNvSpPr/>
              <p:nvPr/>
            </p:nvSpPr>
            <p:spPr>
              <a:xfrm>
                <a:off x="5750200" y="47577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1836" name="Google Shape;1836;p88"/>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37" name="Google Shape;1837;p88"/>
          <p:cNvSpPr txBox="1">
            <a:spLocks noGrp="1"/>
          </p:cNvSpPr>
          <p:nvPr>
            <p:ph type="title"/>
          </p:nvPr>
        </p:nvSpPr>
        <p:spPr>
          <a:xfrm>
            <a:off x="960000"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838" name="Google Shape;1838;p88"/>
          <p:cNvSpPr txBox="1">
            <a:spLocks noGrp="1"/>
          </p:cNvSpPr>
          <p:nvPr>
            <p:ph type="title" idx="2" hasCustomPrompt="1"/>
          </p:nvPr>
        </p:nvSpPr>
        <p:spPr>
          <a:xfrm>
            <a:off x="960000"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1839" name="Google Shape;1839;p88"/>
          <p:cNvSpPr txBox="1">
            <a:spLocks noGrp="1"/>
          </p:cNvSpPr>
          <p:nvPr>
            <p:ph type="subTitle" idx="1"/>
          </p:nvPr>
        </p:nvSpPr>
        <p:spPr>
          <a:xfrm>
            <a:off x="960000"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1840" name="Google Shape;1840;p88"/>
          <p:cNvSpPr txBox="1">
            <a:spLocks noGrp="1"/>
          </p:cNvSpPr>
          <p:nvPr>
            <p:ph type="title" idx="3"/>
          </p:nvPr>
        </p:nvSpPr>
        <p:spPr>
          <a:xfrm>
            <a:off x="3611867"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841" name="Google Shape;1841;p88"/>
          <p:cNvSpPr txBox="1">
            <a:spLocks noGrp="1"/>
          </p:cNvSpPr>
          <p:nvPr>
            <p:ph type="title" idx="4" hasCustomPrompt="1"/>
          </p:nvPr>
        </p:nvSpPr>
        <p:spPr>
          <a:xfrm>
            <a:off x="3611867"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1842" name="Google Shape;1842;p88"/>
          <p:cNvSpPr txBox="1">
            <a:spLocks noGrp="1"/>
          </p:cNvSpPr>
          <p:nvPr>
            <p:ph type="subTitle" idx="5"/>
          </p:nvPr>
        </p:nvSpPr>
        <p:spPr>
          <a:xfrm>
            <a:off x="3611867"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1843" name="Google Shape;1843;p88"/>
          <p:cNvSpPr txBox="1">
            <a:spLocks noGrp="1"/>
          </p:cNvSpPr>
          <p:nvPr>
            <p:ph type="title" idx="6"/>
          </p:nvPr>
        </p:nvSpPr>
        <p:spPr>
          <a:xfrm>
            <a:off x="6263733"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844" name="Google Shape;1844;p88"/>
          <p:cNvSpPr txBox="1">
            <a:spLocks noGrp="1"/>
          </p:cNvSpPr>
          <p:nvPr>
            <p:ph type="title" idx="7" hasCustomPrompt="1"/>
          </p:nvPr>
        </p:nvSpPr>
        <p:spPr>
          <a:xfrm>
            <a:off x="6263733"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1845" name="Google Shape;1845;p88"/>
          <p:cNvSpPr txBox="1">
            <a:spLocks noGrp="1"/>
          </p:cNvSpPr>
          <p:nvPr>
            <p:ph type="subTitle" idx="8"/>
          </p:nvPr>
        </p:nvSpPr>
        <p:spPr>
          <a:xfrm>
            <a:off x="6263733"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1846" name="Google Shape;1846;p88"/>
          <p:cNvSpPr txBox="1">
            <a:spLocks noGrp="1"/>
          </p:cNvSpPr>
          <p:nvPr>
            <p:ph type="title" idx="9"/>
          </p:nvPr>
        </p:nvSpPr>
        <p:spPr>
          <a:xfrm>
            <a:off x="8915600" y="2945783"/>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847" name="Google Shape;1847;p88"/>
          <p:cNvSpPr txBox="1">
            <a:spLocks noGrp="1"/>
          </p:cNvSpPr>
          <p:nvPr>
            <p:ph type="title" idx="13" hasCustomPrompt="1"/>
          </p:nvPr>
        </p:nvSpPr>
        <p:spPr>
          <a:xfrm>
            <a:off x="8915600"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1848" name="Google Shape;1848;p88"/>
          <p:cNvSpPr txBox="1">
            <a:spLocks noGrp="1"/>
          </p:cNvSpPr>
          <p:nvPr>
            <p:ph type="subTitle" idx="14"/>
          </p:nvPr>
        </p:nvSpPr>
        <p:spPr>
          <a:xfrm>
            <a:off x="8915600" y="3799350"/>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1849" name="Google Shape;1849;p88"/>
          <p:cNvSpPr txBox="1">
            <a:spLocks noGrp="1"/>
          </p:cNvSpPr>
          <p:nvPr>
            <p:ph type="title" idx="15"/>
          </p:nvPr>
        </p:nvSpPr>
        <p:spPr>
          <a:xfrm>
            <a:off x="960000" y="548640"/>
            <a:ext cx="10272000" cy="7317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1850" name="Google Shape;1850;p88"/>
          <p:cNvGrpSpPr/>
          <p:nvPr/>
        </p:nvGrpSpPr>
        <p:grpSpPr>
          <a:xfrm flipH="1">
            <a:off x="-43627" y="5214963"/>
            <a:ext cx="12279577" cy="1686812"/>
            <a:chOff x="-32950" y="3911320"/>
            <a:chExt cx="9209913" cy="1265141"/>
          </a:xfrm>
        </p:grpSpPr>
        <p:sp>
          <p:nvSpPr>
            <p:cNvPr id="1851" name="Google Shape;1851;p88"/>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852" name="Google Shape;1852;p88"/>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3" name="Google Shape;1853;p88"/>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854" name="Google Shape;1854;p88"/>
            <p:cNvGrpSpPr/>
            <p:nvPr/>
          </p:nvGrpSpPr>
          <p:grpSpPr>
            <a:xfrm flipH="1">
              <a:off x="8011161" y="3911320"/>
              <a:ext cx="565003" cy="832113"/>
              <a:chOff x="5515450" y="3969050"/>
              <a:chExt cx="439725" cy="645800"/>
            </a:xfrm>
          </p:grpSpPr>
          <p:sp>
            <p:nvSpPr>
              <p:cNvPr id="1855" name="Google Shape;1855;p88"/>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6" name="Google Shape;1856;p88"/>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7" name="Google Shape;1857;p88"/>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8" name="Google Shape;1858;p88"/>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9" name="Google Shape;1859;p88"/>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0" name="Google Shape;1860;p88"/>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1" name="Google Shape;1861;p88"/>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2" name="Google Shape;1862;p88"/>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3" name="Google Shape;1863;p88"/>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4" name="Google Shape;1864;p88"/>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5" name="Google Shape;1865;p88"/>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6" name="Google Shape;1866;p88"/>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67" name="Google Shape;1867;p88"/>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8" name="Google Shape;1868;p88"/>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869"/>
        <p:cNvGrpSpPr/>
        <p:nvPr/>
      </p:nvGrpSpPr>
      <p:grpSpPr>
        <a:xfrm>
          <a:off x="0" y="0"/>
          <a:ext cx="0" cy="0"/>
          <a:chOff x="0" y="0"/>
          <a:chExt cx="0" cy="0"/>
        </a:xfrm>
      </p:grpSpPr>
      <p:grpSp>
        <p:nvGrpSpPr>
          <p:cNvPr id="1870" name="Google Shape;1870;p89"/>
          <p:cNvGrpSpPr/>
          <p:nvPr/>
        </p:nvGrpSpPr>
        <p:grpSpPr>
          <a:xfrm>
            <a:off x="-675833" y="5795388"/>
            <a:ext cx="13562408" cy="2789446"/>
            <a:chOff x="-506887" y="4346650"/>
            <a:chExt cx="10172060" cy="2092137"/>
          </a:xfrm>
        </p:grpSpPr>
        <p:sp>
          <p:nvSpPr>
            <p:cNvPr id="1871" name="Google Shape;1871;p89"/>
            <p:cNvSpPr/>
            <p:nvPr/>
          </p:nvSpPr>
          <p:spPr>
            <a:xfrm flipH="1">
              <a:off x="-506887" y="43466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72" name="Google Shape;1872;p89"/>
            <p:cNvGrpSpPr/>
            <p:nvPr/>
          </p:nvGrpSpPr>
          <p:grpSpPr>
            <a:xfrm flipH="1">
              <a:off x="6395232" y="4628462"/>
              <a:ext cx="239507" cy="102499"/>
              <a:chOff x="1852125" y="2937450"/>
              <a:chExt cx="145925" cy="62450"/>
            </a:xfrm>
          </p:grpSpPr>
          <p:sp>
            <p:nvSpPr>
              <p:cNvPr id="1873" name="Google Shape;1873;p89"/>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74" name="Google Shape;1874;p89"/>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75" name="Google Shape;1875;p89"/>
            <p:cNvSpPr/>
            <p:nvPr/>
          </p:nvSpPr>
          <p:spPr>
            <a:xfrm flipH="1">
              <a:off x="5515358"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76" name="Google Shape;1876;p89"/>
            <p:cNvGrpSpPr/>
            <p:nvPr/>
          </p:nvGrpSpPr>
          <p:grpSpPr>
            <a:xfrm flipH="1">
              <a:off x="2829808" y="4605399"/>
              <a:ext cx="425877" cy="300891"/>
              <a:chOff x="5597800" y="4757799"/>
              <a:chExt cx="425877" cy="300891"/>
            </a:xfrm>
          </p:grpSpPr>
          <p:sp>
            <p:nvSpPr>
              <p:cNvPr id="1877" name="Google Shape;1877;p89"/>
              <p:cNvSpPr/>
              <p:nvPr/>
            </p:nvSpPr>
            <p:spPr>
              <a:xfrm>
                <a:off x="559780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78" name="Google Shape;1878;p89"/>
              <p:cNvSpPr/>
              <p:nvPr/>
            </p:nvSpPr>
            <p:spPr>
              <a:xfrm>
                <a:off x="5750200" y="47577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1879" name="Google Shape;1879;p89"/>
          <p:cNvSpPr txBox="1">
            <a:spLocks noGrp="1"/>
          </p:cNvSpPr>
          <p:nvPr>
            <p:ph type="title"/>
          </p:nvPr>
        </p:nvSpPr>
        <p:spPr>
          <a:xfrm>
            <a:off x="6096033" y="4087000"/>
            <a:ext cx="5136000" cy="709200"/>
          </a:xfrm>
          <a:prstGeom prst="rect">
            <a:avLst/>
          </a:prstGeom>
        </p:spPr>
        <p:txBody>
          <a:bodyPr spcFirstLastPara="1" wrap="square" lIns="121900" tIns="121900" rIns="121900" bIns="121900" anchor="ctr" anchorCtr="0">
            <a:noAutofit/>
          </a:bodyPr>
          <a:lstStyle>
            <a:lvl1pPr lvl="0" algn="r" rtl="0">
              <a:spcBef>
                <a:spcPts val="0"/>
              </a:spcBef>
              <a:spcAft>
                <a:spcPts val="0"/>
              </a:spcAft>
              <a:buSzPts val="4000"/>
              <a:buNone/>
              <a:defRPr sz="3300"/>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endParaRPr/>
          </a:p>
        </p:txBody>
      </p:sp>
      <p:sp>
        <p:nvSpPr>
          <p:cNvPr id="1880" name="Google Shape;1880;p89"/>
          <p:cNvSpPr txBox="1">
            <a:spLocks noGrp="1"/>
          </p:cNvSpPr>
          <p:nvPr>
            <p:ph type="subTitle" idx="1"/>
          </p:nvPr>
        </p:nvSpPr>
        <p:spPr>
          <a:xfrm>
            <a:off x="959967" y="1413400"/>
            <a:ext cx="10272000" cy="2320500"/>
          </a:xfrm>
          <a:prstGeom prst="rect">
            <a:avLst/>
          </a:prstGeom>
        </p:spPr>
        <p:txBody>
          <a:bodyPr spcFirstLastPara="1" wrap="square" lIns="121900" tIns="121900" rIns="121900" bIns="121900" anchor="ctr" anchorCtr="0">
            <a:noAutofit/>
          </a:bodyPr>
          <a:lstStyle>
            <a:lvl1pPr lvl="0" rtl="0">
              <a:lnSpc>
                <a:spcPct val="100000"/>
              </a:lnSpc>
              <a:spcBef>
                <a:spcPts val="0"/>
              </a:spcBef>
              <a:spcAft>
                <a:spcPts val="0"/>
              </a:spcAft>
              <a:buSzPts val="3300"/>
              <a:buNone/>
              <a:defRPr sz="4700"/>
            </a:lvl1pPr>
            <a:lvl2pPr lvl="1" algn="ctr" rtl="0">
              <a:lnSpc>
                <a:spcPct val="100000"/>
              </a:lnSpc>
              <a:spcBef>
                <a:spcPts val="0"/>
              </a:spcBef>
              <a:spcAft>
                <a:spcPts val="0"/>
              </a:spcAft>
              <a:buSzPts val="3300"/>
              <a:buNone/>
              <a:defRPr sz="3300"/>
            </a:lvl2pPr>
            <a:lvl3pPr lvl="2" algn="ctr" rtl="0">
              <a:lnSpc>
                <a:spcPct val="100000"/>
              </a:lnSpc>
              <a:spcBef>
                <a:spcPts val="0"/>
              </a:spcBef>
              <a:spcAft>
                <a:spcPts val="0"/>
              </a:spcAft>
              <a:buSzPts val="3300"/>
              <a:buNone/>
              <a:defRPr sz="3300"/>
            </a:lvl3pPr>
            <a:lvl4pPr lvl="3" algn="ctr" rtl="0">
              <a:lnSpc>
                <a:spcPct val="100000"/>
              </a:lnSpc>
              <a:spcBef>
                <a:spcPts val="0"/>
              </a:spcBef>
              <a:spcAft>
                <a:spcPts val="0"/>
              </a:spcAft>
              <a:buSzPts val="3300"/>
              <a:buNone/>
              <a:defRPr sz="3300"/>
            </a:lvl4pPr>
            <a:lvl5pPr lvl="4" algn="ctr" rtl="0">
              <a:lnSpc>
                <a:spcPct val="100000"/>
              </a:lnSpc>
              <a:spcBef>
                <a:spcPts val="0"/>
              </a:spcBef>
              <a:spcAft>
                <a:spcPts val="0"/>
              </a:spcAft>
              <a:buSzPts val="3300"/>
              <a:buNone/>
              <a:defRPr sz="3300"/>
            </a:lvl5pPr>
            <a:lvl6pPr lvl="5" algn="ctr" rtl="0">
              <a:lnSpc>
                <a:spcPct val="100000"/>
              </a:lnSpc>
              <a:spcBef>
                <a:spcPts val="0"/>
              </a:spcBef>
              <a:spcAft>
                <a:spcPts val="0"/>
              </a:spcAft>
              <a:buSzPts val="3300"/>
              <a:buNone/>
              <a:defRPr sz="3300"/>
            </a:lvl6pPr>
            <a:lvl7pPr lvl="6" algn="ctr" rtl="0">
              <a:lnSpc>
                <a:spcPct val="100000"/>
              </a:lnSpc>
              <a:spcBef>
                <a:spcPts val="0"/>
              </a:spcBef>
              <a:spcAft>
                <a:spcPts val="0"/>
              </a:spcAft>
              <a:buSzPts val="3300"/>
              <a:buNone/>
              <a:defRPr sz="3300"/>
            </a:lvl7pPr>
            <a:lvl8pPr lvl="7" algn="ctr" rtl="0">
              <a:lnSpc>
                <a:spcPct val="100000"/>
              </a:lnSpc>
              <a:spcBef>
                <a:spcPts val="0"/>
              </a:spcBef>
              <a:spcAft>
                <a:spcPts val="0"/>
              </a:spcAft>
              <a:buSzPts val="3300"/>
              <a:buNone/>
              <a:defRPr sz="3300"/>
            </a:lvl8pPr>
            <a:lvl9pPr lvl="8" algn="ctr" rtl="0">
              <a:lnSpc>
                <a:spcPct val="100000"/>
              </a:lnSpc>
              <a:spcBef>
                <a:spcPts val="0"/>
              </a:spcBef>
              <a:spcAft>
                <a:spcPts val="0"/>
              </a:spcAft>
              <a:buSzPts val="3300"/>
              <a:buNone/>
              <a:defRPr sz="3300"/>
            </a:lvl9pPr>
          </a:lstStyle>
          <a:p>
            <a:endParaRPr/>
          </a:p>
        </p:txBody>
      </p:sp>
      <p:grpSp>
        <p:nvGrpSpPr>
          <p:cNvPr id="1881" name="Google Shape;1881;p89"/>
          <p:cNvGrpSpPr/>
          <p:nvPr/>
        </p:nvGrpSpPr>
        <p:grpSpPr>
          <a:xfrm>
            <a:off x="-24903" y="5214963"/>
            <a:ext cx="12279577" cy="1686812"/>
            <a:chOff x="-32950" y="3911320"/>
            <a:chExt cx="9209913" cy="1265141"/>
          </a:xfrm>
        </p:grpSpPr>
        <p:sp>
          <p:nvSpPr>
            <p:cNvPr id="1882" name="Google Shape;1882;p8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883" name="Google Shape;1883;p8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4" name="Google Shape;1884;p8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885" name="Google Shape;1885;p89"/>
            <p:cNvGrpSpPr/>
            <p:nvPr/>
          </p:nvGrpSpPr>
          <p:grpSpPr>
            <a:xfrm flipH="1">
              <a:off x="8011161" y="3911320"/>
              <a:ext cx="565003" cy="832113"/>
              <a:chOff x="5515450" y="3969050"/>
              <a:chExt cx="439725" cy="645800"/>
            </a:xfrm>
          </p:grpSpPr>
          <p:sp>
            <p:nvSpPr>
              <p:cNvPr id="1886" name="Google Shape;1886;p89"/>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7" name="Google Shape;1887;p89"/>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8" name="Google Shape;1888;p89"/>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9" name="Google Shape;1889;p89"/>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0" name="Google Shape;1890;p89"/>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1" name="Google Shape;1891;p89"/>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2" name="Google Shape;1892;p89"/>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3" name="Google Shape;1893;p89"/>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4" name="Google Shape;1894;p89"/>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5" name="Google Shape;1895;p89"/>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6" name="Google Shape;1896;p89"/>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7" name="Google Shape;1897;p89"/>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98" name="Google Shape;1898;p8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9" name="Google Shape;1899;p8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1900"/>
        <p:cNvGrpSpPr/>
        <p:nvPr/>
      </p:nvGrpSpPr>
      <p:grpSpPr>
        <a:xfrm>
          <a:off x="0" y="0"/>
          <a:ext cx="0" cy="0"/>
          <a:chOff x="0" y="0"/>
          <a:chExt cx="0" cy="0"/>
        </a:xfrm>
      </p:grpSpPr>
      <p:sp>
        <p:nvSpPr>
          <p:cNvPr id="1901" name="Google Shape;1901;p90"/>
          <p:cNvSpPr/>
          <p:nvPr/>
        </p:nvSpPr>
        <p:spPr>
          <a:xfrm flipH="1">
            <a:off x="390733"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02" name="Google Shape;1902;p90"/>
          <p:cNvGrpSpPr/>
          <p:nvPr/>
        </p:nvGrpSpPr>
        <p:grpSpPr>
          <a:xfrm flipH="1">
            <a:off x="-43627" y="5214963"/>
            <a:ext cx="12279577" cy="1686812"/>
            <a:chOff x="-32950" y="3911320"/>
            <a:chExt cx="9209913" cy="1265141"/>
          </a:xfrm>
        </p:grpSpPr>
        <p:sp>
          <p:nvSpPr>
            <p:cNvPr id="1903" name="Google Shape;1903;p90"/>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904" name="Google Shape;1904;p90"/>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05" name="Google Shape;1905;p90"/>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906" name="Google Shape;1906;p90"/>
            <p:cNvGrpSpPr/>
            <p:nvPr/>
          </p:nvGrpSpPr>
          <p:grpSpPr>
            <a:xfrm flipH="1">
              <a:off x="8011161" y="3911320"/>
              <a:ext cx="565003" cy="832113"/>
              <a:chOff x="5515450" y="3969050"/>
              <a:chExt cx="439725" cy="645800"/>
            </a:xfrm>
          </p:grpSpPr>
          <p:sp>
            <p:nvSpPr>
              <p:cNvPr id="1907" name="Google Shape;1907;p9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08" name="Google Shape;1908;p9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09" name="Google Shape;1909;p9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0" name="Google Shape;1910;p9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1" name="Google Shape;1911;p9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2" name="Google Shape;1912;p9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3" name="Google Shape;1913;p9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4" name="Google Shape;1914;p9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5" name="Google Shape;1915;p9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6" name="Google Shape;1916;p9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7" name="Google Shape;1917;p9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8" name="Google Shape;1918;p9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19" name="Google Shape;1919;p90"/>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20" name="Google Shape;1920;p90"/>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21" name="Google Shape;1921;p90"/>
          <p:cNvSpPr txBox="1">
            <a:spLocks noGrp="1"/>
          </p:cNvSpPr>
          <p:nvPr>
            <p:ph type="subTitle" idx="1"/>
          </p:nvPr>
        </p:nvSpPr>
        <p:spPr>
          <a:xfrm>
            <a:off x="960000" y="3794733"/>
            <a:ext cx="3535500" cy="14631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922" name="Google Shape;1922;p90"/>
          <p:cNvSpPr txBox="1">
            <a:spLocks noGrp="1"/>
          </p:cNvSpPr>
          <p:nvPr>
            <p:ph type="title"/>
          </p:nvPr>
        </p:nvSpPr>
        <p:spPr>
          <a:xfrm>
            <a:off x="960000" y="1600333"/>
            <a:ext cx="3535500" cy="21945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and text 4">
  <p:cSld name="CUSTOM_2">
    <p:spTree>
      <p:nvGrpSpPr>
        <p:cNvPr id="1" name="Shape 1923"/>
        <p:cNvGrpSpPr/>
        <p:nvPr/>
      </p:nvGrpSpPr>
      <p:grpSpPr>
        <a:xfrm>
          <a:off x="0" y="0"/>
          <a:ext cx="0" cy="0"/>
          <a:chOff x="0" y="0"/>
          <a:chExt cx="0" cy="0"/>
        </a:xfrm>
      </p:grpSpPr>
      <p:sp>
        <p:nvSpPr>
          <p:cNvPr id="1924" name="Google Shape;1924;p91"/>
          <p:cNvSpPr/>
          <p:nvPr/>
        </p:nvSpPr>
        <p:spPr>
          <a:xfrm>
            <a:off x="390784"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25" name="Google Shape;1925;p91"/>
          <p:cNvSpPr txBox="1">
            <a:spLocks noGrp="1"/>
          </p:cNvSpPr>
          <p:nvPr>
            <p:ph type="subTitle" idx="1"/>
          </p:nvPr>
        </p:nvSpPr>
        <p:spPr>
          <a:xfrm>
            <a:off x="7574400" y="3896400"/>
            <a:ext cx="3048000" cy="13413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926" name="Google Shape;1926;p91"/>
          <p:cNvSpPr txBox="1">
            <a:spLocks noGrp="1"/>
          </p:cNvSpPr>
          <p:nvPr>
            <p:ph type="title"/>
          </p:nvPr>
        </p:nvSpPr>
        <p:spPr>
          <a:xfrm>
            <a:off x="7574400" y="2189612"/>
            <a:ext cx="3048000" cy="17067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1927" name="Google Shape;1927;p91"/>
          <p:cNvGrpSpPr/>
          <p:nvPr/>
        </p:nvGrpSpPr>
        <p:grpSpPr>
          <a:xfrm>
            <a:off x="-43932" y="5214963"/>
            <a:ext cx="12279577" cy="1686812"/>
            <a:chOff x="-32950" y="3911320"/>
            <a:chExt cx="9209913" cy="1265141"/>
          </a:xfrm>
        </p:grpSpPr>
        <p:sp>
          <p:nvSpPr>
            <p:cNvPr id="1928" name="Google Shape;1928;p91"/>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929" name="Google Shape;1929;p91"/>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0" name="Google Shape;1930;p91"/>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931" name="Google Shape;1931;p91"/>
            <p:cNvGrpSpPr/>
            <p:nvPr/>
          </p:nvGrpSpPr>
          <p:grpSpPr>
            <a:xfrm flipH="1">
              <a:off x="8011161" y="3911320"/>
              <a:ext cx="565003" cy="832113"/>
              <a:chOff x="5515450" y="3969050"/>
              <a:chExt cx="439725" cy="645800"/>
            </a:xfrm>
          </p:grpSpPr>
          <p:sp>
            <p:nvSpPr>
              <p:cNvPr id="1932" name="Google Shape;1932;p9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3" name="Google Shape;1933;p9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4" name="Google Shape;1934;p9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5" name="Google Shape;1935;p9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6" name="Google Shape;1936;p9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7" name="Google Shape;1937;p9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8" name="Google Shape;1938;p9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9" name="Google Shape;1939;p9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0" name="Google Shape;1940;p9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1" name="Google Shape;1941;p9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2" name="Google Shape;1942;p9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3" name="Google Shape;1943;p9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44" name="Google Shape;1944;p91"/>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5" name="Google Shape;1945;p91"/>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text 5">
  <p:cSld name="CUSTOM_2_1">
    <p:spTree>
      <p:nvGrpSpPr>
        <p:cNvPr id="1" name="Shape 1946"/>
        <p:cNvGrpSpPr/>
        <p:nvPr/>
      </p:nvGrpSpPr>
      <p:grpSpPr>
        <a:xfrm>
          <a:off x="0" y="0"/>
          <a:ext cx="0" cy="0"/>
          <a:chOff x="0" y="0"/>
          <a:chExt cx="0" cy="0"/>
        </a:xfrm>
      </p:grpSpPr>
      <p:sp>
        <p:nvSpPr>
          <p:cNvPr id="1947" name="Google Shape;1947;p92"/>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8" name="Google Shape;1948;p92"/>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49" name="Google Shape;1949;p92"/>
          <p:cNvGrpSpPr/>
          <p:nvPr/>
        </p:nvGrpSpPr>
        <p:grpSpPr>
          <a:xfrm flipH="1">
            <a:off x="-43627" y="5214963"/>
            <a:ext cx="12279577" cy="1686812"/>
            <a:chOff x="-32950" y="3911320"/>
            <a:chExt cx="9209913" cy="1265141"/>
          </a:xfrm>
        </p:grpSpPr>
        <p:sp>
          <p:nvSpPr>
            <p:cNvPr id="1950" name="Google Shape;1950;p92"/>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951" name="Google Shape;1951;p92"/>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2" name="Google Shape;1952;p92"/>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953" name="Google Shape;1953;p92"/>
            <p:cNvGrpSpPr/>
            <p:nvPr/>
          </p:nvGrpSpPr>
          <p:grpSpPr>
            <a:xfrm flipH="1">
              <a:off x="8011161" y="3911320"/>
              <a:ext cx="565003" cy="832113"/>
              <a:chOff x="5515450" y="3969050"/>
              <a:chExt cx="439725" cy="645800"/>
            </a:xfrm>
          </p:grpSpPr>
          <p:sp>
            <p:nvSpPr>
              <p:cNvPr id="1954" name="Google Shape;1954;p9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5" name="Google Shape;1955;p9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6" name="Google Shape;1956;p9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7" name="Google Shape;1957;p9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8" name="Google Shape;1958;p9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9" name="Google Shape;1959;p9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0" name="Google Shape;1960;p9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1" name="Google Shape;1961;p9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2" name="Google Shape;1962;p9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3" name="Google Shape;1963;p9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4" name="Google Shape;1964;p9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5" name="Google Shape;1965;p9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66" name="Google Shape;1966;p92"/>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7" name="Google Shape;1967;p92"/>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68" name="Google Shape;1968;p92"/>
          <p:cNvSpPr txBox="1">
            <a:spLocks noGrp="1"/>
          </p:cNvSpPr>
          <p:nvPr>
            <p:ph type="subTitle" idx="1"/>
          </p:nvPr>
        </p:nvSpPr>
        <p:spPr>
          <a:xfrm>
            <a:off x="3170000" y="5508000"/>
            <a:ext cx="58521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969" name="Google Shape;1969;p92"/>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1970"/>
        <p:cNvGrpSpPr/>
        <p:nvPr/>
      </p:nvGrpSpPr>
      <p:grpSpPr>
        <a:xfrm>
          <a:off x="0" y="0"/>
          <a:ext cx="0" cy="0"/>
          <a:chOff x="0" y="0"/>
          <a:chExt cx="0" cy="0"/>
        </a:xfrm>
      </p:grpSpPr>
      <p:sp>
        <p:nvSpPr>
          <p:cNvPr id="1971" name="Google Shape;1971;p93"/>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2" name="Google Shape;1972;p93"/>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73" name="Google Shape;1973;p93"/>
          <p:cNvGrpSpPr/>
          <p:nvPr/>
        </p:nvGrpSpPr>
        <p:grpSpPr>
          <a:xfrm>
            <a:off x="-43932" y="5214963"/>
            <a:ext cx="12279577" cy="1686812"/>
            <a:chOff x="-32950" y="3911320"/>
            <a:chExt cx="9209913" cy="1265141"/>
          </a:xfrm>
        </p:grpSpPr>
        <p:sp>
          <p:nvSpPr>
            <p:cNvPr id="1974" name="Google Shape;1974;p93"/>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975" name="Google Shape;1975;p93"/>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6" name="Google Shape;1976;p93"/>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977" name="Google Shape;1977;p93"/>
            <p:cNvGrpSpPr/>
            <p:nvPr/>
          </p:nvGrpSpPr>
          <p:grpSpPr>
            <a:xfrm flipH="1">
              <a:off x="8011161" y="3911320"/>
              <a:ext cx="565003" cy="832113"/>
              <a:chOff x="5515450" y="3969050"/>
              <a:chExt cx="439725" cy="645800"/>
            </a:xfrm>
          </p:grpSpPr>
          <p:sp>
            <p:nvSpPr>
              <p:cNvPr id="1978" name="Google Shape;1978;p93"/>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9" name="Google Shape;1979;p93"/>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0" name="Google Shape;1980;p93"/>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1" name="Google Shape;1981;p93"/>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2" name="Google Shape;1982;p93"/>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3" name="Google Shape;1983;p93"/>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4" name="Google Shape;1984;p93"/>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5" name="Google Shape;1985;p93"/>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6" name="Google Shape;1986;p93"/>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7" name="Google Shape;1987;p93"/>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8" name="Google Shape;1988;p93"/>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9" name="Google Shape;1989;p93"/>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90" name="Google Shape;1990;p93"/>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91" name="Google Shape;1991;p93"/>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92" name="Google Shape;1992;p93"/>
          <p:cNvSpPr txBox="1">
            <a:spLocks noGrp="1"/>
          </p:cNvSpPr>
          <p:nvPr>
            <p:ph type="subTitle" idx="1"/>
          </p:nvPr>
        </p:nvSpPr>
        <p:spPr>
          <a:xfrm>
            <a:off x="8062000" y="3078633"/>
            <a:ext cx="3170100" cy="13413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993" name="Google Shape;1993;p93"/>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4"/>
        <p:cNvGrpSpPr/>
        <p:nvPr/>
      </p:nvGrpSpPr>
      <p:grpSpPr>
        <a:xfrm>
          <a:off x="0" y="0"/>
          <a:ext cx="0" cy="0"/>
          <a:chOff x="0" y="0"/>
          <a:chExt cx="0" cy="0"/>
        </a:xfrm>
      </p:grpSpPr>
      <p:sp>
        <p:nvSpPr>
          <p:cNvPr id="55" name="Google Shape;55;p10"/>
          <p:cNvSpPr/>
          <p:nvPr/>
        </p:nvSpPr>
        <p:spPr>
          <a:xfrm>
            <a:off x="6096000" y="167"/>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56" name="Google Shape;56;p10"/>
          <p:cNvCxnSpPr/>
          <p:nvPr/>
        </p:nvCxnSpPr>
        <p:spPr>
          <a:xfrm>
            <a:off x="6706233" y="5994000"/>
            <a:ext cx="624300" cy="0"/>
          </a:xfrm>
          <a:prstGeom prst="straightConnector1">
            <a:avLst/>
          </a:prstGeom>
          <a:noFill/>
          <a:ln w="19050" cap="flat" cmpd="sng">
            <a:solidFill>
              <a:schemeClr val="lt1"/>
            </a:solidFill>
            <a:prstDash val="solid"/>
            <a:round/>
            <a:headEnd type="none" w="sm" len="sm"/>
            <a:tailEnd type="none" w="sm" len="sm"/>
          </a:ln>
        </p:spPr>
      </p:cxnSp>
      <p:sp>
        <p:nvSpPr>
          <p:cNvPr id="57" name="Google Shape;57;p10"/>
          <p:cNvSpPr txBox="1">
            <a:spLocks noGrp="1"/>
          </p:cNvSpPr>
          <p:nvPr>
            <p:ph type="title"/>
          </p:nvPr>
        </p:nvSpPr>
        <p:spPr>
          <a:xfrm>
            <a:off x="354000" y="1863133"/>
            <a:ext cx="5393700" cy="17577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Clr>
                <a:schemeClr val="dk1"/>
              </a:buClr>
              <a:buSzPts val="4800"/>
              <a:buNone/>
              <a:defRPr sz="4800">
                <a:solidFill>
                  <a:schemeClr val="dk1"/>
                </a:solidFill>
              </a:defRPr>
            </a:lvl1pPr>
            <a:lvl2pPr lvl="1" algn="ctr">
              <a:lnSpc>
                <a:spcPct val="100000"/>
              </a:lnSpc>
              <a:spcBef>
                <a:spcPts val="0"/>
              </a:spcBef>
              <a:spcAft>
                <a:spcPts val="0"/>
              </a:spcAft>
              <a:buClr>
                <a:schemeClr val="dk1"/>
              </a:buClr>
              <a:buSzPts val="4800"/>
              <a:buNone/>
              <a:defRPr sz="4800">
                <a:solidFill>
                  <a:schemeClr val="dk1"/>
                </a:solidFill>
              </a:defRPr>
            </a:lvl2pPr>
            <a:lvl3pPr lvl="2" algn="ctr">
              <a:lnSpc>
                <a:spcPct val="100000"/>
              </a:lnSpc>
              <a:spcBef>
                <a:spcPts val="0"/>
              </a:spcBef>
              <a:spcAft>
                <a:spcPts val="0"/>
              </a:spcAft>
              <a:buClr>
                <a:schemeClr val="dk1"/>
              </a:buClr>
              <a:buSzPts val="4800"/>
              <a:buNone/>
              <a:defRPr sz="4800">
                <a:solidFill>
                  <a:schemeClr val="dk1"/>
                </a:solidFill>
              </a:defRPr>
            </a:lvl3pPr>
            <a:lvl4pPr lvl="3" algn="ctr">
              <a:lnSpc>
                <a:spcPct val="100000"/>
              </a:lnSpc>
              <a:spcBef>
                <a:spcPts val="0"/>
              </a:spcBef>
              <a:spcAft>
                <a:spcPts val="0"/>
              </a:spcAft>
              <a:buClr>
                <a:schemeClr val="dk1"/>
              </a:buClr>
              <a:buSzPts val="4800"/>
              <a:buNone/>
              <a:defRPr sz="4800">
                <a:solidFill>
                  <a:schemeClr val="dk1"/>
                </a:solidFill>
              </a:defRPr>
            </a:lvl4pPr>
            <a:lvl5pPr lvl="4" algn="ctr">
              <a:lnSpc>
                <a:spcPct val="100000"/>
              </a:lnSpc>
              <a:spcBef>
                <a:spcPts val="0"/>
              </a:spcBef>
              <a:spcAft>
                <a:spcPts val="0"/>
              </a:spcAft>
              <a:buClr>
                <a:schemeClr val="dk1"/>
              </a:buClr>
              <a:buSzPts val="4800"/>
              <a:buNone/>
              <a:defRPr sz="4800">
                <a:solidFill>
                  <a:schemeClr val="dk1"/>
                </a:solidFill>
              </a:defRPr>
            </a:lvl5pPr>
            <a:lvl6pPr lvl="5" algn="ctr">
              <a:lnSpc>
                <a:spcPct val="100000"/>
              </a:lnSpc>
              <a:spcBef>
                <a:spcPts val="0"/>
              </a:spcBef>
              <a:spcAft>
                <a:spcPts val="0"/>
              </a:spcAft>
              <a:buClr>
                <a:schemeClr val="dk1"/>
              </a:buClr>
              <a:buSzPts val="4800"/>
              <a:buNone/>
              <a:defRPr sz="4800">
                <a:solidFill>
                  <a:schemeClr val="dk1"/>
                </a:solidFill>
              </a:defRPr>
            </a:lvl6pPr>
            <a:lvl7pPr lvl="6" algn="ctr">
              <a:lnSpc>
                <a:spcPct val="100000"/>
              </a:lnSpc>
              <a:spcBef>
                <a:spcPts val="0"/>
              </a:spcBef>
              <a:spcAft>
                <a:spcPts val="0"/>
              </a:spcAft>
              <a:buClr>
                <a:schemeClr val="dk1"/>
              </a:buClr>
              <a:buSzPts val="4800"/>
              <a:buNone/>
              <a:defRPr sz="4800">
                <a:solidFill>
                  <a:schemeClr val="dk1"/>
                </a:solidFill>
              </a:defRPr>
            </a:lvl7pPr>
            <a:lvl8pPr lvl="7" algn="ctr">
              <a:lnSpc>
                <a:spcPct val="100000"/>
              </a:lnSpc>
              <a:spcBef>
                <a:spcPts val="0"/>
              </a:spcBef>
              <a:spcAft>
                <a:spcPts val="0"/>
              </a:spcAft>
              <a:buClr>
                <a:schemeClr val="dk1"/>
              </a:buClr>
              <a:buSzPts val="4800"/>
              <a:buNone/>
              <a:defRPr sz="4800">
                <a:solidFill>
                  <a:schemeClr val="dk1"/>
                </a:solidFill>
              </a:defRPr>
            </a:lvl8pPr>
            <a:lvl9pPr lvl="8" algn="ctr">
              <a:lnSpc>
                <a:spcPct val="100000"/>
              </a:lnSpc>
              <a:spcBef>
                <a:spcPts val="0"/>
              </a:spcBef>
              <a:spcAft>
                <a:spcPts val="0"/>
              </a:spcAft>
              <a:buClr>
                <a:schemeClr val="dk1"/>
              </a:buClr>
              <a:buSzPts val="4800"/>
              <a:buNone/>
              <a:defRPr sz="4800">
                <a:solidFill>
                  <a:schemeClr val="dk1"/>
                </a:solidFill>
              </a:defRPr>
            </a:lvl9pPr>
          </a:lstStyle>
          <a:p>
            <a:endParaRPr/>
          </a:p>
        </p:txBody>
      </p:sp>
      <p:sp>
        <p:nvSpPr>
          <p:cNvPr id="58" name="Google Shape;58;p10"/>
          <p:cNvSpPr txBox="1">
            <a:spLocks noGrp="1"/>
          </p:cNvSpPr>
          <p:nvPr>
            <p:ph type="subTitle" idx="1"/>
          </p:nvPr>
        </p:nvSpPr>
        <p:spPr>
          <a:xfrm>
            <a:off x="354000" y="3647161"/>
            <a:ext cx="5393700" cy="17940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9" name="Google Shape;59;p10"/>
          <p:cNvSpPr txBox="1">
            <a:spLocks noGrp="1"/>
          </p:cNvSpPr>
          <p:nvPr>
            <p:ph type="body" idx="2"/>
          </p:nvPr>
        </p:nvSpPr>
        <p:spPr>
          <a:xfrm>
            <a:off x="6586000" y="965600"/>
            <a:ext cx="5115900" cy="4926900"/>
          </a:xfrm>
          <a:prstGeom prst="rect">
            <a:avLst/>
          </a:prstGeom>
          <a:noFill/>
          <a:ln>
            <a:noFill/>
          </a:ln>
        </p:spPr>
        <p:txBody>
          <a:bodyPr spcFirstLastPara="1" wrap="square" lIns="121900" tIns="121900" rIns="121900" bIns="121900" anchor="ctr" anchorCtr="0">
            <a:normAutofit/>
          </a:bodyPr>
          <a:lstStyle>
            <a:lvl1pPr marL="457200" lvl="0" indent="-381000" algn="l">
              <a:lnSpc>
                <a:spcPct val="115000"/>
              </a:lnSpc>
              <a:spcBef>
                <a:spcPts val="0"/>
              </a:spcBef>
              <a:spcAft>
                <a:spcPts val="0"/>
              </a:spcAft>
              <a:buClr>
                <a:schemeClr val="lt1"/>
              </a:buClr>
              <a:buSzPts val="2400"/>
              <a:buChar char="●"/>
              <a:defRPr>
                <a:solidFill>
                  <a:schemeClr val="lt1"/>
                </a:solidFill>
              </a:defRPr>
            </a:lvl1pPr>
            <a:lvl2pPr marL="914400" lvl="1" indent="-349250" algn="l">
              <a:lnSpc>
                <a:spcPct val="115000"/>
              </a:lnSpc>
              <a:spcBef>
                <a:spcPts val="0"/>
              </a:spcBef>
              <a:spcAft>
                <a:spcPts val="0"/>
              </a:spcAft>
              <a:buClr>
                <a:schemeClr val="lt1"/>
              </a:buClr>
              <a:buSzPts val="1900"/>
              <a:buChar char="○"/>
              <a:defRPr>
                <a:solidFill>
                  <a:schemeClr val="lt1"/>
                </a:solidFill>
              </a:defRPr>
            </a:lvl2pPr>
            <a:lvl3pPr marL="1371600" lvl="2" indent="-349250" algn="l">
              <a:lnSpc>
                <a:spcPct val="115000"/>
              </a:lnSpc>
              <a:spcBef>
                <a:spcPts val="0"/>
              </a:spcBef>
              <a:spcAft>
                <a:spcPts val="0"/>
              </a:spcAft>
              <a:buClr>
                <a:schemeClr val="lt1"/>
              </a:buClr>
              <a:buSzPts val="1900"/>
              <a:buChar char="■"/>
              <a:defRPr>
                <a:solidFill>
                  <a:schemeClr val="lt1"/>
                </a:solidFill>
              </a:defRPr>
            </a:lvl3pPr>
            <a:lvl4pPr marL="1828800" lvl="3" indent="-349250" algn="l">
              <a:lnSpc>
                <a:spcPct val="115000"/>
              </a:lnSpc>
              <a:spcBef>
                <a:spcPts val="0"/>
              </a:spcBef>
              <a:spcAft>
                <a:spcPts val="0"/>
              </a:spcAft>
              <a:buClr>
                <a:schemeClr val="lt1"/>
              </a:buClr>
              <a:buSzPts val="1900"/>
              <a:buChar char="●"/>
              <a:defRPr>
                <a:solidFill>
                  <a:schemeClr val="lt1"/>
                </a:solidFill>
              </a:defRPr>
            </a:lvl4pPr>
            <a:lvl5pPr marL="2286000" lvl="4" indent="-349250" algn="l">
              <a:lnSpc>
                <a:spcPct val="115000"/>
              </a:lnSpc>
              <a:spcBef>
                <a:spcPts val="0"/>
              </a:spcBef>
              <a:spcAft>
                <a:spcPts val="0"/>
              </a:spcAft>
              <a:buClr>
                <a:schemeClr val="lt1"/>
              </a:buClr>
              <a:buSzPts val="1900"/>
              <a:buChar char="○"/>
              <a:defRPr>
                <a:solidFill>
                  <a:schemeClr val="lt1"/>
                </a:solidFill>
              </a:defRPr>
            </a:lvl5pPr>
            <a:lvl6pPr marL="2743200" lvl="5" indent="-349250" algn="l">
              <a:lnSpc>
                <a:spcPct val="115000"/>
              </a:lnSpc>
              <a:spcBef>
                <a:spcPts val="0"/>
              </a:spcBef>
              <a:spcAft>
                <a:spcPts val="0"/>
              </a:spcAft>
              <a:buClr>
                <a:schemeClr val="lt1"/>
              </a:buClr>
              <a:buSzPts val="1900"/>
              <a:buChar char="■"/>
              <a:defRPr>
                <a:solidFill>
                  <a:schemeClr val="lt1"/>
                </a:solidFill>
              </a:defRPr>
            </a:lvl6pPr>
            <a:lvl7pPr marL="3200400" lvl="6" indent="-349250" algn="l">
              <a:lnSpc>
                <a:spcPct val="115000"/>
              </a:lnSpc>
              <a:spcBef>
                <a:spcPts val="0"/>
              </a:spcBef>
              <a:spcAft>
                <a:spcPts val="0"/>
              </a:spcAft>
              <a:buClr>
                <a:schemeClr val="lt1"/>
              </a:buClr>
              <a:buSzPts val="1900"/>
              <a:buChar char="●"/>
              <a:defRPr>
                <a:solidFill>
                  <a:schemeClr val="lt1"/>
                </a:solidFill>
              </a:defRPr>
            </a:lvl7pPr>
            <a:lvl8pPr marL="3657600" lvl="7" indent="-349250" algn="l">
              <a:lnSpc>
                <a:spcPct val="115000"/>
              </a:lnSpc>
              <a:spcBef>
                <a:spcPts val="0"/>
              </a:spcBef>
              <a:spcAft>
                <a:spcPts val="0"/>
              </a:spcAft>
              <a:buClr>
                <a:schemeClr val="lt1"/>
              </a:buClr>
              <a:buSzPts val="1900"/>
              <a:buChar char="○"/>
              <a:defRPr>
                <a:solidFill>
                  <a:schemeClr val="lt1"/>
                </a:solidFill>
              </a:defRPr>
            </a:lvl8pPr>
            <a:lvl9pPr marL="4114800" lvl="8" indent="-349250" algn="l">
              <a:lnSpc>
                <a:spcPct val="115000"/>
              </a:lnSpc>
              <a:spcBef>
                <a:spcPts val="0"/>
              </a:spcBef>
              <a:spcAft>
                <a:spcPts val="0"/>
              </a:spcAft>
              <a:buClr>
                <a:schemeClr val="lt1"/>
              </a:buClr>
              <a:buSzPts val="1900"/>
              <a:buChar char="■"/>
              <a:defRPr>
                <a:solidFill>
                  <a:schemeClr val="lt1"/>
                </a:solidFill>
              </a:defRPr>
            </a:lvl9pPr>
          </a:lstStyle>
          <a:p>
            <a:endParaRPr/>
          </a:p>
        </p:txBody>
      </p:sp>
      <p:sp>
        <p:nvSpPr>
          <p:cNvPr id="60" name="Google Shape;60;p10"/>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and text 2">
  <p:cSld name="CUSTOM_1_1">
    <p:spTree>
      <p:nvGrpSpPr>
        <p:cNvPr id="1" name="Shape 1994"/>
        <p:cNvGrpSpPr/>
        <p:nvPr/>
      </p:nvGrpSpPr>
      <p:grpSpPr>
        <a:xfrm>
          <a:off x="0" y="0"/>
          <a:ext cx="0" cy="0"/>
          <a:chOff x="0" y="0"/>
          <a:chExt cx="0" cy="0"/>
        </a:xfrm>
      </p:grpSpPr>
      <p:sp>
        <p:nvSpPr>
          <p:cNvPr id="1995" name="Google Shape;1995;p94"/>
          <p:cNvSpPr/>
          <p:nvPr/>
        </p:nvSpPr>
        <p:spPr>
          <a:xfrm>
            <a:off x="390784"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96" name="Google Shape;1996;p94"/>
          <p:cNvGrpSpPr/>
          <p:nvPr/>
        </p:nvGrpSpPr>
        <p:grpSpPr>
          <a:xfrm>
            <a:off x="-43932" y="5214963"/>
            <a:ext cx="12279577" cy="1686812"/>
            <a:chOff x="-32950" y="3911320"/>
            <a:chExt cx="9209913" cy="1265141"/>
          </a:xfrm>
        </p:grpSpPr>
        <p:sp>
          <p:nvSpPr>
            <p:cNvPr id="1997" name="Google Shape;1997;p9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998" name="Google Shape;1998;p9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99" name="Google Shape;1999;p9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000" name="Google Shape;2000;p94"/>
            <p:cNvGrpSpPr/>
            <p:nvPr/>
          </p:nvGrpSpPr>
          <p:grpSpPr>
            <a:xfrm flipH="1">
              <a:off x="8011161" y="3911320"/>
              <a:ext cx="565003" cy="832113"/>
              <a:chOff x="5515450" y="3969050"/>
              <a:chExt cx="439725" cy="645800"/>
            </a:xfrm>
          </p:grpSpPr>
          <p:sp>
            <p:nvSpPr>
              <p:cNvPr id="2001" name="Google Shape;2001;p94"/>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2" name="Google Shape;2002;p94"/>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3" name="Google Shape;2003;p94"/>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4" name="Google Shape;2004;p94"/>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5" name="Google Shape;2005;p94"/>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6" name="Google Shape;2006;p94"/>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7" name="Google Shape;2007;p94"/>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8" name="Google Shape;2008;p94"/>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9" name="Google Shape;2009;p94"/>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0" name="Google Shape;2010;p94"/>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1" name="Google Shape;2011;p94"/>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2" name="Google Shape;2012;p94"/>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13" name="Google Shape;2013;p9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4" name="Google Shape;2014;p9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15" name="Google Shape;2015;p94"/>
          <p:cNvSpPr txBox="1">
            <a:spLocks noGrp="1"/>
          </p:cNvSpPr>
          <p:nvPr>
            <p:ph type="subTitle" idx="1"/>
          </p:nvPr>
        </p:nvSpPr>
        <p:spPr>
          <a:xfrm>
            <a:off x="6534883" y="3449400"/>
            <a:ext cx="2682300" cy="15849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16" name="Google Shape;2016;p94"/>
          <p:cNvSpPr txBox="1">
            <a:spLocks noGrp="1"/>
          </p:cNvSpPr>
          <p:nvPr>
            <p:ph type="title"/>
          </p:nvPr>
        </p:nvSpPr>
        <p:spPr>
          <a:xfrm>
            <a:off x="6534883" y="2230200"/>
            <a:ext cx="2682300" cy="12192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2017"/>
        <p:cNvGrpSpPr/>
        <p:nvPr/>
      </p:nvGrpSpPr>
      <p:grpSpPr>
        <a:xfrm>
          <a:off x="0" y="0"/>
          <a:ext cx="0" cy="0"/>
          <a:chOff x="0" y="0"/>
          <a:chExt cx="0" cy="0"/>
        </a:xfrm>
      </p:grpSpPr>
      <p:sp>
        <p:nvSpPr>
          <p:cNvPr id="2018" name="Google Shape;2018;p95"/>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9" name="Google Shape;2019;p95"/>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020" name="Google Shape;2020;p95"/>
          <p:cNvGrpSpPr/>
          <p:nvPr/>
        </p:nvGrpSpPr>
        <p:grpSpPr>
          <a:xfrm flipH="1">
            <a:off x="-43627" y="5214963"/>
            <a:ext cx="12279577" cy="1686812"/>
            <a:chOff x="-32950" y="3911320"/>
            <a:chExt cx="9209913" cy="1265141"/>
          </a:xfrm>
        </p:grpSpPr>
        <p:sp>
          <p:nvSpPr>
            <p:cNvPr id="2021" name="Google Shape;2021;p95"/>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022" name="Google Shape;2022;p95"/>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3" name="Google Shape;2023;p95"/>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024" name="Google Shape;2024;p95"/>
            <p:cNvGrpSpPr/>
            <p:nvPr/>
          </p:nvGrpSpPr>
          <p:grpSpPr>
            <a:xfrm flipH="1">
              <a:off x="8011161" y="3911320"/>
              <a:ext cx="565003" cy="832113"/>
              <a:chOff x="5515450" y="3969050"/>
              <a:chExt cx="439725" cy="645800"/>
            </a:xfrm>
          </p:grpSpPr>
          <p:sp>
            <p:nvSpPr>
              <p:cNvPr id="2025" name="Google Shape;2025;p9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6" name="Google Shape;2026;p9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7" name="Google Shape;2027;p9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8" name="Google Shape;2028;p9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9" name="Google Shape;2029;p9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0" name="Google Shape;2030;p9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1" name="Google Shape;2031;p9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2" name="Google Shape;2032;p9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3" name="Google Shape;2033;p9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4" name="Google Shape;2034;p9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5" name="Google Shape;2035;p9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6" name="Google Shape;2036;p9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37" name="Google Shape;2037;p95"/>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8" name="Google Shape;2038;p95"/>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39" name="Google Shape;2039;p95"/>
          <p:cNvSpPr txBox="1">
            <a:spLocks noGrp="1"/>
          </p:cNvSpPr>
          <p:nvPr>
            <p:ph type="title"/>
          </p:nvPr>
        </p:nvSpPr>
        <p:spPr>
          <a:xfrm>
            <a:off x="9600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40" name="Google Shape;2040;p95"/>
          <p:cNvSpPr txBox="1">
            <a:spLocks noGrp="1"/>
          </p:cNvSpPr>
          <p:nvPr>
            <p:ph type="subTitle" idx="1"/>
          </p:nvPr>
        </p:nvSpPr>
        <p:spPr>
          <a:xfrm>
            <a:off x="9600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41" name="Google Shape;2041;p95"/>
          <p:cNvSpPr txBox="1">
            <a:spLocks noGrp="1"/>
          </p:cNvSpPr>
          <p:nvPr>
            <p:ph type="title" idx="2"/>
          </p:nvPr>
        </p:nvSpPr>
        <p:spPr>
          <a:xfrm>
            <a:off x="45384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42" name="Google Shape;2042;p95"/>
          <p:cNvSpPr txBox="1">
            <a:spLocks noGrp="1"/>
          </p:cNvSpPr>
          <p:nvPr>
            <p:ph type="subTitle" idx="3"/>
          </p:nvPr>
        </p:nvSpPr>
        <p:spPr>
          <a:xfrm>
            <a:off x="45384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43" name="Google Shape;2043;p95"/>
          <p:cNvSpPr txBox="1">
            <a:spLocks noGrp="1"/>
          </p:cNvSpPr>
          <p:nvPr>
            <p:ph type="title" idx="4"/>
          </p:nvPr>
        </p:nvSpPr>
        <p:spPr>
          <a:xfrm>
            <a:off x="81168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44" name="Google Shape;2044;p95"/>
          <p:cNvSpPr txBox="1">
            <a:spLocks noGrp="1"/>
          </p:cNvSpPr>
          <p:nvPr>
            <p:ph type="subTitle" idx="5"/>
          </p:nvPr>
        </p:nvSpPr>
        <p:spPr>
          <a:xfrm>
            <a:off x="81168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45" name="Google Shape;2045;p95"/>
          <p:cNvSpPr txBox="1">
            <a:spLocks noGrp="1"/>
          </p:cNvSpPr>
          <p:nvPr>
            <p:ph type="title" idx="6"/>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three columns 1">
  <p:cSld name="BLANK_1_1_1_2_1">
    <p:spTree>
      <p:nvGrpSpPr>
        <p:cNvPr id="1" name="Shape 2046"/>
        <p:cNvGrpSpPr/>
        <p:nvPr/>
      </p:nvGrpSpPr>
      <p:grpSpPr>
        <a:xfrm>
          <a:off x="0" y="0"/>
          <a:ext cx="0" cy="0"/>
          <a:chOff x="0" y="0"/>
          <a:chExt cx="0" cy="0"/>
        </a:xfrm>
      </p:grpSpPr>
      <p:sp>
        <p:nvSpPr>
          <p:cNvPr id="2047" name="Google Shape;2047;p96"/>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48" name="Google Shape;2048;p96"/>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049" name="Google Shape;2049;p96"/>
          <p:cNvGrpSpPr/>
          <p:nvPr/>
        </p:nvGrpSpPr>
        <p:grpSpPr>
          <a:xfrm flipH="1">
            <a:off x="-43627" y="5214963"/>
            <a:ext cx="12279577" cy="1686812"/>
            <a:chOff x="-32950" y="3911320"/>
            <a:chExt cx="9209913" cy="1265141"/>
          </a:xfrm>
        </p:grpSpPr>
        <p:sp>
          <p:nvSpPr>
            <p:cNvPr id="2050" name="Google Shape;2050;p96"/>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051" name="Google Shape;2051;p96"/>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2" name="Google Shape;2052;p96"/>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053" name="Google Shape;2053;p96"/>
            <p:cNvGrpSpPr/>
            <p:nvPr/>
          </p:nvGrpSpPr>
          <p:grpSpPr>
            <a:xfrm flipH="1">
              <a:off x="8011161" y="3911320"/>
              <a:ext cx="565003" cy="832113"/>
              <a:chOff x="5515450" y="3969050"/>
              <a:chExt cx="439725" cy="645800"/>
            </a:xfrm>
          </p:grpSpPr>
          <p:sp>
            <p:nvSpPr>
              <p:cNvPr id="2054" name="Google Shape;2054;p9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5" name="Google Shape;2055;p9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6" name="Google Shape;2056;p9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7" name="Google Shape;2057;p9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8" name="Google Shape;2058;p9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9" name="Google Shape;2059;p9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0" name="Google Shape;2060;p9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1" name="Google Shape;2061;p9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2" name="Google Shape;2062;p9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3" name="Google Shape;2063;p9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4" name="Google Shape;2064;p9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5" name="Google Shape;2065;p9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66" name="Google Shape;2066;p96"/>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7" name="Google Shape;2067;p96"/>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68" name="Google Shape;2068;p96"/>
          <p:cNvSpPr txBox="1">
            <a:spLocks noGrp="1"/>
          </p:cNvSpPr>
          <p:nvPr>
            <p:ph type="title"/>
          </p:nvPr>
        </p:nvSpPr>
        <p:spPr>
          <a:xfrm>
            <a:off x="1503767"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69" name="Google Shape;2069;p96"/>
          <p:cNvSpPr txBox="1">
            <a:spLocks noGrp="1"/>
          </p:cNvSpPr>
          <p:nvPr>
            <p:ph type="subTitle" idx="1"/>
          </p:nvPr>
        </p:nvSpPr>
        <p:spPr>
          <a:xfrm>
            <a:off x="1503767"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70" name="Google Shape;2070;p96"/>
          <p:cNvSpPr txBox="1">
            <a:spLocks noGrp="1"/>
          </p:cNvSpPr>
          <p:nvPr>
            <p:ph type="title" idx="2"/>
          </p:nvPr>
        </p:nvSpPr>
        <p:spPr>
          <a:xfrm>
            <a:off x="4857599"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71" name="Google Shape;2071;p96"/>
          <p:cNvSpPr txBox="1">
            <a:spLocks noGrp="1"/>
          </p:cNvSpPr>
          <p:nvPr>
            <p:ph type="subTitle" idx="3"/>
          </p:nvPr>
        </p:nvSpPr>
        <p:spPr>
          <a:xfrm>
            <a:off x="4857598"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72" name="Google Shape;2072;p96"/>
          <p:cNvSpPr txBox="1">
            <a:spLocks noGrp="1"/>
          </p:cNvSpPr>
          <p:nvPr>
            <p:ph type="title" idx="4"/>
          </p:nvPr>
        </p:nvSpPr>
        <p:spPr>
          <a:xfrm>
            <a:off x="8211432"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73" name="Google Shape;2073;p96"/>
          <p:cNvSpPr txBox="1">
            <a:spLocks noGrp="1"/>
          </p:cNvSpPr>
          <p:nvPr>
            <p:ph type="subTitle" idx="5"/>
          </p:nvPr>
        </p:nvSpPr>
        <p:spPr>
          <a:xfrm>
            <a:off x="8211429"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74" name="Google Shape;2074;p96"/>
          <p:cNvSpPr txBox="1">
            <a:spLocks noGrp="1"/>
          </p:cNvSpPr>
          <p:nvPr>
            <p:ph type="title" idx="6"/>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2075"/>
        <p:cNvGrpSpPr/>
        <p:nvPr/>
      </p:nvGrpSpPr>
      <p:grpSpPr>
        <a:xfrm>
          <a:off x="0" y="0"/>
          <a:ext cx="0" cy="0"/>
          <a:chOff x="0" y="0"/>
          <a:chExt cx="0" cy="0"/>
        </a:xfrm>
      </p:grpSpPr>
      <p:sp>
        <p:nvSpPr>
          <p:cNvPr id="2076" name="Google Shape;2076;p97"/>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77" name="Google Shape;2077;p97"/>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078" name="Google Shape;2078;p97"/>
          <p:cNvGrpSpPr/>
          <p:nvPr/>
        </p:nvGrpSpPr>
        <p:grpSpPr>
          <a:xfrm>
            <a:off x="-43932" y="5214963"/>
            <a:ext cx="12279577" cy="1686812"/>
            <a:chOff x="-32950" y="3911320"/>
            <a:chExt cx="9209913" cy="1265141"/>
          </a:xfrm>
        </p:grpSpPr>
        <p:sp>
          <p:nvSpPr>
            <p:cNvPr id="2079" name="Google Shape;2079;p97"/>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080" name="Google Shape;2080;p97"/>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1" name="Google Shape;2081;p97"/>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082" name="Google Shape;2082;p97"/>
            <p:cNvGrpSpPr/>
            <p:nvPr/>
          </p:nvGrpSpPr>
          <p:grpSpPr>
            <a:xfrm flipH="1">
              <a:off x="8011161" y="3911320"/>
              <a:ext cx="565003" cy="832113"/>
              <a:chOff x="5515450" y="3969050"/>
              <a:chExt cx="439725" cy="645800"/>
            </a:xfrm>
          </p:grpSpPr>
          <p:sp>
            <p:nvSpPr>
              <p:cNvPr id="2083" name="Google Shape;2083;p9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4" name="Google Shape;2084;p9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5" name="Google Shape;2085;p9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6" name="Google Shape;2086;p9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7" name="Google Shape;2087;p9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8" name="Google Shape;2088;p9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9" name="Google Shape;2089;p9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0" name="Google Shape;2090;p9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1" name="Google Shape;2091;p9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2" name="Google Shape;2092;p9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3" name="Google Shape;2093;p9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4" name="Google Shape;2094;p9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95" name="Google Shape;2095;p97"/>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6" name="Google Shape;2096;p97"/>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97" name="Google Shape;2097;p97"/>
          <p:cNvSpPr txBox="1">
            <a:spLocks noGrp="1"/>
          </p:cNvSpPr>
          <p:nvPr>
            <p:ph type="title"/>
          </p:nvPr>
        </p:nvSpPr>
        <p:spPr>
          <a:xfrm>
            <a:off x="960012"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98" name="Google Shape;2098;p97"/>
          <p:cNvSpPr txBox="1">
            <a:spLocks noGrp="1"/>
          </p:cNvSpPr>
          <p:nvPr>
            <p:ph type="subTitle" idx="1"/>
          </p:nvPr>
        </p:nvSpPr>
        <p:spPr>
          <a:xfrm>
            <a:off x="960012"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99" name="Google Shape;2099;p97"/>
          <p:cNvSpPr txBox="1">
            <a:spLocks noGrp="1"/>
          </p:cNvSpPr>
          <p:nvPr>
            <p:ph type="title" idx="2"/>
          </p:nvPr>
        </p:nvSpPr>
        <p:spPr>
          <a:xfrm>
            <a:off x="6345082"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00" name="Google Shape;2100;p97"/>
          <p:cNvSpPr txBox="1">
            <a:spLocks noGrp="1"/>
          </p:cNvSpPr>
          <p:nvPr>
            <p:ph type="subTitle" idx="3"/>
          </p:nvPr>
        </p:nvSpPr>
        <p:spPr>
          <a:xfrm>
            <a:off x="6345075"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01" name="Google Shape;2101;p97"/>
          <p:cNvSpPr txBox="1">
            <a:spLocks noGrp="1"/>
          </p:cNvSpPr>
          <p:nvPr>
            <p:ph type="title" idx="4"/>
          </p:nvPr>
        </p:nvSpPr>
        <p:spPr>
          <a:xfrm>
            <a:off x="3652547"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02" name="Google Shape;2102;p97"/>
          <p:cNvSpPr txBox="1">
            <a:spLocks noGrp="1"/>
          </p:cNvSpPr>
          <p:nvPr>
            <p:ph type="subTitle" idx="5"/>
          </p:nvPr>
        </p:nvSpPr>
        <p:spPr>
          <a:xfrm>
            <a:off x="3652543"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03" name="Google Shape;2103;p97"/>
          <p:cNvSpPr txBox="1">
            <a:spLocks noGrp="1"/>
          </p:cNvSpPr>
          <p:nvPr>
            <p:ph type="title" idx="6"/>
          </p:nvPr>
        </p:nvSpPr>
        <p:spPr>
          <a:xfrm>
            <a:off x="9037617"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04" name="Google Shape;2104;p97"/>
          <p:cNvSpPr txBox="1">
            <a:spLocks noGrp="1"/>
          </p:cNvSpPr>
          <p:nvPr>
            <p:ph type="subTitle" idx="7"/>
          </p:nvPr>
        </p:nvSpPr>
        <p:spPr>
          <a:xfrm>
            <a:off x="9037607"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05" name="Google Shape;2105;p97"/>
          <p:cNvSpPr txBox="1">
            <a:spLocks noGrp="1"/>
          </p:cNvSpPr>
          <p:nvPr>
            <p:ph type="title" idx="8"/>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four columns 1">
  <p:cSld name="BLANK_1_1_1_1_2">
    <p:spTree>
      <p:nvGrpSpPr>
        <p:cNvPr id="1" name="Shape 2106"/>
        <p:cNvGrpSpPr/>
        <p:nvPr/>
      </p:nvGrpSpPr>
      <p:grpSpPr>
        <a:xfrm>
          <a:off x="0" y="0"/>
          <a:ext cx="0" cy="0"/>
          <a:chOff x="0" y="0"/>
          <a:chExt cx="0" cy="0"/>
        </a:xfrm>
      </p:grpSpPr>
      <p:sp>
        <p:nvSpPr>
          <p:cNvPr id="2107" name="Google Shape;2107;p98"/>
          <p:cNvSpPr/>
          <p:nvPr/>
        </p:nvSpPr>
        <p:spPr>
          <a:xfrm flipH="1">
            <a:off x="390733" y="1478733"/>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08" name="Google Shape;2108;p98"/>
          <p:cNvSpPr/>
          <p:nvPr/>
        </p:nvSpPr>
        <p:spPr>
          <a:xfrm flipH="1">
            <a:off x="6192733" y="1478733"/>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09" name="Google Shape;2109;p98"/>
          <p:cNvSpPr/>
          <p:nvPr/>
        </p:nvSpPr>
        <p:spPr>
          <a:xfrm flipH="1">
            <a:off x="390733" y="4095600"/>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0" name="Google Shape;2110;p98"/>
          <p:cNvSpPr/>
          <p:nvPr/>
        </p:nvSpPr>
        <p:spPr>
          <a:xfrm flipH="1">
            <a:off x="6192733" y="4095600"/>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1" name="Google Shape;2111;p98"/>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112" name="Google Shape;2112;p98"/>
          <p:cNvGrpSpPr/>
          <p:nvPr/>
        </p:nvGrpSpPr>
        <p:grpSpPr>
          <a:xfrm flipH="1">
            <a:off x="-43627" y="5214963"/>
            <a:ext cx="12279577" cy="1686812"/>
            <a:chOff x="-32950" y="3911320"/>
            <a:chExt cx="9209913" cy="1265141"/>
          </a:xfrm>
        </p:grpSpPr>
        <p:sp>
          <p:nvSpPr>
            <p:cNvPr id="2113" name="Google Shape;2113;p98"/>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114" name="Google Shape;2114;p98"/>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5" name="Google Shape;2115;p98"/>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116" name="Google Shape;2116;p98"/>
            <p:cNvGrpSpPr/>
            <p:nvPr/>
          </p:nvGrpSpPr>
          <p:grpSpPr>
            <a:xfrm flipH="1">
              <a:off x="8011161" y="3911320"/>
              <a:ext cx="565003" cy="832113"/>
              <a:chOff x="5515450" y="3969050"/>
              <a:chExt cx="439725" cy="645800"/>
            </a:xfrm>
          </p:grpSpPr>
          <p:sp>
            <p:nvSpPr>
              <p:cNvPr id="2117" name="Google Shape;2117;p98"/>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8" name="Google Shape;2118;p98"/>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9" name="Google Shape;2119;p98"/>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0" name="Google Shape;2120;p98"/>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1" name="Google Shape;2121;p98"/>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2" name="Google Shape;2122;p98"/>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3" name="Google Shape;2123;p98"/>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4" name="Google Shape;2124;p98"/>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5" name="Google Shape;2125;p98"/>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6" name="Google Shape;2126;p98"/>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7" name="Google Shape;2127;p98"/>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8" name="Google Shape;2128;p98"/>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129" name="Google Shape;2129;p98"/>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30" name="Google Shape;2130;p98"/>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131" name="Google Shape;2131;p98"/>
          <p:cNvSpPr txBox="1">
            <a:spLocks noGrp="1"/>
          </p:cNvSpPr>
          <p:nvPr>
            <p:ph type="title"/>
          </p:nvPr>
        </p:nvSpPr>
        <p:spPr>
          <a:xfrm>
            <a:off x="2578795" y="2033867"/>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32" name="Google Shape;2132;p98"/>
          <p:cNvSpPr txBox="1">
            <a:spLocks noGrp="1"/>
          </p:cNvSpPr>
          <p:nvPr>
            <p:ph type="subTitle" idx="1"/>
          </p:nvPr>
        </p:nvSpPr>
        <p:spPr>
          <a:xfrm>
            <a:off x="2578795" y="2521467"/>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33" name="Google Shape;2133;p98"/>
          <p:cNvSpPr txBox="1">
            <a:spLocks noGrp="1"/>
          </p:cNvSpPr>
          <p:nvPr>
            <p:ph type="title" idx="2"/>
          </p:nvPr>
        </p:nvSpPr>
        <p:spPr>
          <a:xfrm>
            <a:off x="8401934" y="4577883"/>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34" name="Google Shape;2134;p98"/>
          <p:cNvSpPr txBox="1">
            <a:spLocks noGrp="1"/>
          </p:cNvSpPr>
          <p:nvPr>
            <p:ph type="subTitle" idx="3"/>
          </p:nvPr>
        </p:nvSpPr>
        <p:spPr>
          <a:xfrm>
            <a:off x="8401927" y="5065483"/>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35" name="Google Shape;2135;p98"/>
          <p:cNvSpPr txBox="1">
            <a:spLocks noGrp="1"/>
          </p:cNvSpPr>
          <p:nvPr>
            <p:ph type="title" idx="4"/>
          </p:nvPr>
        </p:nvSpPr>
        <p:spPr>
          <a:xfrm>
            <a:off x="2578797" y="4577867"/>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36" name="Google Shape;2136;p98"/>
          <p:cNvSpPr txBox="1">
            <a:spLocks noGrp="1"/>
          </p:cNvSpPr>
          <p:nvPr>
            <p:ph type="subTitle" idx="5"/>
          </p:nvPr>
        </p:nvSpPr>
        <p:spPr>
          <a:xfrm>
            <a:off x="2578793" y="5065467"/>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37" name="Google Shape;2137;p98"/>
          <p:cNvSpPr txBox="1">
            <a:spLocks noGrp="1"/>
          </p:cNvSpPr>
          <p:nvPr>
            <p:ph type="title" idx="6"/>
          </p:nvPr>
        </p:nvSpPr>
        <p:spPr>
          <a:xfrm>
            <a:off x="8401936" y="2016600"/>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38" name="Google Shape;2138;p98"/>
          <p:cNvSpPr txBox="1">
            <a:spLocks noGrp="1"/>
          </p:cNvSpPr>
          <p:nvPr>
            <p:ph type="subTitle" idx="7"/>
          </p:nvPr>
        </p:nvSpPr>
        <p:spPr>
          <a:xfrm>
            <a:off x="8401925" y="2504200"/>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39" name="Google Shape;2139;p98"/>
          <p:cNvSpPr txBox="1">
            <a:spLocks noGrp="1"/>
          </p:cNvSpPr>
          <p:nvPr>
            <p:ph type="title" idx="8"/>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extLst>
    <p:ext uri="{DCECCB84-F9BA-43D5-87BE-67443E8EF086}">
      <p15:sldGuideLst xmlns:p15="http://schemas.microsoft.com/office/powerpoint/2012/main">
        <p15:guide id="1" orient="horz" pos="4116">
          <p15:clr>
            <a:srgbClr val="FA7B17"/>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2140"/>
        <p:cNvGrpSpPr/>
        <p:nvPr/>
      </p:nvGrpSpPr>
      <p:grpSpPr>
        <a:xfrm>
          <a:off x="0" y="0"/>
          <a:ext cx="0" cy="0"/>
          <a:chOff x="0" y="0"/>
          <a:chExt cx="0" cy="0"/>
        </a:xfrm>
      </p:grpSpPr>
      <p:sp>
        <p:nvSpPr>
          <p:cNvPr id="2141" name="Google Shape;2141;p99"/>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42" name="Google Shape;2142;p99"/>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143" name="Google Shape;2143;p99"/>
          <p:cNvGrpSpPr/>
          <p:nvPr/>
        </p:nvGrpSpPr>
        <p:grpSpPr>
          <a:xfrm flipH="1">
            <a:off x="-43627" y="5214963"/>
            <a:ext cx="12279577" cy="1686812"/>
            <a:chOff x="-32950" y="3911320"/>
            <a:chExt cx="9209913" cy="1265141"/>
          </a:xfrm>
        </p:grpSpPr>
        <p:sp>
          <p:nvSpPr>
            <p:cNvPr id="2144" name="Google Shape;2144;p9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145" name="Google Shape;2145;p9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46" name="Google Shape;2146;p9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147" name="Google Shape;2147;p99"/>
            <p:cNvGrpSpPr/>
            <p:nvPr/>
          </p:nvGrpSpPr>
          <p:grpSpPr>
            <a:xfrm flipH="1">
              <a:off x="8011161" y="3911320"/>
              <a:ext cx="565003" cy="832113"/>
              <a:chOff x="5515450" y="3969050"/>
              <a:chExt cx="439725" cy="645800"/>
            </a:xfrm>
          </p:grpSpPr>
          <p:sp>
            <p:nvSpPr>
              <p:cNvPr id="2148" name="Google Shape;2148;p99"/>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49" name="Google Shape;2149;p99"/>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0" name="Google Shape;2150;p99"/>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1" name="Google Shape;2151;p99"/>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2" name="Google Shape;2152;p99"/>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3" name="Google Shape;2153;p99"/>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4" name="Google Shape;2154;p99"/>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5" name="Google Shape;2155;p99"/>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6" name="Google Shape;2156;p99"/>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7" name="Google Shape;2157;p99"/>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8" name="Google Shape;2158;p99"/>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9" name="Google Shape;2159;p99"/>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160" name="Google Shape;2160;p9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61" name="Google Shape;2161;p9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162" name="Google Shape;2162;p99"/>
          <p:cNvSpPr txBox="1">
            <a:spLocks noGrp="1"/>
          </p:cNvSpPr>
          <p:nvPr>
            <p:ph type="title"/>
          </p:nvPr>
        </p:nvSpPr>
        <p:spPr>
          <a:xfrm>
            <a:off x="1468000"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63" name="Google Shape;2163;p99"/>
          <p:cNvSpPr txBox="1">
            <a:spLocks noGrp="1"/>
          </p:cNvSpPr>
          <p:nvPr>
            <p:ph type="subTitle" idx="1"/>
          </p:nvPr>
        </p:nvSpPr>
        <p:spPr>
          <a:xfrm>
            <a:off x="1468000"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64" name="Google Shape;2164;p99"/>
          <p:cNvSpPr txBox="1">
            <a:spLocks noGrp="1"/>
          </p:cNvSpPr>
          <p:nvPr>
            <p:ph type="title" idx="2"/>
          </p:nvPr>
        </p:nvSpPr>
        <p:spPr>
          <a:xfrm>
            <a:off x="4876800"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65" name="Google Shape;2165;p99"/>
          <p:cNvSpPr txBox="1">
            <a:spLocks noGrp="1"/>
          </p:cNvSpPr>
          <p:nvPr>
            <p:ph type="subTitle" idx="3"/>
          </p:nvPr>
        </p:nvSpPr>
        <p:spPr>
          <a:xfrm>
            <a:off x="4876800"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66" name="Google Shape;2166;p99"/>
          <p:cNvSpPr txBox="1">
            <a:spLocks noGrp="1"/>
          </p:cNvSpPr>
          <p:nvPr>
            <p:ph type="title" idx="4"/>
          </p:nvPr>
        </p:nvSpPr>
        <p:spPr>
          <a:xfrm>
            <a:off x="1468000"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67" name="Google Shape;2167;p99"/>
          <p:cNvSpPr txBox="1">
            <a:spLocks noGrp="1"/>
          </p:cNvSpPr>
          <p:nvPr>
            <p:ph type="subTitle" idx="5"/>
          </p:nvPr>
        </p:nvSpPr>
        <p:spPr>
          <a:xfrm>
            <a:off x="1468000"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68" name="Google Shape;2168;p99"/>
          <p:cNvSpPr txBox="1">
            <a:spLocks noGrp="1"/>
          </p:cNvSpPr>
          <p:nvPr>
            <p:ph type="title" idx="6"/>
          </p:nvPr>
        </p:nvSpPr>
        <p:spPr>
          <a:xfrm>
            <a:off x="4876800"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69" name="Google Shape;2169;p99"/>
          <p:cNvSpPr txBox="1">
            <a:spLocks noGrp="1"/>
          </p:cNvSpPr>
          <p:nvPr>
            <p:ph type="subTitle" idx="7"/>
          </p:nvPr>
        </p:nvSpPr>
        <p:spPr>
          <a:xfrm>
            <a:off x="4876800"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70" name="Google Shape;2170;p99"/>
          <p:cNvSpPr txBox="1">
            <a:spLocks noGrp="1"/>
          </p:cNvSpPr>
          <p:nvPr>
            <p:ph type="title" idx="8"/>
          </p:nvPr>
        </p:nvSpPr>
        <p:spPr>
          <a:xfrm>
            <a:off x="8285594"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71" name="Google Shape;2171;p99"/>
          <p:cNvSpPr txBox="1">
            <a:spLocks noGrp="1"/>
          </p:cNvSpPr>
          <p:nvPr>
            <p:ph type="subTitle" idx="9"/>
          </p:nvPr>
        </p:nvSpPr>
        <p:spPr>
          <a:xfrm>
            <a:off x="8285594"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72" name="Google Shape;2172;p99"/>
          <p:cNvSpPr txBox="1">
            <a:spLocks noGrp="1"/>
          </p:cNvSpPr>
          <p:nvPr>
            <p:ph type="title" idx="13"/>
          </p:nvPr>
        </p:nvSpPr>
        <p:spPr>
          <a:xfrm>
            <a:off x="8285594"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73" name="Google Shape;2173;p99"/>
          <p:cNvSpPr txBox="1">
            <a:spLocks noGrp="1"/>
          </p:cNvSpPr>
          <p:nvPr>
            <p:ph type="subTitle" idx="14"/>
          </p:nvPr>
        </p:nvSpPr>
        <p:spPr>
          <a:xfrm>
            <a:off x="8285594"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74" name="Google Shape;2174;p99"/>
          <p:cNvSpPr txBox="1">
            <a:spLocks noGrp="1"/>
          </p:cNvSpPr>
          <p:nvPr>
            <p:ph type="title" idx="15"/>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2175"/>
        <p:cNvGrpSpPr/>
        <p:nvPr/>
      </p:nvGrpSpPr>
      <p:grpSpPr>
        <a:xfrm>
          <a:off x="0" y="0"/>
          <a:ext cx="0" cy="0"/>
          <a:chOff x="0" y="0"/>
          <a:chExt cx="0" cy="0"/>
        </a:xfrm>
      </p:grpSpPr>
      <p:sp>
        <p:nvSpPr>
          <p:cNvPr id="2176" name="Google Shape;2176;p100"/>
          <p:cNvSpPr txBox="1">
            <a:spLocks noGrp="1"/>
          </p:cNvSpPr>
          <p:nvPr>
            <p:ph type="title" hasCustomPrompt="1"/>
          </p:nvPr>
        </p:nvSpPr>
        <p:spPr>
          <a:xfrm>
            <a:off x="2682200" y="642000"/>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177" name="Google Shape;2177;p100"/>
          <p:cNvSpPr txBox="1">
            <a:spLocks noGrp="1"/>
          </p:cNvSpPr>
          <p:nvPr>
            <p:ph type="subTitle" idx="1"/>
          </p:nvPr>
        </p:nvSpPr>
        <p:spPr>
          <a:xfrm>
            <a:off x="2682200" y="1848003"/>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178" name="Google Shape;2178;p100"/>
          <p:cNvSpPr txBox="1">
            <a:spLocks noGrp="1"/>
          </p:cNvSpPr>
          <p:nvPr>
            <p:ph type="title" idx="2" hasCustomPrompt="1"/>
          </p:nvPr>
        </p:nvSpPr>
        <p:spPr>
          <a:xfrm>
            <a:off x="2682200" y="2565189"/>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179" name="Google Shape;2179;p100"/>
          <p:cNvSpPr txBox="1">
            <a:spLocks noGrp="1"/>
          </p:cNvSpPr>
          <p:nvPr>
            <p:ph type="subTitle" idx="3"/>
          </p:nvPr>
        </p:nvSpPr>
        <p:spPr>
          <a:xfrm>
            <a:off x="2682200" y="3771193"/>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180" name="Google Shape;2180;p100"/>
          <p:cNvSpPr txBox="1">
            <a:spLocks noGrp="1"/>
          </p:cNvSpPr>
          <p:nvPr>
            <p:ph type="title" idx="4" hasCustomPrompt="1"/>
          </p:nvPr>
        </p:nvSpPr>
        <p:spPr>
          <a:xfrm>
            <a:off x="2682200" y="4488395"/>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181" name="Google Shape;2181;p100"/>
          <p:cNvSpPr txBox="1">
            <a:spLocks noGrp="1"/>
          </p:cNvSpPr>
          <p:nvPr>
            <p:ph type="subTitle" idx="5"/>
          </p:nvPr>
        </p:nvSpPr>
        <p:spPr>
          <a:xfrm>
            <a:off x="2682200" y="5694399"/>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grpSp>
        <p:nvGrpSpPr>
          <p:cNvPr id="2182" name="Google Shape;2182;p100"/>
          <p:cNvGrpSpPr/>
          <p:nvPr/>
        </p:nvGrpSpPr>
        <p:grpSpPr>
          <a:xfrm>
            <a:off x="-43932" y="5214963"/>
            <a:ext cx="12279577" cy="1686812"/>
            <a:chOff x="-32950" y="3911320"/>
            <a:chExt cx="9209913" cy="1265141"/>
          </a:xfrm>
        </p:grpSpPr>
        <p:sp>
          <p:nvSpPr>
            <p:cNvPr id="2183" name="Google Shape;2183;p100"/>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184" name="Google Shape;2184;p100"/>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85" name="Google Shape;2185;p100"/>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186" name="Google Shape;2186;p100"/>
            <p:cNvGrpSpPr/>
            <p:nvPr/>
          </p:nvGrpSpPr>
          <p:grpSpPr>
            <a:xfrm flipH="1">
              <a:off x="8011161" y="3911320"/>
              <a:ext cx="565003" cy="832113"/>
              <a:chOff x="5515450" y="3969050"/>
              <a:chExt cx="439725" cy="645800"/>
            </a:xfrm>
          </p:grpSpPr>
          <p:sp>
            <p:nvSpPr>
              <p:cNvPr id="2187" name="Google Shape;2187;p10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88" name="Google Shape;2188;p10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89" name="Google Shape;2189;p10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0" name="Google Shape;2190;p10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1" name="Google Shape;2191;p10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2" name="Google Shape;2192;p10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3" name="Google Shape;2193;p10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4" name="Google Shape;2194;p10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5" name="Google Shape;2195;p10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6" name="Google Shape;2196;p10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7" name="Google Shape;2197;p10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8" name="Google Shape;2198;p10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199" name="Google Shape;2199;p100"/>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00" name="Google Shape;2200;p100"/>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Numbers and text 1">
  <p:cSld name="BLANK_1_1_1_1_1_1_3">
    <p:spTree>
      <p:nvGrpSpPr>
        <p:cNvPr id="1" name="Shape 2201"/>
        <p:cNvGrpSpPr/>
        <p:nvPr/>
      </p:nvGrpSpPr>
      <p:grpSpPr>
        <a:xfrm>
          <a:off x="0" y="0"/>
          <a:ext cx="0" cy="0"/>
          <a:chOff x="0" y="0"/>
          <a:chExt cx="0" cy="0"/>
        </a:xfrm>
      </p:grpSpPr>
      <p:sp>
        <p:nvSpPr>
          <p:cNvPr id="2202" name="Google Shape;2202;p101"/>
          <p:cNvSpPr/>
          <p:nvPr/>
        </p:nvSpPr>
        <p:spPr>
          <a:xfrm>
            <a:off x="390800" y="2419734"/>
            <a:ext cx="11410500" cy="41139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203" name="Google Shape;2203;p101"/>
          <p:cNvGrpSpPr/>
          <p:nvPr/>
        </p:nvGrpSpPr>
        <p:grpSpPr>
          <a:xfrm flipH="1">
            <a:off x="-43627" y="5214963"/>
            <a:ext cx="12279577" cy="1686812"/>
            <a:chOff x="-32950" y="3911320"/>
            <a:chExt cx="9209913" cy="1265141"/>
          </a:xfrm>
        </p:grpSpPr>
        <p:sp>
          <p:nvSpPr>
            <p:cNvPr id="2204" name="Google Shape;2204;p101"/>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205" name="Google Shape;2205;p101"/>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06" name="Google Shape;2206;p101"/>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207" name="Google Shape;2207;p101"/>
            <p:cNvGrpSpPr/>
            <p:nvPr/>
          </p:nvGrpSpPr>
          <p:grpSpPr>
            <a:xfrm flipH="1">
              <a:off x="8011161" y="3911320"/>
              <a:ext cx="565003" cy="832113"/>
              <a:chOff x="5515450" y="3969050"/>
              <a:chExt cx="439725" cy="645800"/>
            </a:xfrm>
          </p:grpSpPr>
          <p:sp>
            <p:nvSpPr>
              <p:cNvPr id="2208" name="Google Shape;2208;p10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09" name="Google Shape;2209;p10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0" name="Google Shape;2210;p10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1" name="Google Shape;2211;p10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2" name="Google Shape;2212;p10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3" name="Google Shape;2213;p10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4" name="Google Shape;2214;p10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5" name="Google Shape;2215;p10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6" name="Google Shape;2216;p10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7" name="Google Shape;2217;p10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8" name="Google Shape;2218;p10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9" name="Google Shape;2219;p10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220" name="Google Shape;2220;p101"/>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21" name="Google Shape;2221;p101"/>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222" name="Google Shape;2222;p101"/>
          <p:cNvSpPr txBox="1">
            <a:spLocks noGrp="1"/>
          </p:cNvSpPr>
          <p:nvPr>
            <p:ph type="title" hasCustomPrompt="1"/>
          </p:nvPr>
        </p:nvSpPr>
        <p:spPr>
          <a:xfrm>
            <a:off x="960000" y="3591922"/>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223" name="Google Shape;2223;p101"/>
          <p:cNvSpPr txBox="1">
            <a:spLocks noGrp="1"/>
          </p:cNvSpPr>
          <p:nvPr>
            <p:ph type="subTitle" idx="1"/>
          </p:nvPr>
        </p:nvSpPr>
        <p:spPr>
          <a:xfrm>
            <a:off x="960000" y="4567147"/>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224" name="Google Shape;2224;p101"/>
          <p:cNvSpPr txBox="1">
            <a:spLocks noGrp="1"/>
          </p:cNvSpPr>
          <p:nvPr>
            <p:ph type="title" idx="2" hasCustomPrompt="1"/>
          </p:nvPr>
        </p:nvSpPr>
        <p:spPr>
          <a:xfrm>
            <a:off x="4572000" y="3591908"/>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225" name="Google Shape;2225;p101"/>
          <p:cNvSpPr txBox="1">
            <a:spLocks noGrp="1"/>
          </p:cNvSpPr>
          <p:nvPr>
            <p:ph type="subTitle" idx="3"/>
          </p:nvPr>
        </p:nvSpPr>
        <p:spPr>
          <a:xfrm>
            <a:off x="4572000" y="4567108"/>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226" name="Google Shape;2226;p101"/>
          <p:cNvSpPr txBox="1">
            <a:spLocks noGrp="1"/>
          </p:cNvSpPr>
          <p:nvPr>
            <p:ph type="title" idx="4" hasCustomPrompt="1"/>
          </p:nvPr>
        </p:nvSpPr>
        <p:spPr>
          <a:xfrm>
            <a:off x="8184000" y="3591908"/>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227" name="Google Shape;2227;p101"/>
          <p:cNvSpPr txBox="1">
            <a:spLocks noGrp="1"/>
          </p:cNvSpPr>
          <p:nvPr>
            <p:ph type="subTitle" idx="5"/>
          </p:nvPr>
        </p:nvSpPr>
        <p:spPr>
          <a:xfrm>
            <a:off x="8184000" y="4567108"/>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2228"/>
        <p:cNvGrpSpPr/>
        <p:nvPr/>
      </p:nvGrpSpPr>
      <p:grpSpPr>
        <a:xfrm>
          <a:off x="0" y="0"/>
          <a:ext cx="0" cy="0"/>
          <a:chOff x="0" y="0"/>
          <a:chExt cx="0" cy="0"/>
        </a:xfrm>
      </p:grpSpPr>
      <p:sp>
        <p:nvSpPr>
          <p:cNvPr id="2229" name="Google Shape;2229;p102"/>
          <p:cNvSpPr/>
          <p:nvPr/>
        </p:nvSpPr>
        <p:spPr>
          <a:xfrm>
            <a:off x="-546850" y="5406536"/>
            <a:ext cx="12867573" cy="2282564"/>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30" name="Google Shape;2230;p102"/>
          <p:cNvSpPr/>
          <p:nvPr/>
        </p:nvSpPr>
        <p:spPr>
          <a:xfrm>
            <a:off x="-675833" y="6320417"/>
            <a:ext cx="13562601" cy="2366298"/>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231" name="Google Shape;2231;p102"/>
          <p:cNvGrpSpPr/>
          <p:nvPr/>
        </p:nvGrpSpPr>
        <p:grpSpPr>
          <a:xfrm>
            <a:off x="9581858" y="5792955"/>
            <a:ext cx="319342" cy="136666"/>
            <a:chOff x="3312825" y="2965525"/>
            <a:chExt cx="145925" cy="62450"/>
          </a:xfrm>
        </p:grpSpPr>
        <p:sp>
          <p:nvSpPr>
            <p:cNvPr id="2232" name="Google Shape;2232;p102"/>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33" name="Google Shape;2233;p102"/>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2234" name="Google Shape;2234;p102"/>
          <p:cNvGrpSpPr/>
          <p:nvPr/>
        </p:nvGrpSpPr>
        <p:grpSpPr>
          <a:xfrm>
            <a:off x="1821628" y="6107249"/>
            <a:ext cx="319342" cy="136666"/>
            <a:chOff x="1852125" y="2937450"/>
            <a:chExt cx="145925" cy="62450"/>
          </a:xfrm>
        </p:grpSpPr>
        <p:sp>
          <p:nvSpPr>
            <p:cNvPr id="2235" name="Google Shape;2235;p102"/>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36" name="Google Shape;2236;p102"/>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237" name="Google Shape;2237;p102"/>
          <p:cNvSpPr txBox="1"/>
          <p:nvPr/>
        </p:nvSpPr>
        <p:spPr>
          <a:xfrm>
            <a:off x="3328467" y="5162800"/>
            <a:ext cx="5534700" cy="4875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400"/>
              </a:spcBef>
              <a:spcAft>
                <a:spcPts val="0"/>
              </a:spcAft>
              <a:buNone/>
            </a:pPr>
            <a:endParaRPr sz="1600" b="1">
              <a:solidFill>
                <a:schemeClr val="dk1"/>
              </a:solidFill>
              <a:latin typeface="Baloo 2"/>
              <a:ea typeface="Baloo 2"/>
              <a:cs typeface="Baloo 2"/>
              <a:sym typeface="Baloo 2"/>
            </a:endParaRPr>
          </a:p>
        </p:txBody>
      </p:sp>
      <p:sp>
        <p:nvSpPr>
          <p:cNvPr id="2238" name="Google Shape;2238;p102"/>
          <p:cNvSpPr/>
          <p:nvPr/>
        </p:nvSpPr>
        <p:spPr>
          <a:xfrm>
            <a:off x="3169867" y="4776533"/>
            <a:ext cx="58521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500">
                <a:solidFill>
                  <a:schemeClr val="dk1"/>
                </a:solidFill>
                <a:latin typeface="Baloo 2"/>
                <a:ea typeface="Baloo 2"/>
                <a:cs typeface="Baloo 2"/>
                <a:sym typeface="Baloo 2"/>
              </a:rPr>
              <a:t>CREDITS: This presentation template was created by </a:t>
            </a:r>
            <a:r>
              <a:rPr lang="en-US" sz="1500" b="1">
                <a:solidFill>
                  <a:schemeClr val="dk1"/>
                </a:solidFill>
                <a:uFill>
                  <a:noFill/>
                </a:uFill>
                <a:latin typeface="Baloo 2"/>
                <a:ea typeface="Baloo 2"/>
                <a:cs typeface="Baloo 2"/>
                <a:sym typeface="Baloo 2"/>
                <a:hlinkClick r:id="rId2">
                  <a:extLst>
                    <a:ext uri="{A12FA001-AC4F-418D-AE19-62706E023703}">
                      <ahyp:hlinkClr xmlns:ahyp="http://schemas.microsoft.com/office/drawing/2018/hyperlinkcolor" val="tx"/>
                    </a:ext>
                  </a:extLst>
                </a:hlinkClick>
              </a:rPr>
              <a:t>Slidesgo</a:t>
            </a:r>
            <a:r>
              <a:rPr lang="en-US" sz="1500">
                <a:solidFill>
                  <a:schemeClr val="dk1"/>
                </a:solidFill>
                <a:latin typeface="Baloo 2"/>
                <a:ea typeface="Baloo 2"/>
                <a:cs typeface="Baloo 2"/>
                <a:sym typeface="Baloo 2"/>
              </a:rPr>
              <a:t>, and includes icons by </a:t>
            </a:r>
            <a:r>
              <a:rPr lang="en-US" sz="1500" b="1">
                <a:solidFill>
                  <a:schemeClr val="dk1"/>
                </a:solidFill>
                <a:uFill>
                  <a:noFill/>
                </a:uFill>
                <a:latin typeface="Baloo 2"/>
                <a:ea typeface="Baloo 2"/>
                <a:cs typeface="Baloo 2"/>
                <a:sym typeface="Baloo 2"/>
                <a:hlinkClick r:id="rId3">
                  <a:extLst>
                    <a:ext uri="{A12FA001-AC4F-418D-AE19-62706E023703}">
                      <ahyp:hlinkClr xmlns:ahyp="http://schemas.microsoft.com/office/drawing/2018/hyperlinkcolor" val="tx"/>
                    </a:ext>
                  </a:extLst>
                </a:hlinkClick>
              </a:rPr>
              <a:t>Flaticon</a:t>
            </a:r>
            <a:r>
              <a:rPr lang="en-US" sz="1500">
                <a:solidFill>
                  <a:schemeClr val="dk1"/>
                </a:solidFill>
                <a:latin typeface="Baloo 2"/>
                <a:ea typeface="Baloo 2"/>
                <a:cs typeface="Baloo 2"/>
                <a:sym typeface="Baloo 2"/>
              </a:rPr>
              <a:t>, and infographics &amp; images by </a:t>
            </a:r>
            <a:r>
              <a:rPr lang="en-US" sz="1500" b="1">
                <a:solidFill>
                  <a:schemeClr val="dk1"/>
                </a:solidFill>
                <a:uFill>
                  <a:noFill/>
                </a:uFill>
                <a:latin typeface="Baloo 2"/>
                <a:ea typeface="Baloo 2"/>
                <a:cs typeface="Baloo 2"/>
                <a:sym typeface="Baloo 2"/>
                <a:hlinkClick r:id="rId4">
                  <a:extLst>
                    <a:ext uri="{A12FA001-AC4F-418D-AE19-62706E023703}">
                      <ahyp:hlinkClr xmlns:ahyp="http://schemas.microsoft.com/office/drawing/2018/hyperlinkcolor" val="tx"/>
                    </a:ext>
                  </a:extLst>
                </a:hlinkClick>
              </a:rPr>
              <a:t>Freepik</a:t>
            </a:r>
            <a:endParaRPr sz="1700"/>
          </a:p>
        </p:txBody>
      </p:sp>
      <p:sp>
        <p:nvSpPr>
          <p:cNvPr id="2239" name="Google Shape;2239;p102"/>
          <p:cNvSpPr txBox="1">
            <a:spLocks noGrp="1"/>
          </p:cNvSpPr>
          <p:nvPr>
            <p:ph type="ctrTitle"/>
          </p:nvPr>
        </p:nvSpPr>
        <p:spPr>
          <a:xfrm>
            <a:off x="2630133" y="618400"/>
            <a:ext cx="6513600" cy="1330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6900"/>
              <a:buNone/>
              <a:defRPr sz="107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2240" name="Google Shape;2240;p102"/>
          <p:cNvSpPr txBox="1">
            <a:spLocks noGrp="1"/>
          </p:cNvSpPr>
          <p:nvPr>
            <p:ph type="subTitle" idx="1"/>
          </p:nvPr>
        </p:nvSpPr>
        <p:spPr>
          <a:xfrm>
            <a:off x="4091600" y="2152000"/>
            <a:ext cx="4008900" cy="15849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grpSp>
        <p:nvGrpSpPr>
          <p:cNvPr id="2241" name="Google Shape;2241;p102"/>
          <p:cNvGrpSpPr/>
          <p:nvPr/>
        </p:nvGrpSpPr>
        <p:grpSpPr>
          <a:xfrm flipH="1">
            <a:off x="10496258" y="6097755"/>
            <a:ext cx="319342" cy="136666"/>
            <a:chOff x="3312825" y="2965525"/>
            <a:chExt cx="145925" cy="62450"/>
          </a:xfrm>
        </p:grpSpPr>
        <p:sp>
          <p:nvSpPr>
            <p:cNvPr id="2242" name="Google Shape;2242;p102"/>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43" name="Google Shape;2243;p102"/>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224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34" Type="http://schemas.openxmlformats.org/officeDocument/2006/relationships/slideLayout" Target="../slideLayouts/slideLayout100.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theme" Target="../theme/theme4.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slideLayout" Target="../slideLayouts/slideLayout10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theme" Target="../theme/theme6.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200333" y="767933"/>
            <a:ext cx="8428800" cy="847200"/>
          </a:xfrm>
          <a:prstGeom prst="rect">
            <a:avLst/>
          </a:prstGeom>
          <a:noFill/>
          <a:ln>
            <a:noFill/>
          </a:ln>
        </p:spPr>
        <p:txBody>
          <a:bodyPr spcFirstLastPara="1" wrap="square" lIns="121900" tIns="121900" rIns="121900" bIns="121900" anchor="t" anchorCtr="0">
            <a:normAutofit/>
          </a:bodyPr>
          <a:lstStyle>
            <a:lvl1pPr marR="0" lvl="0"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9pPr>
          </a:lstStyle>
          <a:p>
            <a:endParaRPr/>
          </a:p>
        </p:txBody>
      </p:sp>
      <p:sp>
        <p:nvSpPr>
          <p:cNvPr id="11" name="Google Shape;11;p1"/>
          <p:cNvSpPr txBox="1">
            <a:spLocks noGrp="1"/>
          </p:cNvSpPr>
          <p:nvPr>
            <p:ph type="body" idx="1"/>
          </p:nvPr>
        </p:nvSpPr>
        <p:spPr>
          <a:xfrm>
            <a:off x="3213483" y="2127701"/>
            <a:ext cx="8428800" cy="4003200"/>
          </a:xfrm>
          <a:prstGeom prst="rect">
            <a:avLst/>
          </a:prstGeom>
          <a:noFill/>
          <a:ln>
            <a:noFill/>
          </a:ln>
        </p:spPr>
        <p:txBody>
          <a:bodyPr spcFirstLastPara="1" wrap="square" lIns="121900" tIns="121900" rIns="121900" bIns="121900" anchor="t" anchorCtr="0">
            <a:normAutofit/>
          </a:bodyPr>
          <a:lstStyle>
            <a:lvl1pPr marL="457200" marR="0" lvl="0" indent="-381000" algn="l" rtl="0">
              <a:lnSpc>
                <a:spcPct val="115000"/>
              </a:lnSpc>
              <a:spcBef>
                <a:spcPts val="0"/>
              </a:spcBef>
              <a:spcAft>
                <a:spcPts val="0"/>
              </a:spcAft>
              <a:buClr>
                <a:schemeClr val="dk2"/>
              </a:buClr>
              <a:buSzPts val="2400"/>
              <a:buFont typeface="Lato"/>
              <a:buChar char="●"/>
              <a:defRPr sz="2400" b="0" i="0" u="none" strike="noStrike" cap="none">
                <a:solidFill>
                  <a:schemeClr val="dk2"/>
                </a:solidFill>
                <a:latin typeface="Lato"/>
                <a:ea typeface="Lato"/>
                <a:cs typeface="Lato"/>
                <a:sym typeface="Lato"/>
              </a:defRPr>
            </a:lvl1pPr>
            <a:lvl2pPr marL="914400" marR="0" lvl="1"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2pPr>
            <a:lvl3pPr marL="1371600" marR="0" lvl="2"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3pPr>
            <a:lvl4pPr marL="1828800" marR="0" lvl="3"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4pPr>
            <a:lvl5pPr marL="2286000" marR="0" lvl="4"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5pPr>
            <a:lvl6pPr marL="2743200" marR="0" lvl="5"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6pPr>
            <a:lvl7pPr marL="3200400" marR="0" lvl="6"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7pPr>
            <a:lvl8pPr marL="3657600" marR="0" lvl="7"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8pPr>
            <a:lvl9pPr marL="4114800" marR="0" lvl="8"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9pPr>
          </a:lstStyle>
          <a:p>
            <a:endParaRPr/>
          </a:p>
        </p:txBody>
      </p:sp>
      <p:sp>
        <p:nvSpPr>
          <p:cNvPr id="12" name="Google Shape;12;p1"/>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88" name="Google Shape;88;p15"/>
          <p:cNvSpPr txBox="1">
            <a:spLocks noGrp="1"/>
          </p:cNvSpPr>
          <p:nvPr>
            <p:ph type="title"/>
          </p:nvPr>
        </p:nvSpPr>
        <p:spPr>
          <a:xfrm>
            <a:off x="669882" y="443230"/>
            <a:ext cx="10852200" cy="441900"/>
          </a:xfrm>
          <a:prstGeom prst="rect">
            <a:avLst/>
          </a:prstGeom>
          <a:noFill/>
          <a:ln>
            <a:noFill/>
          </a:ln>
        </p:spPr>
        <p:txBody>
          <a:bodyPr spcFirstLastPara="1" wrap="square" lIns="90150" tIns="46975" rIns="90150" bIns="46975" anchor="t" anchorCtr="0">
            <a:normAutofit/>
          </a:bodyPr>
          <a:lstStyle>
            <a:lvl1pPr marR="0" lvl="0" algn="l" rtl="0">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9" name="Google Shape;89;p15"/>
          <p:cNvSpPr txBox="1">
            <a:spLocks noGrp="1"/>
          </p:cNvSpPr>
          <p:nvPr>
            <p:ph type="body" idx="1"/>
          </p:nvPr>
        </p:nvSpPr>
        <p:spPr>
          <a:xfrm>
            <a:off x="669882" y="952508"/>
            <a:ext cx="10852200" cy="5388900"/>
          </a:xfrm>
          <a:prstGeom prst="rect">
            <a:avLst/>
          </a:prstGeom>
          <a:noFill/>
          <a:ln>
            <a:noFill/>
          </a:ln>
        </p:spPr>
        <p:txBody>
          <a:bodyPr spcFirstLastPara="1" wrap="square" lIns="90150" tIns="46975" rIns="90150" bIns="46975" anchor="t" anchorCtr="0">
            <a:normAutofit/>
          </a:bodyPr>
          <a:lstStyle>
            <a:lvl1pPr marL="457200" marR="0" lvl="0" indent="-330200" algn="l" rtl="0">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marR="0" lvl="1" indent="-330200" algn="l" rtl="0">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2pPr>
            <a:lvl3pPr marL="1371600" marR="0" lvl="2" indent="-330200" algn="l" rtl="0">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3pPr>
            <a:lvl4pPr marL="1828800" marR="0" lvl="3" indent="-330200" algn="l" rtl="0">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rtl="0">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5pPr>
            <a:lvl6pPr marL="2743200" marR="0" lvl="5" indent="-342900" algn="l" rtl="0">
              <a:lnSpc>
                <a:spcPct val="90000"/>
              </a:lnSpc>
              <a:spcBef>
                <a:spcPts val="10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0" name="Google Shape;90;p15"/>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1" name="Google Shape;91;p15"/>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2" name="Google Shape;92;p15"/>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70"/>
        <p:cNvGrpSpPr/>
        <p:nvPr/>
      </p:nvGrpSpPr>
      <p:grpSpPr>
        <a:xfrm>
          <a:off x="0" y="0"/>
          <a:ext cx="0" cy="0"/>
          <a:chOff x="0" y="0"/>
          <a:chExt cx="0" cy="0"/>
        </a:xfrm>
      </p:grpSpPr>
      <p:sp>
        <p:nvSpPr>
          <p:cNvPr id="271" name="Google Shape;271;p35"/>
          <p:cNvSpPr txBox="1">
            <a:spLocks noGrp="1"/>
          </p:cNvSpPr>
          <p:nvPr>
            <p:ph type="title"/>
          </p:nvPr>
        </p:nvSpPr>
        <p:spPr>
          <a:xfrm>
            <a:off x="960000" y="543793"/>
            <a:ext cx="10272000" cy="853500"/>
          </a:xfrm>
          <a:prstGeom prst="rect">
            <a:avLst/>
          </a:prstGeom>
          <a:noFill/>
          <a:ln>
            <a:noFill/>
          </a:ln>
        </p:spPr>
        <p:txBody>
          <a:bodyPr spcFirstLastPara="1" wrap="square" lIns="121900" tIns="121900" rIns="121900" bIns="121900" anchor="t" anchorCtr="0">
            <a:noAutofit/>
          </a:bodyPr>
          <a:lstStyle>
            <a:lvl1pPr lvl="0"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1pPr>
            <a:lvl2pPr lvl="1"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2pPr>
            <a:lvl3pPr lvl="2"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3pPr>
            <a:lvl4pPr lvl="3"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4pPr>
            <a:lvl5pPr lvl="4"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5pPr>
            <a:lvl6pPr lvl="5"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6pPr>
            <a:lvl7pPr lvl="6"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7pPr>
            <a:lvl8pPr lvl="7"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8pPr>
            <a:lvl9pPr lvl="8"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9pPr>
          </a:lstStyle>
          <a:p>
            <a:endParaRPr/>
          </a:p>
        </p:txBody>
      </p:sp>
      <p:sp>
        <p:nvSpPr>
          <p:cNvPr id="272" name="Google Shape;272;p35"/>
          <p:cNvSpPr txBox="1">
            <a:spLocks noGrp="1"/>
          </p:cNvSpPr>
          <p:nvPr>
            <p:ph type="body" idx="1"/>
          </p:nvPr>
        </p:nvSpPr>
        <p:spPr>
          <a:xfrm>
            <a:off x="960000" y="1536633"/>
            <a:ext cx="10272000" cy="4555200"/>
          </a:xfrm>
          <a:prstGeom prst="rect">
            <a:avLst/>
          </a:prstGeom>
          <a:noFill/>
          <a:ln>
            <a:noFill/>
          </a:ln>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Clr>
                <a:schemeClr val="dk1"/>
              </a:buClr>
              <a:buSzPts val="1900"/>
              <a:buFont typeface="Baloo 2"/>
              <a:buChar char="●"/>
              <a:defRPr sz="1900">
                <a:solidFill>
                  <a:schemeClr val="dk1"/>
                </a:solidFill>
                <a:latin typeface="Baloo 2"/>
                <a:ea typeface="Baloo 2"/>
                <a:cs typeface="Baloo 2"/>
                <a:sym typeface="Baloo 2"/>
              </a:defRPr>
            </a:lvl1pPr>
            <a:lvl2pPr marL="914400" lvl="1"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2pPr>
            <a:lvl3pPr marL="1371600" lvl="2"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3pPr>
            <a:lvl4pPr marL="1828800" lvl="3"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4pPr>
            <a:lvl5pPr marL="2286000" lvl="4"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5pPr>
            <a:lvl6pPr marL="2743200" lvl="5"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6pPr>
            <a:lvl7pPr marL="3200400" lvl="6"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7pPr>
            <a:lvl8pPr marL="3657600" lvl="7"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8pPr>
            <a:lvl9pPr marL="4114800" lvl="8" indent="-349250" rtl="0">
              <a:lnSpc>
                <a:spcPct val="100000"/>
              </a:lnSpc>
              <a:spcBef>
                <a:spcPts val="2100"/>
              </a:spcBef>
              <a:spcAft>
                <a:spcPts val="2100"/>
              </a:spcAft>
              <a:buClr>
                <a:schemeClr val="dk1"/>
              </a:buClr>
              <a:buSzPts val="1900"/>
              <a:buFont typeface="Baloo 2"/>
              <a:buChar char="■"/>
              <a:defRPr sz="1900">
                <a:solidFill>
                  <a:schemeClr val="dk1"/>
                </a:solidFill>
                <a:latin typeface="Baloo 2"/>
                <a:ea typeface="Baloo 2"/>
                <a:cs typeface="Baloo 2"/>
                <a:sym typeface="Baloo 2"/>
              </a:defRPr>
            </a:lvl9pPr>
          </a:lstStyle>
          <a:p>
            <a:endParaRPr/>
          </a:p>
        </p:txBody>
      </p:sp>
    </p:spTree>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01" r:id="rId22"/>
    <p:sldLayoutId id="2147483702" r:id="rId23"/>
    <p:sldLayoutId id="2147483703" r:id="rId24"/>
    <p:sldLayoutId id="2147483704" r:id="rId25"/>
    <p:sldLayoutId id="2147483705" r:id="rId26"/>
    <p:sldLayoutId id="2147483706" r:id="rId27"/>
    <p:sldLayoutId id="2147483707" r:id="rId28"/>
    <p:sldLayoutId id="2147483708" r:id="rId29"/>
    <p:sldLayoutId id="2147483709" r:id="rId30"/>
    <p:sldLayoutId id="2147483710" r:id="rId31"/>
    <p:sldLayoutId id="2147483711" r:id="rId32"/>
    <p:sldLayoutId id="2147483712" r:id="rId33"/>
    <p:sldLayoutId id="2147483713" r:id="rId3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268"/>
        <p:cNvGrpSpPr/>
        <p:nvPr/>
      </p:nvGrpSpPr>
      <p:grpSpPr>
        <a:xfrm>
          <a:off x="0" y="0"/>
          <a:ext cx="0" cy="0"/>
          <a:chOff x="0" y="0"/>
          <a:chExt cx="0" cy="0"/>
        </a:xfrm>
      </p:grpSpPr>
      <p:sp>
        <p:nvSpPr>
          <p:cNvPr id="1269" name="Google Shape;1269;p70"/>
          <p:cNvSpPr txBox="1">
            <a:spLocks noGrp="1"/>
          </p:cNvSpPr>
          <p:nvPr>
            <p:ph type="title"/>
          </p:nvPr>
        </p:nvSpPr>
        <p:spPr>
          <a:xfrm>
            <a:off x="960000" y="543793"/>
            <a:ext cx="10272000" cy="853500"/>
          </a:xfrm>
          <a:prstGeom prst="rect">
            <a:avLst/>
          </a:prstGeom>
          <a:noFill/>
          <a:ln>
            <a:noFill/>
          </a:ln>
        </p:spPr>
        <p:txBody>
          <a:bodyPr spcFirstLastPara="1" wrap="square" lIns="121900" tIns="121900" rIns="121900" bIns="121900" anchor="t" anchorCtr="0">
            <a:noAutofit/>
          </a:bodyPr>
          <a:lstStyle>
            <a:lvl1pPr lvl="0"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1pPr>
            <a:lvl2pPr lvl="1"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2pPr>
            <a:lvl3pPr lvl="2"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3pPr>
            <a:lvl4pPr lvl="3"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4pPr>
            <a:lvl5pPr lvl="4"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5pPr>
            <a:lvl6pPr lvl="5"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6pPr>
            <a:lvl7pPr lvl="6"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7pPr>
            <a:lvl8pPr lvl="7"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8pPr>
            <a:lvl9pPr lvl="8"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9pPr>
          </a:lstStyle>
          <a:p>
            <a:endParaRPr/>
          </a:p>
        </p:txBody>
      </p:sp>
      <p:sp>
        <p:nvSpPr>
          <p:cNvPr id="1270" name="Google Shape;1270;p70"/>
          <p:cNvSpPr txBox="1">
            <a:spLocks noGrp="1"/>
          </p:cNvSpPr>
          <p:nvPr>
            <p:ph type="body" idx="1"/>
          </p:nvPr>
        </p:nvSpPr>
        <p:spPr>
          <a:xfrm>
            <a:off x="960000" y="1536633"/>
            <a:ext cx="10272000" cy="4555200"/>
          </a:xfrm>
          <a:prstGeom prst="rect">
            <a:avLst/>
          </a:prstGeom>
          <a:noFill/>
          <a:ln>
            <a:noFill/>
          </a:ln>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Clr>
                <a:schemeClr val="dk1"/>
              </a:buClr>
              <a:buSzPts val="1900"/>
              <a:buFont typeface="Baloo 2"/>
              <a:buChar char="●"/>
              <a:defRPr sz="1900">
                <a:solidFill>
                  <a:schemeClr val="dk1"/>
                </a:solidFill>
                <a:latin typeface="Baloo 2"/>
                <a:ea typeface="Baloo 2"/>
                <a:cs typeface="Baloo 2"/>
                <a:sym typeface="Baloo 2"/>
              </a:defRPr>
            </a:lvl1pPr>
            <a:lvl2pPr marL="914400" lvl="1"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2pPr>
            <a:lvl3pPr marL="1371600" lvl="2"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3pPr>
            <a:lvl4pPr marL="1828800" lvl="3"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4pPr>
            <a:lvl5pPr marL="2286000" lvl="4"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5pPr>
            <a:lvl6pPr marL="2743200" lvl="5"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6pPr>
            <a:lvl7pPr marL="3200400" lvl="6"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7pPr>
            <a:lvl8pPr marL="3657600" lvl="7"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8pPr>
            <a:lvl9pPr marL="4114800" lvl="8" indent="-349250" rtl="0">
              <a:lnSpc>
                <a:spcPct val="100000"/>
              </a:lnSpc>
              <a:spcBef>
                <a:spcPts val="2100"/>
              </a:spcBef>
              <a:spcAft>
                <a:spcPts val="2100"/>
              </a:spcAft>
              <a:buClr>
                <a:schemeClr val="dk1"/>
              </a:buClr>
              <a:buSzPts val="1900"/>
              <a:buFont typeface="Baloo 2"/>
              <a:buChar char="■"/>
              <a:defRPr sz="1900">
                <a:solidFill>
                  <a:schemeClr val="dk1"/>
                </a:solidFill>
                <a:latin typeface="Baloo 2"/>
                <a:ea typeface="Baloo 2"/>
                <a:cs typeface="Baloo 2"/>
                <a:sym typeface="Baloo 2"/>
              </a:defRPr>
            </a:lvl9pPr>
          </a:lstStyle>
          <a:p>
            <a:endParaRPr/>
          </a:p>
        </p:txBody>
      </p:sp>
    </p:spTree>
  </p:cSld>
  <p:clrMap bg1="lt1" tx1="dk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 id="2147483743" r:id="rId30"/>
    <p:sldLayoutId id="2147483744" r:id="rId31"/>
    <p:sldLayoutId id="2147483745" r:id="rId32"/>
    <p:sldLayoutId id="2147483746" r:id="rId33"/>
    <p:sldLayoutId id="2147483747" r:id="rId34"/>
    <p:sldLayoutId id="2147483748"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C6A0C"/>
        </a:solidFill>
        <a:effectLst/>
      </p:bgPr>
    </p:bg>
    <p:spTree>
      <p:nvGrpSpPr>
        <p:cNvPr id="1" name="Shape 2271"/>
        <p:cNvGrpSpPr/>
        <p:nvPr/>
      </p:nvGrpSpPr>
      <p:grpSpPr>
        <a:xfrm>
          <a:off x="0" y="0"/>
          <a:ext cx="0" cy="0"/>
          <a:chOff x="0" y="0"/>
          <a:chExt cx="0" cy="0"/>
        </a:xfrm>
      </p:grpSpPr>
      <p:sp>
        <p:nvSpPr>
          <p:cNvPr id="2272" name="Google Shape;2272;p10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273" name="Google Shape;2273;p10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74" name="Google Shape;2274;p10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75" name="Google Shape;2275;p10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76" name="Google Shape;2276;p10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a:gsLst>
            <a:gs pos="0">
              <a:srgbClr val="9EE0F8"/>
            </a:gs>
            <a:gs pos="17000">
              <a:srgbClr val="BFEBFA"/>
            </a:gs>
            <a:gs pos="51000">
              <a:srgbClr val="DFF5FD"/>
            </a:gs>
            <a:gs pos="92000">
              <a:srgbClr val="FFFFFF"/>
            </a:gs>
            <a:gs pos="100000">
              <a:srgbClr val="FFFFFF"/>
            </a:gs>
          </a:gsLst>
          <a:lin ang="5400012" scaled="0"/>
        </a:gradFill>
        <a:effectLst/>
      </p:bgPr>
    </p:bg>
    <p:spTree>
      <p:nvGrpSpPr>
        <p:cNvPr id="1" name="Shape 2570"/>
        <p:cNvGrpSpPr/>
        <p:nvPr/>
      </p:nvGrpSpPr>
      <p:grpSpPr>
        <a:xfrm>
          <a:off x="0" y="0"/>
          <a:ext cx="0" cy="0"/>
          <a:chOff x="0" y="0"/>
          <a:chExt cx="0" cy="0"/>
        </a:xfrm>
      </p:grpSpPr>
      <p:sp>
        <p:nvSpPr>
          <p:cNvPr id="2571" name="Google Shape;2571;p120"/>
          <p:cNvSpPr/>
          <p:nvPr/>
        </p:nvSpPr>
        <p:spPr>
          <a:xfrm>
            <a:off x="8761412" y="5521528"/>
            <a:ext cx="3424836" cy="1333295"/>
          </a:xfrm>
          <a:custGeom>
            <a:avLst/>
            <a:gdLst/>
            <a:ahLst/>
            <a:cxnLst/>
            <a:rect l="l" t="t" r="r" b="b"/>
            <a:pathLst>
              <a:path w="5150129" h="2763306" extrusionOk="0">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2" name="Google Shape;2572;p120"/>
          <p:cNvSpPr/>
          <p:nvPr/>
        </p:nvSpPr>
        <p:spPr>
          <a:xfrm>
            <a:off x="0" y="5652178"/>
            <a:ext cx="11414824" cy="1206728"/>
          </a:xfrm>
          <a:custGeom>
            <a:avLst/>
            <a:gdLst/>
            <a:ahLst/>
            <a:cxnLst/>
            <a:rect l="l" t="t" r="r" b="b"/>
            <a:pathLst>
              <a:path w="12079179" h="2245075" extrusionOk="0">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3" name="Google Shape;2573;p120"/>
          <p:cNvSpPr/>
          <p:nvPr/>
        </p:nvSpPr>
        <p:spPr>
          <a:xfrm>
            <a:off x="-13749" y="5865035"/>
            <a:ext cx="11414824" cy="1006476"/>
          </a:xfrm>
          <a:custGeom>
            <a:avLst/>
            <a:gdLst/>
            <a:ahLst/>
            <a:cxnLst/>
            <a:rect l="l" t="t" r="r" b="b"/>
            <a:pathLst>
              <a:path w="12079179" h="2313737" extrusionOk="0">
                <a:moveTo>
                  <a:pt x="0" y="572389"/>
                </a:moveTo>
                <a:cubicBezTo>
                  <a:pt x="3714822" y="-953059"/>
                  <a:pt x="10210727" y="897587"/>
                  <a:pt x="12079179" y="2313737"/>
                </a:cubicBezTo>
                <a:lnTo>
                  <a:pt x="0" y="2313737"/>
                </a:lnTo>
                <a:lnTo>
                  <a:pt x="0" y="572389"/>
                </a:ln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nvGrpSpPr>
          <p:cNvPr id="2574" name="Google Shape;2574;p120"/>
          <p:cNvGrpSpPr/>
          <p:nvPr/>
        </p:nvGrpSpPr>
        <p:grpSpPr>
          <a:xfrm>
            <a:off x="11647687" y="947576"/>
            <a:ext cx="426645" cy="400674"/>
            <a:chOff x="3636" y="1964"/>
            <a:chExt cx="413" cy="388"/>
          </a:xfrm>
        </p:grpSpPr>
        <p:sp>
          <p:nvSpPr>
            <p:cNvPr id="2575" name="Google Shape;2575;p120"/>
            <p:cNvSpPr/>
            <p:nvPr/>
          </p:nvSpPr>
          <p:spPr>
            <a:xfrm>
              <a:off x="3971" y="1976"/>
              <a:ext cx="78" cy="109"/>
            </a:xfrm>
            <a:custGeom>
              <a:avLst/>
              <a:gdLst/>
              <a:ahLst/>
              <a:cxnLst/>
              <a:rect l="l" t="t" r="r" b="b"/>
              <a:pathLst>
                <a:path w="33" h="46" extrusionOk="0">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6" name="Google Shape;2576;p120"/>
            <p:cNvSpPr/>
            <p:nvPr/>
          </p:nvSpPr>
          <p:spPr>
            <a:xfrm>
              <a:off x="3636" y="1964"/>
              <a:ext cx="413" cy="388"/>
            </a:xfrm>
            <a:custGeom>
              <a:avLst/>
              <a:gdLst/>
              <a:ahLst/>
              <a:cxnLst/>
              <a:rect l="l" t="t" r="r" b="b"/>
              <a:pathLst>
                <a:path w="175" h="164" extrusionOk="0">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7" name="Google Shape;2577;p120"/>
            <p:cNvSpPr/>
            <p:nvPr/>
          </p:nvSpPr>
          <p:spPr>
            <a:xfrm>
              <a:off x="3676" y="1964"/>
              <a:ext cx="364" cy="367"/>
            </a:xfrm>
            <a:custGeom>
              <a:avLst/>
              <a:gdLst/>
              <a:ahLst/>
              <a:cxnLst/>
              <a:rect l="l" t="t" r="r" b="b"/>
              <a:pathLst>
                <a:path w="154" h="155" extrusionOk="0">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8" name="Google Shape;2578;p120"/>
            <p:cNvSpPr/>
            <p:nvPr/>
          </p:nvSpPr>
          <p:spPr>
            <a:xfrm>
              <a:off x="3771" y="2080"/>
              <a:ext cx="207" cy="116"/>
            </a:xfrm>
            <a:custGeom>
              <a:avLst/>
              <a:gdLst/>
              <a:ahLst/>
              <a:cxnLst/>
              <a:rect l="l" t="t" r="r" b="b"/>
              <a:pathLst>
                <a:path w="88" h="49" extrusionOk="0">
                  <a:moveTo>
                    <a:pt x="88" y="0"/>
                  </a:moveTo>
                  <a:cubicBezTo>
                    <a:pt x="88" y="0"/>
                    <a:pt x="66" y="29"/>
                    <a:pt x="0" y="49"/>
                  </a:cubicBezTo>
                  <a:cubicBezTo>
                    <a:pt x="10" y="49"/>
                    <a:pt x="75" y="29"/>
                    <a:pt x="88"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9" name="Google Shape;2579;p120"/>
            <p:cNvSpPr/>
            <p:nvPr/>
          </p:nvSpPr>
          <p:spPr>
            <a:xfrm>
              <a:off x="3905" y="2128"/>
              <a:ext cx="59" cy="151"/>
            </a:xfrm>
            <a:custGeom>
              <a:avLst/>
              <a:gdLst/>
              <a:ahLst/>
              <a:cxnLst/>
              <a:rect l="l" t="t" r="r" b="b"/>
              <a:pathLst>
                <a:path w="25" h="64" extrusionOk="0">
                  <a:moveTo>
                    <a:pt x="18" y="0"/>
                  </a:moveTo>
                  <a:cubicBezTo>
                    <a:pt x="18" y="0"/>
                    <a:pt x="22" y="24"/>
                    <a:pt x="0" y="64"/>
                  </a:cubicBezTo>
                  <a:cubicBezTo>
                    <a:pt x="5" y="59"/>
                    <a:pt x="25" y="20"/>
                    <a:pt x="18"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0" name="Google Shape;2580;p120"/>
            <p:cNvSpPr/>
            <p:nvPr/>
          </p:nvSpPr>
          <p:spPr>
            <a:xfrm>
              <a:off x="3983" y="2106"/>
              <a:ext cx="38" cy="90"/>
            </a:xfrm>
            <a:custGeom>
              <a:avLst/>
              <a:gdLst/>
              <a:ahLst/>
              <a:cxnLst/>
              <a:rect l="l" t="t" r="r" b="b"/>
              <a:pathLst>
                <a:path w="16" h="38" extrusionOk="0">
                  <a:moveTo>
                    <a:pt x="0" y="0"/>
                  </a:moveTo>
                  <a:cubicBezTo>
                    <a:pt x="0" y="0"/>
                    <a:pt x="11" y="10"/>
                    <a:pt x="15" y="38"/>
                  </a:cubicBezTo>
                  <a:cubicBezTo>
                    <a:pt x="16" y="33"/>
                    <a:pt x="11" y="7"/>
                    <a:pt x="0"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1" name="Google Shape;2581;p120"/>
            <p:cNvSpPr/>
            <p:nvPr/>
          </p:nvSpPr>
          <p:spPr>
            <a:xfrm>
              <a:off x="3910" y="2005"/>
              <a:ext cx="54" cy="78"/>
            </a:xfrm>
            <a:custGeom>
              <a:avLst/>
              <a:gdLst/>
              <a:ahLst/>
              <a:cxnLst/>
              <a:rect l="l" t="t" r="r" b="b"/>
              <a:pathLst>
                <a:path w="23" h="33" extrusionOk="0">
                  <a:moveTo>
                    <a:pt x="23" y="33"/>
                  </a:moveTo>
                  <a:cubicBezTo>
                    <a:pt x="23" y="33"/>
                    <a:pt x="20" y="19"/>
                    <a:pt x="0" y="0"/>
                  </a:cubicBezTo>
                  <a:cubicBezTo>
                    <a:pt x="3" y="1"/>
                    <a:pt x="23" y="20"/>
                    <a:pt x="23" y="33"/>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2" name="Google Shape;2582;p120"/>
            <p:cNvSpPr/>
            <p:nvPr/>
          </p:nvSpPr>
          <p:spPr>
            <a:xfrm>
              <a:off x="3794" y="2033"/>
              <a:ext cx="140" cy="69"/>
            </a:xfrm>
            <a:custGeom>
              <a:avLst/>
              <a:gdLst/>
              <a:ahLst/>
              <a:cxnLst/>
              <a:rect l="l" t="t" r="r" b="b"/>
              <a:pathLst>
                <a:path w="59" h="29" extrusionOk="0">
                  <a:moveTo>
                    <a:pt x="59" y="29"/>
                  </a:moveTo>
                  <a:cubicBezTo>
                    <a:pt x="59" y="29"/>
                    <a:pt x="44" y="10"/>
                    <a:pt x="0" y="0"/>
                  </a:cubicBezTo>
                  <a:cubicBezTo>
                    <a:pt x="6" y="0"/>
                    <a:pt x="50" y="10"/>
                    <a:pt x="59" y="29"/>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583" name="Google Shape;2583;p120"/>
          <p:cNvGrpSpPr/>
          <p:nvPr/>
        </p:nvGrpSpPr>
        <p:grpSpPr>
          <a:xfrm>
            <a:off x="11308923" y="6212027"/>
            <a:ext cx="875470" cy="645971"/>
            <a:chOff x="7344986" y="5566058"/>
            <a:chExt cx="1750940" cy="1291943"/>
          </a:xfrm>
        </p:grpSpPr>
        <p:sp>
          <p:nvSpPr>
            <p:cNvPr id="2584" name="Google Shape;2584;p120"/>
            <p:cNvSpPr/>
            <p:nvPr/>
          </p:nvSpPr>
          <p:spPr>
            <a:xfrm>
              <a:off x="7344986" y="5566058"/>
              <a:ext cx="1750939" cy="1291943"/>
            </a:xfrm>
            <a:custGeom>
              <a:avLst/>
              <a:gdLst/>
              <a:ahLst/>
              <a:cxnLst/>
              <a:rect l="l" t="t" r="r" b="b"/>
              <a:pathLst>
                <a:path w="549" h="405" extrusionOk="0">
                  <a:moveTo>
                    <a:pt x="549" y="95"/>
                  </a:moveTo>
                  <a:cubicBezTo>
                    <a:pt x="512" y="64"/>
                    <a:pt x="466" y="54"/>
                    <a:pt x="466" y="54"/>
                  </a:cubicBezTo>
                  <a:cubicBezTo>
                    <a:pt x="466" y="54"/>
                    <a:pt x="485" y="101"/>
                    <a:pt x="488" y="132"/>
                  </a:cubicBezTo>
                  <a:cubicBezTo>
                    <a:pt x="395" y="0"/>
                    <a:pt x="259" y="41"/>
                    <a:pt x="259" y="41"/>
                  </a:cubicBezTo>
                  <a:cubicBezTo>
                    <a:pt x="259" y="41"/>
                    <a:pt x="259" y="41"/>
                    <a:pt x="358" y="241"/>
                  </a:cubicBezTo>
                  <a:cubicBezTo>
                    <a:pt x="358" y="241"/>
                    <a:pt x="358" y="241"/>
                    <a:pt x="0" y="229"/>
                  </a:cubicBezTo>
                  <a:cubicBezTo>
                    <a:pt x="0" y="229"/>
                    <a:pt x="28" y="268"/>
                    <a:pt x="96" y="324"/>
                  </a:cubicBezTo>
                  <a:cubicBezTo>
                    <a:pt x="138" y="358"/>
                    <a:pt x="199" y="388"/>
                    <a:pt x="248" y="405"/>
                  </a:cubicBezTo>
                  <a:cubicBezTo>
                    <a:pt x="549" y="405"/>
                    <a:pt x="549" y="405"/>
                    <a:pt x="549" y="405"/>
                  </a:cubicBezTo>
                  <a:cubicBezTo>
                    <a:pt x="549" y="95"/>
                    <a:pt x="549" y="95"/>
                    <a:pt x="549" y="95"/>
                  </a:cubicBezTo>
                  <a:cubicBezTo>
                    <a:pt x="549" y="95"/>
                    <a:pt x="549" y="95"/>
                    <a:pt x="549" y="9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5" name="Google Shape;2585;p120"/>
            <p:cNvSpPr/>
            <p:nvPr/>
          </p:nvSpPr>
          <p:spPr>
            <a:xfrm>
              <a:off x="7529935" y="5745606"/>
              <a:ext cx="1565990" cy="1112394"/>
            </a:xfrm>
            <a:custGeom>
              <a:avLst/>
              <a:gdLst/>
              <a:ahLst/>
              <a:cxnLst/>
              <a:rect l="l" t="t" r="r" b="b"/>
              <a:pathLst>
                <a:path w="491" h="349" extrusionOk="0">
                  <a:moveTo>
                    <a:pt x="491" y="64"/>
                  </a:moveTo>
                  <a:cubicBezTo>
                    <a:pt x="480" y="49"/>
                    <a:pt x="466" y="39"/>
                    <a:pt x="449" y="37"/>
                  </a:cubicBezTo>
                  <a:cubicBezTo>
                    <a:pt x="475" y="84"/>
                    <a:pt x="455" y="142"/>
                    <a:pt x="455" y="142"/>
                  </a:cubicBezTo>
                  <a:cubicBezTo>
                    <a:pt x="455" y="142"/>
                    <a:pt x="341" y="0"/>
                    <a:pt x="242" y="3"/>
                  </a:cubicBezTo>
                  <a:cubicBezTo>
                    <a:pt x="285" y="66"/>
                    <a:pt x="341" y="205"/>
                    <a:pt x="341" y="205"/>
                  </a:cubicBezTo>
                  <a:cubicBezTo>
                    <a:pt x="341" y="205"/>
                    <a:pt x="125" y="214"/>
                    <a:pt x="0" y="196"/>
                  </a:cubicBezTo>
                  <a:cubicBezTo>
                    <a:pt x="65" y="275"/>
                    <a:pt x="219" y="330"/>
                    <a:pt x="310" y="340"/>
                  </a:cubicBezTo>
                  <a:cubicBezTo>
                    <a:pt x="310" y="343"/>
                    <a:pt x="309" y="346"/>
                    <a:pt x="308" y="349"/>
                  </a:cubicBezTo>
                  <a:cubicBezTo>
                    <a:pt x="491" y="349"/>
                    <a:pt x="491" y="349"/>
                    <a:pt x="491" y="349"/>
                  </a:cubicBezTo>
                  <a:cubicBezTo>
                    <a:pt x="491" y="64"/>
                    <a:pt x="491" y="64"/>
                    <a:pt x="491" y="64"/>
                  </a:cubicBezTo>
                  <a:cubicBezTo>
                    <a:pt x="491" y="64"/>
                    <a:pt x="491" y="64"/>
                    <a:pt x="491" y="64"/>
                  </a:cubicBezTo>
                  <a:close/>
                </a:path>
              </a:pathLst>
            </a:custGeom>
            <a:solidFill>
              <a:srgbClr val="FABD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6" name="Google Shape;2586;p120"/>
            <p:cNvSpPr/>
            <p:nvPr/>
          </p:nvSpPr>
          <p:spPr>
            <a:xfrm>
              <a:off x="7988933" y="6516452"/>
              <a:ext cx="1106993" cy="217349"/>
            </a:xfrm>
            <a:custGeom>
              <a:avLst/>
              <a:gdLst/>
              <a:ahLst/>
              <a:cxnLst/>
              <a:rect l="l" t="t" r="r" b="b"/>
              <a:pathLst>
                <a:path w="347" h="68" extrusionOk="0">
                  <a:moveTo>
                    <a:pt x="0" y="0"/>
                  </a:moveTo>
                  <a:cubicBezTo>
                    <a:pt x="30" y="18"/>
                    <a:pt x="238" y="68"/>
                    <a:pt x="347" y="22"/>
                  </a:cubicBezTo>
                  <a:cubicBezTo>
                    <a:pt x="347" y="15"/>
                    <a:pt x="347" y="15"/>
                    <a:pt x="347" y="15"/>
                  </a:cubicBezTo>
                  <a:cubicBezTo>
                    <a:pt x="298" y="28"/>
                    <a:pt x="182" y="46"/>
                    <a:pt x="0" y="0"/>
                  </a:cubicBezTo>
                  <a:close/>
                </a:path>
              </a:pathLst>
            </a:custGeom>
            <a:solidFill>
              <a:srgbClr val="B66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7" name="Google Shape;2587;p120"/>
            <p:cNvSpPr/>
            <p:nvPr/>
          </p:nvSpPr>
          <p:spPr>
            <a:xfrm>
              <a:off x="8805678" y="6670351"/>
              <a:ext cx="121499" cy="187649"/>
            </a:xfrm>
            <a:custGeom>
              <a:avLst/>
              <a:gdLst/>
              <a:ahLst/>
              <a:cxnLst/>
              <a:rect l="l" t="t" r="r" b="b"/>
              <a:pathLst>
                <a:path w="38" h="59" extrusionOk="0">
                  <a:moveTo>
                    <a:pt x="38" y="0"/>
                  </a:moveTo>
                  <a:cubicBezTo>
                    <a:pt x="38" y="0"/>
                    <a:pt x="29" y="23"/>
                    <a:pt x="0" y="59"/>
                  </a:cubicBezTo>
                  <a:cubicBezTo>
                    <a:pt x="10" y="59"/>
                    <a:pt x="10" y="59"/>
                    <a:pt x="10" y="59"/>
                  </a:cubicBezTo>
                  <a:cubicBezTo>
                    <a:pt x="25" y="39"/>
                    <a:pt x="35" y="19"/>
                    <a:pt x="38" y="0"/>
                  </a:cubicBezTo>
                  <a:close/>
                </a:path>
              </a:pathLst>
            </a:custGeom>
            <a:solidFill>
              <a:srgbClr val="B66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8" name="Google Shape;2588;p120"/>
            <p:cNvSpPr/>
            <p:nvPr/>
          </p:nvSpPr>
          <p:spPr>
            <a:xfrm>
              <a:off x="9067576" y="6034505"/>
              <a:ext cx="28350" cy="93149"/>
            </a:xfrm>
            <a:custGeom>
              <a:avLst/>
              <a:gdLst/>
              <a:ahLst/>
              <a:cxnLst/>
              <a:rect l="l" t="t" r="r" b="b"/>
              <a:pathLst>
                <a:path w="9" h="29" extrusionOk="0">
                  <a:moveTo>
                    <a:pt x="0" y="0"/>
                  </a:moveTo>
                  <a:cubicBezTo>
                    <a:pt x="4" y="10"/>
                    <a:pt x="7" y="21"/>
                    <a:pt x="9" y="29"/>
                  </a:cubicBezTo>
                  <a:cubicBezTo>
                    <a:pt x="9" y="20"/>
                    <a:pt x="9" y="20"/>
                    <a:pt x="9" y="20"/>
                  </a:cubicBezTo>
                  <a:cubicBezTo>
                    <a:pt x="6" y="10"/>
                    <a:pt x="3" y="4"/>
                    <a:pt x="0" y="0"/>
                  </a:cubicBezTo>
                  <a:close/>
                </a:path>
              </a:pathLst>
            </a:custGeom>
            <a:solidFill>
              <a:srgbClr val="B66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9" name="Google Shape;2589;p120"/>
            <p:cNvSpPr/>
            <p:nvPr/>
          </p:nvSpPr>
          <p:spPr>
            <a:xfrm>
              <a:off x="8489780" y="5872506"/>
              <a:ext cx="458997" cy="657446"/>
            </a:xfrm>
            <a:custGeom>
              <a:avLst/>
              <a:gdLst/>
              <a:ahLst/>
              <a:cxnLst/>
              <a:rect l="l" t="t" r="r" b="b"/>
              <a:pathLst>
                <a:path w="144" h="206" extrusionOk="0">
                  <a:moveTo>
                    <a:pt x="142" y="206"/>
                  </a:moveTo>
                  <a:cubicBezTo>
                    <a:pt x="142" y="206"/>
                    <a:pt x="127" y="116"/>
                    <a:pt x="0" y="0"/>
                  </a:cubicBezTo>
                  <a:cubicBezTo>
                    <a:pt x="24" y="11"/>
                    <a:pt x="144" y="126"/>
                    <a:pt x="142" y="206"/>
                  </a:cubicBezTo>
                  <a:close/>
                </a:path>
              </a:pathLst>
            </a:custGeom>
            <a:solidFill>
              <a:srgbClr val="B66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590" name="Google Shape;2590;p120"/>
          <p:cNvGrpSpPr/>
          <p:nvPr/>
        </p:nvGrpSpPr>
        <p:grpSpPr>
          <a:xfrm>
            <a:off x="2441" y="2873890"/>
            <a:ext cx="597308" cy="789377"/>
            <a:chOff x="2121" y="1060"/>
            <a:chExt cx="597" cy="789"/>
          </a:xfrm>
        </p:grpSpPr>
        <p:sp>
          <p:nvSpPr>
            <p:cNvPr id="2591" name="Google Shape;2591;p120"/>
            <p:cNvSpPr/>
            <p:nvPr/>
          </p:nvSpPr>
          <p:spPr>
            <a:xfrm>
              <a:off x="2121" y="1060"/>
              <a:ext cx="597" cy="789"/>
            </a:xfrm>
            <a:custGeom>
              <a:avLst/>
              <a:gdLst/>
              <a:ahLst/>
              <a:cxnLst/>
              <a:rect l="l" t="t" r="r" b="b"/>
              <a:pathLst>
                <a:path w="253" h="334" extrusionOk="0">
                  <a:moveTo>
                    <a:pt x="147" y="295"/>
                  </a:moveTo>
                  <a:cubicBezTo>
                    <a:pt x="147" y="295"/>
                    <a:pt x="119" y="287"/>
                    <a:pt x="111" y="271"/>
                  </a:cubicBezTo>
                  <a:cubicBezTo>
                    <a:pt x="157" y="284"/>
                    <a:pt x="238" y="234"/>
                    <a:pt x="238" y="234"/>
                  </a:cubicBezTo>
                  <a:cubicBezTo>
                    <a:pt x="238" y="234"/>
                    <a:pt x="238" y="234"/>
                    <a:pt x="124" y="191"/>
                  </a:cubicBezTo>
                  <a:cubicBezTo>
                    <a:pt x="124" y="191"/>
                    <a:pt x="220" y="107"/>
                    <a:pt x="253" y="77"/>
                  </a:cubicBezTo>
                  <a:cubicBezTo>
                    <a:pt x="138" y="51"/>
                    <a:pt x="76" y="110"/>
                    <a:pt x="76" y="110"/>
                  </a:cubicBezTo>
                  <a:cubicBezTo>
                    <a:pt x="76" y="110"/>
                    <a:pt x="69" y="37"/>
                    <a:pt x="80" y="0"/>
                  </a:cubicBezTo>
                  <a:cubicBezTo>
                    <a:pt x="38" y="14"/>
                    <a:pt x="14" y="51"/>
                    <a:pt x="0" y="83"/>
                  </a:cubicBezTo>
                  <a:cubicBezTo>
                    <a:pt x="0" y="254"/>
                    <a:pt x="0" y="254"/>
                    <a:pt x="0" y="254"/>
                  </a:cubicBezTo>
                  <a:cubicBezTo>
                    <a:pt x="60" y="334"/>
                    <a:pt x="147" y="295"/>
                    <a:pt x="147" y="29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2" name="Google Shape;2592;p120"/>
            <p:cNvSpPr/>
            <p:nvPr/>
          </p:nvSpPr>
          <p:spPr>
            <a:xfrm>
              <a:off x="2121" y="1114"/>
              <a:ext cx="541" cy="690"/>
            </a:xfrm>
            <a:custGeom>
              <a:avLst/>
              <a:gdLst/>
              <a:ahLst/>
              <a:cxnLst/>
              <a:rect l="l" t="t" r="r" b="b"/>
              <a:pathLst>
                <a:path w="229" h="292" extrusionOk="0">
                  <a:moveTo>
                    <a:pt x="13" y="223"/>
                  </a:moveTo>
                  <a:cubicBezTo>
                    <a:pt x="13" y="223"/>
                    <a:pt x="82" y="292"/>
                    <a:pt x="115" y="270"/>
                  </a:cubicBezTo>
                  <a:cubicBezTo>
                    <a:pt x="89" y="260"/>
                    <a:pt x="77" y="232"/>
                    <a:pt x="77" y="232"/>
                  </a:cubicBezTo>
                  <a:cubicBezTo>
                    <a:pt x="77" y="232"/>
                    <a:pt x="168" y="247"/>
                    <a:pt x="205" y="212"/>
                  </a:cubicBezTo>
                  <a:cubicBezTo>
                    <a:pt x="167" y="203"/>
                    <a:pt x="99" y="169"/>
                    <a:pt x="99" y="169"/>
                  </a:cubicBezTo>
                  <a:cubicBezTo>
                    <a:pt x="99" y="169"/>
                    <a:pt x="176" y="94"/>
                    <a:pt x="229" y="60"/>
                  </a:cubicBezTo>
                  <a:cubicBezTo>
                    <a:pt x="179" y="50"/>
                    <a:pt x="102" y="83"/>
                    <a:pt x="64" y="109"/>
                  </a:cubicBezTo>
                  <a:cubicBezTo>
                    <a:pt x="52" y="88"/>
                    <a:pt x="54" y="25"/>
                    <a:pt x="62" y="0"/>
                  </a:cubicBezTo>
                  <a:cubicBezTo>
                    <a:pt x="20" y="26"/>
                    <a:pt x="5" y="78"/>
                    <a:pt x="0" y="116"/>
                  </a:cubicBezTo>
                  <a:cubicBezTo>
                    <a:pt x="0" y="210"/>
                    <a:pt x="0" y="210"/>
                    <a:pt x="0" y="210"/>
                  </a:cubicBezTo>
                  <a:cubicBezTo>
                    <a:pt x="4" y="213"/>
                    <a:pt x="7" y="217"/>
                    <a:pt x="9" y="220"/>
                  </a:cubicBezTo>
                  <a:cubicBezTo>
                    <a:pt x="13" y="223"/>
                    <a:pt x="13" y="223"/>
                    <a:pt x="13" y="223"/>
                  </a:cubicBezTo>
                  <a:cubicBezTo>
                    <a:pt x="13" y="223"/>
                    <a:pt x="13" y="223"/>
                    <a:pt x="13" y="223"/>
                  </a:cubicBezTo>
                  <a:close/>
                </a:path>
              </a:pathLst>
            </a:custGeom>
            <a:solidFill>
              <a:srgbClr val="DD72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3" name="Google Shape;2593;p120"/>
            <p:cNvSpPr/>
            <p:nvPr/>
          </p:nvSpPr>
          <p:spPr>
            <a:xfrm>
              <a:off x="2164" y="1325"/>
              <a:ext cx="337" cy="293"/>
            </a:xfrm>
            <a:custGeom>
              <a:avLst/>
              <a:gdLst/>
              <a:ahLst/>
              <a:cxnLst/>
              <a:rect l="l" t="t" r="r" b="b"/>
              <a:pathLst>
                <a:path w="143" h="124" extrusionOk="0">
                  <a:moveTo>
                    <a:pt x="0" y="124"/>
                  </a:moveTo>
                  <a:cubicBezTo>
                    <a:pt x="0" y="124"/>
                    <a:pt x="27" y="60"/>
                    <a:pt x="143" y="0"/>
                  </a:cubicBezTo>
                  <a:cubicBezTo>
                    <a:pt x="123" y="5"/>
                    <a:pt x="12" y="65"/>
                    <a:pt x="0" y="124"/>
                  </a:cubicBezTo>
                  <a:close/>
                </a:path>
              </a:pathLst>
            </a:custGeom>
            <a:solidFill>
              <a:srgbClr val="6F41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4" name="Google Shape;2594;p120"/>
            <p:cNvSpPr/>
            <p:nvPr/>
          </p:nvSpPr>
          <p:spPr>
            <a:xfrm>
              <a:off x="2149" y="1226"/>
              <a:ext cx="74" cy="290"/>
            </a:xfrm>
            <a:custGeom>
              <a:avLst/>
              <a:gdLst/>
              <a:ahLst/>
              <a:cxnLst/>
              <a:rect l="l" t="t" r="r" b="b"/>
              <a:pathLst>
                <a:path w="31" h="123" extrusionOk="0">
                  <a:moveTo>
                    <a:pt x="22" y="123"/>
                  </a:moveTo>
                  <a:cubicBezTo>
                    <a:pt x="22" y="123"/>
                    <a:pt x="5" y="82"/>
                    <a:pt x="31" y="0"/>
                  </a:cubicBezTo>
                  <a:cubicBezTo>
                    <a:pt x="22" y="10"/>
                    <a:pt x="0" y="92"/>
                    <a:pt x="22" y="123"/>
                  </a:cubicBezTo>
                  <a:close/>
                </a:path>
              </a:pathLst>
            </a:custGeom>
            <a:solidFill>
              <a:srgbClr val="6F41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5" name="Google Shape;2595;p120"/>
            <p:cNvSpPr/>
            <p:nvPr/>
          </p:nvSpPr>
          <p:spPr>
            <a:xfrm>
              <a:off x="2121" y="1554"/>
              <a:ext cx="31" cy="28"/>
            </a:xfrm>
            <a:custGeom>
              <a:avLst/>
              <a:gdLst/>
              <a:ahLst/>
              <a:cxnLst/>
              <a:rect l="l" t="t" r="r" b="b"/>
              <a:pathLst>
                <a:path w="13" h="12" extrusionOk="0">
                  <a:moveTo>
                    <a:pt x="13" y="12"/>
                  </a:moveTo>
                  <a:cubicBezTo>
                    <a:pt x="13" y="12"/>
                    <a:pt x="8" y="8"/>
                    <a:pt x="0" y="0"/>
                  </a:cubicBezTo>
                  <a:cubicBezTo>
                    <a:pt x="0" y="3"/>
                    <a:pt x="0" y="3"/>
                    <a:pt x="0" y="3"/>
                  </a:cubicBezTo>
                  <a:cubicBezTo>
                    <a:pt x="5" y="7"/>
                    <a:pt x="8" y="9"/>
                    <a:pt x="13" y="12"/>
                  </a:cubicBezTo>
                  <a:close/>
                </a:path>
              </a:pathLst>
            </a:custGeom>
            <a:solidFill>
              <a:srgbClr val="6F41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6" name="Google Shape;2596;p120"/>
            <p:cNvSpPr/>
            <p:nvPr/>
          </p:nvSpPr>
          <p:spPr>
            <a:xfrm>
              <a:off x="2234" y="1559"/>
              <a:ext cx="286" cy="82"/>
            </a:xfrm>
            <a:custGeom>
              <a:avLst/>
              <a:gdLst/>
              <a:ahLst/>
              <a:cxnLst/>
              <a:rect l="l" t="t" r="r" b="b"/>
              <a:pathLst>
                <a:path w="121" h="35" extrusionOk="0">
                  <a:moveTo>
                    <a:pt x="121" y="30"/>
                  </a:moveTo>
                  <a:cubicBezTo>
                    <a:pt x="35" y="30"/>
                    <a:pt x="0" y="0"/>
                    <a:pt x="0" y="0"/>
                  </a:cubicBezTo>
                  <a:cubicBezTo>
                    <a:pt x="25" y="32"/>
                    <a:pt x="109" y="35"/>
                    <a:pt x="121" y="30"/>
                  </a:cubicBezTo>
                  <a:close/>
                </a:path>
              </a:pathLst>
            </a:custGeom>
            <a:solidFill>
              <a:srgbClr val="6F41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7" name="Google Shape;2597;p120"/>
            <p:cNvSpPr/>
            <p:nvPr/>
          </p:nvSpPr>
          <p:spPr>
            <a:xfrm>
              <a:off x="2173" y="1603"/>
              <a:ext cx="191" cy="147"/>
            </a:xfrm>
            <a:custGeom>
              <a:avLst/>
              <a:gdLst/>
              <a:ahLst/>
              <a:cxnLst/>
              <a:rect l="l" t="t" r="r" b="b"/>
              <a:pathLst>
                <a:path w="81" h="62" extrusionOk="0">
                  <a:moveTo>
                    <a:pt x="0" y="0"/>
                  </a:moveTo>
                  <a:cubicBezTo>
                    <a:pt x="10" y="32"/>
                    <a:pt x="71" y="59"/>
                    <a:pt x="81" y="62"/>
                  </a:cubicBezTo>
                  <a:cubicBezTo>
                    <a:pt x="19" y="33"/>
                    <a:pt x="0" y="0"/>
                    <a:pt x="0" y="0"/>
                  </a:cubicBezTo>
                  <a:close/>
                </a:path>
              </a:pathLst>
            </a:custGeom>
            <a:solidFill>
              <a:srgbClr val="6F41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598" name="Google Shape;2598;p120"/>
          <p:cNvGrpSpPr/>
          <p:nvPr/>
        </p:nvGrpSpPr>
        <p:grpSpPr>
          <a:xfrm>
            <a:off x="139505" y="-13010"/>
            <a:ext cx="1383485" cy="804244"/>
            <a:chOff x="1922" y="1129"/>
            <a:chExt cx="987" cy="574"/>
          </a:xfrm>
        </p:grpSpPr>
        <p:sp>
          <p:nvSpPr>
            <p:cNvPr id="2599" name="Google Shape;2599;p120"/>
            <p:cNvSpPr/>
            <p:nvPr/>
          </p:nvSpPr>
          <p:spPr>
            <a:xfrm>
              <a:off x="1922" y="1129"/>
              <a:ext cx="262" cy="174"/>
            </a:xfrm>
            <a:custGeom>
              <a:avLst/>
              <a:gdLst/>
              <a:ahLst/>
              <a:cxnLst/>
              <a:rect l="l" t="t" r="r" b="b"/>
              <a:pathLst>
                <a:path w="111" h="74" extrusionOk="0">
                  <a:moveTo>
                    <a:pt x="2" y="62"/>
                  </a:moveTo>
                  <a:cubicBezTo>
                    <a:pt x="0" y="65"/>
                    <a:pt x="8" y="74"/>
                    <a:pt x="8" y="74"/>
                  </a:cubicBezTo>
                  <a:cubicBezTo>
                    <a:pt x="8" y="74"/>
                    <a:pt x="25" y="42"/>
                    <a:pt x="52" y="32"/>
                  </a:cubicBezTo>
                  <a:cubicBezTo>
                    <a:pt x="78" y="22"/>
                    <a:pt x="111" y="40"/>
                    <a:pt x="111" y="40"/>
                  </a:cubicBezTo>
                  <a:cubicBezTo>
                    <a:pt x="105" y="30"/>
                    <a:pt x="105" y="30"/>
                    <a:pt x="105" y="30"/>
                  </a:cubicBezTo>
                  <a:cubicBezTo>
                    <a:pt x="105" y="30"/>
                    <a:pt x="44" y="0"/>
                    <a:pt x="2" y="62"/>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0" name="Google Shape;2600;p120"/>
            <p:cNvSpPr/>
            <p:nvPr/>
          </p:nvSpPr>
          <p:spPr>
            <a:xfrm>
              <a:off x="2066" y="1136"/>
              <a:ext cx="843" cy="567"/>
            </a:xfrm>
            <a:custGeom>
              <a:avLst/>
              <a:gdLst/>
              <a:ahLst/>
              <a:cxnLst/>
              <a:rect l="l" t="t" r="r" b="b"/>
              <a:pathLst>
                <a:path w="357" h="240" extrusionOk="0">
                  <a:moveTo>
                    <a:pt x="5" y="71"/>
                  </a:moveTo>
                  <a:cubicBezTo>
                    <a:pt x="5" y="71"/>
                    <a:pt x="0" y="110"/>
                    <a:pt x="13" y="143"/>
                  </a:cubicBezTo>
                  <a:cubicBezTo>
                    <a:pt x="25" y="175"/>
                    <a:pt x="61" y="194"/>
                    <a:pt x="61" y="194"/>
                  </a:cubicBezTo>
                  <a:cubicBezTo>
                    <a:pt x="61" y="194"/>
                    <a:pt x="57" y="164"/>
                    <a:pt x="62" y="146"/>
                  </a:cubicBezTo>
                  <a:cubicBezTo>
                    <a:pt x="90" y="238"/>
                    <a:pt x="175" y="240"/>
                    <a:pt x="175" y="240"/>
                  </a:cubicBezTo>
                  <a:cubicBezTo>
                    <a:pt x="175" y="240"/>
                    <a:pt x="175" y="240"/>
                    <a:pt x="155" y="109"/>
                  </a:cubicBezTo>
                  <a:cubicBezTo>
                    <a:pt x="155" y="109"/>
                    <a:pt x="155" y="109"/>
                    <a:pt x="357" y="181"/>
                  </a:cubicBezTo>
                  <a:cubicBezTo>
                    <a:pt x="357" y="181"/>
                    <a:pt x="346" y="155"/>
                    <a:pt x="319" y="110"/>
                  </a:cubicBezTo>
                  <a:cubicBezTo>
                    <a:pt x="291" y="64"/>
                    <a:pt x="227" y="18"/>
                    <a:pt x="211" y="13"/>
                  </a:cubicBezTo>
                  <a:cubicBezTo>
                    <a:pt x="215" y="8"/>
                    <a:pt x="222" y="4"/>
                    <a:pt x="229" y="0"/>
                  </a:cubicBezTo>
                  <a:cubicBezTo>
                    <a:pt x="27" y="0"/>
                    <a:pt x="27" y="0"/>
                    <a:pt x="27" y="0"/>
                  </a:cubicBezTo>
                  <a:cubicBezTo>
                    <a:pt x="13" y="34"/>
                    <a:pt x="7" y="64"/>
                    <a:pt x="7" y="64"/>
                  </a:cubicBezTo>
                  <a:cubicBezTo>
                    <a:pt x="5" y="71"/>
                    <a:pt x="5" y="71"/>
                    <a:pt x="5" y="71"/>
                  </a:cubicBezTo>
                  <a:cubicBezTo>
                    <a:pt x="5" y="71"/>
                    <a:pt x="5" y="71"/>
                    <a:pt x="5" y="7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1" name="Google Shape;2601;p120"/>
            <p:cNvSpPr/>
            <p:nvPr/>
          </p:nvSpPr>
          <p:spPr>
            <a:xfrm>
              <a:off x="2066" y="1136"/>
              <a:ext cx="775" cy="524"/>
            </a:xfrm>
            <a:custGeom>
              <a:avLst/>
              <a:gdLst/>
              <a:ahLst/>
              <a:cxnLst/>
              <a:rect l="l" t="t" r="r" b="b"/>
              <a:pathLst>
                <a:path w="328" h="222" extrusionOk="0">
                  <a:moveTo>
                    <a:pt x="31" y="34"/>
                  </a:moveTo>
                  <a:cubicBezTo>
                    <a:pt x="31" y="34"/>
                    <a:pt x="0" y="145"/>
                    <a:pt x="43" y="165"/>
                  </a:cubicBezTo>
                  <a:cubicBezTo>
                    <a:pt x="37" y="134"/>
                    <a:pt x="59" y="105"/>
                    <a:pt x="59" y="105"/>
                  </a:cubicBezTo>
                  <a:cubicBezTo>
                    <a:pt x="59" y="105"/>
                    <a:pt x="97" y="206"/>
                    <a:pt x="155" y="222"/>
                  </a:cubicBezTo>
                  <a:cubicBezTo>
                    <a:pt x="142" y="179"/>
                    <a:pt x="136" y="90"/>
                    <a:pt x="136" y="90"/>
                  </a:cubicBezTo>
                  <a:cubicBezTo>
                    <a:pt x="136" y="90"/>
                    <a:pt x="260" y="124"/>
                    <a:pt x="328" y="157"/>
                  </a:cubicBezTo>
                  <a:cubicBezTo>
                    <a:pt x="305" y="100"/>
                    <a:pt x="227" y="40"/>
                    <a:pt x="178" y="19"/>
                  </a:cubicBezTo>
                  <a:cubicBezTo>
                    <a:pt x="181" y="13"/>
                    <a:pt x="187" y="6"/>
                    <a:pt x="195" y="0"/>
                  </a:cubicBezTo>
                  <a:cubicBezTo>
                    <a:pt x="43" y="0"/>
                    <a:pt x="43" y="0"/>
                    <a:pt x="43" y="0"/>
                  </a:cubicBezTo>
                  <a:cubicBezTo>
                    <a:pt x="38" y="9"/>
                    <a:pt x="35" y="20"/>
                    <a:pt x="31" y="30"/>
                  </a:cubicBezTo>
                  <a:cubicBezTo>
                    <a:pt x="31" y="34"/>
                    <a:pt x="31" y="34"/>
                    <a:pt x="31" y="34"/>
                  </a:cubicBezTo>
                  <a:cubicBezTo>
                    <a:pt x="31" y="34"/>
                    <a:pt x="31" y="34"/>
                    <a:pt x="31" y="34"/>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2" name="Google Shape;2602;p120"/>
            <p:cNvSpPr/>
            <p:nvPr/>
          </p:nvSpPr>
          <p:spPr>
            <a:xfrm>
              <a:off x="2170" y="1159"/>
              <a:ext cx="498" cy="225"/>
            </a:xfrm>
            <a:custGeom>
              <a:avLst/>
              <a:gdLst/>
              <a:ahLst/>
              <a:cxnLst/>
              <a:rect l="l" t="t" r="r" b="b"/>
              <a:pathLst>
                <a:path w="211" h="95" extrusionOk="0">
                  <a:moveTo>
                    <a:pt x="0" y="22"/>
                  </a:moveTo>
                  <a:cubicBezTo>
                    <a:pt x="0" y="22"/>
                    <a:pt x="81" y="14"/>
                    <a:pt x="211" y="95"/>
                  </a:cubicBezTo>
                  <a:cubicBezTo>
                    <a:pt x="195" y="79"/>
                    <a:pt x="68" y="0"/>
                    <a:pt x="0" y="22"/>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3" name="Google Shape;2603;p120"/>
            <p:cNvSpPr/>
            <p:nvPr/>
          </p:nvSpPr>
          <p:spPr>
            <a:xfrm>
              <a:off x="2293" y="1136"/>
              <a:ext cx="71" cy="56"/>
            </a:xfrm>
            <a:custGeom>
              <a:avLst/>
              <a:gdLst/>
              <a:ahLst/>
              <a:cxnLst/>
              <a:rect l="l" t="t" r="r" b="b"/>
              <a:pathLst>
                <a:path w="30" h="24" extrusionOk="0">
                  <a:moveTo>
                    <a:pt x="0" y="24"/>
                  </a:moveTo>
                  <a:cubicBezTo>
                    <a:pt x="0" y="24"/>
                    <a:pt x="8" y="14"/>
                    <a:pt x="30" y="0"/>
                  </a:cubicBezTo>
                  <a:cubicBezTo>
                    <a:pt x="22" y="0"/>
                    <a:pt x="22" y="0"/>
                    <a:pt x="22" y="0"/>
                  </a:cubicBezTo>
                  <a:cubicBezTo>
                    <a:pt x="12" y="7"/>
                    <a:pt x="5" y="15"/>
                    <a:pt x="0" y="24"/>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4" name="Google Shape;2604;p120"/>
            <p:cNvSpPr/>
            <p:nvPr/>
          </p:nvSpPr>
          <p:spPr>
            <a:xfrm>
              <a:off x="2201" y="1136"/>
              <a:ext cx="9" cy="28"/>
            </a:xfrm>
            <a:custGeom>
              <a:avLst/>
              <a:gdLst/>
              <a:ahLst/>
              <a:cxnLst/>
              <a:rect l="l" t="t" r="r" b="b"/>
              <a:pathLst>
                <a:path w="4" h="12" extrusionOk="0">
                  <a:moveTo>
                    <a:pt x="1" y="12"/>
                  </a:moveTo>
                  <a:cubicBezTo>
                    <a:pt x="1" y="12"/>
                    <a:pt x="1" y="7"/>
                    <a:pt x="4" y="0"/>
                  </a:cubicBezTo>
                  <a:cubicBezTo>
                    <a:pt x="1" y="0"/>
                    <a:pt x="1" y="0"/>
                    <a:pt x="1" y="0"/>
                  </a:cubicBezTo>
                  <a:cubicBezTo>
                    <a:pt x="0" y="4"/>
                    <a:pt x="0" y="8"/>
                    <a:pt x="1" y="12"/>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5" name="Google Shape;2605;p120"/>
            <p:cNvSpPr/>
            <p:nvPr/>
          </p:nvSpPr>
          <p:spPr>
            <a:xfrm>
              <a:off x="2142" y="1228"/>
              <a:ext cx="54" cy="210"/>
            </a:xfrm>
            <a:custGeom>
              <a:avLst/>
              <a:gdLst/>
              <a:ahLst/>
              <a:cxnLst/>
              <a:rect l="l" t="t" r="r" b="b"/>
              <a:pathLst>
                <a:path w="23" h="89" extrusionOk="0">
                  <a:moveTo>
                    <a:pt x="3" y="89"/>
                  </a:moveTo>
                  <a:cubicBezTo>
                    <a:pt x="3" y="26"/>
                    <a:pt x="23" y="0"/>
                    <a:pt x="23" y="0"/>
                  </a:cubicBezTo>
                  <a:cubicBezTo>
                    <a:pt x="1" y="20"/>
                    <a:pt x="0" y="80"/>
                    <a:pt x="3" y="89"/>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6" name="Google Shape;2606;p120"/>
            <p:cNvSpPr/>
            <p:nvPr/>
          </p:nvSpPr>
          <p:spPr>
            <a:xfrm>
              <a:off x="2229" y="1249"/>
              <a:ext cx="139" cy="340"/>
            </a:xfrm>
            <a:custGeom>
              <a:avLst/>
              <a:gdLst/>
              <a:ahLst/>
              <a:cxnLst/>
              <a:rect l="l" t="t" r="r" b="b"/>
              <a:pathLst>
                <a:path w="59" h="144" extrusionOk="0">
                  <a:moveTo>
                    <a:pt x="16" y="0"/>
                  </a:moveTo>
                  <a:cubicBezTo>
                    <a:pt x="0" y="45"/>
                    <a:pt x="47" y="133"/>
                    <a:pt x="59" y="144"/>
                  </a:cubicBezTo>
                  <a:cubicBezTo>
                    <a:pt x="8" y="54"/>
                    <a:pt x="16" y="0"/>
                    <a:pt x="16" y="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607" name="Google Shape;2607;p120"/>
          <p:cNvGrpSpPr/>
          <p:nvPr/>
        </p:nvGrpSpPr>
        <p:grpSpPr>
          <a:xfrm>
            <a:off x="0" y="5007562"/>
            <a:ext cx="688191" cy="1147795"/>
            <a:chOff x="1901" y="2020"/>
            <a:chExt cx="1060" cy="1767"/>
          </a:xfrm>
        </p:grpSpPr>
        <p:sp>
          <p:nvSpPr>
            <p:cNvPr id="2608" name="Google Shape;2608;p120"/>
            <p:cNvSpPr/>
            <p:nvPr/>
          </p:nvSpPr>
          <p:spPr>
            <a:xfrm>
              <a:off x="1901" y="2020"/>
              <a:ext cx="1060" cy="1640"/>
            </a:xfrm>
            <a:custGeom>
              <a:avLst/>
              <a:gdLst/>
              <a:ahLst/>
              <a:cxnLst/>
              <a:rect l="l" t="t" r="r" b="b"/>
              <a:pathLst>
                <a:path w="448" h="694" extrusionOk="0">
                  <a:moveTo>
                    <a:pt x="364" y="542"/>
                  </a:moveTo>
                  <a:cubicBezTo>
                    <a:pt x="323" y="564"/>
                    <a:pt x="247" y="548"/>
                    <a:pt x="247" y="548"/>
                  </a:cubicBezTo>
                  <a:cubicBezTo>
                    <a:pt x="247" y="548"/>
                    <a:pt x="448" y="444"/>
                    <a:pt x="438" y="267"/>
                  </a:cubicBezTo>
                  <a:cubicBezTo>
                    <a:pt x="377" y="316"/>
                    <a:pt x="233" y="359"/>
                    <a:pt x="233" y="359"/>
                  </a:cubicBezTo>
                  <a:cubicBezTo>
                    <a:pt x="233" y="359"/>
                    <a:pt x="299" y="194"/>
                    <a:pt x="164" y="0"/>
                  </a:cubicBezTo>
                  <a:cubicBezTo>
                    <a:pt x="132" y="88"/>
                    <a:pt x="46" y="324"/>
                    <a:pt x="46" y="324"/>
                  </a:cubicBezTo>
                  <a:cubicBezTo>
                    <a:pt x="30" y="306"/>
                    <a:pt x="14" y="290"/>
                    <a:pt x="0" y="276"/>
                  </a:cubicBezTo>
                  <a:cubicBezTo>
                    <a:pt x="0" y="599"/>
                    <a:pt x="0" y="599"/>
                    <a:pt x="0" y="599"/>
                  </a:cubicBezTo>
                  <a:cubicBezTo>
                    <a:pt x="22" y="606"/>
                    <a:pt x="48" y="612"/>
                    <a:pt x="78" y="614"/>
                  </a:cubicBezTo>
                  <a:cubicBezTo>
                    <a:pt x="78" y="614"/>
                    <a:pt x="267" y="694"/>
                    <a:pt x="364" y="54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9" name="Google Shape;2609;p120"/>
            <p:cNvSpPr/>
            <p:nvPr/>
          </p:nvSpPr>
          <p:spPr>
            <a:xfrm>
              <a:off x="1901" y="2136"/>
              <a:ext cx="952" cy="1366"/>
            </a:xfrm>
            <a:custGeom>
              <a:avLst/>
              <a:gdLst/>
              <a:ahLst/>
              <a:cxnLst/>
              <a:rect l="l" t="t" r="r" b="b"/>
              <a:pathLst>
                <a:path w="403" h="578" extrusionOk="0">
                  <a:moveTo>
                    <a:pt x="31" y="531"/>
                  </a:moveTo>
                  <a:cubicBezTo>
                    <a:pt x="114" y="562"/>
                    <a:pt x="239" y="578"/>
                    <a:pt x="294" y="522"/>
                  </a:cubicBezTo>
                  <a:cubicBezTo>
                    <a:pt x="247" y="529"/>
                    <a:pt x="200" y="532"/>
                    <a:pt x="163" y="503"/>
                  </a:cubicBezTo>
                  <a:cubicBezTo>
                    <a:pt x="183" y="500"/>
                    <a:pt x="378" y="422"/>
                    <a:pt x="403" y="271"/>
                  </a:cubicBezTo>
                  <a:cubicBezTo>
                    <a:pt x="363" y="305"/>
                    <a:pt x="247" y="353"/>
                    <a:pt x="197" y="347"/>
                  </a:cubicBezTo>
                  <a:cubicBezTo>
                    <a:pt x="221" y="255"/>
                    <a:pt x="223" y="90"/>
                    <a:pt x="171" y="0"/>
                  </a:cubicBezTo>
                  <a:cubicBezTo>
                    <a:pt x="144" y="125"/>
                    <a:pt x="60" y="326"/>
                    <a:pt x="60" y="326"/>
                  </a:cubicBezTo>
                  <a:cubicBezTo>
                    <a:pt x="60" y="326"/>
                    <a:pt x="33" y="302"/>
                    <a:pt x="0" y="271"/>
                  </a:cubicBezTo>
                  <a:cubicBezTo>
                    <a:pt x="0" y="516"/>
                    <a:pt x="0" y="516"/>
                    <a:pt x="0" y="516"/>
                  </a:cubicBezTo>
                  <a:cubicBezTo>
                    <a:pt x="14" y="523"/>
                    <a:pt x="24" y="527"/>
                    <a:pt x="24" y="527"/>
                  </a:cubicBezTo>
                  <a:cubicBezTo>
                    <a:pt x="31" y="531"/>
                    <a:pt x="31" y="531"/>
                    <a:pt x="31" y="531"/>
                  </a:cubicBezTo>
                  <a:cubicBezTo>
                    <a:pt x="31" y="531"/>
                    <a:pt x="31" y="531"/>
                    <a:pt x="31" y="531"/>
                  </a:cubicBezTo>
                  <a:close/>
                </a:path>
              </a:pathLst>
            </a:custGeom>
            <a:solidFill>
              <a:srgbClr val="EE912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0" name="Google Shape;2610;p120"/>
            <p:cNvSpPr/>
            <p:nvPr/>
          </p:nvSpPr>
          <p:spPr>
            <a:xfrm>
              <a:off x="1993" y="2495"/>
              <a:ext cx="314" cy="853"/>
            </a:xfrm>
            <a:custGeom>
              <a:avLst/>
              <a:gdLst/>
              <a:ahLst/>
              <a:cxnLst/>
              <a:rect l="l" t="t" r="r" b="b"/>
              <a:pathLst>
                <a:path w="133" h="361" extrusionOk="0">
                  <a:moveTo>
                    <a:pt x="0" y="361"/>
                  </a:moveTo>
                  <a:cubicBezTo>
                    <a:pt x="101" y="293"/>
                    <a:pt x="133" y="39"/>
                    <a:pt x="125" y="0"/>
                  </a:cubicBezTo>
                  <a:cubicBezTo>
                    <a:pt x="98" y="261"/>
                    <a:pt x="0" y="361"/>
                    <a:pt x="0" y="361"/>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1" name="Google Shape;2611;p120"/>
            <p:cNvSpPr/>
            <p:nvPr/>
          </p:nvSpPr>
          <p:spPr>
            <a:xfrm>
              <a:off x="2151" y="2949"/>
              <a:ext cx="542" cy="290"/>
            </a:xfrm>
            <a:custGeom>
              <a:avLst/>
              <a:gdLst/>
              <a:ahLst/>
              <a:cxnLst/>
              <a:rect l="l" t="t" r="r" b="b"/>
              <a:pathLst>
                <a:path w="229" h="123" extrusionOk="0">
                  <a:moveTo>
                    <a:pt x="0" y="105"/>
                  </a:moveTo>
                  <a:cubicBezTo>
                    <a:pt x="79" y="123"/>
                    <a:pt x="214" y="22"/>
                    <a:pt x="229" y="0"/>
                  </a:cubicBezTo>
                  <a:cubicBezTo>
                    <a:pt x="92" y="107"/>
                    <a:pt x="0" y="105"/>
                    <a:pt x="0" y="105"/>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2" name="Google Shape;2612;p120"/>
            <p:cNvSpPr/>
            <p:nvPr/>
          </p:nvSpPr>
          <p:spPr>
            <a:xfrm>
              <a:off x="2071" y="3341"/>
              <a:ext cx="359" cy="87"/>
            </a:xfrm>
            <a:custGeom>
              <a:avLst/>
              <a:gdLst/>
              <a:ahLst/>
              <a:cxnLst/>
              <a:rect l="l" t="t" r="r" b="b"/>
              <a:pathLst>
                <a:path w="152" h="37" extrusionOk="0">
                  <a:moveTo>
                    <a:pt x="0" y="0"/>
                  </a:moveTo>
                  <a:cubicBezTo>
                    <a:pt x="33" y="37"/>
                    <a:pt x="136" y="37"/>
                    <a:pt x="152" y="31"/>
                  </a:cubicBezTo>
                  <a:cubicBezTo>
                    <a:pt x="45" y="34"/>
                    <a:pt x="0" y="0"/>
                    <a:pt x="0" y="0"/>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3" name="Google Shape;2613;p120"/>
            <p:cNvSpPr/>
            <p:nvPr/>
          </p:nvSpPr>
          <p:spPr>
            <a:xfrm>
              <a:off x="1901" y="3034"/>
              <a:ext cx="144" cy="137"/>
            </a:xfrm>
            <a:custGeom>
              <a:avLst/>
              <a:gdLst/>
              <a:ahLst/>
              <a:cxnLst/>
              <a:rect l="l" t="t" r="r" b="b"/>
              <a:pathLst>
                <a:path w="61" h="58" extrusionOk="0">
                  <a:moveTo>
                    <a:pt x="61" y="58"/>
                  </a:moveTo>
                  <a:cubicBezTo>
                    <a:pt x="61" y="58"/>
                    <a:pt x="35" y="43"/>
                    <a:pt x="0" y="0"/>
                  </a:cubicBezTo>
                  <a:cubicBezTo>
                    <a:pt x="0" y="12"/>
                    <a:pt x="0" y="12"/>
                    <a:pt x="0" y="12"/>
                  </a:cubicBezTo>
                  <a:cubicBezTo>
                    <a:pt x="19" y="34"/>
                    <a:pt x="40" y="51"/>
                    <a:pt x="61" y="58"/>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4" name="Google Shape;2614;p120"/>
            <p:cNvSpPr/>
            <p:nvPr/>
          </p:nvSpPr>
          <p:spPr>
            <a:xfrm>
              <a:off x="1901" y="3279"/>
              <a:ext cx="113" cy="40"/>
            </a:xfrm>
            <a:custGeom>
              <a:avLst/>
              <a:gdLst/>
              <a:ahLst/>
              <a:cxnLst/>
              <a:rect l="l" t="t" r="r" b="b"/>
              <a:pathLst>
                <a:path w="48" h="17" extrusionOk="0">
                  <a:moveTo>
                    <a:pt x="48" y="15"/>
                  </a:moveTo>
                  <a:cubicBezTo>
                    <a:pt x="48" y="15"/>
                    <a:pt x="31" y="13"/>
                    <a:pt x="0" y="0"/>
                  </a:cubicBezTo>
                  <a:cubicBezTo>
                    <a:pt x="0" y="6"/>
                    <a:pt x="0" y="6"/>
                    <a:pt x="0" y="6"/>
                  </a:cubicBezTo>
                  <a:cubicBezTo>
                    <a:pt x="18" y="13"/>
                    <a:pt x="34" y="17"/>
                    <a:pt x="48" y="15"/>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5" name="Google Shape;2615;p120"/>
            <p:cNvSpPr/>
            <p:nvPr/>
          </p:nvSpPr>
          <p:spPr>
            <a:xfrm>
              <a:off x="1903" y="3454"/>
              <a:ext cx="196" cy="333"/>
            </a:xfrm>
            <a:custGeom>
              <a:avLst/>
              <a:gdLst/>
              <a:ahLst/>
              <a:cxnLst/>
              <a:rect l="l" t="t" r="r" b="b"/>
              <a:pathLst>
                <a:path w="83" h="141" extrusionOk="0">
                  <a:moveTo>
                    <a:pt x="42" y="70"/>
                  </a:moveTo>
                  <a:cubicBezTo>
                    <a:pt x="36" y="34"/>
                    <a:pt x="66" y="0"/>
                    <a:pt x="66" y="0"/>
                  </a:cubicBezTo>
                  <a:cubicBezTo>
                    <a:pt x="55" y="2"/>
                    <a:pt x="55" y="2"/>
                    <a:pt x="55" y="2"/>
                  </a:cubicBezTo>
                  <a:cubicBezTo>
                    <a:pt x="55" y="2"/>
                    <a:pt x="0" y="70"/>
                    <a:pt x="66" y="139"/>
                  </a:cubicBezTo>
                  <a:cubicBezTo>
                    <a:pt x="69" y="141"/>
                    <a:pt x="83" y="134"/>
                    <a:pt x="83" y="134"/>
                  </a:cubicBezTo>
                  <a:cubicBezTo>
                    <a:pt x="83" y="134"/>
                    <a:pt x="48" y="106"/>
                    <a:pt x="42" y="70"/>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616" name="Google Shape;2616;p120"/>
          <p:cNvGrpSpPr/>
          <p:nvPr/>
        </p:nvGrpSpPr>
        <p:grpSpPr>
          <a:xfrm rot="-1651836">
            <a:off x="11143280" y="105214"/>
            <a:ext cx="674769" cy="772573"/>
            <a:chOff x="4634" y="754"/>
            <a:chExt cx="1163" cy="1332"/>
          </a:xfrm>
        </p:grpSpPr>
        <p:sp>
          <p:nvSpPr>
            <p:cNvPr id="2617" name="Google Shape;2617;p120"/>
            <p:cNvSpPr/>
            <p:nvPr/>
          </p:nvSpPr>
          <p:spPr>
            <a:xfrm>
              <a:off x="4634" y="754"/>
              <a:ext cx="1163" cy="1236"/>
            </a:xfrm>
            <a:custGeom>
              <a:avLst/>
              <a:gdLst/>
              <a:ahLst/>
              <a:cxnLst/>
              <a:rect l="l" t="t" r="r" b="b"/>
              <a:pathLst>
                <a:path w="493" h="523" extrusionOk="0">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8" name="Google Shape;2618;p120"/>
            <p:cNvSpPr/>
            <p:nvPr/>
          </p:nvSpPr>
          <p:spPr>
            <a:xfrm>
              <a:off x="4733" y="829"/>
              <a:ext cx="986" cy="1002"/>
            </a:xfrm>
            <a:custGeom>
              <a:avLst/>
              <a:gdLst/>
              <a:ahLst/>
              <a:cxnLst/>
              <a:rect l="l" t="t" r="r" b="b"/>
              <a:pathLst>
                <a:path w="418" h="424" extrusionOk="0">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9" name="Google Shape;2619;p120"/>
            <p:cNvSpPr/>
            <p:nvPr/>
          </p:nvSpPr>
          <p:spPr>
            <a:xfrm>
              <a:off x="5118" y="1094"/>
              <a:ext cx="163" cy="696"/>
            </a:xfrm>
            <a:custGeom>
              <a:avLst/>
              <a:gdLst/>
              <a:ahLst/>
              <a:cxnLst/>
              <a:rect l="l" t="t" r="r" b="b"/>
              <a:pathLst>
                <a:path w="69" h="295" extrusionOk="0">
                  <a:moveTo>
                    <a:pt x="53" y="295"/>
                  </a:moveTo>
                  <a:cubicBezTo>
                    <a:pt x="53" y="295"/>
                    <a:pt x="12" y="195"/>
                    <a:pt x="69" y="0"/>
                  </a:cubicBezTo>
                  <a:cubicBezTo>
                    <a:pt x="52" y="26"/>
                    <a:pt x="0" y="217"/>
                    <a:pt x="53" y="29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0" name="Google Shape;2620;p120"/>
            <p:cNvSpPr/>
            <p:nvPr/>
          </p:nvSpPr>
          <p:spPr>
            <a:xfrm>
              <a:off x="4858" y="1299"/>
              <a:ext cx="317" cy="338"/>
            </a:xfrm>
            <a:custGeom>
              <a:avLst/>
              <a:gdLst/>
              <a:ahLst/>
              <a:cxnLst/>
              <a:rect l="l" t="t" r="r" b="b"/>
              <a:pathLst>
                <a:path w="134" h="143" extrusionOk="0">
                  <a:moveTo>
                    <a:pt x="134" y="143"/>
                  </a:moveTo>
                  <a:cubicBezTo>
                    <a:pt x="134" y="143"/>
                    <a:pt x="68" y="117"/>
                    <a:pt x="0" y="0"/>
                  </a:cubicBezTo>
                  <a:cubicBezTo>
                    <a:pt x="5" y="20"/>
                    <a:pt x="72" y="133"/>
                    <a:pt x="134" y="143"/>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1" name="Google Shape;2621;p120"/>
            <p:cNvSpPr/>
            <p:nvPr/>
          </p:nvSpPr>
          <p:spPr>
            <a:xfrm>
              <a:off x="4912" y="1710"/>
              <a:ext cx="277" cy="95"/>
            </a:xfrm>
            <a:custGeom>
              <a:avLst/>
              <a:gdLst/>
              <a:ahLst/>
              <a:cxnLst/>
              <a:rect l="l" t="t" r="r" b="b"/>
              <a:pathLst>
                <a:path w="117" h="40" extrusionOk="0">
                  <a:moveTo>
                    <a:pt x="117" y="22"/>
                  </a:moveTo>
                  <a:cubicBezTo>
                    <a:pt x="117" y="22"/>
                    <a:pt x="75" y="34"/>
                    <a:pt x="0" y="0"/>
                  </a:cubicBezTo>
                  <a:cubicBezTo>
                    <a:pt x="9" y="8"/>
                    <a:pt x="82" y="40"/>
                    <a:pt x="117" y="22"/>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2" name="Google Shape;2622;p120"/>
            <p:cNvSpPr/>
            <p:nvPr/>
          </p:nvSpPr>
          <p:spPr>
            <a:xfrm>
              <a:off x="5257" y="1401"/>
              <a:ext cx="387" cy="260"/>
            </a:xfrm>
            <a:custGeom>
              <a:avLst/>
              <a:gdLst/>
              <a:ahLst/>
              <a:cxnLst/>
              <a:rect l="l" t="t" r="r" b="b"/>
              <a:pathLst>
                <a:path w="164" h="110" extrusionOk="0">
                  <a:moveTo>
                    <a:pt x="0" y="105"/>
                  </a:moveTo>
                  <a:cubicBezTo>
                    <a:pt x="0" y="105"/>
                    <a:pt x="70" y="96"/>
                    <a:pt x="164" y="0"/>
                  </a:cubicBezTo>
                  <a:cubicBezTo>
                    <a:pt x="155" y="18"/>
                    <a:pt x="62" y="110"/>
                    <a:pt x="0" y="10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3" name="Google Shape;2623;p120"/>
            <p:cNvSpPr/>
            <p:nvPr/>
          </p:nvSpPr>
          <p:spPr>
            <a:xfrm>
              <a:off x="5238" y="1701"/>
              <a:ext cx="373" cy="118"/>
            </a:xfrm>
            <a:custGeom>
              <a:avLst/>
              <a:gdLst/>
              <a:ahLst/>
              <a:cxnLst/>
              <a:rect l="l" t="t" r="r" b="b"/>
              <a:pathLst>
                <a:path w="158" h="50" extrusionOk="0">
                  <a:moveTo>
                    <a:pt x="0" y="26"/>
                  </a:moveTo>
                  <a:cubicBezTo>
                    <a:pt x="0" y="26"/>
                    <a:pt x="55" y="43"/>
                    <a:pt x="158" y="0"/>
                  </a:cubicBezTo>
                  <a:cubicBezTo>
                    <a:pt x="144" y="11"/>
                    <a:pt x="45" y="50"/>
                    <a:pt x="0" y="26"/>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4" name="Google Shape;2624;p120"/>
            <p:cNvSpPr/>
            <p:nvPr/>
          </p:nvSpPr>
          <p:spPr>
            <a:xfrm>
              <a:off x="5042" y="1847"/>
              <a:ext cx="187" cy="239"/>
            </a:xfrm>
            <a:custGeom>
              <a:avLst/>
              <a:gdLst/>
              <a:ahLst/>
              <a:cxnLst/>
              <a:rect l="l" t="t" r="r" b="b"/>
              <a:pathLst>
                <a:path w="79" h="101" extrusionOk="0">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625" name="Google Shape;2625;p120"/>
          <p:cNvGrpSpPr/>
          <p:nvPr/>
        </p:nvGrpSpPr>
        <p:grpSpPr>
          <a:xfrm flipH="1">
            <a:off x="10782916" y="2958792"/>
            <a:ext cx="1027991" cy="1140752"/>
            <a:chOff x="2052" y="995"/>
            <a:chExt cx="768" cy="852"/>
          </a:xfrm>
        </p:grpSpPr>
        <p:sp>
          <p:nvSpPr>
            <p:cNvPr id="2626" name="Google Shape;2626;p120"/>
            <p:cNvSpPr/>
            <p:nvPr/>
          </p:nvSpPr>
          <p:spPr>
            <a:xfrm>
              <a:off x="2430" y="1616"/>
              <a:ext cx="151" cy="231"/>
            </a:xfrm>
            <a:custGeom>
              <a:avLst/>
              <a:gdLst/>
              <a:ahLst/>
              <a:cxnLst/>
              <a:rect l="l" t="t" r="r" b="b"/>
              <a:pathLst>
                <a:path w="64" h="98" extrusionOk="0">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7" name="Google Shape;2627;p120"/>
            <p:cNvSpPr/>
            <p:nvPr/>
          </p:nvSpPr>
          <p:spPr>
            <a:xfrm>
              <a:off x="2052" y="995"/>
              <a:ext cx="768" cy="729"/>
            </a:xfrm>
            <a:custGeom>
              <a:avLst/>
              <a:gdLst/>
              <a:ahLst/>
              <a:cxnLst/>
              <a:rect l="l" t="t" r="r" b="b"/>
              <a:pathLst>
                <a:path w="325" h="309" extrusionOk="0">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8" name="Google Shape;2628;p120"/>
            <p:cNvSpPr/>
            <p:nvPr/>
          </p:nvSpPr>
          <p:spPr>
            <a:xfrm>
              <a:off x="2090" y="1054"/>
              <a:ext cx="650" cy="677"/>
            </a:xfrm>
            <a:custGeom>
              <a:avLst/>
              <a:gdLst/>
              <a:ahLst/>
              <a:cxnLst/>
              <a:rect l="l" t="t" r="r" b="b"/>
              <a:pathLst>
                <a:path w="275" h="287" extrusionOk="0">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9" name="Google Shape;2629;p120"/>
            <p:cNvSpPr/>
            <p:nvPr/>
          </p:nvSpPr>
          <p:spPr>
            <a:xfrm>
              <a:off x="2322" y="1198"/>
              <a:ext cx="212" cy="429"/>
            </a:xfrm>
            <a:custGeom>
              <a:avLst/>
              <a:gdLst/>
              <a:ahLst/>
              <a:cxnLst/>
              <a:rect l="l" t="t" r="r" b="b"/>
              <a:pathLst>
                <a:path w="90" h="182" extrusionOk="0">
                  <a:moveTo>
                    <a:pt x="75" y="182"/>
                  </a:moveTo>
                  <a:cubicBezTo>
                    <a:pt x="75" y="182"/>
                    <a:pt x="79" y="111"/>
                    <a:pt x="0" y="0"/>
                  </a:cubicBezTo>
                  <a:cubicBezTo>
                    <a:pt x="16" y="12"/>
                    <a:pt x="90" y="121"/>
                    <a:pt x="75" y="182"/>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30" name="Google Shape;2630;p120"/>
            <p:cNvSpPr/>
            <p:nvPr/>
          </p:nvSpPr>
          <p:spPr>
            <a:xfrm>
              <a:off x="2508" y="1235"/>
              <a:ext cx="128" cy="281"/>
            </a:xfrm>
            <a:custGeom>
              <a:avLst/>
              <a:gdLst/>
              <a:ahLst/>
              <a:cxnLst/>
              <a:rect l="l" t="t" r="r" b="b"/>
              <a:pathLst>
                <a:path w="54" h="119" extrusionOk="0">
                  <a:moveTo>
                    <a:pt x="0" y="119"/>
                  </a:moveTo>
                  <a:cubicBezTo>
                    <a:pt x="0" y="119"/>
                    <a:pt x="36" y="88"/>
                    <a:pt x="52" y="0"/>
                  </a:cubicBezTo>
                  <a:cubicBezTo>
                    <a:pt x="54" y="14"/>
                    <a:pt x="36" y="99"/>
                    <a:pt x="0" y="119"/>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31" name="Google Shape;2631;p120"/>
            <p:cNvSpPr/>
            <p:nvPr/>
          </p:nvSpPr>
          <p:spPr>
            <a:xfrm>
              <a:off x="2539" y="1500"/>
              <a:ext cx="163" cy="101"/>
            </a:xfrm>
            <a:custGeom>
              <a:avLst/>
              <a:gdLst/>
              <a:ahLst/>
              <a:cxnLst/>
              <a:rect l="l" t="t" r="r" b="b"/>
              <a:pathLst>
                <a:path w="69" h="43" extrusionOk="0">
                  <a:moveTo>
                    <a:pt x="0" y="40"/>
                  </a:moveTo>
                  <a:cubicBezTo>
                    <a:pt x="0" y="40"/>
                    <a:pt x="29" y="38"/>
                    <a:pt x="69" y="0"/>
                  </a:cubicBezTo>
                  <a:cubicBezTo>
                    <a:pt x="65" y="7"/>
                    <a:pt x="25" y="43"/>
                    <a:pt x="0" y="4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32" name="Google Shape;2632;p120"/>
            <p:cNvSpPr/>
            <p:nvPr/>
          </p:nvSpPr>
          <p:spPr>
            <a:xfrm>
              <a:off x="2303" y="1604"/>
              <a:ext cx="177" cy="59"/>
            </a:xfrm>
            <a:custGeom>
              <a:avLst/>
              <a:gdLst/>
              <a:ahLst/>
              <a:cxnLst/>
              <a:rect l="l" t="t" r="r" b="b"/>
              <a:pathLst>
                <a:path w="75" h="25" extrusionOk="0">
                  <a:moveTo>
                    <a:pt x="75" y="0"/>
                  </a:moveTo>
                  <a:cubicBezTo>
                    <a:pt x="75" y="0"/>
                    <a:pt x="54" y="20"/>
                    <a:pt x="0" y="23"/>
                  </a:cubicBezTo>
                  <a:cubicBezTo>
                    <a:pt x="7" y="25"/>
                    <a:pt x="60" y="21"/>
                    <a:pt x="75" y="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33" name="Google Shape;2633;p120"/>
            <p:cNvSpPr/>
            <p:nvPr/>
          </p:nvSpPr>
          <p:spPr>
            <a:xfrm>
              <a:off x="2161" y="1472"/>
              <a:ext cx="300" cy="111"/>
            </a:xfrm>
            <a:custGeom>
              <a:avLst/>
              <a:gdLst/>
              <a:ahLst/>
              <a:cxnLst/>
              <a:rect l="l" t="t" r="r" b="b"/>
              <a:pathLst>
                <a:path w="127" h="47" extrusionOk="0">
                  <a:moveTo>
                    <a:pt x="127" y="30"/>
                  </a:moveTo>
                  <a:cubicBezTo>
                    <a:pt x="127" y="30"/>
                    <a:pt x="80" y="39"/>
                    <a:pt x="0" y="0"/>
                  </a:cubicBezTo>
                  <a:cubicBezTo>
                    <a:pt x="9" y="10"/>
                    <a:pt x="88" y="47"/>
                    <a:pt x="127" y="3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2634" name="Google Shape;2634;p120"/>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3400"/>
              <a:buFont typeface="Arial"/>
              <a:buNone/>
              <a:defRPr sz="3400" b="0" i="0" u="none" strike="noStrike" cap="none">
                <a:solidFill>
                  <a:schemeClr val="dk1"/>
                </a:solidFill>
                <a:latin typeface="Cambria"/>
                <a:ea typeface="Cambria"/>
                <a:cs typeface="Cambria"/>
                <a:sym typeface="Cambr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635" name="Google Shape;2635;p120"/>
          <p:cNvSpPr txBox="1">
            <a:spLocks noGrp="1"/>
          </p:cNvSpPr>
          <p:nvPr>
            <p:ph type="body" idx="1"/>
          </p:nvPr>
        </p:nvSpPr>
        <p:spPr>
          <a:xfrm>
            <a:off x="1528572" y="1485900"/>
            <a:ext cx="9135000" cy="4152900"/>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00000"/>
              </a:lnSpc>
              <a:spcBef>
                <a:spcPts val="1800"/>
              </a:spcBef>
              <a:spcAft>
                <a:spcPts val="0"/>
              </a:spcAft>
              <a:buClr>
                <a:srgbClr val="3F3F3F"/>
              </a:buClr>
              <a:buSzPts val="2000"/>
              <a:buFont typeface="Arial"/>
              <a:buChar char="•"/>
              <a:defRPr sz="2000" b="0" i="0" u="none" strike="noStrike" cap="none">
                <a:solidFill>
                  <a:schemeClr val="dk1"/>
                </a:solidFill>
                <a:latin typeface="Cambria"/>
                <a:ea typeface="Cambria"/>
                <a:cs typeface="Cambria"/>
                <a:sym typeface="Cambria"/>
              </a:defRPr>
            </a:lvl1pPr>
            <a:lvl2pPr marL="914400" marR="0" lvl="1" indent="-342900" algn="l" rtl="0">
              <a:lnSpc>
                <a:spcPct val="100000"/>
              </a:lnSpc>
              <a:spcBef>
                <a:spcPts val="1000"/>
              </a:spcBef>
              <a:spcAft>
                <a:spcPts val="0"/>
              </a:spcAft>
              <a:buClr>
                <a:srgbClr val="3F3F3F"/>
              </a:buClr>
              <a:buSzPts val="1800"/>
              <a:buFont typeface="Arial"/>
              <a:buChar char="•"/>
              <a:defRPr sz="1800" b="0" i="0" u="none" strike="noStrike" cap="none">
                <a:solidFill>
                  <a:schemeClr val="dk1"/>
                </a:solidFill>
                <a:latin typeface="Cambria"/>
                <a:ea typeface="Cambria"/>
                <a:cs typeface="Cambria"/>
                <a:sym typeface="Cambria"/>
              </a:defRPr>
            </a:lvl2pPr>
            <a:lvl3pPr marL="1371600" marR="0" lvl="2" indent="-330200" algn="l" rtl="0">
              <a:lnSpc>
                <a:spcPct val="100000"/>
              </a:lnSpc>
              <a:spcBef>
                <a:spcPts val="800"/>
              </a:spcBef>
              <a:spcAft>
                <a:spcPts val="0"/>
              </a:spcAft>
              <a:buClr>
                <a:srgbClr val="3F3F3F"/>
              </a:buClr>
              <a:buSzPts val="1600"/>
              <a:buFont typeface="Arial"/>
              <a:buChar char="•"/>
              <a:defRPr sz="1600" b="0" i="0" u="none" strike="noStrike" cap="none">
                <a:solidFill>
                  <a:schemeClr val="dk1"/>
                </a:solidFill>
                <a:latin typeface="Cambria"/>
                <a:ea typeface="Cambria"/>
                <a:cs typeface="Cambria"/>
                <a:sym typeface="Cambria"/>
              </a:defRPr>
            </a:lvl3pPr>
            <a:lvl4pPr marL="1828800" marR="0" lvl="3" indent="-317500" algn="l" rtl="0">
              <a:lnSpc>
                <a:spcPct val="100000"/>
              </a:lnSpc>
              <a:spcBef>
                <a:spcPts val="800"/>
              </a:spcBef>
              <a:spcAft>
                <a:spcPts val="0"/>
              </a:spcAft>
              <a:buClr>
                <a:srgbClr val="3F3F3F"/>
              </a:buClr>
              <a:buSzPts val="1400"/>
              <a:buFont typeface="Arial"/>
              <a:buChar char="•"/>
              <a:defRPr sz="1400" b="0" i="0" u="none" strike="noStrike" cap="none">
                <a:solidFill>
                  <a:schemeClr val="dk1"/>
                </a:solidFill>
                <a:latin typeface="Cambria"/>
                <a:ea typeface="Cambria"/>
                <a:cs typeface="Cambria"/>
                <a:sym typeface="Cambria"/>
              </a:defRPr>
            </a:lvl4pPr>
            <a:lvl5pPr marL="2286000" marR="0" lvl="4" indent="-317500" algn="l" rtl="0">
              <a:lnSpc>
                <a:spcPct val="100000"/>
              </a:lnSpc>
              <a:spcBef>
                <a:spcPts val="800"/>
              </a:spcBef>
              <a:spcAft>
                <a:spcPts val="0"/>
              </a:spcAft>
              <a:buClr>
                <a:srgbClr val="3F3F3F"/>
              </a:buClr>
              <a:buSzPts val="1400"/>
              <a:buFont typeface="Arial"/>
              <a:buChar char="•"/>
              <a:defRPr sz="1400" b="0" i="0" u="none" strike="noStrike" cap="none">
                <a:solidFill>
                  <a:schemeClr val="dk1"/>
                </a:solidFill>
                <a:latin typeface="Cambria"/>
                <a:ea typeface="Cambria"/>
                <a:cs typeface="Cambria"/>
                <a:sym typeface="Cambria"/>
              </a:defRPr>
            </a:lvl5pPr>
            <a:lvl6pPr marL="2743200" marR="0" lvl="5" indent="-299720" algn="l" rtl="0">
              <a:lnSpc>
                <a:spcPct val="90000"/>
              </a:lnSpc>
              <a:spcBef>
                <a:spcPts val="800"/>
              </a:spcBef>
              <a:spcAft>
                <a:spcPts val="0"/>
              </a:spcAft>
              <a:buClr>
                <a:schemeClr val="dk1"/>
              </a:buClr>
              <a:buSzPts val="1120"/>
              <a:buFont typeface="Arial"/>
              <a:buChar char="•"/>
              <a:defRPr sz="1400" b="0" i="0" u="none" strike="noStrike" cap="none">
                <a:solidFill>
                  <a:schemeClr val="dk1"/>
                </a:solidFill>
                <a:latin typeface="Cambria"/>
                <a:ea typeface="Cambria"/>
                <a:cs typeface="Cambria"/>
                <a:sym typeface="Cambria"/>
              </a:defRPr>
            </a:lvl6pPr>
            <a:lvl7pPr marL="3200400" marR="0" lvl="6" indent="-299720" algn="l" rtl="0">
              <a:lnSpc>
                <a:spcPct val="90000"/>
              </a:lnSpc>
              <a:spcBef>
                <a:spcPts val="800"/>
              </a:spcBef>
              <a:spcAft>
                <a:spcPts val="0"/>
              </a:spcAft>
              <a:buClr>
                <a:schemeClr val="dk1"/>
              </a:buClr>
              <a:buSzPts val="1120"/>
              <a:buFont typeface="Arial"/>
              <a:buChar char="•"/>
              <a:defRPr sz="1400" b="0" i="0" u="none" strike="noStrike" cap="none">
                <a:solidFill>
                  <a:schemeClr val="dk1"/>
                </a:solidFill>
                <a:latin typeface="Cambria"/>
                <a:ea typeface="Cambria"/>
                <a:cs typeface="Cambria"/>
                <a:sym typeface="Cambria"/>
              </a:defRPr>
            </a:lvl7pPr>
            <a:lvl8pPr marL="3657600" marR="0" lvl="7" indent="-299720" algn="l" rtl="0">
              <a:lnSpc>
                <a:spcPct val="90000"/>
              </a:lnSpc>
              <a:spcBef>
                <a:spcPts val="800"/>
              </a:spcBef>
              <a:spcAft>
                <a:spcPts val="0"/>
              </a:spcAft>
              <a:buClr>
                <a:schemeClr val="dk1"/>
              </a:buClr>
              <a:buSzPts val="1120"/>
              <a:buFont typeface="Arial"/>
              <a:buChar char="•"/>
              <a:defRPr sz="1400" b="0" i="0" u="none" strike="noStrike" cap="none">
                <a:solidFill>
                  <a:schemeClr val="dk1"/>
                </a:solidFill>
                <a:latin typeface="Cambria"/>
                <a:ea typeface="Cambria"/>
                <a:cs typeface="Cambria"/>
                <a:sym typeface="Cambria"/>
              </a:defRPr>
            </a:lvl8pPr>
            <a:lvl9pPr marL="4114800" marR="0" lvl="8" indent="-299720" algn="l" rtl="0">
              <a:lnSpc>
                <a:spcPct val="90000"/>
              </a:lnSpc>
              <a:spcBef>
                <a:spcPts val="800"/>
              </a:spcBef>
              <a:spcAft>
                <a:spcPts val="0"/>
              </a:spcAft>
              <a:buClr>
                <a:schemeClr val="dk1"/>
              </a:buClr>
              <a:buSzPts val="1120"/>
              <a:buFont typeface="Arial"/>
              <a:buChar char="•"/>
              <a:defRPr sz="1400" b="0" i="0" u="none" strike="noStrike" cap="none">
                <a:solidFill>
                  <a:schemeClr val="dk1"/>
                </a:solidFill>
                <a:latin typeface="Cambria"/>
                <a:ea typeface="Cambria"/>
                <a:cs typeface="Cambria"/>
                <a:sym typeface="Cambria"/>
              </a:defRPr>
            </a:lvl9pPr>
          </a:lstStyle>
          <a:p>
            <a:endParaRPr/>
          </a:p>
        </p:txBody>
      </p:sp>
      <p:sp>
        <p:nvSpPr>
          <p:cNvPr id="2636" name="Google Shape;2636;p120"/>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cap="none">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2637" name="Google Shape;2637;p120"/>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200">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2638" name="Google Shape;2638;p120"/>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dk1"/>
                </a:solidFill>
                <a:latin typeface="Cambria"/>
                <a:ea typeface="Cambria"/>
                <a:cs typeface="Cambria"/>
                <a:sym typeface="Cambria"/>
              </a:defRPr>
            </a:lvl1pPr>
            <a:lvl2pPr marL="0" marR="0" lvl="1" indent="0" algn="r" rtl="0">
              <a:spcBef>
                <a:spcPts val="0"/>
              </a:spcBef>
              <a:buNone/>
              <a:defRPr sz="1200">
                <a:solidFill>
                  <a:schemeClr val="dk1"/>
                </a:solidFill>
                <a:latin typeface="Cambria"/>
                <a:ea typeface="Cambria"/>
                <a:cs typeface="Cambria"/>
                <a:sym typeface="Cambria"/>
              </a:defRPr>
            </a:lvl2pPr>
            <a:lvl3pPr marL="0" marR="0" lvl="2" indent="0" algn="r" rtl="0">
              <a:spcBef>
                <a:spcPts val="0"/>
              </a:spcBef>
              <a:buNone/>
              <a:defRPr sz="1200">
                <a:solidFill>
                  <a:schemeClr val="dk1"/>
                </a:solidFill>
                <a:latin typeface="Cambria"/>
                <a:ea typeface="Cambria"/>
                <a:cs typeface="Cambria"/>
                <a:sym typeface="Cambria"/>
              </a:defRPr>
            </a:lvl3pPr>
            <a:lvl4pPr marL="0" marR="0" lvl="3" indent="0" algn="r" rtl="0">
              <a:spcBef>
                <a:spcPts val="0"/>
              </a:spcBef>
              <a:buNone/>
              <a:defRPr sz="1200">
                <a:solidFill>
                  <a:schemeClr val="dk1"/>
                </a:solidFill>
                <a:latin typeface="Cambria"/>
                <a:ea typeface="Cambria"/>
                <a:cs typeface="Cambria"/>
                <a:sym typeface="Cambria"/>
              </a:defRPr>
            </a:lvl4pPr>
            <a:lvl5pPr marL="0" marR="0" lvl="4" indent="0" algn="r" rtl="0">
              <a:spcBef>
                <a:spcPts val="0"/>
              </a:spcBef>
              <a:buNone/>
              <a:defRPr sz="1200">
                <a:solidFill>
                  <a:schemeClr val="dk1"/>
                </a:solidFill>
                <a:latin typeface="Cambria"/>
                <a:ea typeface="Cambria"/>
                <a:cs typeface="Cambria"/>
                <a:sym typeface="Cambria"/>
              </a:defRPr>
            </a:lvl5pPr>
            <a:lvl6pPr marL="0" marR="0" lvl="5" indent="0" algn="r" rtl="0">
              <a:spcBef>
                <a:spcPts val="0"/>
              </a:spcBef>
              <a:buNone/>
              <a:defRPr sz="1200">
                <a:solidFill>
                  <a:schemeClr val="dk1"/>
                </a:solidFill>
                <a:latin typeface="Cambria"/>
                <a:ea typeface="Cambria"/>
                <a:cs typeface="Cambria"/>
                <a:sym typeface="Cambria"/>
              </a:defRPr>
            </a:lvl6pPr>
            <a:lvl7pPr marL="0" marR="0" lvl="6" indent="0" algn="r" rtl="0">
              <a:spcBef>
                <a:spcPts val="0"/>
              </a:spcBef>
              <a:buNone/>
              <a:defRPr sz="1200">
                <a:solidFill>
                  <a:schemeClr val="dk1"/>
                </a:solidFill>
                <a:latin typeface="Cambria"/>
                <a:ea typeface="Cambria"/>
                <a:cs typeface="Cambria"/>
                <a:sym typeface="Cambria"/>
              </a:defRPr>
            </a:lvl7pPr>
            <a:lvl8pPr marL="0" marR="0" lvl="7" indent="0" algn="r" rtl="0">
              <a:spcBef>
                <a:spcPts val="0"/>
              </a:spcBef>
              <a:buNone/>
              <a:defRPr sz="1200">
                <a:solidFill>
                  <a:schemeClr val="dk1"/>
                </a:solidFill>
                <a:latin typeface="Cambria"/>
                <a:ea typeface="Cambria"/>
                <a:cs typeface="Cambria"/>
                <a:sym typeface="Cambria"/>
              </a:defRPr>
            </a:lvl8pPr>
            <a:lvl9pPr marL="0" marR="0" lvl="8" indent="0" algn="r" rtl="0">
              <a:spcBef>
                <a:spcPts val="0"/>
              </a:spcBef>
              <a:buNone/>
              <a:defRPr sz="1200">
                <a:solidFill>
                  <a:schemeClr val="dk1"/>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19.xml"/><Relationship Id="rId16"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7.png"/><Relationship Id="rId7" Type="http://schemas.openxmlformats.org/officeDocument/2006/relationships/image" Target="../media/image42.png"/><Relationship Id="rId12" Type="http://schemas.openxmlformats.org/officeDocument/2006/relationships/image" Target="../media/image54.png"/><Relationship Id="rId2" Type="http://schemas.openxmlformats.org/officeDocument/2006/relationships/notesSlide" Target="../notesSlides/notesSlide20.xml"/><Relationship Id="rId16"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38.png"/><Relationship Id="rId11" Type="http://schemas.openxmlformats.org/officeDocument/2006/relationships/image" Target="../media/image47.png"/><Relationship Id="rId5" Type="http://schemas.openxmlformats.org/officeDocument/2006/relationships/image" Target="../media/image52.png"/><Relationship Id="rId15" Type="http://schemas.openxmlformats.org/officeDocument/2006/relationships/image" Target="../media/image40.png"/><Relationship Id="rId10" Type="http://schemas.openxmlformats.org/officeDocument/2006/relationships/image" Target="../media/image46.png"/><Relationship Id="rId4" Type="http://schemas.openxmlformats.org/officeDocument/2006/relationships/image" Target="../media/image51.png"/><Relationship Id="rId9" Type="http://schemas.openxmlformats.org/officeDocument/2006/relationships/image" Target="../media/image53.png"/><Relationship Id="rId14" Type="http://schemas.openxmlformats.org/officeDocument/2006/relationships/image" Target="../media/image55.png"/></Relationships>
</file>

<file path=ppt/slides/_rels/slide21.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62.jpg"/><Relationship Id="rId4" Type="http://schemas.openxmlformats.org/officeDocument/2006/relationships/image" Target="../media/image61.jpg"/></Relationships>
</file>

<file path=ppt/slides/_rels/slide38.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65.jpg"/><Relationship Id="rId4" Type="http://schemas.openxmlformats.org/officeDocument/2006/relationships/image" Target="../media/image64.jpg"/></Relationships>
</file>

<file path=ppt/slides/_rels/slide39.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72.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9.xml"/></Relationships>
</file>

<file path=ppt/slides/_rels/slide43.xml.rels><?xml version="1.0" encoding="UTF-8" standalone="yes"?>
<Relationships xmlns="http://schemas.openxmlformats.org/package/2006/relationships"><Relationship Id="rId3" Type="http://schemas.openxmlformats.org/officeDocument/2006/relationships/image" Target="../media/image73.jpg"/><Relationship Id="rId7" Type="http://schemas.openxmlformats.org/officeDocument/2006/relationships/image" Target="../media/image77.png"/><Relationship Id="rId2" Type="http://schemas.openxmlformats.org/officeDocument/2006/relationships/notesSlide" Target="../notesSlides/notesSlide43.xml"/><Relationship Id="rId1" Type="http://schemas.openxmlformats.org/officeDocument/2006/relationships/slideLayout" Target="../slideLayouts/slideLayout89.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4.xml"/><Relationship Id="rId1" Type="http://schemas.openxmlformats.org/officeDocument/2006/relationships/slideLayout" Target="../slideLayouts/slideLayout89.xml"/><Relationship Id="rId5" Type="http://schemas.openxmlformats.org/officeDocument/2006/relationships/image" Target="../media/image80.png"/><Relationship Id="rId4" Type="http://schemas.openxmlformats.org/officeDocument/2006/relationships/image" Target="../media/image79.png"/></Relationships>
</file>

<file path=ppt/slides/_rels/slide4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5.xml"/><Relationship Id="rId1" Type="http://schemas.openxmlformats.org/officeDocument/2006/relationships/slideLayout" Target="../slideLayouts/slideLayout89.xml"/><Relationship Id="rId4" Type="http://schemas.openxmlformats.org/officeDocument/2006/relationships/image" Target="../media/image82.png"/></Relationships>
</file>

<file path=ppt/slides/_rels/slide4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6.xml"/><Relationship Id="rId1" Type="http://schemas.openxmlformats.org/officeDocument/2006/relationships/slideLayout" Target="../slideLayouts/slideLayout89.xml"/><Relationship Id="rId5" Type="http://schemas.openxmlformats.org/officeDocument/2006/relationships/image" Target="../media/image85.jpg"/><Relationship Id="rId4" Type="http://schemas.openxmlformats.org/officeDocument/2006/relationships/image" Target="../media/image84.png"/></Relationships>
</file>

<file path=ppt/slides/_rels/slide4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7.xml"/><Relationship Id="rId1" Type="http://schemas.openxmlformats.org/officeDocument/2006/relationships/slideLayout" Target="../slideLayouts/slideLayout89.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4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8.xml"/><Relationship Id="rId1" Type="http://schemas.openxmlformats.org/officeDocument/2006/relationships/slideLayout" Target="../slideLayouts/slideLayout89.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4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9.xml"/><Relationship Id="rId1" Type="http://schemas.openxmlformats.org/officeDocument/2006/relationships/slideLayout" Target="../slideLayouts/slideLayout89.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0.xml"/><Relationship Id="rId1" Type="http://schemas.openxmlformats.org/officeDocument/2006/relationships/slideLayout" Target="../slideLayouts/slideLayout89.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51.xml.rels><?xml version="1.0" encoding="UTF-8" standalone="yes"?>
<Relationships xmlns="http://schemas.openxmlformats.org/package/2006/relationships"><Relationship Id="rId3" Type="http://schemas.openxmlformats.org/officeDocument/2006/relationships/image" Target="../media/image102.jpg"/><Relationship Id="rId7" Type="http://schemas.openxmlformats.org/officeDocument/2006/relationships/image" Target="../media/image106.png"/><Relationship Id="rId2" Type="http://schemas.openxmlformats.org/officeDocument/2006/relationships/notesSlide" Target="../notesSlides/notesSlide51.xml"/><Relationship Id="rId1" Type="http://schemas.openxmlformats.org/officeDocument/2006/relationships/slideLayout" Target="../slideLayouts/slideLayout103.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52.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52.xml"/><Relationship Id="rId1" Type="http://schemas.openxmlformats.org/officeDocument/2006/relationships/slideLayout" Target="../slideLayouts/slideLayout104.xml"/><Relationship Id="rId5" Type="http://schemas.openxmlformats.org/officeDocument/2006/relationships/image" Target="../media/image109.png"/><Relationship Id="rId4" Type="http://schemas.openxmlformats.org/officeDocument/2006/relationships/image" Target="../media/image108.png"/></Relationships>
</file>

<file path=ppt/slides/_rels/slide5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53.xml"/><Relationship Id="rId1" Type="http://schemas.openxmlformats.org/officeDocument/2006/relationships/slideLayout" Target="../slideLayouts/slideLayout118.xml"/><Relationship Id="rId5" Type="http://schemas.openxmlformats.org/officeDocument/2006/relationships/image" Target="../media/image112.png"/><Relationship Id="rId4" Type="http://schemas.openxmlformats.org/officeDocument/2006/relationships/image" Target="../media/image111.png"/></Relationships>
</file>

<file path=ppt/slides/_rels/slide5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4.xml"/><Relationship Id="rId1" Type="http://schemas.openxmlformats.org/officeDocument/2006/relationships/slideLayout" Target="../slideLayouts/slideLayout118.xml"/><Relationship Id="rId4" Type="http://schemas.openxmlformats.org/officeDocument/2006/relationships/image" Target="../media/image114.png"/></Relationships>
</file>

<file path=ppt/slides/_rels/slide5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55.xml"/><Relationship Id="rId1" Type="http://schemas.openxmlformats.org/officeDocument/2006/relationships/slideLayout" Target="../slideLayouts/slideLayout118.xml"/><Relationship Id="rId5" Type="http://schemas.openxmlformats.org/officeDocument/2006/relationships/image" Target="../media/image117.png"/><Relationship Id="rId4" Type="http://schemas.openxmlformats.org/officeDocument/2006/relationships/image" Target="../media/image116.png"/></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44"/>
        <p:cNvGrpSpPr/>
        <p:nvPr/>
      </p:nvGrpSpPr>
      <p:grpSpPr>
        <a:xfrm>
          <a:off x="0" y="0"/>
          <a:ext cx="0" cy="0"/>
          <a:chOff x="0" y="0"/>
          <a:chExt cx="0" cy="0"/>
        </a:xfrm>
      </p:grpSpPr>
      <p:sp>
        <p:nvSpPr>
          <p:cNvPr id="3345" name="Google Shape;3345;p135"/>
          <p:cNvSpPr txBox="1">
            <a:spLocks noGrp="1"/>
          </p:cNvSpPr>
          <p:nvPr>
            <p:ph type="title"/>
          </p:nvPr>
        </p:nvSpPr>
        <p:spPr>
          <a:xfrm>
            <a:off x="201295" y="1701165"/>
            <a:ext cx="11990705" cy="1379855"/>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0"/>
              </a:spcBef>
              <a:spcAft>
                <a:spcPts val="0"/>
              </a:spcAft>
              <a:buClr>
                <a:srgbClr val="0000FF"/>
              </a:buClr>
              <a:buSzPts val="4400"/>
              <a:buFont typeface="Arima Madurai Black"/>
              <a:buNone/>
            </a:pPr>
            <a:r>
              <a:rPr lang="en-US">
                <a:solidFill>
                  <a:srgbClr val="0000FF"/>
                </a:solidFill>
                <a:latin typeface="Arima Madurai Black"/>
                <a:ea typeface="Arima Madurai Black"/>
                <a:cs typeface="Arima Madurai Black"/>
                <a:sym typeface="Arima Madurai Black"/>
              </a:rPr>
              <a:t>Chào mừng quý thầy cô giáo </a:t>
            </a:r>
            <a:br>
              <a:rPr lang="en-US">
                <a:solidFill>
                  <a:srgbClr val="0000FF"/>
                </a:solidFill>
                <a:latin typeface="Arima Madurai Black"/>
                <a:ea typeface="Arima Madurai Black"/>
                <a:cs typeface="Arima Madurai Black"/>
                <a:sym typeface="Arima Madurai Black"/>
              </a:rPr>
            </a:br>
            <a:r>
              <a:rPr lang="en-US">
                <a:solidFill>
                  <a:srgbClr val="0000FF"/>
                </a:solidFill>
                <a:latin typeface="Arima Madurai Black"/>
                <a:ea typeface="Arima Madurai Black"/>
                <a:cs typeface="Arima Madurai Black"/>
                <a:sym typeface="Arima Madurai Black"/>
              </a:rPr>
              <a:t>tham dự buổi tập huấn </a:t>
            </a:r>
            <a:endParaRPr>
              <a:solidFill>
                <a:srgbClr val="0000FF"/>
              </a:solidFill>
              <a:latin typeface="Arima Madurai Black"/>
              <a:ea typeface="Arima Madurai Black"/>
              <a:cs typeface="Arima Madurai Black"/>
              <a:sym typeface="Arima Madurai Black"/>
            </a:endParaRPr>
          </a:p>
        </p:txBody>
      </p:sp>
      <p:sp>
        <p:nvSpPr>
          <p:cNvPr id="3346" name="Google Shape;3346;p135"/>
          <p:cNvSpPr txBox="1"/>
          <p:nvPr/>
        </p:nvSpPr>
        <p:spPr>
          <a:xfrm>
            <a:off x="100330" y="3594100"/>
            <a:ext cx="12192600" cy="2339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a:solidFill>
                  <a:srgbClr val="632423"/>
                </a:solidFill>
                <a:latin typeface="Arima Madurai"/>
                <a:ea typeface="Arima Madurai"/>
                <a:cs typeface="Arima Madurai"/>
                <a:sym typeface="Arima Madurai"/>
              </a:rPr>
              <a:t>MỘT   SỐ   LƯU   Ý   </a:t>
            </a:r>
            <a:endParaRPr sz="8000" b="1" i="0" u="none" strike="noStrike" cap="none">
              <a:solidFill>
                <a:srgbClr val="632423"/>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6600"/>
              <a:buFont typeface="Arial"/>
              <a:buNone/>
            </a:pPr>
            <a:r>
              <a:rPr lang="en-US" sz="6600" b="1" i="0" u="none" strike="noStrike" cap="none">
                <a:solidFill>
                  <a:srgbClr val="E30000"/>
                </a:solidFill>
                <a:latin typeface="Arima Madurai"/>
                <a:ea typeface="Arima Madurai"/>
                <a:cs typeface="Arima Madurai"/>
                <a:sym typeface="Arima Madurai"/>
              </a:rPr>
              <a:t>KHI  XÂY DỰNG ĐỀ KIỂM TRA</a:t>
            </a:r>
            <a:endParaRPr sz="6600" b="1" i="0" u="none" strike="noStrike" cap="none">
              <a:solidFill>
                <a:srgbClr val="E30000"/>
              </a:solidFill>
              <a:latin typeface="Arima Madurai"/>
              <a:ea typeface="Arima Madurai"/>
              <a:cs typeface="Arima Madurai"/>
              <a:sym typeface="Arima Madura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99"/>
        <p:cNvGrpSpPr/>
        <p:nvPr/>
      </p:nvGrpSpPr>
      <p:grpSpPr>
        <a:xfrm>
          <a:off x="0" y="0"/>
          <a:ext cx="0" cy="0"/>
          <a:chOff x="0" y="0"/>
          <a:chExt cx="0" cy="0"/>
        </a:xfrm>
      </p:grpSpPr>
      <p:pic>
        <p:nvPicPr>
          <p:cNvPr id="3500" name="Google Shape;3500;p144"/>
          <p:cNvPicPr preferRelativeResize="0"/>
          <p:nvPr/>
        </p:nvPicPr>
        <p:blipFill rotWithShape="1">
          <a:blip r:embed="rId3">
            <a:alphaModFix/>
          </a:blip>
          <a:srcRect t="7825" b="7823"/>
          <a:stretch/>
        </p:blipFill>
        <p:spPr>
          <a:xfrm>
            <a:off x="0" y="0"/>
            <a:ext cx="12192000" cy="6858000"/>
          </a:xfrm>
          <a:prstGeom prst="rect">
            <a:avLst/>
          </a:prstGeom>
          <a:noFill/>
          <a:ln>
            <a:noFill/>
          </a:ln>
        </p:spPr>
      </p:pic>
      <p:sp>
        <p:nvSpPr>
          <p:cNvPr id="3501" name="Google Shape;3501;p144"/>
          <p:cNvSpPr/>
          <p:nvPr/>
        </p:nvSpPr>
        <p:spPr>
          <a:xfrm rot="-61104">
            <a:off x="-235438" y="32292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2" name="Google Shape;3502;p144"/>
          <p:cNvSpPr txBox="1"/>
          <p:nvPr/>
        </p:nvSpPr>
        <p:spPr>
          <a:xfrm>
            <a:off x="1071600" y="2552250"/>
            <a:ext cx="5015700" cy="3693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400"/>
              <a:buFont typeface="Arial"/>
              <a:buNone/>
            </a:pPr>
            <a:r>
              <a:rPr lang="en-US" sz="2400" b="1" i="0" u="none" strike="noStrike" cap="none">
                <a:solidFill>
                  <a:srgbClr val="0070C0"/>
                </a:solidFill>
                <a:latin typeface="Arima Madurai"/>
                <a:ea typeface="Arima Madurai"/>
                <a:cs typeface="Arima Madurai"/>
                <a:sym typeface="Arima Madurai"/>
              </a:rPr>
              <a:t>Câu dẫn phải có định hướng rõ ràng</a:t>
            </a:r>
            <a:endParaRPr sz="2400" b="1" i="0" u="none" strike="noStrike" cap="none">
              <a:solidFill>
                <a:srgbClr val="0070C0"/>
              </a:solidFill>
              <a:latin typeface="Arima Madurai"/>
              <a:ea typeface="Arima Madurai"/>
              <a:cs typeface="Arima Madurai"/>
              <a:sym typeface="Arima Madurai"/>
            </a:endParaRPr>
          </a:p>
        </p:txBody>
      </p:sp>
      <p:pic>
        <p:nvPicPr>
          <p:cNvPr id="3503" name="Google Shape;3503;p144"/>
          <p:cNvPicPr preferRelativeResize="0"/>
          <p:nvPr/>
        </p:nvPicPr>
        <p:blipFill rotWithShape="1">
          <a:blip r:embed="rId4">
            <a:alphaModFix/>
          </a:blip>
          <a:srcRect/>
          <a:stretch/>
        </p:blipFill>
        <p:spPr>
          <a:xfrm rot="-10276163">
            <a:off x="287315" y="2485071"/>
            <a:ext cx="534447" cy="511126"/>
          </a:xfrm>
          <a:prstGeom prst="rect">
            <a:avLst/>
          </a:prstGeom>
          <a:noFill/>
          <a:ln>
            <a:noFill/>
          </a:ln>
        </p:spPr>
      </p:pic>
      <p:sp>
        <p:nvSpPr>
          <p:cNvPr id="3504" name="Google Shape;3504;p144"/>
          <p:cNvSpPr txBox="1"/>
          <p:nvPr/>
        </p:nvSpPr>
        <p:spPr>
          <a:xfrm>
            <a:off x="432321" y="2529573"/>
            <a:ext cx="286676" cy="39754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1</a:t>
            </a:r>
            <a:endParaRPr sz="2190" b="1" i="0" u="none" strike="noStrike" cap="none">
              <a:solidFill>
                <a:srgbClr val="FFFFFF"/>
              </a:solidFill>
              <a:latin typeface="Playfair Display"/>
              <a:ea typeface="Playfair Display"/>
              <a:cs typeface="Playfair Display"/>
              <a:sym typeface="Playfair Display"/>
            </a:endParaRPr>
          </a:p>
        </p:txBody>
      </p:sp>
      <p:grpSp>
        <p:nvGrpSpPr>
          <p:cNvPr id="3505" name="Google Shape;3505;p144"/>
          <p:cNvGrpSpPr/>
          <p:nvPr/>
        </p:nvGrpSpPr>
        <p:grpSpPr>
          <a:xfrm>
            <a:off x="269012" y="626551"/>
            <a:ext cx="4560454" cy="1097694"/>
            <a:chOff x="-3020480" y="-392822"/>
            <a:chExt cx="17027597" cy="2195386"/>
          </a:xfrm>
        </p:grpSpPr>
        <p:sp>
          <p:nvSpPr>
            <p:cNvPr id="3506" name="Google Shape;3506;p144"/>
            <p:cNvSpPr/>
            <p:nvPr/>
          </p:nvSpPr>
          <p:spPr>
            <a:xfrm rot="-42073">
              <a:off x="-3008954" y="-288903"/>
              <a:ext cx="16994836" cy="1987548"/>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07" name="Google Shape;3507;p144"/>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pic>
        <p:nvPicPr>
          <p:cNvPr id="3508" name="Google Shape;3508;p144"/>
          <p:cNvPicPr preferRelativeResize="0"/>
          <p:nvPr/>
        </p:nvPicPr>
        <p:blipFill rotWithShape="1">
          <a:blip r:embed="rId5">
            <a:alphaModFix/>
          </a:blip>
          <a:srcRect/>
          <a:stretch/>
        </p:blipFill>
        <p:spPr>
          <a:xfrm rot="3215950">
            <a:off x="-900520" y="4235212"/>
            <a:ext cx="2970723" cy="2878901"/>
          </a:xfrm>
          <a:prstGeom prst="rect">
            <a:avLst/>
          </a:prstGeom>
          <a:noFill/>
          <a:ln>
            <a:noFill/>
          </a:ln>
        </p:spPr>
      </p:pic>
      <p:pic>
        <p:nvPicPr>
          <p:cNvPr id="3509" name="Google Shape;3509;p144"/>
          <p:cNvPicPr preferRelativeResize="0"/>
          <p:nvPr/>
        </p:nvPicPr>
        <p:blipFill rotWithShape="1">
          <a:blip r:embed="rId5">
            <a:alphaModFix/>
          </a:blip>
          <a:srcRect/>
          <a:stretch/>
        </p:blipFill>
        <p:spPr>
          <a:xfrm rot="3215950">
            <a:off x="10947004" y="2182177"/>
            <a:ext cx="2970723" cy="2878901"/>
          </a:xfrm>
          <a:prstGeom prst="rect">
            <a:avLst/>
          </a:prstGeom>
          <a:noFill/>
          <a:ln>
            <a:noFill/>
          </a:ln>
        </p:spPr>
      </p:pic>
      <p:pic>
        <p:nvPicPr>
          <p:cNvPr id="3510" name="Google Shape;3510;p144"/>
          <p:cNvPicPr preferRelativeResize="0"/>
          <p:nvPr/>
        </p:nvPicPr>
        <p:blipFill rotWithShape="1">
          <a:blip r:embed="rId6">
            <a:alphaModFix/>
          </a:blip>
          <a:srcRect/>
          <a:stretch/>
        </p:blipFill>
        <p:spPr>
          <a:xfrm rot="9251149">
            <a:off x="3985699" y="2015130"/>
            <a:ext cx="1078785" cy="221641"/>
          </a:xfrm>
          <a:prstGeom prst="rect">
            <a:avLst/>
          </a:prstGeom>
          <a:noFill/>
          <a:ln>
            <a:noFill/>
          </a:ln>
        </p:spPr>
      </p:pic>
      <p:grpSp>
        <p:nvGrpSpPr>
          <p:cNvPr id="3511" name="Google Shape;3511;p144"/>
          <p:cNvGrpSpPr/>
          <p:nvPr/>
        </p:nvGrpSpPr>
        <p:grpSpPr>
          <a:xfrm>
            <a:off x="6531132" y="1321519"/>
            <a:ext cx="4030896" cy="4600214"/>
            <a:chOff x="5990" y="2209"/>
            <a:chExt cx="7162" cy="7811"/>
          </a:xfrm>
        </p:grpSpPr>
        <p:sp>
          <p:nvSpPr>
            <p:cNvPr id="3512" name="Google Shape;3512;p144"/>
            <p:cNvSpPr/>
            <p:nvPr/>
          </p:nvSpPr>
          <p:spPr>
            <a:xfrm rot="-300000">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13" name="Google Shape;3513;p144"/>
            <p:cNvSpPr/>
            <p:nvPr/>
          </p:nvSpPr>
          <p:spPr>
            <a:xfrm>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514" name="Google Shape;3514;p144"/>
          <p:cNvSpPr txBox="1"/>
          <p:nvPr/>
        </p:nvSpPr>
        <p:spPr>
          <a:xfrm>
            <a:off x="895350" y="3549015"/>
            <a:ext cx="4922400" cy="17085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ma Madurai"/>
                <a:ea typeface="Arima Madurai"/>
                <a:cs typeface="Arima Madurai"/>
                <a:sym typeface="Arima Madurai"/>
              </a:rPr>
              <a:t>Để kiểm tra xem câu dẫn có tính định hướng hay không, hãy che các tùy chọn. Nếu không hiểu những gì đang được hỏi, đó có thể là một câu hỏi không được định hướng. </a:t>
            </a:r>
            <a:endParaRPr sz="2100" b="0" i="0" u="none" strike="noStrike" cap="none">
              <a:solidFill>
                <a:schemeClr val="dk1"/>
              </a:solidFill>
              <a:latin typeface="Arima Madurai"/>
              <a:ea typeface="Arima Madurai"/>
              <a:cs typeface="Arima Madurai"/>
              <a:sym typeface="Arima Madurai"/>
            </a:endParaRPr>
          </a:p>
        </p:txBody>
      </p:sp>
      <p:sp>
        <p:nvSpPr>
          <p:cNvPr id="3515" name="Google Shape;3515;p144"/>
          <p:cNvSpPr txBox="1"/>
          <p:nvPr/>
        </p:nvSpPr>
        <p:spPr>
          <a:xfrm>
            <a:off x="6902625" y="2552250"/>
            <a:ext cx="3125100" cy="25704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2300"/>
              <a:buFont typeface="Arial"/>
              <a:buNone/>
            </a:pPr>
            <a:r>
              <a:rPr lang="en-US" sz="2300" i="0" u="none" strike="noStrike" cap="none">
                <a:solidFill>
                  <a:schemeClr val="dk1"/>
                </a:solidFill>
                <a:latin typeface="Arima Madurai"/>
                <a:ea typeface="Arima Madurai"/>
                <a:cs typeface="Arima Madurai"/>
                <a:sym typeface="Arima Madurai"/>
              </a:rPr>
              <a:t>Chính Hữu là một:</a:t>
            </a:r>
            <a:endParaRPr sz="2300"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2300"/>
              <a:buFont typeface="Arial"/>
              <a:buNone/>
            </a:pPr>
            <a:r>
              <a:rPr lang="en-US" sz="2300" i="0" u="none" strike="noStrike" cap="none">
                <a:solidFill>
                  <a:schemeClr val="dk1"/>
                </a:solidFill>
                <a:latin typeface="Arima Madurai"/>
                <a:ea typeface="Arima Madurai"/>
                <a:cs typeface="Arima Madurai"/>
                <a:sym typeface="Arima Madurai"/>
              </a:rPr>
              <a:t>A. nhà thơ</a:t>
            </a:r>
            <a:endParaRPr sz="2300"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2300"/>
              <a:buFont typeface="Arial"/>
              <a:buNone/>
            </a:pPr>
            <a:r>
              <a:rPr lang="en-US" sz="2300" i="0" u="none" strike="noStrike" cap="none">
                <a:solidFill>
                  <a:schemeClr val="dk1"/>
                </a:solidFill>
                <a:latin typeface="Arima Madurai"/>
                <a:ea typeface="Arima Madurai"/>
                <a:cs typeface="Arima Madurai"/>
                <a:sym typeface="Arima Madurai"/>
              </a:rPr>
              <a:t>B. nhà toán học</a:t>
            </a:r>
            <a:endParaRPr sz="2300"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2300"/>
              <a:buFont typeface="Arial"/>
              <a:buNone/>
            </a:pPr>
            <a:r>
              <a:rPr lang="en-US" sz="2300" i="0" u="none" strike="noStrike" cap="none">
                <a:solidFill>
                  <a:schemeClr val="dk1"/>
                </a:solidFill>
                <a:latin typeface="Arima Madurai"/>
                <a:ea typeface="Arima Madurai"/>
                <a:cs typeface="Arima Madurai"/>
                <a:sym typeface="Arima Madurai"/>
              </a:rPr>
              <a:t>C. nhà triết học</a:t>
            </a:r>
            <a:endParaRPr sz="2300"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2300"/>
              <a:buFont typeface="Arial"/>
              <a:buNone/>
            </a:pPr>
            <a:r>
              <a:rPr lang="en-US" sz="2300" i="0" u="none" strike="noStrike" cap="none">
                <a:solidFill>
                  <a:schemeClr val="dk1"/>
                </a:solidFill>
                <a:latin typeface="Arima Madurai"/>
                <a:ea typeface="Arima Madurai"/>
                <a:cs typeface="Arima Madurai"/>
                <a:sym typeface="Arima Madurai"/>
              </a:rPr>
              <a:t>D. nhà sinh vật học</a:t>
            </a:r>
            <a:endParaRPr sz="2300" i="0" u="none" strike="noStrike" cap="none">
              <a:solidFill>
                <a:schemeClr val="dk1"/>
              </a:solidFill>
              <a:latin typeface="Arima Madurai"/>
              <a:ea typeface="Arima Madurai"/>
              <a:cs typeface="Arima Madurai"/>
              <a:sym typeface="Arima Madurai"/>
            </a:endParaRPr>
          </a:p>
        </p:txBody>
      </p:sp>
      <p:grpSp>
        <p:nvGrpSpPr>
          <p:cNvPr id="3516" name="Google Shape;3516;p144"/>
          <p:cNvGrpSpPr/>
          <p:nvPr/>
        </p:nvGrpSpPr>
        <p:grpSpPr>
          <a:xfrm rot="-4607580">
            <a:off x="10130247" y="-346757"/>
            <a:ext cx="2015336" cy="2476242"/>
            <a:chOff x="0" y="0"/>
            <a:chExt cx="4030673" cy="4952483"/>
          </a:xfrm>
        </p:grpSpPr>
        <p:pic>
          <p:nvPicPr>
            <p:cNvPr id="3517" name="Google Shape;3517;p144"/>
            <p:cNvPicPr preferRelativeResize="0"/>
            <p:nvPr/>
          </p:nvPicPr>
          <p:blipFill rotWithShape="1">
            <a:blip r:embed="rId7">
              <a:alphaModFix/>
            </a:blip>
            <a:srcRect/>
            <a:stretch/>
          </p:blipFill>
          <p:spPr>
            <a:xfrm rot="465462">
              <a:off x="582845" y="188589"/>
              <a:ext cx="3069140" cy="4054403"/>
            </a:xfrm>
            <a:prstGeom prst="rect">
              <a:avLst/>
            </a:prstGeom>
            <a:noFill/>
            <a:ln>
              <a:noFill/>
            </a:ln>
          </p:spPr>
        </p:pic>
        <p:pic>
          <p:nvPicPr>
            <p:cNvPr id="3518" name="Google Shape;3518;p144"/>
            <p:cNvPicPr preferRelativeResize="0"/>
            <p:nvPr/>
          </p:nvPicPr>
          <p:blipFill rotWithShape="1">
            <a:blip r:embed="rId8">
              <a:alphaModFix/>
            </a:blip>
            <a:srcRect/>
            <a:stretch/>
          </p:blipFill>
          <p:spPr>
            <a:xfrm rot="1990671">
              <a:off x="19469" y="2702694"/>
              <a:ext cx="3991735" cy="1260301"/>
            </a:xfrm>
            <a:prstGeom prst="rect">
              <a:avLst/>
            </a:prstGeom>
            <a:noFill/>
            <a:ln>
              <a:noFill/>
            </a:ln>
          </p:spPr>
        </p:pic>
      </p:grpSp>
      <p:pic>
        <p:nvPicPr>
          <p:cNvPr id="3519" name="Google Shape;3519;p144"/>
          <p:cNvPicPr preferRelativeResize="0"/>
          <p:nvPr/>
        </p:nvPicPr>
        <p:blipFill rotWithShape="1">
          <a:blip r:embed="rId9">
            <a:alphaModFix/>
          </a:blip>
          <a:srcRect/>
          <a:stretch/>
        </p:blipFill>
        <p:spPr>
          <a:xfrm rot="-10612659">
            <a:off x="7056115" y="1015373"/>
            <a:ext cx="2818119" cy="1381803"/>
          </a:xfrm>
          <a:prstGeom prst="rect">
            <a:avLst/>
          </a:prstGeom>
          <a:noFill/>
          <a:ln>
            <a:noFill/>
          </a:ln>
        </p:spPr>
      </p:pic>
      <p:sp>
        <p:nvSpPr>
          <p:cNvPr id="3520" name="Google Shape;3520;p144"/>
          <p:cNvSpPr txBox="1"/>
          <p:nvPr/>
        </p:nvSpPr>
        <p:spPr>
          <a:xfrm>
            <a:off x="7029675" y="1321520"/>
            <a:ext cx="2862600" cy="76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i="0" u="none" strike="noStrike" cap="none">
                <a:solidFill>
                  <a:schemeClr val="lt1"/>
                </a:solidFill>
                <a:latin typeface="Arima Madurai"/>
                <a:ea typeface="Arima Madurai"/>
                <a:cs typeface="Arima Madurai"/>
                <a:sym typeface="Arima Madurai"/>
              </a:rPr>
              <a:t>VD về câu hỏi định hướng không rõ ràng</a:t>
            </a:r>
            <a:endParaRPr sz="2200" i="0" u="none" strike="noStrike" cap="none">
              <a:solidFill>
                <a:schemeClr val="lt1"/>
              </a:solidFill>
              <a:latin typeface="Arima Madurai"/>
              <a:ea typeface="Arima Madurai"/>
              <a:cs typeface="Arima Madurai"/>
              <a:sym typeface="Arima Madurai"/>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24"/>
        <p:cNvGrpSpPr/>
        <p:nvPr/>
      </p:nvGrpSpPr>
      <p:grpSpPr>
        <a:xfrm>
          <a:off x="0" y="0"/>
          <a:ext cx="0" cy="0"/>
          <a:chOff x="0" y="0"/>
          <a:chExt cx="0" cy="0"/>
        </a:xfrm>
      </p:grpSpPr>
      <p:pic>
        <p:nvPicPr>
          <p:cNvPr id="3525" name="Google Shape;3525;p145"/>
          <p:cNvPicPr preferRelativeResize="0"/>
          <p:nvPr/>
        </p:nvPicPr>
        <p:blipFill rotWithShape="1">
          <a:blip r:embed="rId3">
            <a:alphaModFix/>
          </a:blip>
          <a:srcRect t="7827" b="7819"/>
          <a:stretch/>
        </p:blipFill>
        <p:spPr>
          <a:xfrm>
            <a:off x="0" y="0"/>
            <a:ext cx="12192000" cy="6858002"/>
          </a:xfrm>
          <a:prstGeom prst="rect">
            <a:avLst/>
          </a:prstGeom>
          <a:noFill/>
          <a:ln>
            <a:noFill/>
          </a:ln>
        </p:spPr>
      </p:pic>
      <p:sp>
        <p:nvSpPr>
          <p:cNvPr id="3526" name="Google Shape;3526;p145"/>
          <p:cNvSpPr/>
          <p:nvPr/>
        </p:nvSpPr>
        <p:spPr>
          <a:xfrm rot="-61104">
            <a:off x="-235438" y="32292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7" name="Google Shape;3527;p145"/>
          <p:cNvSpPr txBox="1"/>
          <p:nvPr/>
        </p:nvSpPr>
        <p:spPr>
          <a:xfrm>
            <a:off x="1071600" y="2552250"/>
            <a:ext cx="5015700" cy="7833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400"/>
              <a:buFont typeface="Arial"/>
              <a:buNone/>
            </a:pPr>
            <a:r>
              <a:rPr lang="en-US" sz="2400" b="1">
                <a:solidFill>
                  <a:srgbClr val="0070C0"/>
                </a:solidFill>
                <a:latin typeface="Arima Madurai"/>
                <a:ea typeface="Arima Madurai"/>
                <a:cs typeface="Arima Madurai"/>
                <a:sym typeface="Arima Madurai"/>
              </a:rPr>
              <a:t>cách sửa: bổ sung thêm thông tin cho phần dẫn rõ ràng và đầy đủ</a:t>
            </a:r>
            <a:endParaRPr sz="2400" b="1" i="0" u="none" strike="noStrike" cap="none">
              <a:solidFill>
                <a:srgbClr val="0070C0"/>
              </a:solidFill>
              <a:latin typeface="Arima Madurai"/>
              <a:ea typeface="Arima Madurai"/>
              <a:cs typeface="Arima Madurai"/>
              <a:sym typeface="Arima Madurai"/>
            </a:endParaRPr>
          </a:p>
        </p:txBody>
      </p:sp>
      <p:pic>
        <p:nvPicPr>
          <p:cNvPr id="3528" name="Google Shape;3528;p145"/>
          <p:cNvPicPr preferRelativeResize="0"/>
          <p:nvPr/>
        </p:nvPicPr>
        <p:blipFill rotWithShape="1">
          <a:blip r:embed="rId4">
            <a:alphaModFix/>
          </a:blip>
          <a:srcRect/>
          <a:stretch/>
        </p:blipFill>
        <p:spPr>
          <a:xfrm rot="-10276163">
            <a:off x="287315" y="2485071"/>
            <a:ext cx="534447" cy="511126"/>
          </a:xfrm>
          <a:prstGeom prst="rect">
            <a:avLst/>
          </a:prstGeom>
          <a:noFill/>
          <a:ln>
            <a:noFill/>
          </a:ln>
        </p:spPr>
      </p:pic>
      <p:sp>
        <p:nvSpPr>
          <p:cNvPr id="3529" name="Google Shape;3529;p145"/>
          <p:cNvSpPr txBox="1"/>
          <p:nvPr/>
        </p:nvSpPr>
        <p:spPr>
          <a:xfrm>
            <a:off x="432321" y="2529573"/>
            <a:ext cx="286800" cy="337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1</a:t>
            </a:r>
            <a:endParaRPr sz="2190" b="1" i="0" u="none" strike="noStrike" cap="none">
              <a:solidFill>
                <a:srgbClr val="FFFFFF"/>
              </a:solidFill>
              <a:latin typeface="Playfair Display"/>
              <a:ea typeface="Playfair Display"/>
              <a:cs typeface="Playfair Display"/>
              <a:sym typeface="Playfair Display"/>
            </a:endParaRPr>
          </a:p>
        </p:txBody>
      </p:sp>
      <p:grpSp>
        <p:nvGrpSpPr>
          <p:cNvPr id="3530" name="Google Shape;3530;p145"/>
          <p:cNvGrpSpPr/>
          <p:nvPr/>
        </p:nvGrpSpPr>
        <p:grpSpPr>
          <a:xfrm>
            <a:off x="269094" y="626595"/>
            <a:ext cx="4559990" cy="1097700"/>
            <a:chOff x="-3020480" y="-392735"/>
            <a:chExt cx="17027597" cy="2195400"/>
          </a:xfrm>
        </p:grpSpPr>
        <p:sp>
          <p:nvSpPr>
            <p:cNvPr id="3531" name="Google Shape;3531;p145"/>
            <p:cNvSpPr/>
            <p:nvPr/>
          </p:nvSpPr>
          <p:spPr>
            <a:xfrm rot="-42056">
              <a:off x="-3008966" y="-288859"/>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32" name="Google Shape;3532;p145"/>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pic>
        <p:nvPicPr>
          <p:cNvPr id="3533" name="Google Shape;3533;p145"/>
          <p:cNvPicPr preferRelativeResize="0"/>
          <p:nvPr/>
        </p:nvPicPr>
        <p:blipFill rotWithShape="1">
          <a:blip r:embed="rId5">
            <a:alphaModFix/>
          </a:blip>
          <a:srcRect/>
          <a:stretch/>
        </p:blipFill>
        <p:spPr>
          <a:xfrm rot="3215950">
            <a:off x="-900520" y="4235212"/>
            <a:ext cx="2970723" cy="2878901"/>
          </a:xfrm>
          <a:prstGeom prst="rect">
            <a:avLst/>
          </a:prstGeom>
          <a:noFill/>
          <a:ln>
            <a:noFill/>
          </a:ln>
        </p:spPr>
      </p:pic>
      <p:pic>
        <p:nvPicPr>
          <p:cNvPr id="3534" name="Google Shape;3534;p145"/>
          <p:cNvPicPr preferRelativeResize="0"/>
          <p:nvPr/>
        </p:nvPicPr>
        <p:blipFill rotWithShape="1">
          <a:blip r:embed="rId5">
            <a:alphaModFix/>
          </a:blip>
          <a:srcRect/>
          <a:stretch/>
        </p:blipFill>
        <p:spPr>
          <a:xfrm rot="3215950">
            <a:off x="10947004" y="2182177"/>
            <a:ext cx="2970723" cy="2878901"/>
          </a:xfrm>
          <a:prstGeom prst="rect">
            <a:avLst/>
          </a:prstGeom>
          <a:noFill/>
          <a:ln>
            <a:noFill/>
          </a:ln>
        </p:spPr>
      </p:pic>
      <p:pic>
        <p:nvPicPr>
          <p:cNvPr id="3535" name="Google Shape;3535;p145"/>
          <p:cNvPicPr preferRelativeResize="0"/>
          <p:nvPr/>
        </p:nvPicPr>
        <p:blipFill rotWithShape="1">
          <a:blip r:embed="rId6">
            <a:alphaModFix/>
          </a:blip>
          <a:srcRect/>
          <a:stretch/>
        </p:blipFill>
        <p:spPr>
          <a:xfrm rot="9251149">
            <a:off x="3985699" y="2015130"/>
            <a:ext cx="1078785" cy="221641"/>
          </a:xfrm>
          <a:prstGeom prst="rect">
            <a:avLst/>
          </a:prstGeom>
          <a:noFill/>
          <a:ln>
            <a:noFill/>
          </a:ln>
        </p:spPr>
      </p:pic>
      <p:grpSp>
        <p:nvGrpSpPr>
          <p:cNvPr id="3536" name="Google Shape;3536;p145"/>
          <p:cNvGrpSpPr/>
          <p:nvPr/>
        </p:nvGrpSpPr>
        <p:grpSpPr>
          <a:xfrm>
            <a:off x="5994251" y="1571875"/>
            <a:ext cx="4682975" cy="4593475"/>
            <a:chOff x="5990" y="2180"/>
            <a:chExt cx="7200" cy="7800"/>
          </a:xfrm>
        </p:grpSpPr>
        <p:sp>
          <p:nvSpPr>
            <p:cNvPr id="3537" name="Google Shape;3537;p145"/>
            <p:cNvSpPr/>
            <p:nvPr/>
          </p:nvSpPr>
          <p:spPr>
            <a:xfrm rot="-311666">
              <a:off x="6276" y="2468"/>
              <a:ext cx="6627" cy="7225"/>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38" name="Google Shape;3538;p145"/>
            <p:cNvSpPr/>
            <p:nvPr/>
          </p:nvSpPr>
          <p:spPr>
            <a:xfrm>
              <a:off x="6294" y="2481"/>
              <a:ext cx="6600" cy="7200"/>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539" name="Google Shape;3539;p145"/>
          <p:cNvSpPr txBox="1"/>
          <p:nvPr/>
        </p:nvSpPr>
        <p:spPr>
          <a:xfrm>
            <a:off x="895350" y="3549015"/>
            <a:ext cx="4922400" cy="4155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100"/>
              <a:buFont typeface="Arial"/>
              <a:buNone/>
            </a:pPr>
            <a:endParaRPr sz="2100" b="0" i="0" u="none" strike="noStrike" cap="none">
              <a:solidFill>
                <a:schemeClr val="dk1"/>
              </a:solidFill>
              <a:latin typeface="Arima Madurai"/>
              <a:ea typeface="Arima Madurai"/>
              <a:cs typeface="Arima Madurai"/>
              <a:sym typeface="Arima Madurai"/>
            </a:endParaRPr>
          </a:p>
        </p:txBody>
      </p:sp>
      <p:sp>
        <p:nvSpPr>
          <p:cNvPr id="3540" name="Google Shape;3540;p145"/>
          <p:cNvSpPr txBox="1"/>
          <p:nvPr/>
        </p:nvSpPr>
        <p:spPr>
          <a:xfrm>
            <a:off x="6439775" y="2317913"/>
            <a:ext cx="3863400" cy="3632700"/>
          </a:xfrm>
          <a:prstGeom prst="rect">
            <a:avLst/>
          </a:prstGeom>
          <a:noFill/>
          <a:ln>
            <a:noFill/>
          </a:ln>
        </p:spPr>
        <p:txBody>
          <a:bodyPr spcFirstLastPara="1" wrap="square" lIns="91425" tIns="45700" rIns="91425" bIns="45700" anchor="t" anchorCtr="0">
            <a:spAutoFit/>
          </a:bodyPr>
          <a:lstStyle/>
          <a:p>
            <a:pPr marL="0" lvl="0" indent="0" algn="l" rtl="0">
              <a:lnSpc>
                <a:spcPct val="150000"/>
              </a:lnSpc>
              <a:spcBef>
                <a:spcPts val="0"/>
              </a:spcBef>
              <a:spcAft>
                <a:spcPts val="0"/>
              </a:spcAft>
              <a:buClr>
                <a:schemeClr val="dk2"/>
              </a:buClr>
              <a:buSzPts val="2300"/>
              <a:buFont typeface="Arial"/>
              <a:buNone/>
            </a:pPr>
            <a:r>
              <a:rPr lang="en-US" sz="2300">
                <a:solidFill>
                  <a:schemeClr val="dk1"/>
                </a:solidFill>
                <a:latin typeface="Arima Madurai"/>
                <a:ea typeface="Arima Madurai"/>
                <a:cs typeface="Arima Madurai"/>
                <a:sym typeface="Arima Madurai"/>
              </a:rPr>
              <a:t>Chính Hữu được biết đến với vai trò nào sau đây?</a:t>
            </a:r>
            <a:endParaRPr sz="2300">
              <a:solidFill>
                <a:schemeClr val="dk1"/>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2300"/>
              <a:buFont typeface="Arial"/>
              <a:buNone/>
            </a:pPr>
            <a:r>
              <a:rPr lang="en-US" sz="2300">
                <a:solidFill>
                  <a:schemeClr val="dk1"/>
                </a:solidFill>
                <a:latin typeface="Arima Madurai"/>
                <a:ea typeface="Arima Madurai"/>
                <a:cs typeface="Arima Madurai"/>
                <a:sym typeface="Arima Madurai"/>
              </a:rPr>
              <a:t>A. nhà thơ</a:t>
            </a:r>
            <a:endParaRPr sz="2300">
              <a:solidFill>
                <a:schemeClr val="dk1"/>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2300"/>
              <a:buFont typeface="Arial"/>
              <a:buNone/>
            </a:pPr>
            <a:r>
              <a:rPr lang="en-US" sz="2300">
                <a:solidFill>
                  <a:schemeClr val="dk1"/>
                </a:solidFill>
                <a:latin typeface="Arima Madurai"/>
                <a:ea typeface="Arima Madurai"/>
                <a:cs typeface="Arima Madurai"/>
                <a:sym typeface="Arima Madurai"/>
              </a:rPr>
              <a:t>B. nhà toán học</a:t>
            </a:r>
            <a:endParaRPr sz="2300">
              <a:solidFill>
                <a:schemeClr val="dk1"/>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2300"/>
              <a:buFont typeface="Arial"/>
              <a:buNone/>
            </a:pPr>
            <a:r>
              <a:rPr lang="en-US" sz="2300">
                <a:solidFill>
                  <a:schemeClr val="dk1"/>
                </a:solidFill>
                <a:latin typeface="Arima Madurai"/>
                <a:ea typeface="Arima Madurai"/>
                <a:cs typeface="Arima Madurai"/>
                <a:sym typeface="Arima Madurai"/>
              </a:rPr>
              <a:t>C. nhà triết học</a:t>
            </a:r>
            <a:endParaRPr sz="2300">
              <a:solidFill>
                <a:schemeClr val="dk1"/>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2300"/>
              <a:buFont typeface="Arial"/>
              <a:buNone/>
            </a:pPr>
            <a:r>
              <a:rPr lang="en-US" sz="2300">
                <a:solidFill>
                  <a:schemeClr val="dk1"/>
                </a:solidFill>
                <a:latin typeface="Arima Madurai"/>
                <a:ea typeface="Arima Madurai"/>
                <a:cs typeface="Arima Madurai"/>
                <a:sym typeface="Arima Madurai"/>
              </a:rPr>
              <a:t>D. nhà sinh vật học</a:t>
            </a:r>
            <a:endParaRPr sz="2300">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2300"/>
              <a:buFont typeface="Arial"/>
              <a:buNone/>
            </a:pPr>
            <a:endParaRPr sz="2300">
              <a:solidFill>
                <a:schemeClr val="dk1"/>
              </a:solidFill>
              <a:latin typeface="Arima Madurai"/>
              <a:ea typeface="Arima Madurai"/>
              <a:cs typeface="Arima Madurai"/>
              <a:sym typeface="Arima Madurai"/>
            </a:endParaRPr>
          </a:p>
        </p:txBody>
      </p:sp>
      <p:grpSp>
        <p:nvGrpSpPr>
          <p:cNvPr id="3541" name="Google Shape;3541;p145"/>
          <p:cNvGrpSpPr/>
          <p:nvPr/>
        </p:nvGrpSpPr>
        <p:grpSpPr>
          <a:xfrm rot="-4607852">
            <a:off x="10130205" y="-346932"/>
            <a:ext cx="2015400" cy="2476321"/>
            <a:chOff x="0" y="0"/>
            <a:chExt cx="4030672" cy="4952484"/>
          </a:xfrm>
        </p:grpSpPr>
        <p:pic>
          <p:nvPicPr>
            <p:cNvPr id="3542" name="Google Shape;3542;p145"/>
            <p:cNvPicPr preferRelativeResize="0"/>
            <p:nvPr/>
          </p:nvPicPr>
          <p:blipFill rotWithShape="1">
            <a:blip r:embed="rId7">
              <a:alphaModFix/>
            </a:blip>
            <a:srcRect/>
            <a:stretch/>
          </p:blipFill>
          <p:spPr>
            <a:xfrm rot="465462">
              <a:off x="582845" y="188589"/>
              <a:ext cx="3069140" cy="4054403"/>
            </a:xfrm>
            <a:prstGeom prst="rect">
              <a:avLst/>
            </a:prstGeom>
            <a:noFill/>
            <a:ln>
              <a:noFill/>
            </a:ln>
          </p:spPr>
        </p:pic>
        <p:pic>
          <p:nvPicPr>
            <p:cNvPr id="3543" name="Google Shape;3543;p145"/>
            <p:cNvPicPr preferRelativeResize="0"/>
            <p:nvPr/>
          </p:nvPicPr>
          <p:blipFill rotWithShape="1">
            <a:blip r:embed="rId8">
              <a:alphaModFix/>
            </a:blip>
            <a:srcRect/>
            <a:stretch/>
          </p:blipFill>
          <p:spPr>
            <a:xfrm rot="1990672">
              <a:off x="19469" y="2702694"/>
              <a:ext cx="3991735" cy="1260301"/>
            </a:xfrm>
            <a:prstGeom prst="rect">
              <a:avLst/>
            </a:prstGeom>
            <a:noFill/>
            <a:ln>
              <a:noFill/>
            </a:ln>
          </p:spPr>
        </p:pic>
      </p:grpSp>
      <p:pic>
        <p:nvPicPr>
          <p:cNvPr id="3544" name="Google Shape;3544;p145"/>
          <p:cNvPicPr preferRelativeResize="0"/>
          <p:nvPr/>
        </p:nvPicPr>
        <p:blipFill rotWithShape="1">
          <a:blip r:embed="rId9">
            <a:alphaModFix/>
          </a:blip>
          <a:srcRect/>
          <a:stretch/>
        </p:blipFill>
        <p:spPr>
          <a:xfrm rot="-10612658">
            <a:off x="7056120" y="807085"/>
            <a:ext cx="2818130" cy="819785"/>
          </a:xfrm>
          <a:prstGeom prst="rect">
            <a:avLst/>
          </a:prstGeom>
          <a:noFill/>
          <a:ln>
            <a:noFill/>
          </a:ln>
        </p:spPr>
      </p:pic>
      <p:sp>
        <p:nvSpPr>
          <p:cNvPr id="3545" name="Google Shape;3545;p145"/>
          <p:cNvSpPr txBox="1"/>
          <p:nvPr/>
        </p:nvSpPr>
        <p:spPr>
          <a:xfrm>
            <a:off x="6961614" y="1001575"/>
            <a:ext cx="3122100" cy="430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i="0" u="none" strike="noStrike" cap="none">
                <a:solidFill>
                  <a:schemeClr val="lt1"/>
                </a:solidFill>
                <a:latin typeface="Arima Madurai"/>
                <a:ea typeface="Arima Madurai"/>
                <a:cs typeface="Arima Madurai"/>
                <a:sym typeface="Arima Madurai"/>
              </a:rPr>
              <a:t>VD </a:t>
            </a:r>
            <a:r>
              <a:rPr lang="en-US" sz="2200">
                <a:solidFill>
                  <a:schemeClr val="lt1"/>
                </a:solidFill>
                <a:latin typeface="Arima Madurai"/>
                <a:ea typeface="Arima Madurai"/>
                <a:cs typeface="Arima Madurai"/>
                <a:sym typeface="Arima Madurai"/>
              </a:rPr>
              <a:t>:</a:t>
            </a:r>
            <a:endParaRPr sz="2200" i="0" u="none" strike="noStrike" cap="none">
              <a:solidFill>
                <a:schemeClr val="lt1"/>
              </a:solidFill>
              <a:latin typeface="Arima Madurai"/>
              <a:ea typeface="Arima Madurai"/>
              <a:cs typeface="Arima Madurai"/>
              <a:sym typeface="Arima Madurai"/>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49"/>
        <p:cNvGrpSpPr/>
        <p:nvPr/>
      </p:nvGrpSpPr>
      <p:grpSpPr>
        <a:xfrm>
          <a:off x="0" y="0"/>
          <a:ext cx="0" cy="0"/>
          <a:chOff x="0" y="0"/>
          <a:chExt cx="0" cy="0"/>
        </a:xfrm>
      </p:grpSpPr>
      <p:pic>
        <p:nvPicPr>
          <p:cNvPr id="3550" name="Google Shape;3550;p146"/>
          <p:cNvPicPr preferRelativeResize="0"/>
          <p:nvPr/>
        </p:nvPicPr>
        <p:blipFill rotWithShape="1">
          <a:blip r:embed="rId3">
            <a:alphaModFix/>
          </a:blip>
          <a:srcRect t="7825" b="7823"/>
          <a:stretch/>
        </p:blipFill>
        <p:spPr>
          <a:xfrm>
            <a:off x="0" y="0"/>
            <a:ext cx="12192000" cy="6858000"/>
          </a:xfrm>
          <a:prstGeom prst="rect">
            <a:avLst/>
          </a:prstGeom>
          <a:noFill/>
          <a:ln>
            <a:noFill/>
          </a:ln>
        </p:spPr>
      </p:pic>
      <p:sp>
        <p:nvSpPr>
          <p:cNvPr id="3551" name="Google Shape;3551;p146"/>
          <p:cNvSpPr/>
          <p:nvPr/>
        </p:nvSpPr>
        <p:spPr>
          <a:xfrm rot="-61098">
            <a:off x="-235438" y="322937"/>
            <a:ext cx="12675964" cy="6212126"/>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2" name="Google Shape;3552;p146"/>
          <p:cNvSpPr txBox="1"/>
          <p:nvPr/>
        </p:nvSpPr>
        <p:spPr>
          <a:xfrm>
            <a:off x="1071880" y="2552065"/>
            <a:ext cx="4083685" cy="757555"/>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i="0" u="none" strike="noStrike" cap="none">
                <a:solidFill>
                  <a:srgbClr val="0070C0"/>
                </a:solidFill>
                <a:latin typeface="Arima Madurai"/>
                <a:ea typeface="Arima Madurai"/>
                <a:cs typeface="Arima Madurai"/>
                <a:sym typeface="Arima Madurai"/>
              </a:rPr>
              <a:t>Câu dẫn không nên chứa đựng những thông tin không cần thiết</a:t>
            </a:r>
            <a:endParaRPr sz="2200" b="1" i="0" u="none" strike="noStrike" cap="none">
              <a:solidFill>
                <a:srgbClr val="0070C0"/>
              </a:solidFill>
              <a:latin typeface="Arima Madurai"/>
              <a:ea typeface="Arima Madurai"/>
              <a:cs typeface="Arima Madurai"/>
              <a:sym typeface="Arima Madurai"/>
            </a:endParaRPr>
          </a:p>
        </p:txBody>
      </p:sp>
      <p:pic>
        <p:nvPicPr>
          <p:cNvPr id="3553" name="Google Shape;3553;p146"/>
          <p:cNvPicPr preferRelativeResize="0"/>
          <p:nvPr/>
        </p:nvPicPr>
        <p:blipFill rotWithShape="1">
          <a:blip r:embed="rId4">
            <a:alphaModFix/>
          </a:blip>
          <a:srcRect/>
          <a:stretch/>
        </p:blipFill>
        <p:spPr>
          <a:xfrm rot="-10276163">
            <a:off x="287315" y="2485071"/>
            <a:ext cx="534447" cy="511126"/>
          </a:xfrm>
          <a:prstGeom prst="rect">
            <a:avLst/>
          </a:prstGeom>
          <a:noFill/>
          <a:ln>
            <a:noFill/>
          </a:ln>
        </p:spPr>
      </p:pic>
      <p:sp>
        <p:nvSpPr>
          <p:cNvPr id="3554" name="Google Shape;3554;p146"/>
          <p:cNvSpPr txBox="1"/>
          <p:nvPr/>
        </p:nvSpPr>
        <p:spPr>
          <a:xfrm>
            <a:off x="432321" y="2529573"/>
            <a:ext cx="286676" cy="39306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2</a:t>
            </a:r>
            <a:endParaRPr sz="2190" b="1" i="0" u="none" strike="noStrike" cap="none">
              <a:solidFill>
                <a:srgbClr val="FFFFFF"/>
              </a:solidFill>
              <a:latin typeface="Playfair Display"/>
              <a:ea typeface="Playfair Display"/>
              <a:cs typeface="Playfair Display"/>
              <a:sym typeface="Playfair Display"/>
            </a:endParaRPr>
          </a:p>
        </p:txBody>
      </p:sp>
      <p:pic>
        <p:nvPicPr>
          <p:cNvPr id="3555" name="Google Shape;3555;p146"/>
          <p:cNvPicPr preferRelativeResize="0"/>
          <p:nvPr/>
        </p:nvPicPr>
        <p:blipFill rotWithShape="1">
          <a:blip r:embed="rId5">
            <a:alphaModFix/>
          </a:blip>
          <a:srcRect/>
          <a:stretch/>
        </p:blipFill>
        <p:spPr>
          <a:xfrm rot="3215950">
            <a:off x="-900520" y="4235212"/>
            <a:ext cx="2970723" cy="2878901"/>
          </a:xfrm>
          <a:prstGeom prst="rect">
            <a:avLst/>
          </a:prstGeom>
          <a:noFill/>
          <a:ln>
            <a:noFill/>
          </a:ln>
        </p:spPr>
      </p:pic>
      <p:pic>
        <p:nvPicPr>
          <p:cNvPr id="3556" name="Google Shape;3556;p146"/>
          <p:cNvPicPr preferRelativeResize="0"/>
          <p:nvPr/>
        </p:nvPicPr>
        <p:blipFill rotWithShape="1">
          <a:blip r:embed="rId5">
            <a:alphaModFix/>
          </a:blip>
          <a:srcRect/>
          <a:stretch/>
        </p:blipFill>
        <p:spPr>
          <a:xfrm rot="3215950">
            <a:off x="10947004" y="2182177"/>
            <a:ext cx="2970723" cy="2878901"/>
          </a:xfrm>
          <a:prstGeom prst="rect">
            <a:avLst/>
          </a:prstGeom>
          <a:noFill/>
          <a:ln>
            <a:noFill/>
          </a:ln>
        </p:spPr>
      </p:pic>
      <p:pic>
        <p:nvPicPr>
          <p:cNvPr id="3557" name="Google Shape;3557;p146"/>
          <p:cNvPicPr preferRelativeResize="0"/>
          <p:nvPr/>
        </p:nvPicPr>
        <p:blipFill rotWithShape="1">
          <a:blip r:embed="rId6">
            <a:alphaModFix/>
          </a:blip>
          <a:srcRect/>
          <a:stretch/>
        </p:blipFill>
        <p:spPr>
          <a:xfrm rot="9251149">
            <a:off x="3985699" y="2015130"/>
            <a:ext cx="1078785" cy="221641"/>
          </a:xfrm>
          <a:prstGeom prst="rect">
            <a:avLst/>
          </a:prstGeom>
          <a:noFill/>
          <a:ln>
            <a:noFill/>
          </a:ln>
        </p:spPr>
      </p:pic>
      <p:grpSp>
        <p:nvGrpSpPr>
          <p:cNvPr id="3558" name="Google Shape;3558;p146"/>
          <p:cNvGrpSpPr/>
          <p:nvPr/>
        </p:nvGrpSpPr>
        <p:grpSpPr>
          <a:xfrm>
            <a:off x="5492995" y="272587"/>
            <a:ext cx="6475184" cy="6299033"/>
            <a:chOff x="5990" y="2209"/>
            <a:chExt cx="7162" cy="7811"/>
          </a:xfrm>
        </p:grpSpPr>
        <p:sp>
          <p:nvSpPr>
            <p:cNvPr id="3559" name="Google Shape;3559;p146"/>
            <p:cNvSpPr/>
            <p:nvPr/>
          </p:nvSpPr>
          <p:spPr>
            <a:xfrm rot="-300000">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60" name="Google Shape;3560;p146"/>
            <p:cNvSpPr/>
            <p:nvPr/>
          </p:nvSpPr>
          <p:spPr>
            <a:xfrm>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561" name="Google Shape;3561;p146"/>
          <p:cNvSpPr txBox="1"/>
          <p:nvPr/>
        </p:nvSpPr>
        <p:spPr>
          <a:xfrm>
            <a:off x="596375" y="3431150"/>
            <a:ext cx="4232700" cy="101346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Nếu câu dẫn chứa đựng thông tin không cần thiết thì nên loại bỏ những thông tin không liên quan đó.</a:t>
            </a:r>
            <a:endParaRPr sz="2000" b="0" i="0" u="none" strike="noStrike" cap="none">
              <a:solidFill>
                <a:schemeClr val="dk1"/>
              </a:solidFill>
              <a:latin typeface="Arima Madurai"/>
              <a:ea typeface="Arima Madurai"/>
              <a:cs typeface="Arima Madurai"/>
              <a:sym typeface="Arima Madurai"/>
            </a:endParaRPr>
          </a:p>
        </p:txBody>
      </p:sp>
      <p:sp>
        <p:nvSpPr>
          <p:cNvPr id="3562" name="Google Shape;3562;p146"/>
          <p:cNvSpPr txBox="1"/>
          <p:nvPr/>
        </p:nvSpPr>
        <p:spPr>
          <a:xfrm>
            <a:off x="5958275" y="1359025"/>
            <a:ext cx="5522400" cy="42483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“Mẹ và quả” là một bài thơ hay của Nguyễn Khoa Điềm, thể hiện nhiều suy tư, trăn trở của một người con. Hãy xác định nỗi niềm của tác giả trong bốn câu thơ cuối?</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Và chúng tôi một thứ quả trên đời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Bảy mươi tuổi mẹ đợi chờ được hái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Tôi hoảng sợ ngày bàn tay mẹ mỏi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Mình vẫn còn một thứ quả non xanh?</a:t>
            </a:r>
            <a:endParaRPr sz="1800" b="0" i="0" u="none" strike="noStrike" cap="none">
              <a:solidFill>
                <a:schemeClr val="dk1"/>
              </a:solidFill>
              <a:latin typeface="Arima Madurai"/>
              <a:ea typeface="Arima Madurai"/>
              <a:cs typeface="Arima Madurai"/>
              <a:sym typeface="Arima Madurai"/>
            </a:endParaRPr>
          </a:p>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(Mẹ và quả, Nguyễn Khoa Điềm)</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A. Lo âu khi mẹ đã già mà con vẫn chưa trưởng thành</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B. Nỗi buồn khi mẹ ngày càng mệt mỏi, già yếu.</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C. Hoảng sợ vì mẹ đã già khi nào không hay.</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D. Thất vọng vì mình còn ngây ngô, non dại.</a:t>
            </a:r>
            <a:endParaRPr sz="1800" b="0" i="0" u="none" strike="noStrike" cap="none">
              <a:solidFill>
                <a:schemeClr val="dk1"/>
              </a:solidFill>
              <a:latin typeface="Arima Madurai"/>
              <a:ea typeface="Arima Madurai"/>
              <a:cs typeface="Arima Madurai"/>
              <a:sym typeface="Arima Madurai"/>
            </a:endParaRPr>
          </a:p>
        </p:txBody>
      </p:sp>
      <p:grpSp>
        <p:nvGrpSpPr>
          <p:cNvPr id="3563" name="Google Shape;3563;p146"/>
          <p:cNvGrpSpPr/>
          <p:nvPr/>
        </p:nvGrpSpPr>
        <p:grpSpPr>
          <a:xfrm rot="-4607680">
            <a:off x="10902505" y="-47607"/>
            <a:ext cx="1766187" cy="2170112"/>
            <a:chOff x="0" y="0"/>
            <a:chExt cx="4030673" cy="4952483"/>
          </a:xfrm>
        </p:grpSpPr>
        <p:pic>
          <p:nvPicPr>
            <p:cNvPr id="3564" name="Google Shape;3564;p146"/>
            <p:cNvPicPr preferRelativeResize="0"/>
            <p:nvPr/>
          </p:nvPicPr>
          <p:blipFill rotWithShape="1">
            <a:blip r:embed="rId7">
              <a:alphaModFix/>
            </a:blip>
            <a:srcRect/>
            <a:stretch/>
          </p:blipFill>
          <p:spPr>
            <a:xfrm rot="465462">
              <a:off x="582845" y="188589"/>
              <a:ext cx="3069140" cy="4054403"/>
            </a:xfrm>
            <a:prstGeom prst="rect">
              <a:avLst/>
            </a:prstGeom>
            <a:noFill/>
            <a:ln>
              <a:noFill/>
            </a:ln>
          </p:spPr>
        </p:pic>
        <p:pic>
          <p:nvPicPr>
            <p:cNvPr id="3565" name="Google Shape;3565;p146"/>
            <p:cNvPicPr preferRelativeResize="0"/>
            <p:nvPr/>
          </p:nvPicPr>
          <p:blipFill rotWithShape="1">
            <a:blip r:embed="rId8">
              <a:alphaModFix/>
            </a:blip>
            <a:srcRect/>
            <a:stretch/>
          </p:blipFill>
          <p:spPr>
            <a:xfrm rot="1990671">
              <a:off x="19469" y="2702694"/>
              <a:ext cx="3991735" cy="1260301"/>
            </a:xfrm>
            <a:prstGeom prst="rect">
              <a:avLst/>
            </a:prstGeom>
            <a:noFill/>
            <a:ln>
              <a:noFill/>
            </a:ln>
          </p:spPr>
        </p:pic>
      </p:grpSp>
      <p:grpSp>
        <p:nvGrpSpPr>
          <p:cNvPr id="3566" name="Google Shape;3566;p146"/>
          <p:cNvGrpSpPr/>
          <p:nvPr/>
        </p:nvGrpSpPr>
        <p:grpSpPr>
          <a:xfrm>
            <a:off x="269092" y="626595"/>
            <a:ext cx="4559992" cy="1097701"/>
            <a:chOff x="-3020488" y="-392736"/>
            <a:chExt cx="17027605" cy="2195402"/>
          </a:xfrm>
        </p:grpSpPr>
        <p:sp>
          <p:nvSpPr>
            <p:cNvPr id="3567" name="Google Shape;3567;p146"/>
            <p:cNvSpPr/>
            <p:nvPr/>
          </p:nvSpPr>
          <p:spPr>
            <a:xfrm rot="-42056">
              <a:off x="-3008966" y="-288859"/>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68" name="Google Shape;3568;p146"/>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grpSp>
        <p:nvGrpSpPr>
          <p:cNvPr id="3569" name="Google Shape;3569;p146"/>
          <p:cNvGrpSpPr/>
          <p:nvPr/>
        </p:nvGrpSpPr>
        <p:grpSpPr>
          <a:xfrm>
            <a:off x="5605587" y="253321"/>
            <a:ext cx="1954916" cy="828928"/>
            <a:chOff x="10090" y="1124"/>
            <a:chExt cx="3079" cy="1029"/>
          </a:xfrm>
        </p:grpSpPr>
        <p:pic>
          <p:nvPicPr>
            <p:cNvPr id="3570" name="Google Shape;3570;p146"/>
            <p:cNvPicPr preferRelativeResize="0"/>
            <p:nvPr/>
          </p:nvPicPr>
          <p:blipFill rotWithShape="1">
            <a:blip r:embed="rId9">
              <a:alphaModFix/>
            </a:blip>
            <a:srcRect/>
            <a:stretch/>
          </p:blipFill>
          <p:spPr>
            <a:xfrm rot="-10612659">
              <a:off x="10111" y="1206"/>
              <a:ext cx="3036" cy="865"/>
            </a:xfrm>
            <a:prstGeom prst="rect">
              <a:avLst/>
            </a:prstGeom>
            <a:noFill/>
            <a:ln>
              <a:noFill/>
            </a:ln>
          </p:spPr>
        </p:pic>
        <p:sp>
          <p:nvSpPr>
            <p:cNvPr id="3571" name="Google Shape;3571;p146"/>
            <p:cNvSpPr txBox="1"/>
            <p:nvPr/>
          </p:nvSpPr>
          <p:spPr>
            <a:xfrm>
              <a:off x="10455" y="1408"/>
              <a:ext cx="2348" cy="4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75"/>
        <p:cNvGrpSpPr/>
        <p:nvPr/>
      </p:nvGrpSpPr>
      <p:grpSpPr>
        <a:xfrm>
          <a:off x="0" y="0"/>
          <a:ext cx="0" cy="0"/>
          <a:chOff x="0" y="0"/>
          <a:chExt cx="0" cy="0"/>
        </a:xfrm>
      </p:grpSpPr>
      <p:pic>
        <p:nvPicPr>
          <p:cNvPr id="3576" name="Google Shape;3576;p147"/>
          <p:cNvPicPr preferRelativeResize="0"/>
          <p:nvPr/>
        </p:nvPicPr>
        <p:blipFill rotWithShape="1">
          <a:blip r:embed="rId3">
            <a:alphaModFix/>
          </a:blip>
          <a:srcRect t="7827" b="7819"/>
          <a:stretch/>
        </p:blipFill>
        <p:spPr>
          <a:xfrm>
            <a:off x="0" y="0"/>
            <a:ext cx="12192000" cy="6858002"/>
          </a:xfrm>
          <a:prstGeom prst="rect">
            <a:avLst/>
          </a:prstGeom>
          <a:noFill/>
          <a:ln>
            <a:noFill/>
          </a:ln>
        </p:spPr>
      </p:pic>
      <p:sp>
        <p:nvSpPr>
          <p:cNvPr id="3577" name="Google Shape;3577;p147"/>
          <p:cNvSpPr/>
          <p:nvPr/>
        </p:nvSpPr>
        <p:spPr>
          <a:xfrm rot="-61104">
            <a:off x="-235438" y="32292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8" name="Google Shape;3578;p147"/>
          <p:cNvSpPr txBox="1"/>
          <p:nvPr/>
        </p:nvSpPr>
        <p:spPr>
          <a:xfrm>
            <a:off x="1071880" y="2552065"/>
            <a:ext cx="4083600" cy="3387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i="0" u="none" strike="noStrike" cap="none">
                <a:solidFill>
                  <a:srgbClr val="0070C0"/>
                </a:solidFill>
                <a:latin typeface="Arima Madurai"/>
                <a:ea typeface="Arima Madurai"/>
                <a:cs typeface="Arima Madurai"/>
                <a:sym typeface="Arima Madurai"/>
              </a:rPr>
              <a:t>C</a:t>
            </a:r>
            <a:r>
              <a:rPr lang="en-US" sz="2200" b="1">
                <a:solidFill>
                  <a:srgbClr val="0070C0"/>
                </a:solidFill>
                <a:latin typeface="Arima Madurai"/>
                <a:ea typeface="Arima Madurai"/>
                <a:cs typeface="Arima Madurai"/>
                <a:sym typeface="Arima Madurai"/>
              </a:rPr>
              <a:t>ách sửa</a:t>
            </a:r>
            <a:endParaRPr sz="2200" b="1" i="0" u="none" strike="noStrike" cap="none">
              <a:solidFill>
                <a:srgbClr val="0070C0"/>
              </a:solidFill>
              <a:latin typeface="Arima Madurai"/>
              <a:ea typeface="Arima Madurai"/>
              <a:cs typeface="Arima Madurai"/>
              <a:sym typeface="Arima Madurai"/>
            </a:endParaRPr>
          </a:p>
        </p:txBody>
      </p:sp>
      <p:pic>
        <p:nvPicPr>
          <p:cNvPr id="3579" name="Google Shape;3579;p147"/>
          <p:cNvPicPr preferRelativeResize="0"/>
          <p:nvPr/>
        </p:nvPicPr>
        <p:blipFill rotWithShape="1">
          <a:blip r:embed="rId4">
            <a:alphaModFix/>
          </a:blip>
          <a:srcRect/>
          <a:stretch/>
        </p:blipFill>
        <p:spPr>
          <a:xfrm rot="-10276163">
            <a:off x="287315" y="2485071"/>
            <a:ext cx="534447" cy="511126"/>
          </a:xfrm>
          <a:prstGeom prst="rect">
            <a:avLst/>
          </a:prstGeom>
          <a:noFill/>
          <a:ln>
            <a:noFill/>
          </a:ln>
        </p:spPr>
      </p:pic>
      <p:sp>
        <p:nvSpPr>
          <p:cNvPr id="3580" name="Google Shape;3580;p147"/>
          <p:cNvSpPr txBox="1"/>
          <p:nvPr/>
        </p:nvSpPr>
        <p:spPr>
          <a:xfrm>
            <a:off x="432321" y="2529573"/>
            <a:ext cx="286800" cy="337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2</a:t>
            </a:r>
            <a:endParaRPr sz="2190" b="1" i="0" u="none" strike="noStrike" cap="none">
              <a:solidFill>
                <a:srgbClr val="FFFFFF"/>
              </a:solidFill>
              <a:latin typeface="Playfair Display"/>
              <a:ea typeface="Playfair Display"/>
              <a:cs typeface="Playfair Display"/>
              <a:sym typeface="Playfair Display"/>
            </a:endParaRPr>
          </a:p>
        </p:txBody>
      </p:sp>
      <p:pic>
        <p:nvPicPr>
          <p:cNvPr id="3581" name="Google Shape;3581;p147"/>
          <p:cNvPicPr preferRelativeResize="0"/>
          <p:nvPr/>
        </p:nvPicPr>
        <p:blipFill rotWithShape="1">
          <a:blip r:embed="rId5">
            <a:alphaModFix/>
          </a:blip>
          <a:srcRect/>
          <a:stretch/>
        </p:blipFill>
        <p:spPr>
          <a:xfrm rot="3215950">
            <a:off x="-900520" y="4235212"/>
            <a:ext cx="2970723" cy="2878901"/>
          </a:xfrm>
          <a:prstGeom prst="rect">
            <a:avLst/>
          </a:prstGeom>
          <a:noFill/>
          <a:ln>
            <a:noFill/>
          </a:ln>
        </p:spPr>
      </p:pic>
      <p:pic>
        <p:nvPicPr>
          <p:cNvPr id="3582" name="Google Shape;3582;p147"/>
          <p:cNvPicPr preferRelativeResize="0"/>
          <p:nvPr/>
        </p:nvPicPr>
        <p:blipFill rotWithShape="1">
          <a:blip r:embed="rId5">
            <a:alphaModFix/>
          </a:blip>
          <a:srcRect/>
          <a:stretch/>
        </p:blipFill>
        <p:spPr>
          <a:xfrm rot="3215950">
            <a:off x="10947004" y="2182177"/>
            <a:ext cx="2970723" cy="2878901"/>
          </a:xfrm>
          <a:prstGeom prst="rect">
            <a:avLst/>
          </a:prstGeom>
          <a:noFill/>
          <a:ln>
            <a:noFill/>
          </a:ln>
        </p:spPr>
      </p:pic>
      <p:pic>
        <p:nvPicPr>
          <p:cNvPr id="3583" name="Google Shape;3583;p147"/>
          <p:cNvPicPr preferRelativeResize="0"/>
          <p:nvPr/>
        </p:nvPicPr>
        <p:blipFill rotWithShape="1">
          <a:blip r:embed="rId6">
            <a:alphaModFix/>
          </a:blip>
          <a:srcRect/>
          <a:stretch/>
        </p:blipFill>
        <p:spPr>
          <a:xfrm rot="9251149">
            <a:off x="3985699" y="2015130"/>
            <a:ext cx="1078785" cy="221641"/>
          </a:xfrm>
          <a:prstGeom prst="rect">
            <a:avLst/>
          </a:prstGeom>
          <a:noFill/>
          <a:ln>
            <a:noFill/>
          </a:ln>
        </p:spPr>
      </p:pic>
      <p:grpSp>
        <p:nvGrpSpPr>
          <p:cNvPr id="3584" name="Google Shape;3584;p147"/>
          <p:cNvGrpSpPr/>
          <p:nvPr/>
        </p:nvGrpSpPr>
        <p:grpSpPr>
          <a:xfrm>
            <a:off x="5492995" y="249308"/>
            <a:ext cx="6509983" cy="6289780"/>
            <a:chOff x="5990" y="2180"/>
            <a:chExt cx="7200" cy="7800"/>
          </a:xfrm>
        </p:grpSpPr>
        <p:sp>
          <p:nvSpPr>
            <p:cNvPr id="3585" name="Google Shape;3585;p147"/>
            <p:cNvSpPr/>
            <p:nvPr/>
          </p:nvSpPr>
          <p:spPr>
            <a:xfrm rot="-311666">
              <a:off x="6276" y="2468"/>
              <a:ext cx="6627" cy="7225"/>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86" name="Google Shape;3586;p147"/>
            <p:cNvSpPr/>
            <p:nvPr/>
          </p:nvSpPr>
          <p:spPr>
            <a:xfrm>
              <a:off x="6294" y="2481"/>
              <a:ext cx="6600" cy="7200"/>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587" name="Google Shape;3587;p147"/>
          <p:cNvSpPr txBox="1"/>
          <p:nvPr/>
        </p:nvSpPr>
        <p:spPr>
          <a:xfrm>
            <a:off x="596375" y="3431150"/>
            <a:ext cx="4232700" cy="10158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loại bỏ những thông tin không liên quan</a:t>
            </a:r>
            <a:r>
              <a:rPr lang="en-US" sz="2000">
                <a:solidFill>
                  <a:schemeClr val="dk1"/>
                </a:solidFill>
                <a:latin typeface="Arima Madurai"/>
                <a:ea typeface="Arima Madurai"/>
                <a:cs typeface="Arima Madurai"/>
                <a:sym typeface="Arima Madurai"/>
              </a:rPr>
              <a:t> để tập trung vào thông tin chính của câu hỏi</a:t>
            </a:r>
            <a:endParaRPr sz="2000" b="0" i="0" u="none" strike="noStrike" cap="none">
              <a:solidFill>
                <a:schemeClr val="dk1"/>
              </a:solidFill>
              <a:latin typeface="Arima Madurai"/>
              <a:ea typeface="Arima Madurai"/>
              <a:cs typeface="Arima Madurai"/>
              <a:sym typeface="Arima Madurai"/>
            </a:endParaRPr>
          </a:p>
        </p:txBody>
      </p:sp>
      <p:sp>
        <p:nvSpPr>
          <p:cNvPr id="3588" name="Google Shape;3588;p147"/>
          <p:cNvSpPr txBox="1"/>
          <p:nvPr/>
        </p:nvSpPr>
        <p:spPr>
          <a:xfrm>
            <a:off x="5958275" y="1359025"/>
            <a:ext cx="5522400" cy="36942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Hãy xác định nỗi niềm của tác giả trong bốn câu thơ </a:t>
            </a:r>
            <a:r>
              <a:rPr lang="en-US" sz="1800">
                <a:solidFill>
                  <a:schemeClr val="dk1"/>
                </a:solidFill>
                <a:latin typeface="Arima Madurai"/>
                <a:ea typeface="Arima Madurai"/>
                <a:cs typeface="Arima Madurai"/>
                <a:sym typeface="Arima Madurai"/>
              </a:rPr>
              <a:t>sau:</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Và chúng tôi một thứ quả trên đời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Bảy mươi tuổi mẹ đợi chờ được hái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Tôi hoảng sợ ngày bàn tay mẹ mỏi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Mình vẫn còn một thứ quả non xanh?</a:t>
            </a:r>
            <a:endParaRPr sz="1800" b="0" i="0" u="none" strike="noStrike" cap="none">
              <a:solidFill>
                <a:schemeClr val="dk1"/>
              </a:solidFill>
              <a:latin typeface="Arima Madurai"/>
              <a:ea typeface="Arima Madurai"/>
              <a:cs typeface="Arima Madurai"/>
              <a:sym typeface="Arima Madurai"/>
            </a:endParaRPr>
          </a:p>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(Mẹ và quả, Nguyễn Khoa Điềm)</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A. Lo âu khi mẹ đã già mà con vẫn chưa trưởng thành</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B. Nỗi buồn khi mẹ ngày càng mệt mỏi, già yếu.</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C. Hoảng sợ vì mẹ đã già khi nào không hay.</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D. Thất vọng vì mình còn ngây ngô, non dại.</a:t>
            </a:r>
            <a:endParaRPr sz="1800" b="0" i="0" u="none" strike="noStrike" cap="none">
              <a:solidFill>
                <a:schemeClr val="dk1"/>
              </a:solidFill>
              <a:latin typeface="Arima Madurai"/>
              <a:ea typeface="Arima Madurai"/>
              <a:cs typeface="Arima Madurai"/>
              <a:sym typeface="Arima Madurai"/>
            </a:endParaRPr>
          </a:p>
        </p:txBody>
      </p:sp>
      <p:grpSp>
        <p:nvGrpSpPr>
          <p:cNvPr id="3589" name="Google Shape;3589;p147"/>
          <p:cNvGrpSpPr/>
          <p:nvPr/>
        </p:nvGrpSpPr>
        <p:grpSpPr>
          <a:xfrm rot="-4607680">
            <a:off x="10902505" y="-47607"/>
            <a:ext cx="1766187" cy="2170112"/>
            <a:chOff x="0" y="0"/>
            <a:chExt cx="4030672" cy="4952484"/>
          </a:xfrm>
        </p:grpSpPr>
        <p:pic>
          <p:nvPicPr>
            <p:cNvPr id="3590" name="Google Shape;3590;p147"/>
            <p:cNvPicPr preferRelativeResize="0"/>
            <p:nvPr/>
          </p:nvPicPr>
          <p:blipFill rotWithShape="1">
            <a:blip r:embed="rId7">
              <a:alphaModFix/>
            </a:blip>
            <a:srcRect/>
            <a:stretch/>
          </p:blipFill>
          <p:spPr>
            <a:xfrm rot="465462">
              <a:off x="582845" y="188589"/>
              <a:ext cx="3069140" cy="4054403"/>
            </a:xfrm>
            <a:prstGeom prst="rect">
              <a:avLst/>
            </a:prstGeom>
            <a:noFill/>
            <a:ln>
              <a:noFill/>
            </a:ln>
          </p:spPr>
        </p:pic>
        <p:pic>
          <p:nvPicPr>
            <p:cNvPr id="3591" name="Google Shape;3591;p147"/>
            <p:cNvPicPr preferRelativeResize="0"/>
            <p:nvPr/>
          </p:nvPicPr>
          <p:blipFill rotWithShape="1">
            <a:blip r:embed="rId8">
              <a:alphaModFix/>
            </a:blip>
            <a:srcRect/>
            <a:stretch/>
          </p:blipFill>
          <p:spPr>
            <a:xfrm rot="1990672">
              <a:off x="19469" y="2702694"/>
              <a:ext cx="3991735" cy="1260301"/>
            </a:xfrm>
            <a:prstGeom prst="rect">
              <a:avLst/>
            </a:prstGeom>
            <a:noFill/>
            <a:ln>
              <a:noFill/>
            </a:ln>
          </p:spPr>
        </p:pic>
      </p:grpSp>
      <p:grpSp>
        <p:nvGrpSpPr>
          <p:cNvPr id="3592" name="Google Shape;3592;p147"/>
          <p:cNvGrpSpPr/>
          <p:nvPr/>
        </p:nvGrpSpPr>
        <p:grpSpPr>
          <a:xfrm>
            <a:off x="269092" y="626596"/>
            <a:ext cx="4559993" cy="1097700"/>
            <a:chOff x="-3020488" y="-392734"/>
            <a:chExt cx="17027605" cy="2195400"/>
          </a:xfrm>
        </p:grpSpPr>
        <p:sp>
          <p:nvSpPr>
            <p:cNvPr id="3593" name="Google Shape;3593;p147"/>
            <p:cNvSpPr/>
            <p:nvPr/>
          </p:nvSpPr>
          <p:spPr>
            <a:xfrm rot="-42056">
              <a:off x="-3008974" y="-288858"/>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94" name="Google Shape;3594;p147"/>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grpSp>
        <p:nvGrpSpPr>
          <p:cNvPr id="3595" name="Google Shape;3595;p147"/>
          <p:cNvGrpSpPr/>
          <p:nvPr/>
        </p:nvGrpSpPr>
        <p:grpSpPr>
          <a:xfrm>
            <a:off x="5605266" y="252991"/>
            <a:ext cx="1955216" cy="829257"/>
            <a:chOff x="10089" y="1124"/>
            <a:chExt cx="3079" cy="1029"/>
          </a:xfrm>
        </p:grpSpPr>
        <p:pic>
          <p:nvPicPr>
            <p:cNvPr id="3596" name="Google Shape;3596;p147"/>
            <p:cNvPicPr preferRelativeResize="0"/>
            <p:nvPr/>
          </p:nvPicPr>
          <p:blipFill rotWithShape="1">
            <a:blip r:embed="rId9">
              <a:alphaModFix/>
            </a:blip>
            <a:srcRect/>
            <a:stretch/>
          </p:blipFill>
          <p:spPr>
            <a:xfrm rot="-10611973">
              <a:off x="10110" y="1206"/>
              <a:ext cx="3037" cy="865"/>
            </a:xfrm>
            <a:prstGeom prst="rect">
              <a:avLst/>
            </a:prstGeom>
            <a:noFill/>
            <a:ln>
              <a:noFill/>
            </a:ln>
          </p:spPr>
        </p:pic>
        <p:sp>
          <p:nvSpPr>
            <p:cNvPr id="3597" name="Google Shape;3597;p147"/>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01"/>
        <p:cNvGrpSpPr/>
        <p:nvPr/>
      </p:nvGrpSpPr>
      <p:grpSpPr>
        <a:xfrm>
          <a:off x="0" y="0"/>
          <a:ext cx="0" cy="0"/>
          <a:chOff x="0" y="0"/>
          <a:chExt cx="0" cy="0"/>
        </a:xfrm>
      </p:grpSpPr>
      <p:pic>
        <p:nvPicPr>
          <p:cNvPr id="3602" name="Google Shape;3602;p148"/>
          <p:cNvPicPr preferRelativeResize="0"/>
          <p:nvPr/>
        </p:nvPicPr>
        <p:blipFill rotWithShape="1">
          <a:blip r:embed="rId3">
            <a:alphaModFix/>
          </a:blip>
          <a:srcRect t="7825" b="7823"/>
          <a:stretch/>
        </p:blipFill>
        <p:spPr>
          <a:xfrm>
            <a:off x="0" y="0"/>
            <a:ext cx="12192000" cy="6858000"/>
          </a:xfrm>
          <a:prstGeom prst="rect">
            <a:avLst/>
          </a:prstGeom>
          <a:noFill/>
          <a:ln>
            <a:noFill/>
          </a:ln>
        </p:spPr>
      </p:pic>
      <p:sp>
        <p:nvSpPr>
          <p:cNvPr id="3603" name="Google Shape;3603;p148"/>
          <p:cNvSpPr/>
          <p:nvPr/>
        </p:nvSpPr>
        <p:spPr>
          <a:xfrm rot="-61098">
            <a:off x="-235438" y="315317"/>
            <a:ext cx="12675964" cy="6212126"/>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4" name="Google Shape;3604;p148"/>
          <p:cNvSpPr txBox="1"/>
          <p:nvPr/>
        </p:nvSpPr>
        <p:spPr>
          <a:xfrm>
            <a:off x="1071600" y="2552250"/>
            <a:ext cx="3919800" cy="7179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i="0" u="none" strike="noStrike" cap="none">
                <a:solidFill>
                  <a:srgbClr val="0070C0"/>
                </a:solidFill>
                <a:latin typeface="Arima Madurai"/>
                <a:ea typeface="Arima Madurai"/>
                <a:cs typeface="Arima Madurai"/>
                <a:sym typeface="Arima Madurai"/>
              </a:rPr>
              <a:t>Câu dẫn không nên là mệnh đề nối với các phương án chọn</a:t>
            </a:r>
            <a:endParaRPr sz="2200" b="1" i="0" u="none" strike="noStrike" cap="none">
              <a:solidFill>
                <a:srgbClr val="0070C0"/>
              </a:solidFill>
              <a:latin typeface="Arima Madurai"/>
              <a:ea typeface="Arima Madurai"/>
              <a:cs typeface="Arima Madurai"/>
              <a:sym typeface="Arima Madurai"/>
            </a:endParaRPr>
          </a:p>
        </p:txBody>
      </p:sp>
      <p:pic>
        <p:nvPicPr>
          <p:cNvPr id="3605" name="Google Shape;3605;p148"/>
          <p:cNvPicPr preferRelativeResize="0"/>
          <p:nvPr/>
        </p:nvPicPr>
        <p:blipFill rotWithShape="1">
          <a:blip r:embed="rId4">
            <a:alphaModFix/>
          </a:blip>
          <a:srcRect/>
          <a:stretch/>
        </p:blipFill>
        <p:spPr>
          <a:xfrm rot="-10276163">
            <a:off x="287315" y="2485071"/>
            <a:ext cx="534447" cy="511126"/>
          </a:xfrm>
          <a:prstGeom prst="rect">
            <a:avLst/>
          </a:prstGeom>
          <a:noFill/>
          <a:ln>
            <a:noFill/>
          </a:ln>
        </p:spPr>
      </p:pic>
      <p:sp>
        <p:nvSpPr>
          <p:cNvPr id="3606" name="Google Shape;3606;p148"/>
          <p:cNvSpPr txBox="1"/>
          <p:nvPr/>
        </p:nvSpPr>
        <p:spPr>
          <a:xfrm>
            <a:off x="432321" y="2529573"/>
            <a:ext cx="286676" cy="39306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3</a:t>
            </a:r>
            <a:endParaRPr sz="2190" b="1" i="0" u="none" strike="noStrike" cap="none">
              <a:solidFill>
                <a:srgbClr val="FFFFFF"/>
              </a:solidFill>
              <a:latin typeface="Playfair Display"/>
              <a:ea typeface="Playfair Display"/>
              <a:cs typeface="Playfair Display"/>
              <a:sym typeface="Playfair Display"/>
            </a:endParaRPr>
          </a:p>
        </p:txBody>
      </p:sp>
      <p:pic>
        <p:nvPicPr>
          <p:cNvPr id="3607" name="Google Shape;3607;p148"/>
          <p:cNvPicPr preferRelativeResize="0"/>
          <p:nvPr/>
        </p:nvPicPr>
        <p:blipFill rotWithShape="1">
          <a:blip r:embed="rId5">
            <a:alphaModFix/>
          </a:blip>
          <a:srcRect/>
          <a:stretch/>
        </p:blipFill>
        <p:spPr>
          <a:xfrm rot="3215950">
            <a:off x="-900520" y="4235212"/>
            <a:ext cx="2970723" cy="2878901"/>
          </a:xfrm>
          <a:prstGeom prst="rect">
            <a:avLst/>
          </a:prstGeom>
          <a:noFill/>
          <a:ln>
            <a:noFill/>
          </a:ln>
        </p:spPr>
      </p:pic>
      <p:pic>
        <p:nvPicPr>
          <p:cNvPr id="3608" name="Google Shape;3608;p148"/>
          <p:cNvPicPr preferRelativeResize="0"/>
          <p:nvPr/>
        </p:nvPicPr>
        <p:blipFill rotWithShape="1">
          <a:blip r:embed="rId5">
            <a:alphaModFix/>
          </a:blip>
          <a:srcRect/>
          <a:stretch/>
        </p:blipFill>
        <p:spPr>
          <a:xfrm rot="3215950">
            <a:off x="10053559" y="2173922"/>
            <a:ext cx="2970723" cy="2878901"/>
          </a:xfrm>
          <a:prstGeom prst="rect">
            <a:avLst/>
          </a:prstGeom>
          <a:noFill/>
          <a:ln>
            <a:noFill/>
          </a:ln>
        </p:spPr>
      </p:pic>
      <p:pic>
        <p:nvPicPr>
          <p:cNvPr id="3609" name="Google Shape;3609;p148"/>
          <p:cNvPicPr preferRelativeResize="0"/>
          <p:nvPr/>
        </p:nvPicPr>
        <p:blipFill rotWithShape="1">
          <a:blip r:embed="rId6">
            <a:alphaModFix/>
          </a:blip>
          <a:srcRect/>
          <a:stretch/>
        </p:blipFill>
        <p:spPr>
          <a:xfrm rot="9251149">
            <a:off x="3985699" y="2015130"/>
            <a:ext cx="1078785" cy="221641"/>
          </a:xfrm>
          <a:prstGeom prst="rect">
            <a:avLst/>
          </a:prstGeom>
          <a:noFill/>
          <a:ln>
            <a:noFill/>
          </a:ln>
        </p:spPr>
      </p:pic>
      <p:grpSp>
        <p:nvGrpSpPr>
          <p:cNvPr id="3610" name="Google Shape;3610;p148"/>
          <p:cNvGrpSpPr/>
          <p:nvPr/>
        </p:nvGrpSpPr>
        <p:grpSpPr>
          <a:xfrm>
            <a:off x="5387240" y="715212"/>
            <a:ext cx="5837077" cy="5567363"/>
            <a:chOff x="5990" y="2209"/>
            <a:chExt cx="7162" cy="7811"/>
          </a:xfrm>
        </p:grpSpPr>
        <p:sp>
          <p:nvSpPr>
            <p:cNvPr id="3611" name="Google Shape;3611;p148"/>
            <p:cNvSpPr/>
            <p:nvPr/>
          </p:nvSpPr>
          <p:spPr>
            <a:xfrm rot="-300000">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12" name="Google Shape;3612;p148"/>
            <p:cNvSpPr/>
            <p:nvPr/>
          </p:nvSpPr>
          <p:spPr>
            <a:xfrm>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613" name="Google Shape;3613;p148"/>
          <p:cNvSpPr txBox="1"/>
          <p:nvPr/>
        </p:nvSpPr>
        <p:spPr>
          <a:xfrm>
            <a:off x="432324" y="3624900"/>
            <a:ext cx="4325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a:ea typeface="Arima Madurai"/>
                <a:cs typeface="Arima Madurai"/>
                <a:sym typeface="Arima Madurai"/>
              </a:rPr>
              <a:t>Câu dẫn nên là một câu hoàn chỉnh.</a:t>
            </a:r>
            <a:endParaRPr sz="2000" b="1" i="0" u="none" strike="noStrike" cap="none">
              <a:solidFill>
                <a:schemeClr val="dk1"/>
              </a:solidFill>
              <a:latin typeface="Arima Madurai"/>
              <a:ea typeface="Arima Madurai"/>
              <a:cs typeface="Arima Madurai"/>
              <a:sym typeface="Arima Madurai"/>
            </a:endParaRPr>
          </a:p>
        </p:txBody>
      </p:sp>
      <p:sp>
        <p:nvSpPr>
          <p:cNvPr id="3614" name="Google Shape;3614;p148"/>
          <p:cNvSpPr txBox="1"/>
          <p:nvPr/>
        </p:nvSpPr>
        <p:spPr>
          <a:xfrm>
            <a:off x="5967100" y="1575425"/>
            <a:ext cx="4851000" cy="38943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Thuyền về có nhớ bến chăng</a:t>
            </a:r>
            <a:endParaRPr sz="1900" b="0" i="0" u="none" strike="noStrike" cap="none">
              <a:solidFill>
                <a:srgbClr val="000000"/>
              </a:solidFill>
              <a:latin typeface="Arima Madurai"/>
              <a:ea typeface="Arima Madurai"/>
              <a:cs typeface="Arima Madurai"/>
              <a:sym typeface="Arima Madurai"/>
            </a:endParaRPr>
          </a:p>
          <a:p>
            <a:pPr marL="0" marR="0" lvl="0" indent="0" algn="ct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Bến thì một dạ khăng khăng đợi thuyền</a:t>
            </a:r>
            <a:endParaRPr sz="1900" b="0" i="0" u="none" strike="noStrike" cap="none">
              <a:solidFill>
                <a:srgbClr val="000000"/>
              </a:solidFill>
              <a:latin typeface="Arima Madurai"/>
              <a:ea typeface="Arima Madurai"/>
              <a:cs typeface="Arima Madurai"/>
              <a:sym typeface="Arima Madurai"/>
            </a:endParaRPr>
          </a:p>
          <a:p>
            <a:pPr marL="0" marR="0" lvl="0" indent="0" algn="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(Ca dao)</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Từ “bến” trong câu ca dao trên chỉ:</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endParaRPr sz="1900" b="0"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A. người con gái hiền dịu, nết na.</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B. chàng trai chung thủy trong tình yêu.</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C. cô gái chịu thương chịu khó.</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D. người con gái thủy chung trong tình yêu.</a:t>
            </a:r>
            <a:endParaRPr sz="1900" b="0" i="0" u="none" strike="noStrike" cap="none">
              <a:solidFill>
                <a:schemeClr val="dk1"/>
              </a:solidFill>
              <a:latin typeface="Arima Madurai"/>
              <a:ea typeface="Arima Madurai"/>
              <a:cs typeface="Arima Madurai"/>
              <a:sym typeface="Arima Madurai"/>
            </a:endParaRPr>
          </a:p>
        </p:txBody>
      </p:sp>
      <p:grpSp>
        <p:nvGrpSpPr>
          <p:cNvPr id="3615" name="Google Shape;3615;p148"/>
          <p:cNvGrpSpPr/>
          <p:nvPr/>
        </p:nvGrpSpPr>
        <p:grpSpPr>
          <a:xfrm rot="-4607580">
            <a:off x="9827352" y="-32432"/>
            <a:ext cx="2015336" cy="2476242"/>
            <a:chOff x="0" y="0"/>
            <a:chExt cx="4030673" cy="4952483"/>
          </a:xfrm>
        </p:grpSpPr>
        <p:pic>
          <p:nvPicPr>
            <p:cNvPr id="3616" name="Google Shape;3616;p148"/>
            <p:cNvPicPr preferRelativeResize="0"/>
            <p:nvPr/>
          </p:nvPicPr>
          <p:blipFill rotWithShape="1">
            <a:blip r:embed="rId7">
              <a:alphaModFix/>
            </a:blip>
            <a:srcRect/>
            <a:stretch/>
          </p:blipFill>
          <p:spPr>
            <a:xfrm rot="465462">
              <a:off x="582845" y="188589"/>
              <a:ext cx="3069140" cy="4054403"/>
            </a:xfrm>
            <a:prstGeom prst="rect">
              <a:avLst/>
            </a:prstGeom>
            <a:noFill/>
            <a:ln>
              <a:noFill/>
            </a:ln>
          </p:spPr>
        </p:pic>
        <p:pic>
          <p:nvPicPr>
            <p:cNvPr id="3617" name="Google Shape;3617;p148"/>
            <p:cNvPicPr preferRelativeResize="0"/>
            <p:nvPr/>
          </p:nvPicPr>
          <p:blipFill rotWithShape="1">
            <a:blip r:embed="rId8">
              <a:alphaModFix/>
            </a:blip>
            <a:srcRect/>
            <a:stretch/>
          </p:blipFill>
          <p:spPr>
            <a:xfrm rot="1990671">
              <a:off x="19469" y="2702694"/>
              <a:ext cx="3991735" cy="1260301"/>
            </a:xfrm>
            <a:prstGeom prst="rect">
              <a:avLst/>
            </a:prstGeom>
            <a:noFill/>
            <a:ln>
              <a:noFill/>
            </a:ln>
          </p:spPr>
        </p:pic>
      </p:grpSp>
      <p:grpSp>
        <p:nvGrpSpPr>
          <p:cNvPr id="3618" name="Google Shape;3618;p148"/>
          <p:cNvGrpSpPr/>
          <p:nvPr/>
        </p:nvGrpSpPr>
        <p:grpSpPr>
          <a:xfrm>
            <a:off x="5605394" y="728293"/>
            <a:ext cx="1954667" cy="653519"/>
            <a:chOff x="10090" y="1124"/>
            <a:chExt cx="3079" cy="1029"/>
          </a:xfrm>
        </p:grpSpPr>
        <p:pic>
          <p:nvPicPr>
            <p:cNvPr id="3619" name="Google Shape;3619;p148"/>
            <p:cNvPicPr preferRelativeResize="0"/>
            <p:nvPr/>
          </p:nvPicPr>
          <p:blipFill rotWithShape="1">
            <a:blip r:embed="rId9">
              <a:alphaModFix/>
            </a:blip>
            <a:srcRect/>
            <a:stretch/>
          </p:blipFill>
          <p:spPr>
            <a:xfrm rot="-10612659">
              <a:off x="10111" y="1206"/>
              <a:ext cx="3036" cy="865"/>
            </a:xfrm>
            <a:prstGeom prst="rect">
              <a:avLst/>
            </a:prstGeom>
            <a:noFill/>
            <a:ln>
              <a:noFill/>
            </a:ln>
          </p:spPr>
        </p:pic>
        <p:sp>
          <p:nvSpPr>
            <p:cNvPr id="3620" name="Google Shape;3620;p148"/>
            <p:cNvSpPr txBox="1"/>
            <p:nvPr/>
          </p:nvSpPr>
          <p:spPr>
            <a:xfrm>
              <a:off x="10455" y="1408"/>
              <a:ext cx="2348" cy="57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grpSp>
        <p:nvGrpSpPr>
          <p:cNvPr id="3621" name="Google Shape;3621;p148"/>
          <p:cNvGrpSpPr/>
          <p:nvPr/>
        </p:nvGrpSpPr>
        <p:grpSpPr>
          <a:xfrm>
            <a:off x="269092" y="626595"/>
            <a:ext cx="4559992" cy="1097701"/>
            <a:chOff x="-3020488" y="-392736"/>
            <a:chExt cx="17027605" cy="2195402"/>
          </a:xfrm>
        </p:grpSpPr>
        <p:sp>
          <p:nvSpPr>
            <p:cNvPr id="3622" name="Google Shape;3622;p148"/>
            <p:cNvSpPr/>
            <p:nvPr/>
          </p:nvSpPr>
          <p:spPr>
            <a:xfrm rot="-42056">
              <a:off x="-3008966" y="-288859"/>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23" name="Google Shape;3623;p148"/>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27"/>
        <p:cNvGrpSpPr/>
        <p:nvPr/>
      </p:nvGrpSpPr>
      <p:grpSpPr>
        <a:xfrm>
          <a:off x="0" y="0"/>
          <a:ext cx="0" cy="0"/>
          <a:chOff x="0" y="0"/>
          <a:chExt cx="0" cy="0"/>
        </a:xfrm>
      </p:grpSpPr>
      <p:pic>
        <p:nvPicPr>
          <p:cNvPr id="3628" name="Google Shape;3628;p149"/>
          <p:cNvPicPr preferRelativeResize="0"/>
          <p:nvPr/>
        </p:nvPicPr>
        <p:blipFill rotWithShape="1">
          <a:blip r:embed="rId3">
            <a:alphaModFix/>
          </a:blip>
          <a:srcRect t="7827" b="7819"/>
          <a:stretch/>
        </p:blipFill>
        <p:spPr>
          <a:xfrm>
            <a:off x="0" y="0"/>
            <a:ext cx="12192000" cy="6858002"/>
          </a:xfrm>
          <a:prstGeom prst="rect">
            <a:avLst/>
          </a:prstGeom>
          <a:noFill/>
          <a:ln>
            <a:noFill/>
          </a:ln>
        </p:spPr>
      </p:pic>
      <p:sp>
        <p:nvSpPr>
          <p:cNvPr id="3629" name="Google Shape;3629;p149"/>
          <p:cNvSpPr/>
          <p:nvPr/>
        </p:nvSpPr>
        <p:spPr>
          <a:xfrm rot="-61104">
            <a:off x="-235438" y="31530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0" name="Google Shape;3630;p149"/>
          <p:cNvSpPr txBox="1"/>
          <p:nvPr/>
        </p:nvSpPr>
        <p:spPr>
          <a:xfrm>
            <a:off x="1071600" y="2552250"/>
            <a:ext cx="3919800" cy="7179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a:solidFill>
                  <a:srgbClr val="0070C0"/>
                </a:solidFill>
                <a:latin typeface="Arima Madurai"/>
                <a:ea typeface="Arima Madurai"/>
                <a:cs typeface="Arima Madurai"/>
                <a:sym typeface="Arima Madurai"/>
              </a:rPr>
              <a:t>sửa lại: biến phần dẫn thành một câu hoàn chỉnh.</a:t>
            </a:r>
            <a:endParaRPr sz="2200" b="1" i="0" u="none" strike="noStrike" cap="none">
              <a:solidFill>
                <a:srgbClr val="0070C0"/>
              </a:solidFill>
              <a:latin typeface="Arima Madurai"/>
              <a:ea typeface="Arima Madurai"/>
              <a:cs typeface="Arima Madurai"/>
              <a:sym typeface="Arima Madurai"/>
            </a:endParaRPr>
          </a:p>
        </p:txBody>
      </p:sp>
      <p:pic>
        <p:nvPicPr>
          <p:cNvPr id="3631" name="Google Shape;3631;p149"/>
          <p:cNvPicPr preferRelativeResize="0"/>
          <p:nvPr/>
        </p:nvPicPr>
        <p:blipFill rotWithShape="1">
          <a:blip r:embed="rId4">
            <a:alphaModFix/>
          </a:blip>
          <a:srcRect/>
          <a:stretch/>
        </p:blipFill>
        <p:spPr>
          <a:xfrm rot="-10276163">
            <a:off x="287315" y="2485071"/>
            <a:ext cx="534447" cy="511126"/>
          </a:xfrm>
          <a:prstGeom prst="rect">
            <a:avLst/>
          </a:prstGeom>
          <a:noFill/>
          <a:ln>
            <a:noFill/>
          </a:ln>
        </p:spPr>
      </p:pic>
      <p:sp>
        <p:nvSpPr>
          <p:cNvPr id="3632" name="Google Shape;3632;p149"/>
          <p:cNvSpPr txBox="1"/>
          <p:nvPr/>
        </p:nvSpPr>
        <p:spPr>
          <a:xfrm>
            <a:off x="432321" y="2529573"/>
            <a:ext cx="286800" cy="337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3</a:t>
            </a:r>
            <a:endParaRPr sz="2190" b="1" i="0" u="none" strike="noStrike" cap="none">
              <a:solidFill>
                <a:srgbClr val="FFFFFF"/>
              </a:solidFill>
              <a:latin typeface="Playfair Display"/>
              <a:ea typeface="Playfair Display"/>
              <a:cs typeface="Playfair Display"/>
              <a:sym typeface="Playfair Display"/>
            </a:endParaRPr>
          </a:p>
        </p:txBody>
      </p:sp>
      <p:pic>
        <p:nvPicPr>
          <p:cNvPr id="3633" name="Google Shape;3633;p149"/>
          <p:cNvPicPr preferRelativeResize="0"/>
          <p:nvPr/>
        </p:nvPicPr>
        <p:blipFill rotWithShape="1">
          <a:blip r:embed="rId5">
            <a:alphaModFix/>
          </a:blip>
          <a:srcRect/>
          <a:stretch/>
        </p:blipFill>
        <p:spPr>
          <a:xfrm rot="3215950">
            <a:off x="-900520" y="4235212"/>
            <a:ext cx="2970723" cy="2878901"/>
          </a:xfrm>
          <a:prstGeom prst="rect">
            <a:avLst/>
          </a:prstGeom>
          <a:noFill/>
          <a:ln>
            <a:noFill/>
          </a:ln>
        </p:spPr>
      </p:pic>
      <p:pic>
        <p:nvPicPr>
          <p:cNvPr id="3634" name="Google Shape;3634;p149"/>
          <p:cNvPicPr preferRelativeResize="0"/>
          <p:nvPr/>
        </p:nvPicPr>
        <p:blipFill rotWithShape="1">
          <a:blip r:embed="rId5">
            <a:alphaModFix/>
          </a:blip>
          <a:srcRect/>
          <a:stretch/>
        </p:blipFill>
        <p:spPr>
          <a:xfrm rot="3215950">
            <a:off x="2928184" y="2636822"/>
            <a:ext cx="2970723" cy="2878901"/>
          </a:xfrm>
          <a:prstGeom prst="rect">
            <a:avLst/>
          </a:prstGeom>
          <a:noFill/>
          <a:ln>
            <a:noFill/>
          </a:ln>
        </p:spPr>
      </p:pic>
      <p:pic>
        <p:nvPicPr>
          <p:cNvPr id="3635" name="Google Shape;3635;p149"/>
          <p:cNvPicPr preferRelativeResize="0"/>
          <p:nvPr/>
        </p:nvPicPr>
        <p:blipFill rotWithShape="1">
          <a:blip r:embed="rId6">
            <a:alphaModFix/>
          </a:blip>
          <a:srcRect/>
          <a:stretch/>
        </p:blipFill>
        <p:spPr>
          <a:xfrm rot="9251149">
            <a:off x="3985699" y="2015130"/>
            <a:ext cx="1078785" cy="221641"/>
          </a:xfrm>
          <a:prstGeom prst="rect">
            <a:avLst/>
          </a:prstGeom>
          <a:noFill/>
          <a:ln>
            <a:noFill/>
          </a:ln>
        </p:spPr>
      </p:pic>
      <p:grpSp>
        <p:nvGrpSpPr>
          <p:cNvPr id="3636" name="Google Shape;3636;p149"/>
          <p:cNvGrpSpPr/>
          <p:nvPr/>
        </p:nvGrpSpPr>
        <p:grpSpPr>
          <a:xfrm>
            <a:off x="5458366" y="938738"/>
            <a:ext cx="5868447" cy="5559185"/>
            <a:chOff x="5990" y="2180"/>
            <a:chExt cx="7200" cy="7800"/>
          </a:xfrm>
        </p:grpSpPr>
        <p:sp>
          <p:nvSpPr>
            <p:cNvPr id="3637" name="Google Shape;3637;p149"/>
            <p:cNvSpPr/>
            <p:nvPr/>
          </p:nvSpPr>
          <p:spPr>
            <a:xfrm rot="-311666">
              <a:off x="6276" y="2468"/>
              <a:ext cx="6627" cy="7225"/>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38" name="Google Shape;3638;p149"/>
            <p:cNvSpPr/>
            <p:nvPr/>
          </p:nvSpPr>
          <p:spPr>
            <a:xfrm>
              <a:off x="6294" y="2481"/>
              <a:ext cx="6600" cy="7200"/>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639" name="Google Shape;3639;p149"/>
          <p:cNvSpPr txBox="1"/>
          <p:nvPr/>
        </p:nvSpPr>
        <p:spPr>
          <a:xfrm>
            <a:off x="5967100" y="1575425"/>
            <a:ext cx="4851000" cy="34557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900"/>
              <a:buFont typeface="Arial"/>
              <a:buNone/>
            </a:pPr>
            <a:r>
              <a:rPr lang="en-US" sz="1900">
                <a:solidFill>
                  <a:schemeClr val="dk1"/>
                </a:solidFill>
                <a:latin typeface="Arima Madurai"/>
                <a:ea typeface="Arima Madurai"/>
                <a:cs typeface="Arima Madurai"/>
                <a:sym typeface="Arima Madurai"/>
              </a:rPr>
              <a:t>Từ “bến” trong câu ca dao dưới đây chỉ ai? </a:t>
            </a:r>
            <a:endParaRPr sz="1900">
              <a:solidFill>
                <a:schemeClr val="dk1"/>
              </a:solidFill>
              <a:latin typeface="Arima Madurai"/>
              <a:ea typeface="Arima Madurai"/>
              <a:cs typeface="Arima Madurai"/>
              <a:sym typeface="Arima Madurai"/>
            </a:endParaRPr>
          </a:p>
          <a:p>
            <a:pPr marL="0" marR="0" lvl="0" indent="0" algn="ct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Thuyền về có nhớ bến chăng</a:t>
            </a:r>
            <a:endParaRPr sz="1900" b="0" i="0" u="none" strike="noStrike" cap="none">
              <a:solidFill>
                <a:srgbClr val="000000"/>
              </a:solidFill>
              <a:latin typeface="Arima Madurai"/>
              <a:ea typeface="Arima Madurai"/>
              <a:cs typeface="Arima Madurai"/>
              <a:sym typeface="Arima Madurai"/>
            </a:endParaRPr>
          </a:p>
          <a:p>
            <a:pPr marL="0" marR="0" lvl="0" indent="0" algn="ct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Bến thì một dạ khăng khăng đợi thuyền</a:t>
            </a:r>
            <a:endParaRPr sz="1900" b="0" i="0" u="none" strike="noStrike" cap="none">
              <a:solidFill>
                <a:srgbClr val="000000"/>
              </a:solidFill>
              <a:latin typeface="Arima Madurai"/>
              <a:ea typeface="Arima Madurai"/>
              <a:cs typeface="Arima Madurai"/>
              <a:sym typeface="Arima Madurai"/>
            </a:endParaRPr>
          </a:p>
          <a:p>
            <a:pPr marL="0" marR="0" lvl="0" indent="0" algn="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(Ca dao)</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A. </a:t>
            </a:r>
            <a:r>
              <a:rPr lang="en-US" sz="1900">
                <a:solidFill>
                  <a:schemeClr val="dk1"/>
                </a:solidFill>
                <a:latin typeface="Arima Madurai"/>
                <a:ea typeface="Arima Madurai"/>
                <a:cs typeface="Arima Madurai"/>
                <a:sym typeface="Arima Madurai"/>
              </a:rPr>
              <a:t>N</a:t>
            </a:r>
            <a:r>
              <a:rPr lang="en-US" sz="1900" b="0" i="0" u="none" strike="noStrike" cap="none">
                <a:solidFill>
                  <a:schemeClr val="dk1"/>
                </a:solidFill>
                <a:latin typeface="Arima Madurai"/>
                <a:ea typeface="Arima Madurai"/>
                <a:cs typeface="Arima Madurai"/>
                <a:sym typeface="Arima Madurai"/>
              </a:rPr>
              <a:t>gười con gái hiền dịu, nết na.</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B. </a:t>
            </a:r>
            <a:r>
              <a:rPr lang="en-US" sz="1900">
                <a:solidFill>
                  <a:schemeClr val="dk1"/>
                </a:solidFill>
                <a:latin typeface="Arima Madurai"/>
                <a:ea typeface="Arima Madurai"/>
                <a:cs typeface="Arima Madurai"/>
                <a:sym typeface="Arima Madurai"/>
              </a:rPr>
              <a:t>C</a:t>
            </a:r>
            <a:r>
              <a:rPr lang="en-US" sz="1900" b="0" i="0" u="none" strike="noStrike" cap="none">
                <a:solidFill>
                  <a:schemeClr val="dk1"/>
                </a:solidFill>
                <a:latin typeface="Arima Madurai"/>
                <a:ea typeface="Arima Madurai"/>
                <a:cs typeface="Arima Madurai"/>
                <a:sym typeface="Arima Madurai"/>
              </a:rPr>
              <a:t>hàng trai chung thủy trong tình yêu.</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C. </a:t>
            </a:r>
            <a:r>
              <a:rPr lang="en-US" sz="1900">
                <a:solidFill>
                  <a:schemeClr val="dk1"/>
                </a:solidFill>
                <a:latin typeface="Arima Madurai"/>
                <a:ea typeface="Arima Madurai"/>
                <a:cs typeface="Arima Madurai"/>
                <a:sym typeface="Arima Madurai"/>
              </a:rPr>
              <a:t>C</a:t>
            </a:r>
            <a:r>
              <a:rPr lang="en-US" sz="1900" b="0" i="0" u="none" strike="noStrike" cap="none">
                <a:solidFill>
                  <a:schemeClr val="dk1"/>
                </a:solidFill>
                <a:latin typeface="Arima Madurai"/>
                <a:ea typeface="Arima Madurai"/>
                <a:cs typeface="Arima Madurai"/>
                <a:sym typeface="Arima Madurai"/>
              </a:rPr>
              <a:t>ô gái chịu thương chịu khó.</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D. </a:t>
            </a:r>
            <a:r>
              <a:rPr lang="en-US" sz="1900">
                <a:solidFill>
                  <a:schemeClr val="dk1"/>
                </a:solidFill>
                <a:latin typeface="Arima Madurai"/>
                <a:ea typeface="Arima Madurai"/>
                <a:cs typeface="Arima Madurai"/>
                <a:sym typeface="Arima Madurai"/>
              </a:rPr>
              <a:t>N</a:t>
            </a:r>
            <a:r>
              <a:rPr lang="en-US" sz="1900" b="0" i="0" u="none" strike="noStrike" cap="none">
                <a:solidFill>
                  <a:schemeClr val="dk1"/>
                </a:solidFill>
                <a:latin typeface="Arima Madurai"/>
                <a:ea typeface="Arima Madurai"/>
                <a:cs typeface="Arima Madurai"/>
                <a:sym typeface="Arima Madurai"/>
              </a:rPr>
              <a:t>gười con gái thủy chung trong tình yêu.</a:t>
            </a:r>
            <a:endParaRPr sz="1900" b="0" i="0" u="none" strike="noStrike" cap="none">
              <a:solidFill>
                <a:schemeClr val="dk1"/>
              </a:solidFill>
              <a:latin typeface="Arima Madurai"/>
              <a:ea typeface="Arima Madurai"/>
              <a:cs typeface="Arima Madurai"/>
              <a:sym typeface="Arima Madurai"/>
            </a:endParaRPr>
          </a:p>
        </p:txBody>
      </p:sp>
      <p:grpSp>
        <p:nvGrpSpPr>
          <p:cNvPr id="3640" name="Google Shape;3640;p149"/>
          <p:cNvGrpSpPr/>
          <p:nvPr/>
        </p:nvGrpSpPr>
        <p:grpSpPr>
          <a:xfrm rot="-4607852">
            <a:off x="10156185" y="-183245"/>
            <a:ext cx="2015400" cy="2476321"/>
            <a:chOff x="0" y="0"/>
            <a:chExt cx="4030672" cy="4952484"/>
          </a:xfrm>
        </p:grpSpPr>
        <p:pic>
          <p:nvPicPr>
            <p:cNvPr id="3641" name="Google Shape;3641;p149"/>
            <p:cNvPicPr preferRelativeResize="0"/>
            <p:nvPr/>
          </p:nvPicPr>
          <p:blipFill rotWithShape="1">
            <a:blip r:embed="rId7">
              <a:alphaModFix/>
            </a:blip>
            <a:srcRect/>
            <a:stretch/>
          </p:blipFill>
          <p:spPr>
            <a:xfrm rot="465462">
              <a:off x="582845" y="188589"/>
              <a:ext cx="3069140" cy="4054403"/>
            </a:xfrm>
            <a:prstGeom prst="rect">
              <a:avLst/>
            </a:prstGeom>
            <a:noFill/>
            <a:ln>
              <a:noFill/>
            </a:ln>
          </p:spPr>
        </p:pic>
        <p:pic>
          <p:nvPicPr>
            <p:cNvPr id="3642" name="Google Shape;3642;p149"/>
            <p:cNvPicPr preferRelativeResize="0"/>
            <p:nvPr/>
          </p:nvPicPr>
          <p:blipFill rotWithShape="1">
            <a:blip r:embed="rId8">
              <a:alphaModFix/>
            </a:blip>
            <a:srcRect/>
            <a:stretch/>
          </p:blipFill>
          <p:spPr>
            <a:xfrm rot="1990672">
              <a:off x="19469" y="2702694"/>
              <a:ext cx="3991735" cy="1260301"/>
            </a:xfrm>
            <a:prstGeom prst="rect">
              <a:avLst/>
            </a:prstGeom>
            <a:noFill/>
            <a:ln>
              <a:noFill/>
            </a:ln>
          </p:spPr>
        </p:pic>
      </p:grpSp>
      <p:grpSp>
        <p:nvGrpSpPr>
          <p:cNvPr id="3643" name="Google Shape;3643;p149"/>
          <p:cNvGrpSpPr/>
          <p:nvPr/>
        </p:nvGrpSpPr>
        <p:grpSpPr>
          <a:xfrm>
            <a:off x="5605073" y="728033"/>
            <a:ext cx="1954966" cy="653779"/>
            <a:chOff x="10089" y="1124"/>
            <a:chExt cx="3079" cy="1029"/>
          </a:xfrm>
        </p:grpSpPr>
        <p:pic>
          <p:nvPicPr>
            <p:cNvPr id="3644" name="Google Shape;3644;p149"/>
            <p:cNvPicPr preferRelativeResize="0"/>
            <p:nvPr/>
          </p:nvPicPr>
          <p:blipFill rotWithShape="1">
            <a:blip r:embed="rId9">
              <a:alphaModFix/>
            </a:blip>
            <a:srcRect/>
            <a:stretch/>
          </p:blipFill>
          <p:spPr>
            <a:xfrm rot="-10611973">
              <a:off x="10110" y="1206"/>
              <a:ext cx="3037" cy="865"/>
            </a:xfrm>
            <a:prstGeom prst="rect">
              <a:avLst/>
            </a:prstGeom>
            <a:noFill/>
            <a:ln>
              <a:noFill/>
            </a:ln>
          </p:spPr>
        </p:pic>
        <p:sp>
          <p:nvSpPr>
            <p:cNvPr id="3645" name="Google Shape;3645;p149"/>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grpSp>
        <p:nvGrpSpPr>
          <p:cNvPr id="3646" name="Google Shape;3646;p149"/>
          <p:cNvGrpSpPr/>
          <p:nvPr/>
        </p:nvGrpSpPr>
        <p:grpSpPr>
          <a:xfrm>
            <a:off x="269092" y="626596"/>
            <a:ext cx="4559993" cy="1097700"/>
            <a:chOff x="-3020488" y="-392734"/>
            <a:chExt cx="17027605" cy="2195400"/>
          </a:xfrm>
        </p:grpSpPr>
        <p:sp>
          <p:nvSpPr>
            <p:cNvPr id="3647" name="Google Shape;3647;p149"/>
            <p:cNvSpPr/>
            <p:nvPr/>
          </p:nvSpPr>
          <p:spPr>
            <a:xfrm rot="-42056">
              <a:off x="-3008974" y="-288858"/>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48" name="Google Shape;3648;p149"/>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52"/>
        <p:cNvGrpSpPr/>
        <p:nvPr/>
      </p:nvGrpSpPr>
      <p:grpSpPr>
        <a:xfrm>
          <a:off x="0" y="0"/>
          <a:ext cx="0" cy="0"/>
          <a:chOff x="0" y="0"/>
          <a:chExt cx="0" cy="0"/>
        </a:xfrm>
      </p:grpSpPr>
      <p:pic>
        <p:nvPicPr>
          <p:cNvPr id="3653" name="Google Shape;3653;p150"/>
          <p:cNvPicPr preferRelativeResize="0"/>
          <p:nvPr/>
        </p:nvPicPr>
        <p:blipFill rotWithShape="1">
          <a:blip r:embed="rId3">
            <a:alphaModFix/>
          </a:blip>
          <a:srcRect t="7827" b="7819"/>
          <a:stretch/>
        </p:blipFill>
        <p:spPr>
          <a:xfrm>
            <a:off x="0" y="0"/>
            <a:ext cx="12192000" cy="6858002"/>
          </a:xfrm>
          <a:prstGeom prst="rect">
            <a:avLst/>
          </a:prstGeom>
          <a:noFill/>
          <a:ln>
            <a:noFill/>
          </a:ln>
        </p:spPr>
      </p:pic>
      <p:sp>
        <p:nvSpPr>
          <p:cNvPr id="3654" name="Google Shape;3654;p150"/>
          <p:cNvSpPr/>
          <p:nvPr/>
        </p:nvSpPr>
        <p:spPr>
          <a:xfrm rot="-61104">
            <a:off x="-235438" y="31530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5" name="Google Shape;3655;p150"/>
          <p:cNvSpPr txBox="1"/>
          <p:nvPr/>
        </p:nvSpPr>
        <p:spPr>
          <a:xfrm>
            <a:off x="1071600" y="2552250"/>
            <a:ext cx="3919800" cy="7179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a:solidFill>
                  <a:srgbClr val="0070C0"/>
                </a:solidFill>
                <a:latin typeface="Arima Madurai"/>
                <a:ea typeface="Arima Madurai"/>
                <a:cs typeface="Arima Madurai"/>
                <a:sym typeface="Arima Madurai"/>
              </a:rPr>
              <a:t>Đánh dấu kết thúc câu phù hợp với hình thức hỏi.</a:t>
            </a:r>
            <a:endParaRPr sz="2200" b="1" i="0" u="none" strike="noStrike" cap="none">
              <a:solidFill>
                <a:srgbClr val="0070C0"/>
              </a:solidFill>
              <a:latin typeface="Arima Madurai"/>
              <a:ea typeface="Arima Madurai"/>
              <a:cs typeface="Arima Madurai"/>
              <a:sym typeface="Arima Madurai"/>
            </a:endParaRPr>
          </a:p>
        </p:txBody>
      </p:sp>
      <p:pic>
        <p:nvPicPr>
          <p:cNvPr id="3656" name="Google Shape;3656;p150"/>
          <p:cNvPicPr preferRelativeResize="0"/>
          <p:nvPr/>
        </p:nvPicPr>
        <p:blipFill rotWithShape="1">
          <a:blip r:embed="rId4">
            <a:alphaModFix/>
          </a:blip>
          <a:srcRect/>
          <a:stretch/>
        </p:blipFill>
        <p:spPr>
          <a:xfrm rot="-10276163">
            <a:off x="287315" y="2485071"/>
            <a:ext cx="534447" cy="511126"/>
          </a:xfrm>
          <a:prstGeom prst="rect">
            <a:avLst/>
          </a:prstGeom>
          <a:noFill/>
          <a:ln>
            <a:noFill/>
          </a:ln>
        </p:spPr>
      </p:pic>
      <p:sp>
        <p:nvSpPr>
          <p:cNvPr id="3657" name="Google Shape;3657;p150"/>
          <p:cNvSpPr txBox="1"/>
          <p:nvPr/>
        </p:nvSpPr>
        <p:spPr>
          <a:xfrm>
            <a:off x="432321" y="2529573"/>
            <a:ext cx="286800" cy="337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a:solidFill>
                  <a:srgbClr val="FFFFFF"/>
                </a:solidFill>
                <a:latin typeface="Playfair Display"/>
                <a:ea typeface="Playfair Display"/>
                <a:cs typeface="Playfair Display"/>
                <a:sym typeface="Playfair Display"/>
              </a:rPr>
              <a:t>4</a:t>
            </a:r>
            <a:endParaRPr sz="2190" b="1" i="0" u="none" strike="noStrike" cap="none">
              <a:solidFill>
                <a:srgbClr val="FFFFFF"/>
              </a:solidFill>
              <a:latin typeface="Playfair Display"/>
              <a:ea typeface="Playfair Display"/>
              <a:cs typeface="Playfair Display"/>
              <a:sym typeface="Playfair Display"/>
            </a:endParaRPr>
          </a:p>
        </p:txBody>
      </p:sp>
      <p:pic>
        <p:nvPicPr>
          <p:cNvPr id="3658" name="Google Shape;3658;p150"/>
          <p:cNvPicPr preferRelativeResize="0"/>
          <p:nvPr/>
        </p:nvPicPr>
        <p:blipFill rotWithShape="1">
          <a:blip r:embed="rId5">
            <a:alphaModFix/>
          </a:blip>
          <a:srcRect/>
          <a:stretch/>
        </p:blipFill>
        <p:spPr>
          <a:xfrm rot="3215950">
            <a:off x="-900520" y="4235212"/>
            <a:ext cx="2970723" cy="2878901"/>
          </a:xfrm>
          <a:prstGeom prst="rect">
            <a:avLst/>
          </a:prstGeom>
          <a:noFill/>
          <a:ln>
            <a:noFill/>
          </a:ln>
        </p:spPr>
      </p:pic>
      <p:pic>
        <p:nvPicPr>
          <p:cNvPr id="3659" name="Google Shape;3659;p150"/>
          <p:cNvPicPr preferRelativeResize="0"/>
          <p:nvPr/>
        </p:nvPicPr>
        <p:blipFill rotWithShape="1">
          <a:blip r:embed="rId5">
            <a:alphaModFix/>
          </a:blip>
          <a:srcRect/>
          <a:stretch/>
        </p:blipFill>
        <p:spPr>
          <a:xfrm rot="3215950">
            <a:off x="10274409" y="1471747"/>
            <a:ext cx="2970723" cy="2878901"/>
          </a:xfrm>
          <a:prstGeom prst="rect">
            <a:avLst/>
          </a:prstGeom>
          <a:noFill/>
          <a:ln>
            <a:noFill/>
          </a:ln>
        </p:spPr>
      </p:pic>
      <p:pic>
        <p:nvPicPr>
          <p:cNvPr id="3660" name="Google Shape;3660;p150"/>
          <p:cNvPicPr preferRelativeResize="0"/>
          <p:nvPr/>
        </p:nvPicPr>
        <p:blipFill rotWithShape="1">
          <a:blip r:embed="rId6">
            <a:alphaModFix/>
          </a:blip>
          <a:srcRect/>
          <a:stretch/>
        </p:blipFill>
        <p:spPr>
          <a:xfrm rot="9251149">
            <a:off x="3985699" y="2015130"/>
            <a:ext cx="1078785" cy="221641"/>
          </a:xfrm>
          <a:prstGeom prst="rect">
            <a:avLst/>
          </a:prstGeom>
          <a:noFill/>
          <a:ln>
            <a:noFill/>
          </a:ln>
        </p:spPr>
      </p:pic>
      <p:grpSp>
        <p:nvGrpSpPr>
          <p:cNvPr id="3661" name="Google Shape;3661;p150"/>
          <p:cNvGrpSpPr/>
          <p:nvPr/>
        </p:nvGrpSpPr>
        <p:grpSpPr>
          <a:xfrm>
            <a:off x="5387241" y="694638"/>
            <a:ext cx="5868447" cy="5559185"/>
            <a:chOff x="5990" y="2180"/>
            <a:chExt cx="7200" cy="7800"/>
          </a:xfrm>
        </p:grpSpPr>
        <p:sp>
          <p:nvSpPr>
            <p:cNvPr id="3662" name="Google Shape;3662;p150"/>
            <p:cNvSpPr/>
            <p:nvPr/>
          </p:nvSpPr>
          <p:spPr>
            <a:xfrm rot="-311666">
              <a:off x="6276" y="2468"/>
              <a:ext cx="6627" cy="7225"/>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63" name="Google Shape;3663;p150"/>
            <p:cNvSpPr/>
            <p:nvPr/>
          </p:nvSpPr>
          <p:spPr>
            <a:xfrm>
              <a:off x="6294" y="2481"/>
              <a:ext cx="6600" cy="7200"/>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664" name="Google Shape;3664;p150"/>
          <p:cNvSpPr txBox="1"/>
          <p:nvPr/>
        </p:nvSpPr>
        <p:spPr>
          <a:xfrm>
            <a:off x="5967100" y="1575425"/>
            <a:ext cx="4851000" cy="30168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900"/>
              <a:buFont typeface="Arial"/>
              <a:buNone/>
            </a:pPr>
            <a:r>
              <a:rPr lang="en-US" sz="1900" b="1">
                <a:solidFill>
                  <a:schemeClr val="dk1"/>
                </a:solidFill>
                <a:latin typeface="Arima Madurai"/>
                <a:ea typeface="Arima Madurai"/>
                <a:cs typeface="Arima Madurai"/>
                <a:sym typeface="Arima Madurai"/>
              </a:rPr>
              <a:t>Truyện “Con Rồng cháu Tiên” được ra đời trong giai đoạn nào của lịch sử nước ta:</a:t>
            </a:r>
            <a:endParaRPr sz="1900" b="1"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endParaRPr sz="1900" b="1"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1" i="0" u="none" strike="noStrike" cap="none">
                <a:solidFill>
                  <a:schemeClr val="dk1"/>
                </a:solidFill>
                <a:latin typeface="Arima Madurai"/>
                <a:ea typeface="Arima Madurai"/>
                <a:cs typeface="Arima Madurai"/>
                <a:sym typeface="Arima Madurai"/>
              </a:rPr>
              <a:t>A. </a:t>
            </a:r>
            <a:r>
              <a:rPr lang="en-US" sz="1900" b="1">
                <a:solidFill>
                  <a:schemeClr val="dk1"/>
                </a:solidFill>
                <a:latin typeface="Arima Madurai"/>
                <a:ea typeface="Arima Madurai"/>
                <a:cs typeface="Arima Madurai"/>
                <a:sym typeface="Arima Madurai"/>
              </a:rPr>
              <a:t>Thời đại Hùng Vương</a:t>
            </a:r>
            <a:endParaRPr sz="1900" b="1"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1" i="0" u="none" strike="noStrike" cap="none">
                <a:solidFill>
                  <a:schemeClr val="dk1"/>
                </a:solidFill>
                <a:latin typeface="Arima Madurai"/>
                <a:ea typeface="Arima Madurai"/>
                <a:cs typeface="Arima Madurai"/>
                <a:sym typeface="Arima Madurai"/>
              </a:rPr>
              <a:t>B. </a:t>
            </a:r>
            <a:r>
              <a:rPr lang="en-US" sz="1900" b="1">
                <a:solidFill>
                  <a:schemeClr val="dk1"/>
                </a:solidFill>
                <a:latin typeface="Arima Madurai"/>
                <a:ea typeface="Arima Madurai"/>
                <a:cs typeface="Arima Madurai"/>
                <a:sym typeface="Arima Madurai"/>
              </a:rPr>
              <a:t>Thời An Dương Vương xây thành Cổ Loa</a:t>
            </a:r>
            <a:r>
              <a:rPr lang="en-US" sz="1900" b="1" i="0" u="none" strike="noStrike" cap="none">
                <a:solidFill>
                  <a:schemeClr val="dk1"/>
                </a:solidFill>
                <a:latin typeface="Arima Madurai"/>
                <a:ea typeface="Arima Madurai"/>
                <a:cs typeface="Arima Madurai"/>
                <a:sym typeface="Arima Madurai"/>
              </a:rPr>
              <a:t>.</a:t>
            </a:r>
            <a:endParaRPr sz="1900" b="1"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1" i="0" u="none" strike="noStrike" cap="none">
                <a:solidFill>
                  <a:schemeClr val="dk1"/>
                </a:solidFill>
                <a:latin typeface="Arima Madurai"/>
                <a:ea typeface="Arima Madurai"/>
                <a:cs typeface="Arima Madurai"/>
                <a:sym typeface="Arima Madurai"/>
              </a:rPr>
              <a:t>C. </a:t>
            </a:r>
            <a:r>
              <a:rPr lang="en-US" sz="1900" b="1">
                <a:solidFill>
                  <a:schemeClr val="dk1"/>
                </a:solidFill>
                <a:latin typeface="Arima Madurai"/>
                <a:ea typeface="Arima Madurai"/>
                <a:cs typeface="Arima Madurai"/>
                <a:sym typeface="Arima Madurai"/>
              </a:rPr>
              <a:t>Thời kì Bắc thuộc</a:t>
            </a:r>
            <a:r>
              <a:rPr lang="en-US" sz="1900" b="1" i="0" u="none" strike="noStrike" cap="none">
                <a:solidFill>
                  <a:schemeClr val="dk1"/>
                </a:solidFill>
                <a:latin typeface="Arima Madurai"/>
                <a:ea typeface="Arima Madurai"/>
                <a:cs typeface="Arima Madurai"/>
                <a:sym typeface="Arima Madurai"/>
              </a:rPr>
              <a:t>.</a:t>
            </a:r>
            <a:endParaRPr sz="1900" b="1"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1" i="0" u="none" strike="noStrike" cap="none">
                <a:solidFill>
                  <a:schemeClr val="dk1"/>
                </a:solidFill>
                <a:latin typeface="Arima Madurai"/>
                <a:ea typeface="Arima Madurai"/>
                <a:cs typeface="Arima Madurai"/>
                <a:sym typeface="Arima Madurai"/>
              </a:rPr>
              <a:t>D. </a:t>
            </a:r>
            <a:r>
              <a:rPr lang="en-US" sz="1900" b="1">
                <a:solidFill>
                  <a:schemeClr val="dk1"/>
                </a:solidFill>
                <a:latin typeface="Arima Madurai"/>
                <a:ea typeface="Arima Madurai"/>
                <a:cs typeface="Arima Madurai"/>
                <a:sym typeface="Arima Madurai"/>
              </a:rPr>
              <a:t>Thời đại phong kiến</a:t>
            </a:r>
            <a:r>
              <a:rPr lang="en-US" sz="1900" b="1" i="0" u="none" strike="noStrike" cap="none">
                <a:solidFill>
                  <a:schemeClr val="dk1"/>
                </a:solidFill>
                <a:latin typeface="Arima Madurai"/>
                <a:ea typeface="Arima Madurai"/>
                <a:cs typeface="Arima Madurai"/>
                <a:sym typeface="Arima Madurai"/>
              </a:rPr>
              <a:t>.</a:t>
            </a:r>
            <a:endParaRPr sz="1900" b="1" i="0" u="none" strike="noStrike" cap="none">
              <a:solidFill>
                <a:schemeClr val="dk1"/>
              </a:solidFill>
              <a:latin typeface="Arima Madurai"/>
              <a:ea typeface="Arima Madurai"/>
              <a:cs typeface="Arima Madurai"/>
              <a:sym typeface="Arima Madurai"/>
            </a:endParaRPr>
          </a:p>
        </p:txBody>
      </p:sp>
      <p:grpSp>
        <p:nvGrpSpPr>
          <p:cNvPr id="3665" name="Google Shape;3665;p150"/>
          <p:cNvGrpSpPr/>
          <p:nvPr/>
        </p:nvGrpSpPr>
        <p:grpSpPr>
          <a:xfrm rot="-4607852">
            <a:off x="9827310" y="-32607"/>
            <a:ext cx="2015400" cy="2476321"/>
            <a:chOff x="0" y="0"/>
            <a:chExt cx="4030672" cy="4952484"/>
          </a:xfrm>
        </p:grpSpPr>
        <p:pic>
          <p:nvPicPr>
            <p:cNvPr id="3666" name="Google Shape;3666;p150"/>
            <p:cNvPicPr preferRelativeResize="0"/>
            <p:nvPr/>
          </p:nvPicPr>
          <p:blipFill rotWithShape="1">
            <a:blip r:embed="rId7">
              <a:alphaModFix/>
            </a:blip>
            <a:srcRect/>
            <a:stretch/>
          </p:blipFill>
          <p:spPr>
            <a:xfrm rot="465462">
              <a:off x="582845" y="188589"/>
              <a:ext cx="3069140" cy="4054403"/>
            </a:xfrm>
            <a:prstGeom prst="rect">
              <a:avLst/>
            </a:prstGeom>
            <a:noFill/>
            <a:ln>
              <a:noFill/>
            </a:ln>
          </p:spPr>
        </p:pic>
        <p:pic>
          <p:nvPicPr>
            <p:cNvPr id="3667" name="Google Shape;3667;p150"/>
            <p:cNvPicPr preferRelativeResize="0"/>
            <p:nvPr/>
          </p:nvPicPr>
          <p:blipFill rotWithShape="1">
            <a:blip r:embed="rId8">
              <a:alphaModFix/>
            </a:blip>
            <a:srcRect/>
            <a:stretch/>
          </p:blipFill>
          <p:spPr>
            <a:xfrm rot="1990672">
              <a:off x="19469" y="2702694"/>
              <a:ext cx="3991735" cy="1260301"/>
            </a:xfrm>
            <a:prstGeom prst="rect">
              <a:avLst/>
            </a:prstGeom>
            <a:noFill/>
            <a:ln>
              <a:noFill/>
            </a:ln>
          </p:spPr>
        </p:pic>
      </p:grpSp>
      <p:grpSp>
        <p:nvGrpSpPr>
          <p:cNvPr id="3668" name="Google Shape;3668;p150"/>
          <p:cNvGrpSpPr/>
          <p:nvPr/>
        </p:nvGrpSpPr>
        <p:grpSpPr>
          <a:xfrm>
            <a:off x="5605073" y="728033"/>
            <a:ext cx="1954966" cy="653779"/>
            <a:chOff x="10089" y="1124"/>
            <a:chExt cx="3079" cy="1029"/>
          </a:xfrm>
        </p:grpSpPr>
        <p:pic>
          <p:nvPicPr>
            <p:cNvPr id="3669" name="Google Shape;3669;p150"/>
            <p:cNvPicPr preferRelativeResize="0"/>
            <p:nvPr/>
          </p:nvPicPr>
          <p:blipFill rotWithShape="1">
            <a:blip r:embed="rId9">
              <a:alphaModFix/>
            </a:blip>
            <a:srcRect/>
            <a:stretch/>
          </p:blipFill>
          <p:spPr>
            <a:xfrm rot="-10611973">
              <a:off x="10110" y="1206"/>
              <a:ext cx="3037" cy="865"/>
            </a:xfrm>
            <a:prstGeom prst="rect">
              <a:avLst/>
            </a:prstGeom>
            <a:noFill/>
            <a:ln>
              <a:noFill/>
            </a:ln>
          </p:spPr>
        </p:pic>
        <p:sp>
          <p:nvSpPr>
            <p:cNvPr id="3670" name="Google Shape;3670;p150"/>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grpSp>
        <p:nvGrpSpPr>
          <p:cNvPr id="3671" name="Google Shape;3671;p150"/>
          <p:cNvGrpSpPr/>
          <p:nvPr/>
        </p:nvGrpSpPr>
        <p:grpSpPr>
          <a:xfrm>
            <a:off x="269092" y="626596"/>
            <a:ext cx="4559993" cy="1097700"/>
            <a:chOff x="-3020488" y="-392734"/>
            <a:chExt cx="17027605" cy="2195400"/>
          </a:xfrm>
        </p:grpSpPr>
        <p:sp>
          <p:nvSpPr>
            <p:cNvPr id="3672" name="Google Shape;3672;p150"/>
            <p:cNvSpPr/>
            <p:nvPr/>
          </p:nvSpPr>
          <p:spPr>
            <a:xfrm rot="-42056">
              <a:off x="-3008974" y="-288858"/>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73" name="Google Shape;3673;p150"/>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77"/>
        <p:cNvGrpSpPr/>
        <p:nvPr/>
      </p:nvGrpSpPr>
      <p:grpSpPr>
        <a:xfrm>
          <a:off x="0" y="0"/>
          <a:ext cx="0" cy="0"/>
          <a:chOff x="0" y="0"/>
          <a:chExt cx="0" cy="0"/>
        </a:xfrm>
      </p:grpSpPr>
      <p:pic>
        <p:nvPicPr>
          <p:cNvPr id="3678" name="Google Shape;3678;p151"/>
          <p:cNvPicPr preferRelativeResize="0"/>
          <p:nvPr/>
        </p:nvPicPr>
        <p:blipFill rotWithShape="1">
          <a:blip r:embed="rId3">
            <a:alphaModFix/>
          </a:blip>
          <a:srcRect t="7827" b="7819"/>
          <a:stretch/>
        </p:blipFill>
        <p:spPr>
          <a:xfrm>
            <a:off x="0" y="0"/>
            <a:ext cx="12192000" cy="6858002"/>
          </a:xfrm>
          <a:prstGeom prst="rect">
            <a:avLst/>
          </a:prstGeom>
          <a:noFill/>
          <a:ln>
            <a:noFill/>
          </a:ln>
        </p:spPr>
      </p:pic>
      <p:sp>
        <p:nvSpPr>
          <p:cNvPr id="3679" name="Google Shape;3679;p151"/>
          <p:cNvSpPr/>
          <p:nvPr/>
        </p:nvSpPr>
        <p:spPr>
          <a:xfrm rot="-61104">
            <a:off x="-235438" y="31530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0" name="Google Shape;3680;p151"/>
          <p:cNvSpPr txBox="1"/>
          <p:nvPr/>
        </p:nvSpPr>
        <p:spPr>
          <a:xfrm>
            <a:off x="1071600" y="2552250"/>
            <a:ext cx="3919800" cy="7179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a:solidFill>
                  <a:srgbClr val="0070C0"/>
                </a:solidFill>
                <a:latin typeface="Arima Madurai"/>
                <a:ea typeface="Arima Madurai"/>
                <a:cs typeface="Arima Madurai"/>
                <a:sym typeface="Arima Madurai"/>
              </a:rPr>
              <a:t>sửa lại: sửa dấu hai chấm thành dấu chấm hỏi.</a:t>
            </a:r>
            <a:endParaRPr sz="2200" b="1" i="0" u="none" strike="noStrike" cap="none">
              <a:solidFill>
                <a:srgbClr val="0070C0"/>
              </a:solidFill>
              <a:latin typeface="Arima Madurai"/>
              <a:ea typeface="Arima Madurai"/>
              <a:cs typeface="Arima Madurai"/>
              <a:sym typeface="Arima Madurai"/>
            </a:endParaRPr>
          </a:p>
        </p:txBody>
      </p:sp>
      <p:pic>
        <p:nvPicPr>
          <p:cNvPr id="3681" name="Google Shape;3681;p151"/>
          <p:cNvPicPr preferRelativeResize="0"/>
          <p:nvPr/>
        </p:nvPicPr>
        <p:blipFill rotWithShape="1">
          <a:blip r:embed="rId4">
            <a:alphaModFix/>
          </a:blip>
          <a:srcRect/>
          <a:stretch/>
        </p:blipFill>
        <p:spPr>
          <a:xfrm rot="-10276163">
            <a:off x="287315" y="2485071"/>
            <a:ext cx="534447" cy="511126"/>
          </a:xfrm>
          <a:prstGeom prst="rect">
            <a:avLst/>
          </a:prstGeom>
          <a:noFill/>
          <a:ln>
            <a:noFill/>
          </a:ln>
        </p:spPr>
      </p:pic>
      <p:sp>
        <p:nvSpPr>
          <p:cNvPr id="3682" name="Google Shape;3682;p151"/>
          <p:cNvSpPr txBox="1"/>
          <p:nvPr/>
        </p:nvSpPr>
        <p:spPr>
          <a:xfrm>
            <a:off x="432321" y="2529573"/>
            <a:ext cx="286800" cy="337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3</a:t>
            </a:r>
            <a:endParaRPr sz="2190" b="1" i="0" u="none" strike="noStrike" cap="none">
              <a:solidFill>
                <a:srgbClr val="FFFFFF"/>
              </a:solidFill>
              <a:latin typeface="Playfair Display"/>
              <a:ea typeface="Playfair Display"/>
              <a:cs typeface="Playfair Display"/>
              <a:sym typeface="Playfair Display"/>
            </a:endParaRPr>
          </a:p>
        </p:txBody>
      </p:sp>
      <p:pic>
        <p:nvPicPr>
          <p:cNvPr id="3683" name="Google Shape;3683;p151"/>
          <p:cNvPicPr preferRelativeResize="0"/>
          <p:nvPr/>
        </p:nvPicPr>
        <p:blipFill rotWithShape="1">
          <a:blip r:embed="rId5">
            <a:alphaModFix/>
          </a:blip>
          <a:srcRect/>
          <a:stretch/>
        </p:blipFill>
        <p:spPr>
          <a:xfrm rot="3215950">
            <a:off x="-900520" y="4235212"/>
            <a:ext cx="2970723" cy="2878901"/>
          </a:xfrm>
          <a:prstGeom prst="rect">
            <a:avLst/>
          </a:prstGeom>
          <a:noFill/>
          <a:ln>
            <a:noFill/>
          </a:ln>
        </p:spPr>
      </p:pic>
      <p:pic>
        <p:nvPicPr>
          <p:cNvPr id="3684" name="Google Shape;3684;p151"/>
          <p:cNvPicPr preferRelativeResize="0"/>
          <p:nvPr/>
        </p:nvPicPr>
        <p:blipFill rotWithShape="1">
          <a:blip r:embed="rId5">
            <a:alphaModFix/>
          </a:blip>
          <a:srcRect/>
          <a:stretch/>
        </p:blipFill>
        <p:spPr>
          <a:xfrm rot="3215950">
            <a:off x="2928184" y="2636822"/>
            <a:ext cx="2970723" cy="2878901"/>
          </a:xfrm>
          <a:prstGeom prst="rect">
            <a:avLst/>
          </a:prstGeom>
          <a:noFill/>
          <a:ln>
            <a:noFill/>
          </a:ln>
        </p:spPr>
      </p:pic>
      <p:pic>
        <p:nvPicPr>
          <p:cNvPr id="3685" name="Google Shape;3685;p151"/>
          <p:cNvPicPr preferRelativeResize="0"/>
          <p:nvPr/>
        </p:nvPicPr>
        <p:blipFill rotWithShape="1">
          <a:blip r:embed="rId6">
            <a:alphaModFix/>
          </a:blip>
          <a:srcRect/>
          <a:stretch/>
        </p:blipFill>
        <p:spPr>
          <a:xfrm rot="9251149">
            <a:off x="3985699" y="2015130"/>
            <a:ext cx="1078785" cy="221641"/>
          </a:xfrm>
          <a:prstGeom prst="rect">
            <a:avLst/>
          </a:prstGeom>
          <a:noFill/>
          <a:ln>
            <a:noFill/>
          </a:ln>
        </p:spPr>
      </p:pic>
      <p:grpSp>
        <p:nvGrpSpPr>
          <p:cNvPr id="3686" name="Google Shape;3686;p151"/>
          <p:cNvGrpSpPr/>
          <p:nvPr/>
        </p:nvGrpSpPr>
        <p:grpSpPr>
          <a:xfrm>
            <a:off x="5458366" y="938738"/>
            <a:ext cx="5868447" cy="5559185"/>
            <a:chOff x="5990" y="2180"/>
            <a:chExt cx="7200" cy="7800"/>
          </a:xfrm>
        </p:grpSpPr>
        <p:sp>
          <p:nvSpPr>
            <p:cNvPr id="3687" name="Google Shape;3687;p151"/>
            <p:cNvSpPr/>
            <p:nvPr/>
          </p:nvSpPr>
          <p:spPr>
            <a:xfrm rot="-311666">
              <a:off x="6276" y="2468"/>
              <a:ext cx="6627" cy="7225"/>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88" name="Google Shape;3688;p151"/>
            <p:cNvSpPr/>
            <p:nvPr/>
          </p:nvSpPr>
          <p:spPr>
            <a:xfrm>
              <a:off x="6294" y="2481"/>
              <a:ext cx="6600" cy="7200"/>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689" name="Google Shape;3689;p151"/>
          <p:cNvSpPr txBox="1"/>
          <p:nvPr/>
        </p:nvSpPr>
        <p:spPr>
          <a:xfrm>
            <a:off x="5967100" y="1575425"/>
            <a:ext cx="4851000" cy="3455700"/>
          </a:xfrm>
          <a:prstGeom prst="rect">
            <a:avLst/>
          </a:prstGeom>
          <a:noFill/>
          <a:ln>
            <a:noFill/>
          </a:ln>
        </p:spPr>
        <p:txBody>
          <a:bodyPr spcFirstLastPara="1" wrap="square" lIns="91425" tIns="45700" rIns="91425" bIns="45700" anchor="t" anchorCtr="0">
            <a:spAutoFit/>
          </a:bodyPr>
          <a:lstStyle/>
          <a:p>
            <a:pPr marL="0" lvl="0" indent="0" algn="just" rtl="0">
              <a:lnSpc>
                <a:spcPct val="150000"/>
              </a:lnSpc>
              <a:spcBef>
                <a:spcPts val="0"/>
              </a:spcBef>
              <a:spcAft>
                <a:spcPts val="0"/>
              </a:spcAft>
              <a:buClr>
                <a:schemeClr val="dk2"/>
              </a:buClr>
              <a:buSzPts val="1900"/>
              <a:buFont typeface="Arial"/>
              <a:buNone/>
            </a:pPr>
            <a:r>
              <a:rPr lang="en-US" sz="1900" b="1">
                <a:solidFill>
                  <a:schemeClr val="dk1"/>
                </a:solidFill>
                <a:latin typeface="Arima Madurai"/>
                <a:ea typeface="Arima Madurai"/>
                <a:cs typeface="Arima Madurai"/>
                <a:sym typeface="Arima Madurai"/>
              </a:rPr>
              <a:t>Truyện “Con Rồng cháu Tiên” được ra đời trong giai đoạn nào của lịch sử nước ta?</a:t>
            </a:r>
            <a:endParaRPr sz="1900" b="1">
              <a:solidFill>
                <a:schemeClr val="dk2"/>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1900"/>
              <a:buFont typeface="Arial"/>
              <a:buNone/>
            </a:pPr>
            <a:endParaRPr sz="1900" b="1">
              <a:solidFill>
                <a:schemeClr val="dk1"/>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1900"/>
              <a:buFont typeface="Arial"/>
              <a:buNone/>
            </a:pPr>
            <a:r>
              <a:rPr lang="en-US" sz="1900" b="1">
                <a:solidFill>
                  <a:schemeClr val="dk1"/>
                </a:solidFill>
                <a:latin typeface="Arima Madurai"/>
                <a:ea typeface="Arima Madurai"/>
                <a:cs typeface="Arima Madurai"/>
                <a:sym typeface="Arima Madurai"/>
              </a:rPr>
              <a:t>A. Thời đại Hùng Vương</a:t>
            </a:r>
            <a:endParaRPr sz="1900" b="1">
              <a:solidFill>
                <a:schemeClr val="dk2"/>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1900"/>
              <a:buFont typeface="Arial"/>
              <a:buNone/>
            </a:pPr>
            <a:r>
              <a:rPr lang="en-US" sz="1900" b="1">
                <a:solidFill>
                  <a:schemeClr val="dk1"/>
                </a:solidFill>
                <a:latin typeface="Arima Madurai"/>
                <a:ea typeface="Arima Madurai"/>
                <a:cs typeface="Arima Madurai"/>
                <a:sym typeface="Arima Madurai"/>
              </a:rPr>
              <a:t>B. Thời An Dương Vương xây thành Cổ Loa.</a:t>
            </a:r>
            <a:endParaRPr sz="1900" b="1">
              <a:solidFill>
                <a:schemeClr val="dk2"/>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1900"/>
              <a:buFont typeface="Arial"/>
              <a:buNone/>
            </a:pPr>
            <a:r>
              <a:rPr lang="en-US" sz="1900" b="1">
                <a:solidFill>
                  <a:schemeClr val="dk1"/>
                </a:solidFill>
                <a:latin typeface="Arima Madurai"/>
                <a:ea typeface="Arima Madurai"/>
                <a:cs typeface="Arima Madurai"/>
                <a:sym typeface="Arima Madurai"/>
              </a:rPr>
              <a:t>C. Thời kì Bắc thuộc.</a:t>
            </a:r>
            <a:endParaRPr sz="1900" b="1">
              <a:solidFill>
                <a:schemeClr val="dk2"/>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1900"/>
              <a:buFont typeface="Arial"/>
              <a:buNone/>
            </a:pPr>
            <a:r>
              <a:rPr lang="en-US" sz="1900" b="1">
                <a:solidFill>
                  <a:schemeClr val="dk1"/>
                </a:solidFill>
                <a:latin typeface="Arima Madurai"/>
                <a:ea typeface="Arima Madurai"/>
                <a:cs typeface="Arima Madurai"/>
                <a:sym typeface="Arima Madurai"/>
              </a:rPr>
              <a:t>D. Thời đại phong kiến.</a:t>
            </a:r>
            <a:endParaRPr sz="1900" b="1">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endParaRPr sz="1900">
              <a:solidFill>
                <a:schemeClr val="dk1"/>
              </a:solidFill>
              <a:latin typeface="Arima Madurai"/>
              <a:ea typeface="Arima Madurai"/>
              <a:cs typeface="Arima Madurai"/>
              <a:sym typeface="Arima Madurai"/>
            </a:endParaRPr>
          </a:p>
        </p:txBody>
      </p:sp>
      <p:grpSp>
        <p:nvGrpSpPr>
          <p:cNvPr id="3690" name="Google Shape;3690;p151"/>
          <p:cNvGrpSpPr/>
          <p:nvPr/>
        </p:nvGrpSpPr>
        <p:grpSpPr>
          <a:xfrm rot="-4607852">
            <a:off x="10156185" y="-183245"/>
            <a:ext cx="2015400" cy="2476321"/>
            <a:chOff x="0" y="0"/>
            <a:chExt cx="4030672" cy="4952484"/>
          </a:xfrm>
        </p:grpSpPr>
        <p:pic>
          <p:nvPicPr>
            <p:cNvPr id="3691" name="Google Shape;3691;p151"/>
            <p:cNvPicPr preferRelativeResize="0"/>
            <p:nvPr/>
          </p:nvPicPr>
          <p:blipFill rotWithShape="1">
            <a:blip r:embed="rId7">
              <a:alphaModFix/>
            </a:blip>
            <a:srcRect/>
            <a:stretch/>
          </p:blipFill>
          <p:spPr>
            <a:xfrm rot="465462">
              <a:off x="582845" y="188589"/>
              <a:ext cx="3069140" cy="4054403"/>
            </a:xfrm>
            <a:prstGeom prst="rect">
              <a:avLst/>
            </a:prstGeom>
            <a:noFill/>
            <a:ln>
              <a:noFill/>
            </a:ln>
          </p:spPr>
        </p:pic>
        <p:pic>
          <p:nvPicPr>
            <p:cNvPr id="3692" name="Google Shape;3692;p151"/>
            <p:cNvPicPr preferRelativeResize="0"/>
            <p:nvPr/>
          </p:nvPicPr>
          <p:blipFill rotWithShape="1">
            <a:blip r:embed="rId8">
              <a:alphaModFix/>
            </a:blip>
            <a:srcRect/>
            <a:stretch/>
          </p:blipFill>
          <p:spPr>
            <a:xfrm rot="1990672">
              <a:off x="19469" y="2702694"/>
              <a:ext cx="3991735" cy="1260301"/>
            </a:xfrm>
            <a:prstGeom prst="rect">
              <a:avLst/>
            </a:prstGeom>
            <a:noFill/>
            <a:ln>
              <a:noFill/>
            </a:ln>
          </p:spPr>
        </p:pic>
      </p:grpSp>
      <p:grpSp>
        <p:nvGrpSpPr>
          <p:cNvPr id="3693" name="Google Shape;3693;p151"/>
          <p:cNvGrpSpPr/>
          <p:nvPr/>
        </p:nvGrpSpPr>
        <p:grpSpPr>
          <a:xfrm>
            <a:off x="5605073" y="728033"/>
            <a:ext cx="1954966" cy="653779"/>
            <a:chOff x="10089" y="1124"/>
            <a:chExt cx="3079" cy="1029"/>
          </a:xfrm>
        </p:grpSpPr>
        <p:pic>
          <p:nvPicPr>
            <p:cNvPr id="3694" name="Google Shape;3694;p151"/>
            <p:cNvPicPr preferRelativeResize="0"/>
            <p:nvPr/>
          </p:nvPicPr>
          <p:blipFill rotWithShape="1">
            <a:blip r:embed="rId9">
              <a:alphaModFix/>
            </a:blip>
            <a:srcRect/>
            <a:stretch/>
          </p:blipFill>
          <p:spPr>
            <a:xfrm rot="-10611973">
              <a:off x="10110" y="1206"/>
              <a:ext cx="3037" cy="865"/>
            </a:xfrm>
            <a:prstGeom prst="rect">
              <a:avLst/>
            </a:prstGeom>
            <a:noFill/>
            <a:ln>
              <a:noFill/>
            </a:ln>
          </p:spPr>
        </p:pic>
        <p:sp>
          <p:nvSpPr>
            <p:cNvPr id="3695" name="Google Shape;3695;p151"/>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grpSp>
        <p:nvGrpSpPr>
          <p:cNvPr id="3696" name="Google Shape;3696;p151"/>
          <p:cNvGrpSpPr/>
          <p:nvPr/>
        </p:nvGrpSpPr>
        <p:grpSpPr>
          <a:xfrm>
            <a:off x="269092" y="626596"/>
            <a:ext cx="4559993" cy="1097700"/>
            <a:chOff x="-3020488" y="-392734"/>
            <a:chExt cx="17027605" cy="2195400"/>
          </a:xfrm>
        </p:grpSpPr>
        <p:sp>
          <p:nvSpPr>
            <p:cNvPr id="3697" name="Google Shape;3697;p151"/>
            <p:cNvSpPr/>
            <p:nvPr/>
          </p:nvSpPr>
          <p:spPr>
            <a:xfrm rot="-42056">
              <a:off x="-3008974" y="-288858"/>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98" name="Google Shape;3698;p151"/>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Shape 3702"/>
        <p:cNvGrpSpPr/>
        <p:nvPr/>
      </p:nvGrpSpPr>
      <p:grpSpPr>
        <a:xfrm>
          <a:off x="0" y="0"/>
          <a:ext cx="0" cy="0"/>
          <a:chOff x="0" y="0"/>
          <a:chExt cx="0" cy="0"/>
        </a:xfrm>
      </p:grpSpPr>
      <p:pic>
        <p:nvPicPr>
          <p:cNvPr id="3703" name="Google Shape;3703;p152"/>
          <p:cNvPicPr preferRelativeResize="0"/>
          <p:nvPr/>
        </p:nvPicPr>
        <p:blipFill rotWithShape="1">
          <a:blip r:embed="rId3">
            <a:alphaModFix/>
          </a:blip>
          <a:srcRect/>
          <a:stretch/>
        </p:blipFill>
        <p:spPr>
          <a:xfrm rot="-3861929">
            <a:off x="9805929" y="-2792"/>
            <a:ext cx="5328666" cy="5486400"/>
          </a:xfrm>
          <a:prstGeom prst="rect">
            <a:avLst/>
          </a:prstGeom>
          <a:noFill/>
          <a:ln>
            <a:noFill/>
          </a:ln>
        </p:spPr>
      </p:pic>
      <p:pic>
        <p:nvPicPr>
          <p:cNvPr id="3704" name="Google Shape;3704;p152"/>
          <p:cNvPicPr preferRelativeResize="0"/>
          <p:nvPr/>
        </p:nvPicPr>
        <p:blipFill rotWithShape="1">
          <a:blip r:embed="rId4">
            <a:alphaModFix/>
          </a:blip>
          <a:srcRect/>
          <a:stretch/>
        </p:blipFill>
        <p:spPr>
          <a:xfrm rot="-920286">
            <a:off x="-178416" y="2817142"/>
            <a:ext cx="1025744" cy="3308853"/>
          </a:xfrm>
          <a:prstGeom prst="rect">
            <a:avLst/>
          </a:prstGeom>
          <a:noFill/>
          <a:ln>
            <a:noFill/>
          </a:ln>
        </p:spPr>
      </p:pic>
      <p:pic>
        <p:nvPicPr>
          <p:cNvPr id="3705" name="Google Shape;3705;p152"/>
          <p:cNvPicPr preferRelativeResize="0"/>
          <p:nvPr/>
        </p:nvPicPr>
        <p:blipFill rotWithShape="1">
          <a:blip r:embed="rId5">
            <a:alphaModFix/>
          </a:blip>
          <a:srcRect/>
          <a:stretch/>
        </p:blipFill>
        <p:spPr>
          <a:xfrm rot="4491258">
            <a:off x="2687534" y="4950319"/>
            <a:ext cx="1347297" cy="2609776"/>
          </a:xfrm>
          <a:prstGeom prst="rect">
            <a:avLst/>
          </a:prstGeom>
          <a:noFill/>
          <a:ln>
            <a:noFill/>
          </a:ln>
        </p:spPr>
      </p:pic>
      <p:pic>
        <p:nvPicPr>
          <p:cNvPr id="3706" name="Google Shape;3706;p152"/>
          <p:cNvPicPr preferRelativeResize="0"/>
          <p:nvPr/>
        </p:nvPicPr>
        <p:blipFill rotWithShape="1">
          <a:blip r:embed="rId6">
            <a:alphaModFix/>
          </a:blip>
          <a:srcRect/>
          <a:stretch/>
        </p:blipFill>
        <p:spPr>
          <a:xfrm rot="510260">
            <a:off x="-142520" y="4676019"/>
            <a:ext cx="3284736" cy="3149239"/>
          </a:xfrm>
          <a:prstGeom prst="rect">
            <a:avLst/>
          </a:prstGeom>
          <a:noFill/>
          <a:ln>
            <a:noFill/>
          </a:ln>
        </p:spPr>
      </p:pic>
      <p:sp>
        <p:nvSpPr>
          <p:cNvPr id="3707" name="Google Shape;3707;p152"/>
          <p:cNvSpPr txBox="1"/>
          <p:nvPr/>
        </p:nvSpPr>
        <p:spPr>
          <a:xfrm>
            <a:off x="168585" y="1628465"/>
            <a:ext cx="9831600" cy="1805400"/>
          </a:xfrm>
          <a:prstGeom prst="rect">
            <a:avLst/>
          </a:prstGeom>
          <a:noFill/>
          <a:ln>
            <a:noFill/>
          </a:ln>
        </p:spPr>
        <p:txBody>
          <a:bodyPr spcFirstLastPara="1" wrap="square" lIns="0" tIns="0" rIns="0" bIns="0" anchor="t" anchorCtr="0">
            <a:spAutoFit/>
          </a:bodyPr>
          <a:lstStyle/>
          <a:p>
            <a:pPr marL="0" marR="0" lvl="0" indent="0" algn="ctr" rtl="0">
              <a:lnSpc>
                <a:spcPct val="130000"/>
              </a:lnSpc>
              <a:spcBef>
                <a:spcPts val="0"/>
              </a:spcBef>
              <a:spcAft>
                <a:spcPts val="0"/>
              </a:spcAft>
              <a:buClr>
                <a:srgbClr val="000000"/>
              </a:buClr>
              <a:buSzPts val="5100"/>
              <a:buFont typeface="Arial"/>
              <a:buNone/>
            </a:pPr>
            <a:r>
              <a:rPr lang="en-US" sz="5100" b="0" i="0" u="none" strike="noStrike" cap="none">
                <a:solidFill>
                  <a:srgbClr val="F47279"/>
                </a:solidFill>
                <a:latin typeface="Lobster"/>
                <a:ea typeface="Lobster"/>
                <a:cs typeface="Lobster"/>
                <a:sym typeface="Lobster"/>
              </a:rPr>
              <a:t>Một số nguyên tắc khi soạn phương án </a:t>
            </a:r>
            <a:endParaRPr sz="5100" b="0" i="0" u="none" strike="noStrike" cap="none">
              <a:solidFill>
                <a:srgbClr val="F47279"/>
              </a:solidFill>
              <a:latin typeface="Lobster"/>
              <a:ea typeface="Lobster"/>
              <a:cs typeface="Lobster"/>
              <a:sym typeface="Lobster"/>
            </a:endParaRPr>
          </a:p>
          <a:p>
            <a:pPr marL="0" marR="0" lvl="0" indent="0" algn="ctr" rtl="0">
              <a:lnSpc>
                <a:spcPct val="130000"/>
              </a:lnSpc>
              <a:spcBef>
                <a:spcPts val="0"/>
              </a:spcBef>
              <a:spcAft>
                <a:spcPts val="0"/>
              </a:spcAft>
              <a:buClr>
                <a:srgbClr val="000000"/>
              </a:buClr>
              <a:buSzPts val="5100"/>
              <a:buFont typeface="Arial"/>
              <a:buNone/>
            </a:pPr>
            <a:r>
              <a:rPr lang="en-US" sz="5100" b="0" i="0" u="none" strike="noStrike" cap="none">
                <a:solidFill>
                  <a:srgbClr val="F47279"/>
                </a:solidFill>
                <a:latin typeface="Lobster"/>
                <a:ea typeface="Lobster"/>
                <a:cs typeface="Lobster"/>
                <a:sym typeface="Lobster"/>
              </a:rPr>
              <a:t>trắc nghiệm khách quan</a:t>
            </a:r>
            <a:endParaRPr sz="5100" b="0" i="0" u="none" strike="noStrike" cap="none">
              <a:solidFill>
                <a:srgbClr val="F47279"/>
              </a:solidFill>
              <a:latin typeface="Lobster"/>
              <a:ea typeface="Lobster"/>
              <a:cs typeface="Lobster"/>
              <a:sym typeface="Lobster"/>
            </a:endParaRPr>
          </a:p>
        </p:txBody>
      </p:sp>
      <p:pic>
        <p:nvPicPr>
          <p:cNvPr id="3708" name="Google Shape;3708;p152"/>
          <p:cNvPicPr preferRelativeResize="0"/>
          <p:nvPr/>
        </p:nvPicPr>
        <p:blipFill rotWithShape="1">
          <a:blip r:embed="rId4">
            <a:alphaModFix/>
          </a:blip>
          <a:srcRect/>
          <a:stretch/>
        </p:blipFill>
        <p:spPr>
          <a:xfrm rot="-7543307">
            <a:off x="3151695" y="4023641"/>
            <a:ext cx="418974" cy="1351528"/>
          </a:xfrm>
          <a:prstGeom prst="rect">
            <a:avLst/>
          </a:prstGeom>
          <a:noFill/>
          <a:ln>
            <a:noFill/>
          </a:ln>
        </p:spPr>
      </p:pic>
      <p:pic>
        <p:nvPicPr>
          <p:cNvPr id="3709" name="Google Shape;3709;p152"/>
          <p:cNvPicPr preferRelativeResize="0"/>
          <p:nvPr/>
        </p:nvPicPr>
        <p:blipFill rotWithShape="1">
          <a:blip r:embed="rId7">
            <a:alphaModFix/>
          </a:blip>
          <a:srcRect/>
          <a:stretch/>
        </p:blipFill>
        <p:spPr>
          <a:xfrm rot="7752566">
            <a:off x="9879532" y="966953"/>
            <a:ext cx="418974" cy="135153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A4EBE1"/>
        </a:solidFill>
        <a:effectLst/>
      </p:bgPr>
    </p:bg>
    <p:spTree>
      <p:nvGrpSpPr>
        <p:cNvPr id="1" name="Shape 3713"/>
        <p:cNvGrpSpPr/>
        <p:nvPr/>
      </p:nvGrpSpPr>
      <p:grpSpPr>
        <a:xfrm>
          <a:off x="0" y="0"/>
          <a:ext cx="0" cy="0"/>
          <a:chOff x="0" y="0"/>
          <a:chExt cx="0" cy="0"/>
        </a:xfrm>
      </p:grpSpPr>
      <p:pic>
        <p:nvPicPr>
          <p:cNvPr id="3714" name="Google Shape;3714;p153"/>
          <p:cNvPicPr preferRelativeResize="0"/>
          <p:nvPr/>
        </p:nvPicPr>
        <p:blipFill rotWithShape="1">
          <a:blip r:embed="rId3">
            <a:alphaModFix/>
          </a:blip>
          <a:srcRect/>
          <a:stretch/>
        </p:blipFill>
        <p:spPr>
          <a:xfrm>
            <a:off x="230712" y="2012247"/>
            <a:ext cx="910177" cy="784407"/>
          </a:xfrm>
          <a:prstGeom prst="rect">
            <a:avLst/>
          </a:prstGeom>
          <a:noFill/>
          <a:ln>
            <a:noFill/>
          </a:ln>
        </p:spPr>
      </p:pic>
      <p:pic>
        <p:nvPicPr>
          <p:cNvPr id="3715" name="Google Shape;3715;p153"/>
          <p:cNvPicPr preferRelativeResize="0"/>
          <p:nvPr/>
        </p:nvPicPr>
        <p:blipFill rotWithShape="1">
          <a:blip r:embed="rId3">
            <a:alphaModFix/>
          </a:blip>
          <a:srcRect/>
          <a:stretch/>
        </p:blipFill>
        <p:spPr>
          <a:xfrm rot="10712483">
            <a:off x="11151399" y="3344953"/>
            <a:ext cx="709603" cy="611549"/>
          </a:xfrm>
          <a:prstGeom prst="rect">
            <a:avLst/>
          </a:prstGeom>
          <a:noFill/>
          <a:ln>
            <a:noFill/>
          </a:ln>
        </p:spPr>
      </p:pic>
      <p:pic>
        <p:nvPicPr>
          <p:cNvPr id="3716" name="Google Shape;3716;p153"/>
          <p:cNvPicPr preferRelativeResize="0"/>
          <p:nvPr/>
        </p:nvPicPr>
        <p:blipFill rotWithShape="1">
          <a:blip r:embed="rId3">
            <a:alphaModFix/>
          </a:blip>
          <a:srcRect/>
          <a:stretch/>
        </p:blipFill>
        <p:spPr>
          <a:xfrm rot="-1146349">
            <a:off x="3338463" y="6277033"/>
            <a:ext cx="520112" cy="448242"/>
          </a:xfrm>
          <a:prstGeom prst="rect">
            <a:avLst/>
          </a:prstGeom>
          <a:noFill/>
          <a:ln>
            <a:noFill/>
          </a:ln>
        </p:spPr>
      </p:pic>
      <p:grpSp>
        <p:nvGrpSpPr>
          <p:cNvPr id="3717" name="Google Shape;3717;p153"/>
          <p:cNvGrpSpPr/>
          <p:nvPr/>
        </p:nvGrpSpPr>
        <p:grpSpPr>
          <a:xfrm>
            <a:off x="927601" y="490673"/>
            <a:ext cx="5361153" cy="6276176"/>
            <a:chOff x="0" y="-1270"/>
            <a:chExt cx="7062512" cy="8267917"/>
          </a:xfrm>
        </p:grpSpPr>
        <p:sp>
          <p:nvSpPr>
            <p:cNvPr id="3718" name="Google Shape;3718;p153"/>
            <p:cNvSpPr/>
            <p:nvPr/>
          </p:nvSpPr>
          <p:spPr>
            <a:xfrm>
              <a:off x="195745" y="-1270"/>
              <a:ext cx="6857469" cy="8263123"/>
            </a:xfrm>
            <a:custGeom>
              <a:avLst/>
              <a:gdLst/>
              <a:ahLst/>
              <a:cxnLst/>
              <a:rect l="l" t="t" r="r" b="b"/>
              <a:pathLst>
                <a:path w="7033302" h="8242517" extrusionOk="0">
                  <a:moveTo>
                    <a:pt x="1270" y="0"/>
                  </a:moveTo>
                  <a:lnTo>
                    <a:pt x="7033302" y="15240"/>
                  </a:lnTo>
                  <a:lnTo>
                    <a:pt x="7001552" y="8242517"/>
                  </a:lnTo>
                  <a:lnTo>
                    <a:pt x="2546720" y="8242517"/>
                  </a:lnTo>
                  <a:lnTo>
                    <a:pt x="0" y="8215847"/>
                  </a:lnTo>
                  <a:lnTo>
                    <a:pt x="11430" y="2584825"/>
                  </a:lnTo>
                  <a:close/>
                </a:path>
              </a:pathLst>
            </a:custGeom>
            <a:solidFill>
              <a:srgbClr val="FFF8F3"/>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400"/>
                <a:buFont typeface="Calibri"/>
                <a:buNone/>
              </a:pPr>
              <a:endParaRPr sz="2400" b="1" i="0" u="none" strike="noStrike" cap="none">
                <a:solidFill>
                  <a:schemeClr val="dk1"/>
                </a:solidFill>
                <a:latin typeface="Times New Roman"/>
                <a:ea typeface="Times New Roman"/>
                <a:cs typeface="Times New Roman"/>
                <a:sym typeface="Times New Roman"/>
              </a:endParaRPr>
            </a:p>
          </p:txBody>
        </p:sp>
        <p:sp>
          <p:nvSpPr>
            <p:cNvPr id="3719" name="Google Shape;3719;p153"/>
            <p:cNvSpPr/>
            <p:nvPr/>
          </p:nvSpPr>
          <p:spPr>
            <a:xfrm>
              <a:off x="0" y="-1270"/>
              <a:ext cx="7062512" cy="8267917"/>
            </a:xfrm>
            <a:custGeom>
              <a:avLst/>
              <a:gdLst/>
              <a:ahLst/>
              <a:cxnLst/>
              <a:rect l="l" t="t" r="r" b="b"/>
              <a:pathLst>
                <a:path w="7062512" h="8267917" extrusionOk="0">
                  <a:moveTo>
                    <a:pt x="7028222" y="8242517"/>
                  </a:moveTo>
                  <a:cubicBezTo>
                    <a:pt x="7025682" y="8246327"/>
                    <a:pt x="7021872" y="8251408"/>
                    <a:pt x="7018062" y="8255217"/>
                  </a:cubicBezTo>
                  <a:cubicBezTo>
                    <a:pt x="7014252" y="8257758"/>
                    <a:pt x="7009172" y="8260298"/>
                    <a:pt x="7005362" y="8260298"/>
                  </a:cubicBezTo>
                  <a:cubicBezTo>
                    <a:pt x="6796363" y="8259027"/>
                    <a:pt x="6492792" y="8265377"/>
                    <a:pt x="6183599" y="8267917"/>
                  </a:cubicBezTo>
                  <a:cubicBezTo>
                    <a:pt x="6088030" y="8267917"/>
                    <a:pt x="5986840" y="8266648"/>
                    <a:pt x="5891271" y="8266648"/>
                  </a:cubicBezTo>
                  <a:cubicBezTo>
                    <a:pt x="5677646" y="8265377"/>
                    <a:pt x="5464022" y="8264108"/>
                    <a:pt x="5250398" y="8264108"/>
                  </a:cubicBezTo>
                  <a:lnTo>
                    <a:pt x="4553308" y="8264108"/>
                  </a:lnTo>
                  <a:cubicBezTo>
                    <a:pt x="4395901" y="8264108"/>
                    <a:pt x="4244115" y="8262837"/>
                    <a:pt x="4086708" y="8262837"/>
                  </a:cubicBezTo>
                  <a:cubicBezTo>
                    <a:pt x="3951787" y="8262837"/>
                    <a:pt x="3811245" y="8262837"/>
                    <a:pt x="3676324" y="8264108"/>
                  </a:cubicBezTo>
                  <a:lnTo>
                    <a:pt x="3591999" y="8264108"/>
                  </a:lnTo>
                  <a:cubicBezTo>
                    <a:pt x="3395240" y="8262837"/>
                    <a:pt x="1202781" y="8261567"/>
                    <a:pt x="1006022" y="8259027"/>
                  </a:cubicBezTo>
                  <a:cubicBezTo>
                    <a:pt x="887966" y="8257758"/>
                    <a:pt x="769911" y="8252677"/>
                    <a:pt x="651855" y="8250137"/>
                  </a:cubicBezTo>
                  <a:cubicBezTo>
                    <a:pt x="438231" y="8245058"/>
                    <a:pt x="224607" y="8241248"/>
                    <a:pt x="41910" y="8236167"/>
                  </a:cubicBezTo>
                  <a:cubicBezTo>
                    <a:pt x="33020" y="8234898"/>
                    <a:pt x="24130" y="8232358"/>
                    <a:pt x="16510" y="8228548"/>
                  </a:cubicBezTo>
                  <a:cubicBezTo>
                    <a:pt x="5080" y="8223467"/>
                    <a:pt x="0" y="8212037"/>
                    <a:pt x="1270" y="8173857"/>
                  </a:cubicBezTo>
                  <a:cubicBezTo>
                    <a:pt x="2540" y="7792906"/>
                    <a:pt x="3810" y="7405388"/>
                    <a:pt x="3810" y="7024437"/>
                  </a:cubicBezTo>
                  <a:cubicBezTo>
                    <a:pt x="5080" y="6636918"/>
                    <a:pt x="17780" y="2571253"/>
                    <a:pt x="17780" y="2183735"/>
                  </a:cubicBezTo>
                  <a:cubicBezTo>
                    <a:pt x="19050" y="1809352"/>
                    <a:pt x="20320" y="1434969"/>
                    <a:pt x="19050" y="1054018"/>
                  </a:cubicBezTo>
                  <a:cubicBezTo>
                    <a:pt x="17780" y="679636"/>
                    <a:pt x="16510" y="311821"/>
                    <a:pt x="6350" y="48260"/>
                  </a:cubicBezTo>
                  <a:cubicBezTo>
                    <a:pt x="5080" y="35560"/>
                    <a:pt x="2540" y="22860"/>
                    <a:pt x="1270" y="10160"/>
                  </a:cubicBezTo>
                  <a:cubicBezTo>
                    <a:pt x="3810" y="8890"/>
                    <a:pt x="5080" y="7620"/>
                    <a:pt x="6350" y="7620"/>
                  </a:cubicBezTo>
                  <a:cubicBezTo>
                    <a:pt x="34290" y="6350"/>
                    <a:pt x="106551" y="5080"/>
                    <a:pt x="230229" y="3810"/>
                  </a:cubicBezTo>
                  <a:cubicBezTo>
                    <a:pt x="404501" y="1270"/>
                    <a:pt x="584395" y="1270"/>
                    <a:pt x="758667" y="1270"/>
                  </a:cubicBezTo>
                  <a:cubicBezTo>
                    <a:pt x="977913" y="2540"/>
                    <a:pt x="3192859" y="5080"/>
                    <a:pt x="3412105" y="6350"/>
                  </a:cubicBezTo>
                  <a:cubicBezTo>
                    <a:pt x="3625729" y="7620"/>
                    <a:pt x="3839354" y="7620"/>
                    <a:pt x="4052978" y="7620"/>
                  </a:cubicBezTo>
                  <a:cubicBezTo>
                    <a:pt x="4171033" y="7620"/>
                    <a:pt x="4289089" y="7620"/>
                    <a:pt x="4407145" y="8890"/>
                  </a:cubicBezTo>
                  <a:cubicBezTo>
                    <a:pt x="4637634" y="11430"/>
                    <a:pt x="4873745" y="10160"/>
                    <a:pt x="5104234" y="2540"/>
                  </a:cubicBezTo>
                  <a:cubicBezTo>
                    <a:pt x="5199803" y="0"/>
                    <a:pt x="5295371" y="2540"/>
                    <a:pt x="5390940" y="2540"/>
                  </a:cubicBezTo>
                  <a:cubicBezTo>
                    <a:pt x="5604564" y="2540"/>
                    <a:pt x="5818189" y="1270"/>
                    <a:pt x="6031813" y="3810"/>
                  </a:cubicBezTo>
                  <a:cubicBezTo>
                    <a:pt x="6301654" y="6350"/>
                    <a:pt x="6565874" y="13970"/>
                    <a:pt x="6835715" y="17780"/>
                  </a:cubicBezTo>
                  <a:cubicBezTo>
                    <a:pt x="6953770" y="20320"/>
                    <a:pt x="6996472" y="19050"/>
                    <a:pt x="7023142" y="21590"/>
                  </a:cubicBezTo>
                  <a:cubicBezTo>
                    <a:pt x="7032032" y="22860"/>
                    <a:pt x="7040922" y="25400"/>
                    <a:pt x="7049812" y="27940"/>
                  </a:cubicBezTo>
                  <a:cubicBezTo>
                    <a:pt x="7057432" y="30480"/>
                    <a:pt x="7061242" y="36830"/>
                    <a:pt x="7061242" y="46990"/>
                  </a:cubicBezTo>
                  <a:cubicBezTo>
                    <a:pt x="7062512" y="134481"/>
                    <a:pt x="7058702" y="331525"/>
                    <a:pt x="7054892" y="528569"/>
                  </a:cubicBezTo>
                  <a:cubicBezTo>
                    <a:pt x="7051082" y="692771"/>
                    <a:pt x="7049812" y="863542"/>
                    <a:pt x="7048542" y="1027745"/>
                  </a:cubicBezTo>
                  <a:cubicBezTo>
                    <a:pt x="7046002" y="1303606"/>
                    <a:pt x="7044732" y="1579467"/>
                    <a:pt x="7043462" y="1855328"/>
                  </a:cubicBezTo>
                  <a:cubicBezTo>
                    <a:pt x="7042192" y="2111485"/>
                    <a:pt x="7040922" y="2367641"/>
                    <a:pt x="7040922" y="2623798"/>
                  </a:cubicBezTo>
                  <a:cubicBezTo>
                    <a:pt x="7040922" y="3050726"/>
                    <a:pt x="7029492" y="7149231"/>
                    <a:pt x="7028222" y="7576158"/>
                  </a:cubicBezTo>
                  <a:cubicBezTo>
                    <a:pt x="7030762" y="7852019"/>
                    <a:pt x="7029492" y="8127880"/>
                    <a:pt x="7028222" y="8242517"/>
                  </a:cubicBezTo>
                  <a:close/>
                  <a:moveTo>
                    <a:pt x="17780" y="8212037"/>
                  </a:moveTo>
                  <a:cubicBezTo>
                    <a:pt x="22860" y="8213308"/>
                    <a:pt x="29210" y="8215847"/>
                    <a:pt x="36830" y="8215847"/>
                  </a:cubicBezTo>
                  <a:cubicBezTo>
                    <a:pt x="218985" y="8220927"/>
                    <a:pt x="449475" y="8226008"/>
                    <a:pt x="674342" y="8229817"/>
                  </a:cubicBezTo>
                  <a:cubicBezTo>
                    <a:pt x="781154" y="8232358"/>
                    <a:pt x="887966" y="8236167"/>
                    <a:pt x="1000400" y="8237437"/>
                  </a:cubicBezTo>
                  <a:cubicBezTo>
                    <a:pt x="1073482" y="8238708"/>
                    <a:pt x="3142264" y="8234897"/>
                    <a:pt x="3209724" y="8236167"/>
                  </a:cubicBezTo>
                  <a:cubicBezTo>
                    <a:pt x="3327780" y="8237437"/>
                    <a:pt x="3445835" y="8239977"/>
                    <a:pt x="3563891" y="8241247"/>
                  </a:cubicBezTo>
                  <a:cubicBezTo>
                    <a:pt x="3620108" y="8242517"/>
                    <a:pt x="3670703" y="8242517"/>
                    <a:pt x="3726920" y="8242517"/>
                  </a:cubicBezTo>
                  <a:cubicBezTo>
                    <a:pt x="3979896" y="8242517"/>
                    <a:pt x="4227250" y="8241247"/>
                    <a:pt x="4480226" y="8242517"/>
                  </a:cubicBezTo>
                  <a:cubicBezTo>
                    <a:pt x="4575795" y="8242517"/>
                    <a:pt x="4676985" y="8245058"/>
                    <a:pt x="4772554" y="8245058"/>
                  </a:cubicBezTo>
                  <a:cubicBezTo>
                    <a:pt x="4918718" y="8245058"/>
                    <a:pt x="5059261" y="8241247"/>
                    <a:pt x="5205425" y="8241247"/>
                  </a:cubicBezTo>
                  <a:cubicBezTo>
                    <a:pt x="5379697" y="8241247"/>
                    <a:pt x="5548347" y="8242517"/>
                    <a:pt x="5722620" y="8242517"/>
                  </a:cubicBezTo>
                  <a:cubicBezTo>
                    <a:pt x="5953109" y="8242517"/>
                    <a:pt x="6189220" y="8242517"/>
                    <a:pt x="6419709" y="8241247"/>
                  </a:cubicBezTo>
                  <a:cubicBezTo>
                    <a:pt x="6627712" y="8239977"/>
                    <a:pt x="6830092" y="8237437"/>
                    <a:pt x="6990122" y="8234897"/>
                  </a:cubicBezTo>
                  <a:cubicBezTo>
                    <a:pt x="6995202" y="8234897"/>
                    <a:pt x="7000282" y="8232358"/>
                    <a:pt x="7006632" y="8231087"/>
                  </a:cubicBezTo>
                  <a:cubicBezTo>
                    <a:pt x="7006632" y="8218387"/>
                    <a:pt x="7007902" y="8205687"/>
                    <a:pt x="7007902" y="8154152"/>
                  </a:cubicBezTo>
                  <a:lnTo>
                    <a:pt x="7007902" y="7950541"/>
                  </a:lnTo>
                  <a:cubicBezTo>
                    <a:pt x="7009172" y="7615566"/>
                    <a:pt x="7011712" y="7274025"/>
                    <a:pt x="7010442" y="6939050"/>
                  </a:cubicBezTo>
                  <a:cubicBezTo>
                    <a:pt x="7009172" y="6466146"/>
                    <a:pt x="7021872" y="2328233"/>
                    <a:pt x="7025682" y="1855328"/>
                  </a:cubicBezTo>
                  <a:cubicBezTo>
                    <a:pt x="7028222" y="1579467"/>
                    <a:pt x="7030762" y="1303606"/>
                    <a:pt x="7030762" y="1027745"/>
                  </a:cubicBezTo>
                  <a:cubicBezTo>
                    <a:pt x="7030762" y="797861"/>
                    <a:pt x="7032032" y="574545"/>
                    <a:pt x="7039652" y="351229"/>
                  </a:cubicBezTo>
                  <a:cubicBezTo>
                    <a:pt x="7043462" y="219867"/>
                    <a:pt x="7046002" y="88504"/>
                    <a:pt x="7040922" y="49530"/>
                  </a:cubicBezTo>
                  <a:cubicBezTo>
                    <a:pt x="7033302" y="49530"/>
                    <a:pt x="7026952" y="48260"/>
                    <a:pt x="7019332" y="48260"/>
                  </a:cubicBezTo>
                  <a:cubicBezTo>
                    <a:pt x="6986312" y="45720"/>
                    <a:pt x="6875066" y="45720"/>
                    <a:pt x="6723280" y="40640"/>
                  </a:cubicBezTo>
                  <a:cubicBezTo>
                    <a:pt x="6442196" y="33020"/>
                    <a:pt x="6155490" y="27940"/>
                    <a:pt x="5874405" y="27940"/>
                  </a:cubicBezTo>
                  <a:cubicBezTo>
                    <a:pt x="5677646" y="27940"/>
                    <a:pt x="5475265" y="31750"/>
                    <a:pt x="5278506" y="24130"/>
                  </a:cubicBezTo>
                  <a:lnTo>
                    <a:pt x="5222289" y="24130"/>
                  </a:lnTo>
                  <a:cubicBezTo>
                    <a:pt x="5059260" y="27940"/>
                    <a:pt x="4884988" y="33020"/>
                    <a:pt x="4716337" y="34290"/>
                  </a:cubicBezTo>
                  <a:cubicBezTo>
                    <a:pt x="4530822" y="35560"/>
                    <a:pt x="4350927" y="31750"/>
                    <a:pt x="4165412" y="30480"/>
                  </a:cubicBezTo>
                  <a:cubicBezTo>
                    <a:pt x="3991139" y="29210"/>
                    <a:pt x="3816867" y="27940"/>
                    <a:pt x="3648216" y="27940"/>
                  </a:cubicBezTo>
                  <a:cubicBezTo>
                    <a:pt x="3586378" y="27940"/>
                    <a:pt x="3530160" y="29210"/>
                    <a:pt x="3468322" y="27940"/>
                  </a:cubicBezTo>
                  <a:cubicBezTo>
                    <a:pt x="3254698" y="26670"/>
                    <a:pt x="1045374" y="24130"/>
                    <a:pt x="826128" y="24130"/>
                  </a:cubicBezTo>
                  <a:cubicBezTo>
                    <a:pt x="634990" y="22860"/>
                    <a:pt x="443853" y="24130"/>
                    <a:pt x="252715" y="24130"/>
                  </a:cubicBezTo>
                  <a:cubicBezTo>
                    <a:pt x="151525" y="24130"/>
                    <a:pt x="45720" y="24130"/>
                    <a:pt x="21590" y="25400"/>
                  </a:cubicBezTo>
                  <a:cubicBezTo>
                    <a:pt x="20320" y="25400"/>
                    <a:pt x="21590" y="36830"/>
                    <a:pt x="22860" y="41910"/>
                  </a:cubicBezTo>
                  <a:cubicBezTo>
                    <a:pt x="26670" y="114777"/>
                    <a:pt x="31750" y="324957"/>
                    <a:pt x="34290" y="528568"/>
                  </a:cubicBezTo>
                  <a:cubicBezTo>
                    <a:pt x="36830" y="896383"/>
                    <a:pt x="38100" y="1264197"/>
                    <a:pt x="38100" y="1632012"/>
                  </a:cubicBezTo>
                  <a:cubicBezTo>
                    <a:pt x="38100" y="1868464"/>
                    <a:pt x="36830" y="2098348"/>
                    <a:pt x="35560" y="2334800"/>
                  </a:cubicBezTo>
                  <a:cubicBezTo>
                    <a:pt x="34290" y="2564684"/>
                    <a:pt x="22860" y="6459578"/>
                    <a:pt x="21590" y="6682894"/>
                  </a:cubicBezTo>
                  <a:lnTo>
                    <a:pt x="21590" y="7116389"/>
                  </a:lnTo>
                  <a:cubicBezTo>
                    <a:pt x="21590" y="7444796"/>
                    <a:pt x="20320" y="7779769"/>
                    <a:pt x="20320" y="8108175"/>
                  </a:cubicBezTo>
                  <a:cubicBezTo>
                    <a:pt x="20320" y="8154152"/>
                    <a:pt x="19050" y="8193561"/>
                    <a:pt x="17780" y="8212037"/>
                  </a:cubicBezTo>
                  <a:close/>
                </a:path>
              </a:pathLst>
            </a:custGeom>
            <a:solidFill>
              <a:srgbClr val="2F232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720" name="Google Shape;3720;p153"/>
          <p:cNvPicPr preferRelativeResize="0"/>
          <p:nvPr/>
        </p:nvPicPr>
        <p:blipFill rotWithShape="1">
          <a:blip r:embed="rId4">
            <a:alphaModFix/>
          </a:blip>
          <a:srcRect/>
          <a:stretch/>
        </p:blipFill>
        <p:spPr>
          <a:xfrm rot="-5315852">
            <a:off x="198329" y="182986"/>
            <a:ext cx="396155" cy="440173"/>
          </a:xfrm>
          <a:prstGeom prst="rect">
            <a:avLst/>
          </a:prstGeom>
          <a:noFill/>
          <a:ln>
            <a:noFill/>
          </a:ln>
        </p:spPr>
      </p:pic>
      <p:pic>
        <p:nvPicPr>
          <p:cNvPr id="3721" name="Google Shape;3721;p153"/>
          <p:cNvPicPr preferRelativeResize="0"/>
          <p:nvPr/>
        </p:nvPicPr>
        <p:blipFill rotWithShape="1">
          <a:blip r:embed="rId4">
            <a:alphaModFix/>
          </a:blip>
          <a:srcRect/>
          <a:stretch/>
        </p:blipFill>
        <p:spPr>
          <a:xfrm rot="-7201655">
            <a:off x="38994" y="5442044"/>
            <a:ext cx="396155" cy="440173"/>
          </a:xfrm>
          <a:prstGeom prst="rect">
            <a:avLst/>
          </a:prstGeom>
          <a:noFill/>
          <a:ln>
            <a:noFill/>
          </a:ln>
        </p:spPr>
      </p:pic>
      <p:pic>
        <p:nvPicPr>
          <p:cNvPr id="3722" name="Google Shape;3722;p153"/>
          <p:cNvPicPr preferRelativeResize="0"/>
          <p:nvPr/>
        </p:nvPicPr>
        <p:blipFill rotWithShape="1">
          <a:blip r:embed="rId5">
            <a:alphaModFix/>
          </a:blip>
          <a:srcRect/>
          <a:stretch/>
        </p:blipFill>
        <p:spPr>
          <a:xfrm rot="499767">
            <a:off x="6006651" y="5478176"/>
            <a:ext cx="331099" cy="367887"/>
          </a:xfrm>
          <a:prstGeom prst="rect">
            <a:avLst/>
          </a:prstGeom>
          <a:noFill/>
          <a:ln>
            <a:noFill/>
          </a:ln>
        </p:spPr>
      </p:pic>
      <p:grpSp>
        <p:nvGrpSpPr>
          <p:cNvPr id="3723" name="Google Shape;3723;p153"/>
          <p:cNvGrpSpPr/>
          <p:nvPr/>
        </p:nvGrpSpPr>
        <p:grpSpPr>
          <a:xfrm>
            <a:off x="6584985" y="1495011"/>
            <a:ext cx="4235976" cy="2096139"/>
            <a:chOff x="10006" y="6271"/>
            <a:chExt cx="6671" cy="3301"/>
          </a:xfrm>
        </p:grpSpPr>
        <p:grpSp>
          <p:nvGrpSpPr>
            <p:cNvPr id="3724" name="Google Shape;3724;p153"/>
            <p:cNvGrpSpPr/>
            <p:nvPr/>
          </p:nvGrpSpPr>
          <p:grpSpPr>
            <a:xfrm>
              <a:off x="10006" y="6271"/>
              <a:ext cx="6671" cy="3301"/>
              <a:chOff x="0" y="-1270"/>
              <a:chExt cx="6671099" cy="3300640"/>
            </a:xfrm>
          </p:grpSpPr>
          <p:sp>
            <p:nvSpPr>
              <p:cNvPr id="3725" name="Google Shape;3725;p153"/>
              <p:cNvSpPr/>
              <p:nvPr/>
            </p:nvSpPr>
            <p:spPr>
              <a:xfrm>
                <a:off x="16510" y="11430"/>
                <a:ext cx="6641889" cy="3275240"/>
              </a:xfrm>
              <a:custGeom>
                <a:avLst/>
                <a:gdLst/>
                <a:ahLst/>
                <a:cxnLst/>
                <a:rect l="l" t="t" r="r" b="b"/>
                <a:pathLst>
                  <a:path w="6641889" h="3275240" extrusionOk="0">
                    <a:moveTo>
                      <a:pt x="1270" y="0"/>
                    </a:moveTo>
                    <a:lnTo>
                      <a:pt x="6641889" y="15240"/>
                    </a:lnTo>
                    <a:lnTo>
                      <a:pt x="6610139" y="3275240"/>
                    </a:lnTo>
                    <a:lnTo>
                      <a:pt x="2404725" y="3275240"/>
                    </a:lnTo>
                    <a:lnTo>
                      <a:pt x="0" y="3248570"/>
                    </a:lnTo>
                    <a:lnTo>
                      <a:pt x="11430" y="1042360"/>
                    </a:lnTo>
                    <a:close/>
                  </a:path>
                </a:pathLst>
              </a:custGeom>
              <a:solidFill>
                <a:srgbClr val="FFF8F3"/>
              </a:solidFill>
              <a:ln>
                <a:noFill/>
              </a:ln>
            </p:spPr>
          </p:sp>
          <p:sp>
            <p:nvSpPr>
              <p:cNvPr id="3726" name="Google Shape;3726;p153"/>
              <p:cNvSpPr/>
              <p:nvPr/>
            </p:nvSpPr>
            <p:spPr>
              <a:xfrm>
                <a:off x="0" y="-1270"/>
                <a:ext cx="6671099" cy="3300640"/>
              </a:xfrm>
              <a:custGeom>
                <a:avLst/>
                <a:gdLst/>
                <a:ahLst/>
                <a:cxnLst/>
                <a:rect l="l" t="t" r="r" b="b"/>
                <a:pathLst>
                  <a:path w="6671099" h="3300640" extrusionOk="0">
                    <a:moveTo>
                      <a:pt x="6636809" y="3275240"/>
                    </a:moveTo>
                    <a:cubicBezTo>
                      <a:pt x="6634269" y="3279050"/>
                      <a:pt x="6630459" y="3284130"/>
                      <a:pt x="6626649" y="3287940"/>
                    </a:cubicBezTo>
                    <a:cubicBezTo>
                      <a:pt x="6622839" y="3290480"/>
                      <a:pt x="6617759" y="3293020"/>
                      <a:pt x="6613949" y="3293020"/>
                    </a:cubicBezTo>
                    <a:cubicBezTo>
                      <a:pt x="6415110" y="3291750"/>
                      <a:pt x="6128696" y="3298100"/>
                      <a:pt x="5836979" y="3300640"/>
                    </a:cubicBezTo>
                    <a:cubicBezTo>
                      <a:pt x="5746812" y="3300640"/>
                      <a:pt x="5651341" y="3299370"/>
                      <a:pt x="5561174" y="3299370"/>
                    </a:cubicBezTo>
                    <a:cubicBezTo>
                      <a:pt x="5359624" y="3298100"/>
                      <a:pt x="5158074" y="3296830"/>
                      <a:pt x="4956523" y="3296830"/>
                    </a:cubicBezTo>
                    <a:lnTo>
                      <a:pt x="4298833" y="3296830"/>
                    </a:lnTo>
                    <a:cubicBezTo>
                      <a:pt x="4150322" y="3296830"/>
                      <a:pt x="4007116" y="3295560"/>
                      <a:pt x="3858605" y="3295560"/>
                    </a:cubicBezTo>
                    <a:cubicBezTo>
                      <a:pt x="3731310" y="3295560"/>
                      <a:pt x="3598711" y="3295560"/>
                      <a:pt x="3471417" y="3296830"/>
                    </a:cubicBezTo>
                    <a:lnTo>
                      <a:pt x="3391858" y="3296830"/>
                    </a:lnTo>
                    <a:cubicBezTo>
                      <a:pt x="3206219" y="3295560"/>
                      <a:pt x="1137678" y="3294290"/>
                      <a:pt x="952040" y="3291750"/>
                    </a:cubicBezTo>
                    <a:cubicBezTo>
                      <a:pt x="840657" y="3290480"/>
                      <a:pt x="729274" y="3285400"/>
                      <a:pt x="617891" y="3282860"/>
                    </a:cubicBezTo>
                    <a:cubicBezTo>
                      <a:pt x="416341" y="3277780"/>
                      <a:pt x="214791" y="3273970"/>
                      <a:pt x="41910" y="3268890"/>
                    </a:cubicBezTo>
                    <a:cubicBezTo>
                      <a:pt x="33020" y="3267620"/>
                      <a:pt x="24130" y="3265080"/>
                      <a:pt x="16510" y="3261270"/>
                    </a:cubicBezTo>
                    <a:cubicBezTo>
                      <a:pt x="5080" y="3256190"/>
                      <a:pt x="0" y="3244760"/>
                      <a:pt x="1270" y="3223958"/>
                    </a:cubicBezTo>
                    <a:cubicBezTo>
                      <a:pt x="2540" y="3075788"/>
                      <a:pt x="3810" y="2925064"/>
                      <a:pt x="3810" y="2776894"/>
                    </a:cubicBezTo>
                    <a:cubicBezTo>
                      <a:pt x="5080" y="2626170"/>
                      <a:pt x="17780" y="1044841"/>
                      <a:pt x="17780" y="894117"/>
                    </a:cubicBezTo>
                    <a:cubicBezTo>
                      <a:pt x="19050" y="748502"/>
                      <a:pt x="20320" y="602887"/>
                      <a:pt x="19050" y="454717"/>
                    </a:cubicBezTo>
                    <a:cubicBezTo>
                      <a:pt x="17780" y="309102"/>
                      <a:pt x="16510" y="166042"/>
                      <a:pt x="6350" y="48260"/>
                    </a:cubicBezTo>
                    <a:cubicBezTo>
                      <a:pt x="5080" y="35560"/>
                      <a:pt x="2540" y="22860"/>
                      <a:pt x="1270" y="10160"/>
                    </a:cubicBezTo>
                    <a:cubicBezTo>
                      <a:pt x="3810" y="8890"/>
                      <a:pt x="5080" y="7620"/>
                      <a:pt x="6350" y="7620"/>
                    </a:cubicBezTo>
                    <a:cubicBezTo>
                      <a:pt x="34290" y="6350"/>
                      <a:pt x="103408" y="5080"/>
                      <a:pt x="220095" y="3810"/>
                    </a:cubicBezTo>
                    <a:cubicBezTo>
                      <a:pt x="384517" y="1270"/>
                      <a:pt x="554244" y="1270"/>
                      <a:pt x="718666" y="1270"/>
                    </a:cubicBezTo>
                    <a:cubicBezTo>
                      <a:pt x="925520" y="2540"/>
                      <a:pt x="3015277" y="5080"/>
                      <a:pt x="3222131" y="6350"/>
                    </a:cubicBezTo>
                    <a:cubicBezTo>
                      <a:pt x="3423681" y="7620"/>
                      <a:pt x="3625231" y="7620"/>
                      <a:pt x="3826782" y="7620"/>
                    </a:cubicBezTo>
                    <a:cubicBezTo>
                      <a:pt x="3938164" y="7620"/>
                      <a:pt x="4049547" y="7620"/>
                      <a:pt x="4160931" y="8890"/>
                    </a:cubicBezTo>
                    <a:cubicBezTo>
                      <a:pt x="4378392" y="11430"/>
                      <a:pt x="4601158" y="10160"/>
                      <a:pt x="4818620" y="2540"/>
                    </a:cubicBezTo>
                    <a:cubicBezTo>
                      <a:pt x="4908788" y="0"/>
                      <a:pt x="4998955" y="2540"/>
                      <a:pt x="5089122" y="2540"/>
                    </a:cubicBezTo>
                    <a:cubicBezTo>
                      <a:pt x="5290672" y="2540"/>
                      <a:pt x="5492222" y="1270"/>
                      <a:pt x="5693772" y="3810"/>
                    </a:cubicBezTo>
                    <a:cubicBezTo>
                      <a:pt x="5948362" y="6350"/>
                      <a:pt x="6197647" y="13970"/>
                      <a:pt x="6452237" y="17780"/>
                    </a:cubicBezTo>
                    <a:cubicBezTo>
                      <a:pt x="6563620" y="20320"/>
                      <a:pt x="6605059" y="19050"/>
                      <a:pt x="6631729" y="21590"/>
                    </a:cubicBezTo>
                    <a:cubicBezTo>
                      <a:pt x="6640619" y="22860"/>
                      <a:pt x="6649509" y="25400"/>
                      <a:pt x="6658399" y="27940"/>
                    </a:cubicBezTo>
                    <a:cubicBezTo>
                      <a:pt x="6666019" y="30480"/>
                      <a:pt x="6669829" y="36830"/>
                      <a:pt x="6669829" y="46990"/>
                    </a:cubicBezTo>
                    <a:cubicBezTo>
                      <a:pt x="6671099" y="97066"/>
                      <a:pt x="6667289" y="173706"/>
                      <a:pt x="6663479" y="250345"/>
                    </a:cubicBezTo>
                    <a:cubicBezTo>
                      <a:pt x="6659669" y="314211"/>
                      <a:pt x="6658399" y="380632"/>
                      <a:pt x="6657129" y="444499"/>
                    </a:cubicBezTo>
                    <a:cubicBezTo>
                      <a:pt x="6654589" y="551794"/>
                      <a:pt x="6653319" y="659089"/>
                      <a:pt x="6652049" y="766384"/>
                    </a:cubicBezTo>
                    <a:cubicBezTo>
                      <a:pt x="6650779" y="866016"/>
                      <a:pt x="6649509" y="965647"/>
                      <a:pt x="6649509" y="1065279"/>
                    </a:cubicBezTo>
                    <a:cubicBezTo>
                      <a:pt x="6649509" y="1231331"/>
                      <a:pt x="6638079" y="2825432"/>
                      <a:pt x="6636809" y="2991485"/>
                    </a:cubicBezTo>
                    <a:cubicBezTo>
                      <a:pt x="6639349" y="3098780"/>
                      <a:pt x="6638079" y="3206075"/>
                      <a:pt x="6636809" y="3275240"/>
                    </a:cubicBezTo>
                    <a:close/>
                    <a:moveTo>
                      <a:pt x="17780" y="3244760"/>
                    </a:moveTo>
                    <a:cubicBezTo>
                      <a:pt x="22860" y="3246030"/>
                      <a:pt x="29210" y="3248570"/>
                      <a:pt x="36830" y="3248570"/>
                    </a:cubicBezTo>
                    <a:cubicBezTo>
                      <a:pt x="209487" y="3253650"/>
                      <a:pt x="426949" y="3258730"/>
                      <a:pt x="639107" y="3262540"/>
                    </a:cubicBezTo>
                    <a:cubicBezTo>
                      <a:pt x="739882" y="3265080"/>
                      <a:pt x="840657" y="3268890"/>
                      <a:pt x="946736" y="3270160"/>
                    </a:cubicBezTo>
                    <a:cubicBezTo>
                      <a:pt x="1015688" y="3271430"/>
                      <a:pt x="2967541" y="3267620"/>
                      <a:pt x="3031189" y="3268890"/>
                    </a:cubicBezTo>
                    <a:cubicBezTo>
                      <a:pt x="3142572" y="3270160"/>
                      <a:pt x="3253955" y="3272700"/>
                      <a:pt x="3365338" y="3273970"/>
                    </a:cubicBezTo>
                    <a:cubicBezTo>
                      <a:pt x="3418377" y="3275240"/>
                      <a:pt x="3466113" y="3275240"/>
                      <a:pt x="3519152" y="3275240"/>
                    </a:cubicBezTo>
                    <a:cubicBezTo>
                      <a:pt x="3757830" y="3275240"/>
                      <a:pt x="3991204" y="3273970"/>
                      <a:pt x="4229882" y="3275240"/>
                    </a:cubicBezTo>
                    <a:cubicBezTo>
                      <a:pt x="4320049" y="3275240"/>
                      <a:pt x="4415520" y="3277780"/>
                      <a:pt x="4505687" y="3277780"/>
                    </a:cubicBezTo>
                    <a:cubicBezTo>
                      <a:pt x="4643590" y="3277780"/>
                      <a:pt x="4776189" y="3273970"/>
                      <a:pt x="4914092" y="3273970"/>
                    </a:cubicBezTo>
                    <a:cubicBezTo>
                      <a:pt x="5078514" y="3273970"/>
                      <a:pt x="5237632" y="3275240"/>
                      <a:pt x="5402055" y="3275240"/>
                    </a:cubicBezTo>
                    <a:cubicBezTo>
                      <a:pt x="5619517" y="3275240"/>
                      <a:pt x="5842283" y="3275240"/>
                      <a:pt x="6059745" y="3273970"/>
                    </a:cubicBezTo>
                    <a:cubicBezTo>
                      <a:pt x="6255991" y="3272700"/>
                      <a:pt x="6446933" y="3270160"/>
                      <a:pt x="6598709" y="3267620"/>
                    </a:cubicBezTo>
                    <a:cubicBezTo>
                      <a:pt x="6603789" y="3267620"/>
                      <a:pt x="6608869" y="3265080"/>
                      <a:pt x="6615219" y="3263810"/>
                    </a:cubicBezTo>
                    <a:cubicBezTo>
                      <a:pt x="6615219" y="3251110"/>
                      <a:pt x="6616489" y="3238410"/>
                      <a:pt x="6616489" y="3216294"/>
                    </a:cubicBezTo>
                    <a:lnTo>
                      <a:pt x="6616489" y="3137100"/>
                    </a:lnTo>
                    <a:cubicBezTo>
                      <a:pt x="6617759" y="3006813"/>
                      <a:pt x="6620299" y="2873971"/>
                      <a:pt x="6619029" y="2743683"/>
                    </a:cubicBezTo>
                    <a:cubicBezTo>
                      <a:pt x="6617759" y="2559749"/>
                      <a:pt x="6630459" y="950319"/>
                      <a:pt x="6634269" y="766384"/>
                    </a:cubicBezTo>
                    <a:cubicBezTo>
                      <a:pt x="6636809" y="659089"/>
                      <a:pt x="6639349" y="551794"/>
                      <a:pt x="6639349" y="444498"/>
                    </a:cubicBezTo>
                    <a:cubicBezTo>
                      <a:pt x="6639349" y="355086"/>
                      <a:pt x="6640619" y="268228"/>
                      <a:pt x="6648239" y="181369"/>
                    </a:cubicBezTo>
                    <a:cubicBezTo>
                      <a:pt x="6652049" y="130276"/>
                      <a:pt x="6654589" y="79183"/>
                      <a:pt x="6649509" y="49530"/>
                    </a:cubicBezTo>
                    <a:cubicBezTo>
                      <a:pt x="6641889" y="49530"/>
                      <a:pt x="6635539" y="48260"/>
                      <a:pt x="6627919" y="48260"/>
                    </a:cubicBezTo>
                    <a:cubicBezTo>
                      <a:pt x="6594899" y="45720"/>
                      <a:pt x="6489365" y="45720"/>
                      <a:pt x="6346158" y="40640"/>
                    </a:cubicBezTo>
                    <a:cubicBezTo>
                      <a:pt x="6080961" y="33020"/>
                      <a:pt x="5810459" y="27940"/>
                      <a:pt x="5545262" y="27940"/>
                    </a:cubicBezTo>
                    <a:cubicBezTo>
                      <a:pt x="5359623" y="27940"/>
                      <a:pt x="5168681" y="31750"/>
                      <a:pt x="4983043" y="24130"/>
                    </a:cubicBezTo>
                    <a:lnTo>
                      <a:pt x="4930003" y="24130"/>
                    </a:lnTo>
                    <a:cubicBezTo>
                      <a:pt x="4776189" y="27940"/>
                      <a:pt x="4611766" y="33020"/>
                      <a:pt x="4452648" y="34290"/>
                    </a:cubicBezTo>
                    <a:cubicBezTo>
                      <a:pt x="4277617" y="35560"/>
                      <a:pt x="4107891" y="31750"/>
                      <a:pt x="3932860" y="30480"/>
                    </a:cubicBezTo>
                    <a:cubicBezTo>
                      <a:pt x="3768438" y="29210"/>
                      <a:pt x="3604015" y="27940"/>
                      <a:pt x="3444897" y="27940"/>
                    </a:cubicBezTo>
                    <a:cubicBezTo>
                      <a:pt x="3386553" y="27940"/>
                      <a:pt x="3333514" y="29210"/>
                      <a:pt x="3275171" y="27940"/>
                    </a:cubicBezTo>
                    <a:cubicBezTo>
                      <a:pt x="3073620" y="26670"/>
                      <a:pt x="989168" y="24130"/>
                      <a:pt x="782314" y="24130"/>
                    </a:cubicBezTo>
                    <a:cubicBezTo>
                      <a:pt x="601979" y="22860"/>
                      <a:pt x="421645" y="24130"/>
                      <a:pt x="241311" y="24130"/>
                    </a:cubicBezTo>
                    <a:cubicBezTo>
                      <a:pt x="145839" y="24130"/>
                      <a:pt x="45720" y="24130"/>
                      <a:pt x="21590" y="25400"/>
                    </a:cubicBezTo>
                    <a:cubicBezTo>
                      <a:pt x="20320" y="25400"/>
                      <a:pt x="21590" y="36830"/>
                      <a:pt x="22860" y="41910"/>
                    </a:cubicBezTo>
                    <a:cubicBezTo>
                      <a:pt x="26670" y="89402"/>
                      <a:pt x="31750" y="171151"/>
                      <a:pt x="34290" y="250345"/>
                    </a:cubicBezTo>
                    <a:cubicBezTo>
                      <a:pt x="36830" y="393405"/>
                      <a:pt x="38100" y="536466"/>
                      <a:pt x="38100" y="679526"/>
                    </a:cubicBezTo>
                    <a:cubicBezTo>
                      <a:pt x="38100" y="771494"/>
                      <a:pt x="36830" y="860906"/>
                      <a:pt x="35560" y="952874"/>
                    </a:cubicBezTo>
                    <a:cubicBezTo>
                      <a:pt x="34290" y="1042286"/>
                      <a:pt x="22860" y="2557194"/>
                      <a:pt x="21590" y="2644052"/>
                    </a:cubicBezTo>
                    <a:lnTo>
                      <a:pt x="21590" y="2812659"/>
                    </a:lnTo>
                    <a:cubicBezTo>
                      <a:pt x="21590" y="2940391"/>
                      <a:pt x="20320" y="3070679"/>
                      <a:pt x="20320" y="3198411"/>
                    </a:cubicBezTo>
                    <a:cubicBezTo>
                      <a:pt x="20320" y="3216294"/>
                      <a:pt x="19050" y="3231621"/>
                      <a:pt x="17780" y="3244760"/>
                    </a:cubicBezTo>
                    <a:close/>
                  </a:path>
                </a:pathLst>
              </a:custGeom>
              <a:solidFill>
                <a:srgbClr val="2F232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727" name="Google Shape;3727;p153"/>
            <p:cNvSpPr txBox="1"/>
            <p:nvPr/>
          </p:nvSpPr>
          <p:spPr>
            <a:xfrm>
              <a:off x="11160" y="8033"/>
              <a:ext cx="5400" cy="3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1665"/>
                <a:buFont typeface="Arial"/>
                <a:buNone/>
              </a:pPr>
              <a:endParaRPr sz="1665" b="0" i="0" u="none" strike="noStrike" cap="none">
                <a:solidFill>
                  <a:srgbClr val="004AAD"/>
                </a:solidFill>
                <a:latin typeface="Arial"/>
                <a:ea typeface="Arial"/>
                <a:cs typeface="Arial"/>
                <a:sym typeface="Arial"/>
              </a:endParaRPr>
            </a:p>
          </p:txBody>
        </p:sp>
        <p:pic>
          <p:nvPicPr>
            <p:cNvPr id="3728" name="Google Shape;3728;p153"/>
            <p:cNvPicPr preferRelativeResize="0"/>
            <p:nvPr/>
          </p:nvPicPr>
          <p:blipFill rotWithShape="1">
            <a:blip r:embed="rId6">
              <a:alphaModFix/>
            </a:blip>
            <a:srcRect/>
            <a:stretch/>
          </p:blipFill>
          <p:spPr>
            <a:xfrm rot="-10612434">
              <a:off x="10678" y="6623"/>
              <a:ext cx="5585" cy="1920"/>
            </a:xfrm>
            <a:prstGeom prst="rect">
              <a:avLst/>
            </a:prstGeom>
            <a:noFill/>
            <a:ln>
              <a:noFill/>
            </a:ln>
          </p:spPr>
        </p:pic>
        <p:sp>
          <p:nvSpPr>
            <p:cNvPr id="3729" name="Google Shape;3729;p153"/>
            <p:cNvSpPr txBox="1"/>
            <p:nvPr/>
          </p:nvSpPr>
          <p:spPr>
            <a:xfrm>
              <a:off x="10594" y="7164"/>
              <a:ext cx="5700" cy="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2265"/>
                <a:buFont typeface="Arial"/>
                <a:buNone/>
              </a:pPr>
              <a:r>
                <a:rPr lang="en-US" sz="3065" b="1" i="0" u="none" strike="noStrike" cap="none">
                  <a:solidFill>
                    <a:srgbClr val="D94E49"/>
                  </a:solidFill>
                  <a:latin typeface="Lobster"/>
                  <a:ea typeface="Lobster"/>
                  <a:cs typeface="Lobster"/>
                  <a:sym typeface="Lobster"/>
                </a:rPr>
                <a:t>Yêu cầu của các </a:t>
              </a:r>
              <a:endParaRPr sz="3065" b="1" i="0" u="none" strike="noStrike" cap="none">
                <a:solidFill>
                  <a:srgbClr val="D94E49"/>
                </a:solidFill>
                <a:latin typeface="Lobster"/>
                <a:ea typeface="Lobster"/>
                <a:cs typeface="Lobster"/>
                <a:sym typeface="Lobster"/>
              </a:endParaRPr>
            </a:p>
            <a:p>
              <a:pPr marL="0" marR="0" lvl="0" indent="0" algn="ctr" rtl="0">
                <a:lnSpc>
                  <a:spcPct val="100000"/>
                </a:lnSpc>
                <a:spcBef>
                  <a:spcPts val="0"/>
                </a:spcBef>
                <a:spcAft>
                  <a:spcPts val="0"/>
                </a:spcAft>
                <a:buClr>
                  <a:srgbClr val="000000"/>
                </a:buClr>
                <a:buSzPts val="2265"/>
                <a:buFont typeface="Arial"/>
                <a:buNone/>
              </a:pPr>
              <a:r>
                <a:rPr lang="en-US" sz="3065" b="1" i="0" u="none" strike="noStrike" cap="none">
                  <a:solidFill>
                    <a:srgbClr val="D94E49"/>
                  </a:solidFill>
                  <a:latin typeface="Lobster"/>
                  <a:ea typeface="Lobster"/>
                  <a:cs typeface="Lobster"/>
                  <a:sym typeface="Lobster"/>
                </a:rPr>
                <a:t>phương án lựa chọn</a:t>
              </a:r>
              <a:endParaRPr sz="3065" b="1" i="0" u="none" strike="noStrike" cap="none">
                <a:solidFill>
                  <a:srgbClr val="D94E49"/>
                </a:solidFill>
                <a:latin typeface="Lobster"/>
                <a:ea typeface="Lobster"/>
                <a:cs typeface="Lobster"/>
                <a:sym typeface="Lobster"/>
              </a:endParaRPr>
            </a:p>
          </p:txBody>
        </p:sp>
        <p:pic>
          <p:nvPicPr>
            <p:cNvPr id="3730" name="Google Shape;3730;p153"/>
            <p:cNvPicPr preferRelativeResize="0"/>
            <p:nvPr/>
          </p:nvPicPr>
          <p:blipFill rotWithShape="1">
            <a:blip r:embed="rId7">
              <a:alphaModFix/>
            </a:blip>
            <a:srcRect/>
            <a:stretch/>
          </p:blipFill>
          <p:spPr>
            <a:xfrm rot="498968">
              <a:off x="16006" y="6511"/>
              <a:ext cx="588" cy="654"/>
            </a:xfrm>
            <a:prstGeom prst="rect">
              <a:avLst/>
            </a:prstGeom>
            <a:noFill/>
            <a:ln>
              <a:noFill/>
            </a:ln>
          </p:spPr>
        </p:pic>
      </p:grpSp>
      <p:pic>
        <p:nvPicPr>
          <p:cNvPr id="3731" name="Google Shape;3731;p153"/>
          <p:cNvPicPr preferRelativeResize="0"/>
          <p:nvPr/>
        </p:nvPicPr>
        <p:blipFill rotWithShape="1">
          <a:blip r:embed="rId8">
            <a:alphaModFix/>
          </a:blip>
          <a:srcRect/>
          <a:stretch/>
        </p:blipFill>
        <p:spPr>
          <a:xfrm>
            <a:off x="396406" y="2460426"/>
            <a:ext cx="363418" cy="615962"/>
          </a:xfrm>
          <a:prstGeom prst="rect">
            <a:avLst/>
          </a:prstGeom>
          <a:noFill/>
          <a:ln>
            <a:noFill/>
          </a:ln>
        </p:spPr>
      </p:pic>
      <p:pic>
        <p:nvPicPr>
          <p:cNvPr id="3732" name="Google Shape;3732;p153"/>
          <p:cNvPicPr preferRelativeResize="0"/>
          <p:nvPr/>
        </p:nvPicPr>
        <p:blipFill rotWithShape="1">
          <a:blip r:embed="rId9">
            <a:alphaModFix/>
          </a:blip>
          <a:srcRect/>
          <a:stretch/>
        </p:blipFill>
        <p:spPr>
          <a:xfrm>
            <a:off x="685800" y="2085081"/>
            <a:ext cx="259469" cy="439779"/>
          </a:xfrm>
          <a:prstGeom prst="rect">
            <a:avLst/>
          </a:prstGeom>
          <a:noFill/>
          <a:ln>
            <a:noFill/>
          </a:ln>
        </p:spPr>
      </p:pic>
      <p:pic>
        <p:nvPicPr>
          <p:cNvPr id="3733" name="Google Shape;3733;p153"/>
          <p:cNvPicPr preferRelativeResize="0"/>
          <p:nvPr/>
        </p:nvPicPr>
        <p:blipFill rotWithShape="1">
          <a:blip r:embed="rId10">
            <a:alphaModFix/>
          </a:blip>
          <a:srcRect/>
          <a:stretch/>
        </p:blipFill>
        <p:spPr>
          <a:xfrm>
            <a:off x="9496055" y="6313761"/>
            <a:ext cx="221935" cy="376162"/>
          </a:xfrm>
          <a:prstGeom prst="rect">
            <a:avLst/>
          </a:prstGeom>
          <a:noFill/>
          <a:ln>
            <a:noFill/>
          </a:ln>
        </p:spPr>
      </p:pic>
      <p:pic>
        <p:nvPicPr>
          <p:cNvPr id="3734" name="Google Shape;3734;p153"/>
          <p:cNvPicPr preferRelativeResize="0"/>
          <p:nvPr/>
        </p:nvPicPr>
        <p:blipFill rotWithShape="1">
          <a:blip r:embed="rId11">
            <a:alphaModFix/>
          </a:blip>
          <a:srcRect/>
          <a:stretch/>
        </p:blipFill>
        <p:spPr>
          <a:xfrm rot="6219004">
            <a:off x="11262984" y="4115690"/>
            <a:ext cx="555226" cy="477494"/>
          </a:xfrm>
          <a:prstGeom prst="rect">
            <a:avLst/>
          </a:prstGeom>
          <a:noFill/>
          <a:ln>
            <a:noFill/>
          </a:ln>
        </p:spPr>
      </p:pic>
      <p:pic>
        <p:nvPicPr>
          <p:cNvPr id="3735" name="Google Shape;3735;p153"/>
          <p:cNvPicPr preferRelativeResize="0"/>
          <p:nvPr/>
        </p:nvPicPr>
        <p:blipFill rotWithShape="1">
          <a:blip r:embed="rId12">
            <a:alphaModFix/>
          </a:blip>
          <a:srcRect/>
          <a:stretch/>
        </p:blipFill>
        <p:spPr>
          <a:xfrm rot="-586175">
            <a:off x="3976642" y="93566"/>
            <a:ext cx="840029" cy="334485"/>
          </a:xfrm>
          <a:prstGeom prst="rect">
            <a:avLst/>
          </a:prstGeom>
          <a:noFill/>
          <a:ln>
            <a:noFill/>
          </a:ln>
        </p:spPr>
      </p:pic>
      <p:pic>
        <p:nvPicPr>
          <p:cNvPr id="3736" name="Google Shape;3736;p153"/>
          <p:cNvPicPr preferRelativeResize="0"/>
          <p:nvPr/>
        </p:nvPicPr>
        <p:blipFill rotWithShape="1">
          <a:blip r:embed="rId13">
            <a:alphaModFix/>
          </a:blip>
          <a:srcRect/>
          <a:stretch/>
        </p:blipFill>
        <p:spPr>
          <a:xfrm rot="1869762">
            <a:off x="697447" y="3650851"/>
            <a:ext cx="325463" cy="385163"/>
          </a:xfrm>
          <a:prstGeom prst="rect">
            <a:avLst/>
          </a:prstGeom>
          <a:noFill/>
          <a:ln>
            <a:noFill/>
          </a:ln>
        </p:spPr>
      </p:pic>
      <p:pic>
        <p:nvPicPr>
          <p:cNvPr id="3737" name="Google Shape;3737;p153"/>
          <p:cNvPicPr preferRelativeResize="0"/>
          <p:nvPr/>
        </p:nvPicPr>
        <p:blipFill rotWithShape="1">
          <a:blip r:embed="rId14">
            <a:alphaModFix/>
          </a:blip>
          <a:srcRect/>
          <a:stretch/>
        </p:blipFill>
        <p:spPr>
          <a:xfrm>
            <a:off x="6194289" y="434571"/>
            <a:ext cx="268311" cy="257579"/>
          </a:xfrm>
          <a:prstGeom prst="rect">
            <a:avLst/>
          </a:prstGeom>
          <a:noFill/>
          <a:ln>
            <a:noFill/>
          </a:ln>
        </p:spPr>
      </p:pic>
      <p:pic>
        <p:nvPicPr>
          <p:cNvPr id="3738" name="Google Shape;3738;p153"/>
          <p:cNvPicPr preferRelativeResize="0"/>
          <p:nvPr/>
        </p:nvPicPr>
        <p:blipFill rotWithShape="1">
          <a:blip r:embed="rId15">
            <a:alphaModFix/>
          </a:blip>
          <a:srcRect b="34932"/>
          <a:stretch/>
        </p:blipFill>
        <p:spPr>
          <a:xfrm>
            <a:off x="144145" y="5709285"/>
            <a:ext cx="1020445" cy="1167130"/>
          </a:xfrm>
          <a:prstGeom prst="rect">
            <a:avLst/>
          </a:prstGeom>
          <a:noFill/>
          <a:ln>
            <a:noFill/>
          </a:ln>
        </p:spPr>
      </p:pic>
      <p:pic>
        <p:nvPicPr>
          <p:cNvPr id="3739" name="Google Shape;3739;p153"/>
          <p:cNvPicPr preferRelativeResize="0"/>
          <p:nvPr/>
        </p:nvPicPr>
        <p:blipFill rotWithShape="1">
          <a:blip r:embed="rId16">
            <a:alphaModFix/>
          </a:blip>
          <a:srcRect/>
          <a:stretch/>
        </p:blipFill>
        <p:spPr>
          <a:xfrm rot="1296901" flipH="1">
            <a:off x="10630649" y="4560802"/>
            <a:ext cx="1423891" cy="3222797"/>
          </a:xfrm>
          <a:prstGeom prst="rect">
            <a:avLst/>
          </a:prstGeom>
          <a:noFill/>
          <a:ln>
            <a:noFill/>
          </a:ln>
        </p:spPr>
      </p:pic>
      <p:sp>
        <p:nvSpPr>
          <p:cNvPr id="3740" name="Google Shape;3740;p153"/>
          <p:cNvSpPr txBox="1"/>
          <p:nvPr/>
        </p:nvSpPr>
        <p:spPr>
          <a:xfrm>
            <a:off x="1074600" y="1276025"/>
            <a:ext cx="5047800" cy="5134800"/>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72000"/>
              </a:lnSpc>
              <a:spcBef>
                <a:spcPts val="0"/>
              </a:spcBef>
              <a:spcAft>
                <a:spcPts val="0"/>
              </a:spcAft>
              <a:buClr>
                <a:srgbClr val="0C0C0C"/>
              </a:buClr>
              <a:buSzPts val="1800"/>
              <a:buFont typeface="Arima Madurai"/>
              <a:buChar char="-"/>
            </a:pPr>
            <a:r>
              <a:rPr lang="en-US" sz="1800" b="1" i="0" u="none" strike="noStrike" cap="none">
                <a:solidFill>
                  <a:srgbClr val="0C0C0C"/>
                </a:solidFill>
                <a:latin typeface="Arima Madurai"/>
                <a:ea typeface="Arima Madurai"/>
                <a:cs typeface="Arima Madurai"/>
                <a:sym typeface="Arima Madurai"/>
              </a:rPr>
              <a:t>Nếu là câu yêu cầu 1 đáp án thì một trong các </a:t>
            </a:r>
            <a:r>
              <a:rPr lang="en-US" sz="1800" b="1" i="0" u="none" strike="noStrike" cap="none">
                <a:solidFill>
                  <a:srgbClr val="FF0000"/>
                </a:solidFill>
                <a:latin typeface="Arima Madurai"/>
                <a:ea typeface="Arima Madurai"/>
                <a:cs typeface="Arima Madurai"/>
                <a:sym typeface="Arima Madurai"/>
              </a:rPr>
              <a:t>phương án trả lời hoặc lựa chọn phải là có một câu trả lời chính xác hoặc đúng nhất</a:t>
            </a:r>
            <a:r>
              <a:rPr lang="en-US" sz="1800" b="1" i="0" u="none" strike="noStrike" cap="none">
                <a:solidFill>
                  <a:srgbClr val="0C0C0C"/>
                </a:solidFill>
                <a:latin typeface="Arima Madurai"/>
                <a:ea typeface="Arima Madurai"/>
                <a:cs typeface="Arima Madurai"/>
                <a:sym typeface="Arima Madurai"/>
              </a:rPr>
              <a:t>. </a:t>
            </a:r>
            <a:endParaRPr sz="1800" b="1" i="0" u="none" strike="noStrike" cap="none">
              <a:solidFill>
                <a:srgbClr val="0C0C0C"/>
              </a:solidFill>
              <a:latin typeface="Arima Madurai"/>
              <a:ea typeface="Arima Madurai"/>
              <a:cs typeface="Arima Madurai"/>
              <a:sym typeface="Arima Madurai"/>
            </a:endParaRPr>
          </a:p>
          <a:p>
            <a:pPr marL="342900" marR="0" lvl="0" indent="-342900" algn="just" rtl="0">
              <a:lnSpc>
                <a:spcPct val="172000"/>
              </a:lnSpc>
              <a:spcBef>
                <a:spcPts val="0"/>
              </a:spcBef>
              <a:spcAft>
                <a:spcPts val="0"/>
              </a:spcAft>
              <a:buClr>
                <a:srgbClr val="0C0C0C"/>
              </a:buClr>
              <a:buSzPts val="1800"/>
              <a:buFont typeface="Arima Madurai"/>
              <a:buChar char="-"/>
            </a:pPr>
            <a:r>
              <a:rPr lang="en-US" sz="1800" b="1" i="0" u="none" strike="noStrike" cap="none">
                <a:latin typeface="Arima Madurai"/>
                <a:ea typeface="Arima Madurai"/>
                <a:cs typeface="Arima Madurai"/>
                <a:sym typeface="Arima Madurai"/>
              </a:rPr>
              <a:t>Cấu trúc ngữ pháp</a:t>
            </a:r>
            <a:r>
              <a:rPr lang="en-US" sz="1800" b="1" i="0" u="none" strike="noStrike" cap="none">
                <a:solidFill>
                  <a:srgbClr val="0C0C0C"/>
                </a:solidFill>
                <a:latin typeface="Arima Madurai"/>
                <a:ea typeface="Arima Madurai"/>
                <a:cs typeface="Arima Madurai"/>
                <a:sym typeface="Arima Madurai"/>
              </a:rPr>
              <a:t> của tất cả các phương án trả lời “phù hợp” với phần dẫn và yêu cầu.</a:t>
            </a:r>
            <a:endParaRPr sz="1800" b="1" i="0" u="none" strike="noStrike" cap="none">
              <a:solidFill>
                <a:srgbClr val="0C0C0C"/>
              </a:solidFill>
              <a:latin typeface="Arima Madurai"/>
              <a:ea typeface="Arima Madurai"/>
              <a:cs typeface="Arima Madurai"/>
              <a:sym typeface="Arima Madurai"/>
            </a:endParaRPr>
          </a:p>
          <a:p>
            <a:pPr marL="342900" marR="0" lvl="0" indent="-342900" algn="just" rtl="0">
              <a:lnSpc>
                <a:spcPct val="172000"/>
              </a:lnSpc>
              <a:spcBef>
                <a:spcPts val="0"/>
              </a:spcBef>
              <a:spcAft>
                <a:spcPts val="0"/>
              </a:spcAft>
              <a:buClr>
                <a:srgbClr val="0C0C0C"/>
              </a:buClr>
              <a:buSzPts val="1800"/>
              <a:buFont typeface="Arima Madurai"/>
              <a:buChar char="-"/>
            </a:pPr>
            <a:r>
              <a:rPr lang="en-US" sz="1800" b="1" i="0" u="none" strike="noStrike" cap="none">
                <a:solidFill>
                  <a:srgbClr val="0C0C0C"/>
                </a:solidFill>
                <a:latin typeface="Arima Madurai"/>
                <a:ea typeface="Arima Madurai"/>
                <a:cs typeface="Arima Madurai"/>
                <a:sym typeface="Arima Madurai"/>
              </a:rPr>
              <a:t>Các phương án trả lời phải </a:t>
            </a:r>
            <a:r>
              <a:rPr lang="en-US" sz="1800" b="1" i="0" u="none" strike="noStrike" cap="none">
                <a:solidFill>
                  <a:srgbClr val="FF0000"/>
                </a:solidFill>
                <a:latin typeface="Arima Madurai"/>
                <a:ea typeface="Arima Madurai"/>
                <a:cs typeface="Arima Madurai"/>
                <a:sym typeface="Arima Madurai"/>
              </a:rPr>
              <a:t>tương đương về độ dài, mức độ phức tạp và cấu trúc ngữ pháp.</a:t>
            </a:r>
            <a:r>
              <a:rPr lang="en-US" sz="1800" b="1" i="0" u="none" strike="noStrike" cap="none">
                <a:solidFill>
                  <a:srgbClr val="0C0C0C"/>
                </a:solidFill>
                <a:latin typeface="Arima Madurai"/>
                <a:ea typeface="Arima Madurai"/>
                <a:cs typeface="Arima Madurai"/>
                <a:sym typeface="Arima Madurai"/>
              </a:rPr>
              <a:t> Tránh đưa thêm nhiều chi tiết vào phương án chính xác, vì như thế sẽ làm cho phương án này nổi bật hơn những phương án khác.</a:t>
            </a:r>
            <a:endParaRPr sz="1800" i="0" u="none" strike="noStrike" cap="none">
              <a:solidFill>
                <a:schemeClr val="dk1"/>
              </a:solidFill>
              <a:latin typeface="Arima Madurai"/>
              <a:ea typeface="Arima Madurai"/>
              <a:cs typeface="Arima Madurai"/>
              <a:sym typeface="Arima Madurai"/>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51"/>
        <p:cNvGrpSpPr/>
        <p:nvPr/>
      </p:nvGrpSpPr>
      <p:grpSpPr>
        <a:xfrm>
          <a:off x="0" y="0"/>
          <a:ext cx="0" cy="0"/>
          <a:chOff x="0" y="0"/>
          <a:chExt cx="0" cy="0"/>
        </a:xfrm>
      </p:grpSpPr>
      <p:cxnSp>
        <p:nvCxnSpPr>
          <p:cNvPr id="3352" name="Google Shape;3352;p136"/>
          <p:cNvCxnSpPr>
            <a:stCxn id="3353" idx="2"/>
            <a:endCxn id="3354" idx="0"/>
          </p:cNvCxnSpPr>
          <p:nvPr/>
        </p:nvCxnSpPr>
        <p:spPr>
          <a:xfrm rot="-5400000" flipH="1">
            <a:off x="4931550" y="37483"/>
            <a:ext cx="713700" cy="2357100"/>
          </a:xfrm>
          <a:prstGeom prst="bentConnector3">
            <a:avLst>
              <a:gd name="adj1" fmla="val 50009"/>
            </a:avLst>
          </a:prstGeom>
          <a:noFill/>
          <a:ln w="28575" cap="flat" cmpd="sng">
            <a:solidFill>
              <a:srgbClr val="0000FF"/>
            </a:solidFill>
            <a:prstDash val="solid"/>
            <a:miter lim="8000"/>
            <a:headEnd type="none" w="sm" len="sm"/>
            <a:tailEnd type="stealth" w="sm" len="sm"/>
          </a:ln>
        </p:spPr>
      </p:cxnSp>
      <p:cxnSp>
        <p:nvCxnSpPr>
          <p:cNvPr id="3355" name="Google Shape;3355;p136"/>
          <p:cNvCxnSpPr>
            <a:stCxn id="3356" idx="0"/>
            <a:endCxn id="3353" idx="2"/>
          </p:cNvCxnSpPr>
          <p:nvPr/>
        </p:nvCxnSpPr>
        <p:spPr>
          <a:xfrm rot="-5400000">
            <a:off x="2579075" y="42117"/>
            <a:ext cx="713700" cy="2348100"/>
          </a:xfrm>
          <a:prstGeom prst="bentConnector3">
            <a:avLst>
              <a:gd name="adj1" fmla="val 50009"/>
            </a:avLst>
          </a:prstGeom>
          <a:noFill/>
          <a:ln w="28575" cap="flat" cmpd="sng">
            <a:solidFill>
              <a:srgbClr val="0000FF"/>
            </a:solidFill>
            <a:prstDash val="solid"/>
            <a:miter lim="8000"/>
            <a:headEnd type="stealth" w="sm" len="sm"/>
            <a:tailEnd type="none" w="sm" len="sm"/>
          </a:ln>
        </p:spPr>
      </p:cxnSp>
      <p:cxnSp>
        <p:nvCxnSpPr>
          <p:cNvPr id="3357" name="Google Shape;3357;p136"/>
          <p:cNvCxnSpPr>
            <a:stCxn id="3354" idx="2"/>
            <a:endCxn id="3358" idx="0"/>
          </p:cNvCxnSpPr>
          <p:nvPr/>
        </p:nvCxnSpPr>
        <p:spPr>
          <a:xfrm rot="-5400000" flipH="1">
            <a:off x="6632025" y="1896267"/>
            <a:ext cx="762600" cy="1092900"/>
          </a:xfrm>
          <a:prstGeom prst="bentConnector3">
            <a:avLst>
              <a:gd name="adj1" fmla="val 50003"/>
            </a:avLst>
          </a:prstGeom>
          <a:noFill/>
          <a:ln w="28575" cap="flat" cmpd="sng">
            <a:solidFill>
              <a:srgbClr val="0000FF"/>
            </a:solidFill>
            <a:prstDash val="solid"/>
            <a:miter lim="8000"/>
            <a:headEnd type="none" w="sm" len="sm"/>
            <a:tailEnd type="none" w="sm" len="sm"/>
          </a:ln>
        </p:spPr>
      </p:cxnSp>
      <p:cxnSp>
        <p:nvCxnSpPr>
          <p:cNvPr id="3359" name="Google Shape;3359;p136"/>
          <p:cNvCxnSpPr>
            <a:stCxn id="3360" idx="0"/>
            <a:endCxn id="3354" idx="2"/>
          </p:cNvCxnSpPr>
          <p:nvPr/>
        </p:nvCxnSpPr>
        <p:spPr>
          <a:xfrm rot="-5400000">
            <a:off x="5020650" y="1377775"/>
            <a:ext cx="762600" cy="2130000"/>
          </a:xfrm>
          <a:prstGeom prst="bentConnector3">
            <a:avLst>
              <a:gd name="adj1" fmla="val 50004"/>
            </a:avLst>
          </a:prstGeom>
          <a:noFill/>
          <a:ln w="28575" cap="flat" cmpd="sng">
            <a:solidFill>
              <a:srgbClr val="0000FF"/>
            </a:solidFill>
            <a:prstDash val="solid"/>
            <a:miter lim="8000"/>
            <a:headEnd type="none" w="sm" len="sm"/>
            <a:tailEnd type="none" w="sm" len="sm"/>
          </a:ln>
        </p:spPr>
      </p:cxnSp>
      <p:sp>
        <p:nvSpPr>
          <p:cNvPr id="3353" name="Google Shape;3353;p136"/>
          <p:cNvSpPr txBox="1"/>
          <p:nvPr/>
        </p:nvSpPr>
        <p:spPr>
          <a:xfrm>
            <a:off x="3082800" y="370783"/>
            <a:ext cx="2054100" cy="488400"/>
          </a:xfrm>
          <a:prstGeom prst="rect">
            <a:avLst/>
          </a:prstGeom>
          <a:solidFill>
            <a:srgbClr val="F6E393"/>
          </a:solidFill>
          <a:ln w="28575" cap="flat" cmpd="sng">
            <a:solidFill>
              <a:srgbClr val="E30000"/>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600" b="1">
                <a:solidFill>
                  <a:srgbClr val="A72A1E"/>
                </a:solidFill>
                <a:latin typeface="Arima Madurai"/>
                <a:ea typeface="Arima Madurai"/>
                <a:cs typeface="Arima Madurai"/>
                <a:sym typeface="Arima Madurai"/>
              </a:rPr>
              <a:t>Đề kiểm tra</a:t>
            </a:r>
            <a:endParaRPr sz="2600" b="1">
              <a:solidFill>
                <a:srgbClr val="A72A1E"/>
              </a:solidFill>
              <a:latin typeface="Arima Madurai"/>
              <a:ea typeface="Arima Madurai"/>
              <a:cs typeface="Arima Madurai"/>
              <a:sym typeface="Arima Madurai"/>
            </a:endParaRPr>
          </a:p>
        </p:txBody>
      </p:sp>
      <p:sp>
        <p:nvSpPr>
          <p:cNvPr id="3356" name="Google Shape;3356;p136"/>
          <p:cNvSpPr txBox="1"/>
          <p:nvPr/>
        </p:nvSpPr>
        <p:spPr>
          <a:xfrm>
            <a:off x="736475" y="1573017"/>
            <a:ext cx="20508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Ngữ liệu</a:t>
            </a:r>
            <a:endParaRPr sz="2400" b="1">
              <a:solidFill>
                <a:srgbClr val="A72A1E"/>
              </a:solidFill>
              <a:latin typeface="Arima Madurai"/>
              <a:ea typeface="Arima Madurai"/>
              <a:cs typeface="Arima Madurai"/>
              <a:sym typeface="Arima Madurai"/>
            </a:endParaRPr>
          </a:p>
        </p:txBody>
      </p:sp>
      <p:sp>
        <p:nvSpPr>
          <p:cNvPr id="3354" name="Google Shape;3354;p136"/>
          <p:cNvSpPr txBox="1"/>
          <p:nvPr/>
        </p:nvSpPr>
        <p:spPr>
          <a:xfrm>
            <a:off x="5441475" y="1573017"/>
            <a:ext cx="20508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Câu hỏi</a:t>
            </a:r>
            <a:endParaRPr sz="2400" b="1">
              <a:solidFill>
                <a:srgbClr val="A72A1E"/>
              </a:solidFill>
              <a:latin typeface="Arima Madurai"/>
              <a:ea typeface="Arima Madurai"/>
              <a:cs typeface="Arima Madurai"/>
              <a:sym typeface="Arima Madurai"/>
            </a:endParaRPr>
          </a:p>
        </p:txBody>
      </p:sp>
      <p:sp>
        <p:nvSpPr>
          <p:cNvPr id="3358" name="Google Shape;3358;p136"/>
          <p:cNvSpPr txBox="1"/>
          <p:nvPr/>
        </p:nvSpPr>
        <p:spPr>
          <a:xfrm>
            <a:off x="6534325" y="2824067"/>
            <a:ext cx="20508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Phần viết</a:t>
            </a:r>
            <a:endParaRPr sz="2400" b="1">
              <a:solidFill>
                <a:srgbClr val="A72A1E"/>
              </a:solidFill>
              <a:latin typeface="Arima Madurai"/>
              <a:ea typeface="Arima Madurai"/>
              <a:cs typeface="Arima Madurai"/>
              <a:sym typeface="Arima Madurai"/>
            </a:endParaRPr>
          </a:p>
        </p:txBody>
      </p:sp>
      <p:sp>
        <p:nvSpPr>
          <p:cNvPr id="3360" name="Google Shape;3360;p136"/>
          <p:cNvSpPr txBox="1"/>
          <p:nvPr/>
        </p:nvSpPr>
        <p:spPr>
          <a:xfrm>
            <a:off x="3082800" y="2824075"/>
            <a:ext cx="25083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Phần đọc - hiểu</a:t>
            </a:r>
            <a:endParaRPr sz="2400" b="1">
              <a:solidFill>
                <a:srgbClr val="A72A1E"/>
              </a:solidFill>
              <a:latin typeface="Arima Madurai"/>
              <a:ea typeface="Arima Madurai"/>
              <a:cs typeface="Arima Madurai"/>
              <a:sym typeface="Arima Madurai"/>
            </a:endParaRPr>
          </a:p>
        </p:txBody>
      </p:sp>
      <p:sp>
        <p:nvSpPr>
          <p:cNvPr id="3361" name="Google Shape;3361;p136"/>
          <p:cNvSpPr txBox="1"/>
          <p:nvPr/>
        </p:nvSpPr>
        <p:spPr>
          <a:xfrm>
            <a:off x="4416150" y="4168125"/>
            <a:ext cx="2050800" cy="8637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Trắc nghiệm tự luận</a:t>
            </a:r>
            <a:endParaRPr sz="2400" b="1">
              <a:solidFill>
                <a:srgbClr val="A72A1E"/>
              </a:solidFill>
              <a:latin typeface="Arima Madurai"/>
              <a:ea typeface="Arima Madurai"/>
              <a:cs typeface="Arima Madurai"/>
              <a:sym typeface="Arima Madurai"/>
            </a:endParaRPr>
          </a:p>
        </p:txBody>
      </p:sp>
      <p:sp>
        <p:nvSpPr>
          <p:cNvPr id="3362" name="Google Shape;3362;p136"/>
          <p:cNvSpPr txBox="1"/>
          <p:nvPr/>
        </p:nvSpPr>
        <p:spPr>
          <a:xfrm>
            <a:off x="2209950" y="4168132"/>
            <a:ext cx="2050800" cy="8637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Trắc nghiệm khách quan</a:t>
            </a:r>
            <a:endParaRPr sz="2400" b="1">
              <a:solidFill>
                <a:srgbClr val="A72A1E"/>
              </a:solidFill>
              <a:latin typeface="Arima Madurai"/>
              <a:ea typeface="Arima Madurai"/>
              <a:cs typeface="Arima Madurai"/>
              <a:sym typeface="Arima Madurai"/>
            </a:endParaRPr>
          </a:p>
        </p:txBody>
      </p:sp>
      <p:cxnSp>
        <p:nvCxnSpPr>
          <p:cNvPr id="3363" name="Google Shape;3363;p136"/>
          <p:cNvCxnSpPr/>
          <p:nvPr/>
        </p:nvCxnSpPr>
        <p:spPr>
          <a:xfrm rot="-5400000" flipH="1">
            <a:off x="4443300" y="3214767"/>
            <a:ext cx="914400" cy="1127100"/>
          </a:xfrm>
          <a:prstGeom prst="bentConnector3">
            <a:avLst>
              <a:gd name="adj1" fmla="val 31691"/>
            </a:avLst>
          </a:prstGeom>
          <a:noFill/>
          <a:ln w="28575" cap="flat" cmpd="sng">
            <a:solidFill>
              <a:srgbClr val="0000FF"/>
            </a:solidFill>
            <a:prstDash val="solid"/>
            <a:miter lim="8000"/>
            <a:headEnd type="none" w="sm" len="sm"/>
            <a:tailEnd type="triangle" w="sm" len="sm"/>
          </a:ln>
        </p:spPr>
      </p:cxnSp>
      <p:cxnSp>
        <p:nvCxnSpPr>
          <p:cNvPr id="3364" name="Google Shape;3364;p136"/>
          <p:cNvCxnSpPr/>
          <p:nvPr/>
        </p:nvCxnSpPr>
        <p:spPr>
          <a:xfrm rot="-5400000">
            <a:off x="3316200" y="3214842"/>
            <a:ext cx="914400" cy="1127100"/>
          </a:xfrm>
          <a:prstGeom prst="bentConnector3">
            <a:avLst>
              <a:gd name="adj1" fmla="val 68317"/>
            </a:avLst>
          </a:prstGeom>
          <a:noFill/>
          <a:ln w="28575" cap="flat" cmpd="sng">
            <a:solidFill>
              <a:srgbClr val="0000FF"/>
            </a:solidFill>
            <a:prstDash val="solid"/>
            <a:miter lim="8000"/>
            <a:headEnd type="stealth" w="sm" len="sm"/>
            <a:tailEnd type="none" w="sm" len="sm"/>
          </a:ln>
        </p:spPr>
      </p:cxnSp>
      <p:sp>
        <p:nvSpPr>
          <p:cNvPr id="3365" name="Google Shape;3365;p136"/>
          <p:cNvSpPr txBox="1"/>
          <p:nvPr/>
        </p:nvSpPr>
        <p:spPr>
          <a:xfrm>
            <a:off x="3309450" y="5887475"/>
            <a:ext cx="26745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Phần phương án</a:t>
            </a:r>
            <a:endParaRPr sz="2400" b="1">
              <a:solidFill>
                <a:srgbClr val="A72A1E"/>
              </a:solidFill>
              <a:latin typeface="Arima Madurai"/>
              <a:ea typeface="Arima Madurai"/>
              <a:cs typeface="Arima Madurai"/>
              <a:sym typeface="Arima Madurai"/>
            </a:endParaRPr>
          </a:p>
        </p:txBody>
      </p:sp>
      <p:sp>
        <p:nvSpPr>
          <p:cNvPr id="3366" name="Google Shape;3366;p136"/>
          <p:cNvSpPr txBox="1"/>
          <p:nvPr/>
        </p:nvSpPr>
        <p:spPr>
          <a:xfrm>
            <a:off x="1105400" y="5887467"/>
            <a:ext cx="20508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Phần dẫn</a:t>
            </a:r>
            <a:endParaRPr sz="2400" b="1">
              <a:solidFill>
                <a:srgbClr val="A72A1E"/>
              </a:solidFill>
              <a:latin typeface="Arima Madurai"/>
              <a:ea typeface="Arima Madurai"/>
              <a:cs typeface="Arima Madurai"/>
              <a:sym typeface="Arima Madurai"/>
            </a:endParaRPr>
          </a:p>
        </p:txBody>
      </p:sp>
      <p:cxnSp>
        <p:nvCxnSpPr>
          <p:cNvPr id="3367" name="Google Shape;3367;p136"/>
          <p:cNvCxnSpPr/>
          <p:nvPr/>
        </p:nvCxnSpPr>
        <p:spPr>
          <a:xfrm rot="-5400000" flipH="1">
            <a:off x="3316200" y="4925467"/>
            <a:ext cx="914400" cy="1127100"/>
          </a:xfrm>
          <a:prstGeom prst="bentConnector3">
            <a:avLst>
              <a:gd name="adj1" fmla="val 44065"/>
            </a:avLst>
          </a:prstGeom>
          <a:noFill/>
          <a:ln w="28575" cap="flat" cmpd="sng">
            <a:solidFill>
              <a:srgbClr val="0000FF"/>
            </a:solidFill>
            <a:prstDash val="solid"/>
            <a:miter lim="8000"/>
            <a:headEnd type="none" w="sm" len="sm"/>
            <a:tailEnd type="stealth" w="sm" len="sm"/>
          </a:ln>
        </p:spPr>
      </p:cxnSp>
      <p:cxnSp>
        <p:nvCxnSpPr>
          <p:cNvPr id="3368" name="Google Shape;3368;p136"/>
          <p:cNvCxnSpPr/>
          <p:nvPr/>
        </p:nvCxnSpPr>
        <p:spPr>
          <a:xfrm rot="-5400000">
            <a:off x="2189100" y="4925467"/>
            <a:ext cx="914400" cy="1127100"/>
          </a:xfrm>
          <a:prstGeom prst="bentConnector3">
            <a:avLst>
              <a:gd name="adj1" fmla="val 54568"/>
            </a:avLst>
          </a:prstGeom>
          <a:noFill/>
          <a:ln w="28575" cap="flat" cmpd="sng">
            <a:solidFill>
              <a:srgbClr val="0000FF"/>
            </a:solidFill>
            <a:prstDash val="solid"/>
            <a:miter lim="8000"/>
            <a:headEnd type="stealth"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A4EBE1"/>
        </a:solidFill>
        <a:effectLst/>
      </p:bgPr>
    </p:bg>
    <p:spTree>
      <p:nvGrpSpPr>
        <p:cNvPr id="1" name="Shape 3744"/>
        <p:cNvGrpSpPr/>
        <p:nvPr/>
      </p:nvGrpSpPr>
      <p:grpSpPr>
        <a:xfrm>
          <a:off x="0" y="0"/>
          <a:ext cx="0" cy="0"/>
          <a:chOff x="0" y="0"/>
          <a:chExt cx="0" cy="0"/>
        </a:xfrm>
      </p:grpSpPr>
      <p:pic>
        <p:nvPicPr>
          <p:cNvPr id="3745" name="Google Shape;3745;p154"/>
          <p:cNvPicPr preferRelativeResize="0"/>
          <p:nvPr/>
        </p:nvPicPr>
        <p:blipFill rotWithShape="1">
          <a:blip r:embed="rId3">
            <a:alphaModFix/>
          </a:blip>
          <a:srcRect/>
          <a:stretch/>
        </p:blipFill>
        <p:spPr>
          <a:xfrm>
            <a:off x="230712" y="2012247"/>
            <a:ext cx="910177" cy="784407"/>
          </a:xfrm>
          <a:prstGeom prst="rect">
            <a:avLst/>
          </a:prstGeom>
          <a:noFill/>
          <a:ln>
            <a:noFill/>
          </a:ln>
        </p:spPr>
      </p:pic>
      <p:pic>
        <p:nvPicPr>
          <p:cNvPr id="3746" name="Google Shape;3746;p154"/>
          <p:cNvPicPr preferRelativeResize="0"/>
          <p:nvPr/>
        </p:nvPicPr>
        <p:blipFill rotWithShape="1">
          <a:blip r:embed="rId3">
            <a:alphaModFix/>
          </a:blip>
          <a:srcRect/>
          <a:stretch/>
        </p:blipFill>
        <p:spPr>
          <a:xfrm rot="10712483">
            <a:off x="8125624" y="3108733"/>
            <a:ext cx="709603" cy="611549"/>
          </a:xfrm>
          <a:prstGeom prst="rect">
            <a:avLst/>
          </a:prstGeom>
          <a:noFill/>
          <a:ln>
            <a:noFill/>
          </a:ln>
        </p:spPr>
      </p:pic>
      <p:pic>
        <p:nvPicPr>
          <p:cNvPr id="3747" name="Google Shape;3747;p154"/>
          <p:cNvPicPr preferRelativeResize="0"/>
          <p:nvPr/>
        </p:nvPicPr>
        <p:blipFill rotWithShape="1">
          <a:blip r:embed="rId3">
            <a:alphaModFix/>
          </a:blip>
          <a:srcRect/>
          <a:stretch/>
        </p:blipFill>
        <p:spPr>
          <a:xfrm rot="-1146349">
            <a:off x="8123188" y="6077008"/>
            <a:ext cx="520112" cy="448242"/>
          </a:xfrm>
          <a:prstGeom prst="rect">
            <a:avLst/>
          </a:prstGeom>
          <a:noFill/>
          <a:ln>
            <a:noFill/>
          </a:ln>
        </p:spPr>
      </p:pic>
      <p:pic>
        <p:nvPicPr>
          <p:cNvPr id="3748" name="Google Shape;3748;p154"/>
          <p:cNvPicPr preferRelativeResize="0"/>
          <p:nvPr/>
        </p:nvPicPr>
        <p:blipFill rotWithShape="1">
          <a:blip r:embed="rId4">
            <a:alphaModFix/>
          </a:blip>
          <a:srcRect/>
          <a:stretch/>
        </p:blipFill>
        <p:spPr>
          <a:xfrm rot="94849">
            <a:off x="6368400" y="351765"/>
            <a:ext cx="3977625" cy="1184070"/>
          </a:xfrm>
          <a:prstGeom prst="rect">
            <a:avLst/>
          </a:prstGeom>
          <a:noFill/>
          <a:ln>
            <a:noFill/>
          </a:ln>
        </p:spPr>
      </p:pic>
      <p:sp>
        <p:nvSpPr>
          <p:cNvPr id="3749" name="Google Shape;3749;p154"/>
          <p:cNvSpPr txBox="1"/>
          <p:nvPr/>
        </p:nvSpPr>
        <p:spPr>
          <a:xfrm>
            <a:off x="6575475" y="412176"/>
            <a:ext cx="3774600" cy="923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D94E49"/>
              </a:buClr>
              <a:buSzPts val="3000"/>
              <a:buFont typeface="Arial"/>
              <a:buNone/>
            </a:pPr>
            <a:r>
              <a:rPr lang="en-US" sz="3000" i="0" u="none" strike="noStrike" cap="none">
                <a:solidFill>
                  <a:schemeClr val="dk2"/>
                </a:solidFill>
                <a:latin typeface="Lobster"/>
                <a:ea typeface="Lobster"/>
                <a:cs typeface="Lobster"/>
                <a:sym typeface="Lobster"/>
              </a:rPr>
              <a:t>Yêu cầu của </a:t>
            </a:r>
            <a:endParaRPr sz="3000" i="0" u="none" strike="noStrike" cap="none">
              <a:solidFill>
                <a:schemeClr val="dk2"/>
              </a:solidFill>
              <a:latin typeface="Lobster"/>
              <a:ea typeface="Lobster"/>
              <a:cs typeface="Lobster"/>
              <a:sym typeface="Lobster"/>
            </a:endParaRPr>
          </a:p>
          <a:p>
            <a:pPr marL="0" marR="0" lvl="0" indent="0" algn="ctr" rtl="0">
              <a:lnSpc>
                <a:spcPct val="100000"/>
              </a:lnSpc>
              <a:spcBef>
                <a:spcPts val="0"/>
              </a:spcBef>
              <a:spcAft>
                <a:spcPts val="0"/>
              </a:spcAft>
              <a:buClr>
                <a:srgbClr val="D94E49"/>
              </a:buClr>
              <a:buSzPts val="3000"/>
              <a:buFont typeface="Arial"/>
              <a:buNone/>
            </a:pPr>
            <a:r>
              <a:rPr lang="en-US" sz="3000" i="0" u="none" strike="noStrike" cap="none">
                <a:solidFill>
                  <a:schemeClr val="dk2"/>
                </a:solidFill>
                <a:latin typeface="Lobster"/>
                <a:ea typeface="Lobster"/>
                <a:cs typeface="Lobster"/>
                <a:sym typeface="Lobster"/>
              </a:rPr>
              <a:t>phương án nhiễu</a:t>
            </a:r>
            <a:endParaRPr sz="3000" i="0" u="none" strike="noStrike" cap="none">
              <a:solidFill>
                <a:schemeClr val="dk2"/>
              </a:solidFill>
              <a:latin typeface="Lobster"/>
              <a:ea typeface="Lobster"/>
              <a:cs typeface="Lobster"/>
              <a:sym typeface="Lobster"/>
            </a:endParaRPr>
          </a:p>
        </p:txBody>
      </p:sp>
      <p:grpSp>
        <p:nvGrpSpPr>
          <p:cNvPr id="3750" name="Google Shape;3750;p154"/>
          <p:cNvGrpSpPr/>
          <p:nvPr/>
        </p:nvGrpSpPr>
        <p:grpSpPr>
          <a:xfrm>
            <a:off x="5782200" y="1451275"/>
            <a:ext cx="5678966" cy="4806140"/>
            <a:chOff x="0" y="-1270"/>
            <a:chExt cx="7062512" cy="8267917"/>
          </a:xfrm>
        </p:grpSpPr>
        <p:sp>
          <p:nvSpPr>
            <p:cNvPr id="3751" name="Google Shape;3751;p154"/>
            <p:cNvSpPr/>
            <p:nvPr/>
          </p:nvSpPr>
          <p:spPr>
            <a:xfrm>
              <a:off x="195745" y="-1270"/>
              <a:ext cx="6857469" cy="8263123"/>
            </a:xfrm>
            <a:custGeom>
              <a:avLst/>
              <a:gdLst/>
              <a:ahLst/>
              <a:cxnLst/>
              <a:rect l="l" t="t" r="r" b="b"/>
              <a:pathLst>
                <a:path w="7033302" h="8242517" extrusionOk="0">
                  <a:moveTo>
                    <a:pt x="1270" y="0"/>
                  </a:moveTo>
                  <a:lnTo>
                    <a:pt x="7033302" y="15240"/>
                  </a:lnTo>
                  <a:lnTo>
                    <a:pt x="7001552" y="8242517"/>
                  </a:lnTo>
                  <a:lnTo>
                    <a:pt x="2546720" y="8242517"/>
                  </a:lnTo>
                  <a:lnTo>
                    <a:pt x="0" y="8215847"/>
                  </a:lnTo>
                  <a:lnTo>
                    <a:pt x="11430" y="2584825"/>
                  </a:lnTo>
                  <a:close/>
                </a:path>
              </a:pathLst>
            </a:custGeom>
            <a:solidFill>
              <a:srgbClr val="FFF8F3"/>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400"/>
                <a:buFont typeface="Calibri"/>
                <a:buNone/>
              </a:pPr>
              <a:endParaRPr sz="2400" b="1" i="0" u="none" strike="noStrike" cap="none">
                <a:solidFill>
                  <a:schemeClr val="dk1"/>
                </a:solidFill>
                <a:latin typeface="Times New Roman"/>
                <a:ea typeface="Times New Roman"/>
                <a:cs typeface="Times New Roman"/>
                <a:sym typeface="Times New Roman"/>
              </a:endParaRPr>
            </a:p>
          </p:txBody>
        </p:sp>
        <p:sp>
          <p:nvSpPr>
            <p:cNvPr id="3752" name="Google Shape;3752;p154"/>
            <p:cNvSpPr/>
            <p:nvPr/>
          </p:nvSpPr>
          <p:spPr>
            <a:xfrm>
              <a:off x="0" y="-1270"/>
              <a:ext cx="7062512" cy="8267917"/>
            </a:xfrm>
            <a:custGeom>
              <a:avLst/>
              <a:gdLst/>
              <a:ahLst/>
              <a:cxnLst/>
              <a:rect l="l" t="t" r="r" b="b"/>
              <a:pathLst>
                <a:path w="7062512" h="8267917" extrusionOk="0">
                  <a:moveTo>
                    <a:pt x="7028222" y="8242517"/>
                  </a:moveTo>
                  <a:cubicBezTo>
                    <a:pt x="7025682" y="8246327"/>
                    <a:pt x="7021872" y="8251408"/>
                    <a:pt x="7018062" y="8255217"/>
                  </a:cubicBezTo>
                  <a:cubicBezTo>
                    <a:pt x="7014252" y="8257758"/>
                    <a:pt x="7009172" y="8260298"/>
                    <a:pt x="7005362" y="8260298"/>
                  </a:cubicBezTo>
                  <a:cubicBezTo>
                    <a:pt x="6796363" y="8259027"/>
                    <a:pt x="6492792" y="8265377"/>
                    <a:pt x="6183599" y="8267917"/>
                  </a:cubicBezTo>
                  <a:cubicBezTo>
                    <a:pt x="6088030" y="8267917"/>
                    <a:pt x="5986840" y="8266648"/>
                    <a:pt x="5891271" y="8266648"/>
                  </a:cubicBezTo>
                  <a:cubicBezTo>
                    <a:pt x="5677646" y="8265377"/>
                    <a:pt x="5464022" y="8264108"/>
                    <a:pt x="5250398" y="8264108"/>
                  </a:cubicBezTo>
                  <a:lnTo>
                    <a:pt x="4553308" y="8264108"/>
                  </a:lnTo>
                  <a:cubicBezTo>
                    <a:pt x="4395901" y="8264108"/>
                    <a:pt x="4244115" y="8262837"/>
                    <a:pt x="4086708" y="8262837"/>
                  </a:cubicBezTo>
                  <a:cubicBezTo>
                    <a:pt x="3951787" y="8262837"/>
                    <a:pt x="3811245" y="8262837"/>
                    <a:pt x="3676324" y="8264108"/>
                  </a:cubicBezTo>
                  <a:lnTo>
                    <a:pt x="3591999" y="8264108"/>
                  </a:lnTo>
                  <a:cubicBezTo>
                    <a:pt x="3395240" y="8262837"/>
                    <a:pt x="1202781" y="8261567"/>
                    <a:pt x="1006022" y="8259027"/>
                  </a:cubicBezTo>
                  <a:cubicBezTo>
                    <a:pt x="887966" y="8257758"/>
                    <a:pt x="769911" y="8252677"/>
                    <a:pt x="651855" y="8250137"/>
                  </a:cubicBezTo>
                  <a:cubicBezTo>
                    <a:pt x="438231" y="8245058"/>
                    <a:pt x="224607" y="8241248"/>
                    <a:pt x="41910" y="8236167"/>
                  </a:cubicBezTo>
                  <a:cubicBezTo>
                    <a:pt x="33020" y="8234898"/>
                    <a:pt x="24130" y="8232358"/>
                    <a:pt x="16510" y="8228548"/>
                  </a:cubicBezTo>
                  <a:cubicBezTo>
                    <a:pt x="5080" y="8223467"/>
                    <a:pt x="0" y="8212037"/>
                    <a:pt x="1270" y="8173857"/>
                  </a:cubicBezTo>
                  <a:cubicBezTo>
                    <a:pt x="2540" y="7792906"/>
                    <a:pt x="3810" y="7405388"/>
                    <a:pt x="3810" y="7024437"/>
                  </a:cubicBezTo>
                  <a:cubicBezTo>
                    <a:pt x="5080" y="6636918"/>
                    <a:pt x="17780" y="2571253"/>
                    <a:pt x="17780" y="2183735"/>
                  </a:cubicBezTo>
                  <a:cubicBezTo>
                    <a:pt x="19050" y="1809352"/>
                    <a:pt x="20320" y="1434969"/>
                    <a:pt x="19050" y="1054018"/>
                  </a:cubicBezTo>
                  <a:cubicBezTo>
                    <a:pt x="17780" y="679636"/>
                    <a:pt x="16510" y="311821"/>
                    <a:pt x="6350" y="48260"/>
                  </a:cubicBezTo>
                  <a:cubicBezTo>
                    <a:pt x="5080" y="35560"/>
                    <a:pt x="2540" y="22860"/>
                    <a:pt x="1270" y="10160"/>
                  </a:cubicBezTo>
                  <a:cubicBezTo>
                    <a:pt x="3810" y="8890"/>
                    <a:pt x="5080" y="7620"/>
                    <a:pt x="6350" y="7620"/>
                  </a:cubicBezTo>
                  <a:cubicBezTo>
                    <a:pt x="34290" y="6350"/>
                    <a:pt x="106551" y="5080"/>
                    <a:pt x="230229" y="3810"/>
                  </a:cubicBezTo>
                  <a:cubicBezTo>
                    <a:pt x="404501" y="1270"/>
                    <a:pt x="584395" y="1270"/>
                    <a:pt x="758667" y="1270"/>
                  </a:cubicBezTo>
                  <a:cubicBezTo>
                    <a:pt x="977913" y="2540"/>
                    <a:pt x="3192859" y="5080"/>
                    <a:pt x="3412105" y="6350"/>
                  </a:cubicBezTo>
                  <a:cubicBezTo>
                    <a:pt x="3625729" y="7620"/>
                    <a:pt x="3839354" y="7620"/>
                    <a:pt x="4052978" y="7620"/>
                  </a:cubicBezTo>
                  <a:cubicBezTo>
                    <a:pt x="4171033" y="7620"/>
                    <a:pt x="4289089" y="7620"/>
                    <a:pt x="4407145" y="8890"/>
                  </a:cubicBezTo>
                  <a:cubicBezTo>
                    <a:pt x="4637634" y="11430"/>
                    <a:pt x="4873745" y="10160"/>
                    <a:pt x="5104234" y="2540"/>
                  </a:cubicBezTo>
                  <a:cubicBezTo>
                    <a:pt x="5199803" y="0"/>
                    <a:pt x="5295371" y="2540"/>
                    <a:pt x="5390940" y="2540"/>
                  </a:cubicBezTo>
                  <a:cubicBezTo>
                    <a:pt x="5604564" y="2540"/>
                    <a:pt x="5818189" y="1270"/>
                    <a:pt x="6031813" y="3810"/>
                  </a:cubicBezTo>
                  <a:cubicBezTo>
                    <a:pt x="6301654" y="6350"/>
                    <a:pt x="6565874" y="13970"/>
                    <a:pt x="6835715" y="17780"/>
                  </a:cubicBezTo>
                  <a:cubicBezTo>
                    <a:pt x="6953770" y="20320"/>
                    <a:pt x="6996472" y="19050"/>
                    <a:pt x="7023142" y="21590"/>
                  </a:cubicBezTo>
                  <a:cubicBezTo>
                    <a:pt x="7032032" y="22860"/>
                    <a:pt x="7040922" y="25400"/>
                    <a:pt x="7049812" y="27940"/>
                  </a:cubicBezTo>
                  <a:cubicBezTo>
                    <a:pt x="7057432" y="30480"/>
                    <a:pt x="7061242" y="36830"/>
                    <a:pt x="7061242" y="46990"/>
                  </a:cubicBezTo>
                  <a:cubicBezTo>
                    <a:pt x="7062512" y="134481"/>
                    <a:pt x="7058702" y="331525"/>
                    <a:pt x="7054892" y="528569"/>
                  </a:cubicBezTo>
                  <a:cubicBezTo>
                    <a:pt x="7051082" y="692771"/>
                    <a:pt x="7049812" y="863542"/>
                    <a:pt x="7048542" y="1027745"/>
                  </a:cubicBezTo>
                  <a:cubicBezTo>
                    <a:pt x="7046002" y="1303606"/>
                    <a:pt x="7044732" y="1579467"/>
                    <a:pt x="7043462" y="1855328"/>
                  </a:cubicBezTo>
                  <a:cubicBezTo>
                    <a:pt x="7042192" y="2111485"/>
                    <a:pt x="7040922" y="2367641"/>
                    <a:pt x="7040922" y="2623798"/>
                  </a:cubicBezTo>
                  <a:cubicBezTo>
                    <a:pt x="7040922" y="3050726"/>
                    <a:pt x="7029492" y="7149231"/>
                    <a:pt x="7028222" y="7576158"/>
                  </a:cubicBezTo>
                  <a:cubicBezTo>
                    <a:pt x="7030762" y="7852019"/>
                    <a:pt x="7029492" y="8127880"/>
                    <a:pt x="7028222" y="8242517"/>
                  </a:cubicBezTo>
                  <a:close/>
                  <a:moveTo>
                    <a:pt x="17780" y="8212037"/>
                  </a:moveTo>
                  <a:cubicBezTo>
                    <a:pt x="22860" y="8213308"/>
                    <a:pt x="29210" y="8215847"/>
                    <a:pt x="36830" y="8215847"/>
                  </a:cubicBezTo>
                  <a:cubicBezTo>
                    <a:pt x="218985" y="8220927"/>
                    <a:pt x="449475" y="8226008"/>
                    <a:pt x="674342" y="8229817"/>
                  </a:cubicBezTo>
                  <a:cubicBezTo>
                    <a:pt x="781154" y="8232358"/>
                    <a:pt x="887966" y="8236167"/>
                    <a:pt x="1000400" y="8237437"/>
                  </a:cubicBezTo>
                  <a:cubicBezTo>
                    <a:pt x="1073482" y="8238708"/>
                    <a:pt x="3142264" y="8234897"/>
                    <a:pt x="3209724" y="8236167"/>
                  </a:cubicBezTo>
                  <a:cubicBezTo>
                    <a:pt x="3327780" y="8237437"/>
                    <a:pt x="3445835" y="8239977"/>
                    <a:pt x="3563891" y="8241247"/>
                  </a:cubicBezTo>
                  <a:cubicBezTo>
                    <a:pt x="3620108" y="8242517"/>
                    <a:pt x="3670703" y="8242517"/>
                    <a:pt x="3726920" y="8242517"/>
                  </a:cubicBezTo>
                  <a:cubicBezTo>
                    <a:pt x="3979896" y="8242517"/>
                    <a:pt x="4227250" y="8241247"/>
                    <a:pt x="4480226" y="8242517"/>
                  </a:cubicBezTo>
                  <a:cubicBezTo>
                    <a:pt x="4575795" y="8242517"/>
                    <a:pt x="4676985" y="8245058"/>
                    <a:pt x="4772554" y="8245058"/>
                  </a:cubicBezTo>
                  <a:cubicBezTo>
                    <a:pt x="4918718" y="8245058"/>
                    <a:pt x="5059261" y="8241247"/>
                    <a:pt x="5205425" y="8241247"/>
                  </a:cubicBezTo>
                  <a:cubicBezTo>
                    <a:pt x="5379697" y="8241247"/>
                    <a:pt x="5548347" y="8242517"/>
                    <a:pt x="5722620" y="8242517"/>
                  </a:cubicBezTo>
                  <a:cubicBezTo>
                    <a:pt x="5953109" y="8242517"/>
                    <a:pt x="6189220" y="8242517"/>
                    <a:pt x="6419709" y="8241247"/>
                  </a:cubicBezTo>
                  <a:cubicBezTo>
                    <a:pt x="6627712" y="8239977"/>
                    <a:pt x="6830092" y="8237437"/>
                    <a:pt x="6990122" y="8234897"/>
                  </a:cubicBezTo>
                  <a:cubicBezTo>
                    <a:pt x="6995202" y="8234897"/>
                    <a:pt x="7000282" y="8232358"/>
                    <a:pt x="7006632" y="8231087"/>
                  </a:cubicBezTo>
                  <a:cubicBezTo>
                    <a:pt x="7006632" y="8218387"/>
                    <a:pt x="7007902" y="8205687"/>
                    <a:pt x="7007902" y="8154152"/>
                  </a:cubicBezTo>
                  <a:lnTo>
                    <a:pt x="7007902" y="7950541"/>
                  </a:lnTo>
                  <a:cubicBezTo>
                    <a:pt x="7009172" y="7615566"/>
                    <a:pt x="7011712" y="7274025"/>
                    <a:pt x="7010442" y="6939050"/>
                  </a:cubicBezTo>
                  <a:cubicBezTo>
                    <a:pt x="7009172" y="6466146"/>
                    <a:pt x="7021872" y="2328233"/>
                    <a:pt x="7025682" y="1855328"/>
                  </a:cubicBezTo>
                  <a:cubicBezTo>
                    <a:pt x="7028222" y="1579467"/>
                    <a:pt x="7030762" y="1303606"/>
                    <a:pt x="7030762" y="1027745"/>
                  </a:cubicBezTo>
                  <a:cubicBezTo>
                    <a:pt x="7030762" y="797861"/>
                    <a:pt x="7032032" y="574545"/>
                    <a:pt x="7039652" y="351229"/>
                  </a:cubicBezTo>
                  <a:cubicBezTo>
                    <a:pt x="7043462" y="219867"/>
                    <a:pt x="7046002" y="88504"/>
                    <a:pt x="7040922" y="49530"/>
                  </a:cubicBezTo>
                  <a:cubicBezTo>
                    <a:pt x="7033302" y="49530"/>
                    <a:pt x="7026952" y="48260"/>
                    <a:pt x="7019332" y="48260"/>
                  </a:cubicBezTo>
                  <a:cubicBezTo>
                    <a:pt x="6986312" y="45720"/>
                    <a:pt x="6875066" y="45720"/>
                    <a:pt x="6723280" y="40640"/>
                  </a:cubicBezTo>
                  <a:cubicBezTo>
                    <a:pt x="6442196" y="33020"/>
                    <a:pt x="6155490" y="27940"/>
                    <a:pt x="5874405" y="27940"/>
                  </a:cubicBezTo>
                  <a:cubicBezTo>
                    <a:pt x="5677646" y="27940"/>
                    <a:pt x="5475265" y="31750"/>
                    <a:pt x="5278506" y="24130"/>
                  </a:cubicBezTo>
                  <a:lnTo>
                    <a:pt x="5222289" y="24130"/>
                  </a:lnTo>
                  <a:cubicBezTo>
                    <a:pt x="5059260" y="27940"/>
                    <a:pt x="4884988" y="33020"/>
                    <a:pt x="4716337" y="34290"/>
                  </a:cubicBezTo>
                  <a:cubicBezTo>
                    <a:pt x="4530822" y="35560"/>
                    <a:pt x="4350927" y="31750"/>
                    <a:pt x="4165412" y="30480"/>
                  </a:cubicBezTo>
                  <a:cubicBezTo>
                    <a:pt x="3991139" y="29210"/>
                    <a:pt x="3816867" y="27940"/>
                    <a:pt x="3648216" y="27940"/>
                  </a:cubicBezTo>
                  <a:cubicBezTo>
                    <a:pt x="3586378" y="27940"/>
                    <a:pt x="3530160" y="29210"/>
                    <a:pt x="3468322" y="27940"/>
                  </a:cubicBezTo>
                  <a:cubicBezTo>
                    <a:pt x="3254698" y="26670"/>
                    <a:pt x="1045374" y="24130"/>
                    <a:pt x="826128" y="24130"/>
                  </a:cubicBezTo>
                  <a:cubicBezTo>
                    <a:pt x="634990" y="22860"/>
                    <a:pt x="443853" y="24130"/>
                    <a:pt x="252715" y="24130"/>
                  </a:cubicBezTo>
                  <a:cubicBezTo>
                    <a:pt x="151525" y="24130"/>
                    <a:pt x="45720" y="24130"/>
                    <a:pt x="21590" y="25400"/>
                  </a:cubicBezTo>
                  <a:cubicBezTo>
                    <a:pt x="20320" y="25400"/>
                    <a:pt x="21590" y="36830"/>
                    <a:pt x="22860" y="41910"/>
                  </a:cubicBezTo>
                  <a:cubicBezTo>
                    <a:pt x="26670" y="114777"/>
                    <a:pt x="31750" y="324957"/>
                    <a:pt x="34290" y="528568"/>
                  </a:cubicBezTo>
                  <a:cubicBezTo>
                    <a:pt x="36830" y="896383"/>
                    <a:pt x="38100" y="1264197"/>
                    <a:pt x="38100" y="1632012"/>
                  </a:cubicBezTo>
                  <a:cubicBezTo>
                    <a:pt x="38100" y="1868464"/>
                    <a:pt x="36830" y="2098348"/>
                    <a:pt x="35560" y="2334800"/>
                  </a:cubicBezTo>
                  <a:cubicBezTo>
                    <a:pt x="34290" y="2564684"/>
                    <a:pt x="22860" y="6459578"/>
                    <a:pt x="21590" y="6682894"/>
                  </a:cubicBezTo>
                  <a:lnTo>
                    <a:pt x="21590" y="7116389"/>
                  </a:lnTo>
                  <a:cubicBezTo>
                    <a:pt x="21590" y="7444796"/>
                    <a:pt x="20320" y="7779769"/>
                    <a:pt x="20320" y="8108175"/>
                  </a:cubicBezTo>
                  <a:cubicBezTo>
                    <a:pt x="20320" y="8154152"/>
                    <a:pt x="19050" y="8193561"/>
                    <a:pt x="17780" y="8212037"/>
                  </a:cubicBezTo>
                  <a:close/>
                </a:path>
              </a:pathLst>
            </a:custGeom>
            <a:solidFill>
              <a:srgbClr val="2F232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753" name="Google Shape;3753;p154"/>
          <p:cNvPicPr preferRelativeResize="0"/>
          <p:nvPr/>
        </p:nvPicPr>
        <p:blipFill rotWithShape="1">
          <a:blip r:embed="rId5">
            <a:alphaModFix/>
          </a:blip>
          <a:srcRect/>
          <a:stretch/>
        </p:blipFill>
        <p:spPr>
          <a:xfrm>
            <a:off x="5157785" y="4261643"/>
            <a:ext cx="222875" cy="199371"/>
          </a:xfrm>
          <a:prstGeom prst="rect">
            <a:avLst/>
          </a:prstGeom>
          <a:noFill/>
          <a:ln>
            <a:noFill/>
          </a:ln>
        </p:spPr>
      </p:pic>
      <p:pic>
        <p:nvPicPr>
          <p:cNvPr id="3754" name="Google Shape;3754;p154"/>
          <p:cNvPicPr preferRelativeResize="0"/>
          <p:nvPr/>
        </p:nvPicPr>
        <p:blipFill rotWithShape="1">
          <a:blip r:embed="rId6">
            <a:alphaModFix/>
          </a:blip>
          <a:srcRect/>
          <a:stretch/>
        </p:blipFill>
        <p:spPr>
          <a:xfrm rot="-5315852">
            <a:off x="198329" y="182986"/>
            <a:ext cx="396155" cy="440173"/>
          </a:xfrm>
          <a:prstGeom prst="rect">
            <a:avLst/>
          </a:prstGeom>
          <a:noFill/>
          <a:ln>
            <a:noFill/>
          </a:ln>
        </p:spPr>
      </p:pic>
      <p:pic>
        <p:nvPicPr>
          <p:cNvPr id="3755" name="Google Shape;3755;p154"/>
          <p:cNvPicPr preferRelativeResize="0"/>
          <p:nvPr/>
        </p:nvPicPr>
        <p:blipFill rotWithShape="1">
          <a:blip r:embed="rId6">
            <a:alphaModFix/>
          </a:blip>
          <a:srcRect/>
          <a:stretch/>
        </p:blipFill>
        <p:spPr>
          <a:xfrm rot="-7201655">
            <a:off x="38994" y="5442044"/>
            <a:ext cx="396155" cy="440173"/>
          </a:xfrm>
          <a:prstGeom prst="rect">
            <a:avLst/>
          </a:prstGeom>
          <a:noFill/>
          <a:ln>
            <a:noFill/>
          </a:ln>
        </p:spPr>
      </p:pic>
      <p:pic>
        <p:nvPicPr>
          <p:cNvPr id="3756" name="Google Shape;3756;p154"/>
          <p:cNvPicPr preferRelativeResize="0"/>
          <p:nvPr/>
        </p:nvPicPr>
        <p:blipFill rotWithShape="1">
          <a:blip r:embed="rId7">
            <a:alphaModFix/>
          </a:blip>
          <a:srcRect/>
          <a:stretch/>
        </p:blipFill>
        <p:spPr>
          <a:xfrm>
            <a:off x="396406" y="2460426"/>
            <a:ext cx="363418" cy="615962"/>
          </a:xfrm>
          <a:prstGeom prst="rect">
            <a:avLst/>
          </a:prstGeom>
          <a:noFill/>
          <a:ln>
            <a:noFill/>
          </a:ln>
        </p:spPr>
      </p:pic>
      <p:pic>
        <p:nvPicPr>
          <p:cNvPr id="3757" name="Google Shape;3757;p154"/>
          <p:cNvPicPr preferRelativeResize="0"/>
          <p:nvPr/>
        </p:nvPicPr>
        <p:blipFill rotWithShape="1">
          <a:blip r:embed="rId7">
            <a:alphaModFix/>
          </a:blip>
          <a:srcRect/>
          <a:stretch/>
        </p:blipFill>
        <p:spPr>
          <a:xfrm>
            <a:off x="5497517" y="5941795"/>
            <a:ext cx="363418" cy="615962"/>
          </a:xfrm>
          <a:prstGeom prst="rect">
            <a:avLst/>
          </a:prstGeom>
          <a:noFill/>
          <a:ln>
            <a:noFill/>
          </a:ln>
        </p:spPr>
      </p:pic>
      <p:pic>
        <p:nvPicPr>
          <p:cNvPr id="3758" name="Google Shape;3758;p154"/>
          <p:cNvPicPr preferRelativeResize="0"/>
          <p:nvPr/>
        </p:nvPicPr>
        <p:blipFill rotWithShape="1">
          <a:blip r:embed="rId8">
            <a:alphaModFix/>
          </a:blip>
          <a:srcRect/>
          <a:stretch/>
        </p:blipFill>
        <p:spPr>
          <a:xfrm>
            <a:off x="5140960" y="2184141"/>
            <a:ext cx="259469" cy="439779"/>
          </a:xfrm>
          <a:prstGeom prst="rect">
            <a:avLst/>
          </a:prstGeom>
          <a:noFill/>
          <a:ln>
            <a:noFill/>
          </a:ln>
        </p:spPr>
      </p:pic>
      <p:pic>
        <p:nvPicPr>
          <p:cNvPr id="3759" name="Google Shape;3759;p154"/>
          <p:cNvPicPr preferRelativeResize="0"/>
          <p:nvPr/>
        </p:nvPicPr>
        <p:blipFill rotWithShape="1">
          <a:blip r:embed="rId9">
            <a:alphaModFix/>
          </a:blip>
          <a:srcRect/>
          <a:stretch/>
        </p:blipFill>
        <p:spPr>
          <a:xfrm>
            <a:off x="7901105" y="199668"/>
            <a:ext cx="193147" cy="327367"/>
          </a:xfrm>
          <a:prstGeom prst="rect">
            <a:avLst/>
          </a:prstGeom>
          <a:noFill/>
          <a:ln>
            <a:noFill/>
          </a:ln>
        </p:spPr>
      </p:pic>
      <p:pic>
        <p:nvPicPr>
          <p:cNvPr id="3760" name="Google Shape;3760;p154"/>
          <p:cNvPicPr preferRelativeResize="0"/>
          <p:nvPr/>
        </p:nvPicPr>
        <p:blipFill rotWithShape="1">
          <a:blip r:embed="rId10">
            <a:alphaModFix/>
          </a:blip>
          <a:srcRect/>
          <a:stretch/>
        </p:blipFill>
        <p:spPr>
          <a:xfrm rot="-586175">
            <a:off x="8761367" y="-106459"/>
            <a:ext cx="840029" cy="334485"/>
          </a:xfrm>
          <a:prstGeom prst="rect">
            <a:avLst/>
          </a:prstGeom>
          <a:noFill/>
          <a:ln>
            <a:noFill/>
          </a:ln>
        </p:spPr>
      </p:pic>
      <p:pic>
        <p:nvPicPr>
          <p:cNvPr id="3761" name="Google Shape;3761;p154"/>
          <p:cNvPicPr preferRelativeResize="0"/>
          <p:nvPr/>
        </p:nvPicPr>
        <p:blipFill rotWithShape="1">
          <a:blip r:embed="rId11">
            <a:alphaModFix/>
          </a:blip>
          <a:srcRect/>
          <a:stretch/>
        </p:blipFill>
        <p:spPr>
          <a:xfrm rot="1869762">
            <a:off x="5482172" y="3450826"/>
            <a:ext cx="325463" cy="385163"/>
          </a:xfrm>
          <a:prstGeom prst="rect">
            <a:avLst/>
          </a:prstGeom>
          <a:noFill/>
          <a:ln>
            <a:noFill/>
          </a:ln>
        </p:spPr>
      </p:pic>
      <p:pic>
        <p:nvPicPr>
          <p:cNvPr id="3762" name="Google Shape;3762;p154"/>
          <p:cNvPicPr preferRelativeResize="0"/>
          <p:nvPr/>
        </p:nvPicPr>
        <p:blipFill rotWithShape="1">
          <a:blip r:embed="rId12">
            <a:alphaModFix/>
          </a:blip>
          <a:srcRect/>
          <a:stretch/>
        </p:blipFill>
        <p:spPr>
          <a:xfrm rot="7438881">
            <a:off x="10335671" y="1348896"/>
            <a:ext cx="453017" cy="536115"/>
          </a:xfrm>
          <a:prstGeom prst="rect">
            <a:avLst/>
          </a:prstGeom>
          <a:noFill/>
          <a:ln>
            <a:noFill/>
          </a:ln>
        </p:spPr>
      </p:pic>
      <p:pic>
        <p:nvPicPr>
          <p:cNvPr id="3763" name="Google Shape;3763;p154"/>
          <p:cNvPicPr preferRelativeResize="0"/>
          <p:nvPr/>
        </p:nvPicPr>
        <p:blipFill rotWithShape="1">
          <a:blip r:embed="rId13">
            <a:alphaModFix/>
          </a:blip>
          <a:srcRect/>
          <a:stretch/>
        </p:blipFill>
        <p:spPr>
          <a:xfrm>
            <a:off x="14004789" y="470766"/>
            <a:ext cx="268311" cy="257579"/>
          </a:xfrm>
          <a:prstGeom prst="rect">
            <a:avLst/>
          </a:prstGeom>
          <a:noFill/>
          <a:ln>
            <a:noFill/>
          </a:ln>
        </p:spPr>
      </p:pic>
      <p:pic>
        <p:nvPicPr>
          <p:cNvPr id="3764" name="Google Shape;3764;p154"/>
          <p:cNvPicPr preferRelativeResize="0"/>
          <p:nvPr/>
        </p:nvPicPr>
        <p:blipFill rotWithShape="1">
          <a:blip r:embed="rId14">
            <a:alphaModFix/>
          </a:blip>
          <a:srcRect/>
          <a:stretch/>
        </p:blipFill>
        <p:spPr>
          <a:xfrm>
            <a:off x="1092835" y="2184311"/>
            <a:ext cx="231775" cy="229870"/>
          </a:xfrm>
          <a:prstGeom prst="rect">
            <a:avLst/>
          </a:prstGeom>
          <a:noFill/>
          <a:ln>
            <a:noFill/>
          </a:ln>
        </p:spPr>
      </p:pic>
      <p:grpSp>
        <p:nvGrpSpPr>
          <p:cNvPr id="3765" name="Google Shape;3765;p154"/>
          <p:cNvGrpSpPr/>
          <p:nvPr/>
        </p:nvGrpSpPr>
        <p:grpSpPr>
          <a:xfrm>
            <a:off x="831735" y="571693"/>
            <a:ext cx="4254137" cy="5685638"/>
            <a:chOff x="10006" y="6271"/>
            <a:chExt cx="6699" cy="5619"/>
          </a:xfrm>
        </p:grpSpPr>
        <p:grpSp>
          <p:nvGrpSpPr>
            <p:cNvPr id="3766" name="Google Shape;3766;p154"/>
            <p:cNvGrpSpPr/>
            <p:nvPr/>
          </p:nvGrpSpPr>
          <p:grpSpPr>
            <a:xfrm>
              <a:off x="10006" y="6271"/>
              <a:ext cx="6672" cy="5619"/>
              <a:chOff x="0" y="-1270"/>
              <a:chExt cx="6671548" cy="5619340"/>
            </a:xfrm>
          </p:grpSpPr>
          <p:sp>
            <p:nvSpPr>
              <p:cNvPr id="3767" name="Google Shape;3767;p154"/>
              <p:cNvSpPr/>
              <p:nvPr/>
            </p:nvSpPr>
            <p:spPr>
              <a:xfrm>
                <a:off x="29659" y="11341"/>
                <a:ext cx="6641889" cy="5526968"/>
              </a:xfrm>
              <a:custGeom>
                <a:avLst/>
                <a:gdLst/>
                <a:ahLst/>
                <a:cxnLst/>
                <a:rect l="l" t="t" r="r" b="b"/>
                <a:pathLst>
                  <a:path w="6641889" h="3275240" extrusionOk="0">
                    <a:moveTo>
                      <a:pt x="1270" y="0"/>
                    </a:moveTo>
                    <a:lnTo>
                      <a:pt x="6641889" y="15240"/>
                    </a:lnTo>
                    <a:lnTo>
                      <a:pt x="6610139" y="3275240"/>
                    </a:lnTo>
                    <a:lnTo>
                      <a:pt x="2404725" y="3275240"/>
                    </a:lnTo>
                    <a:lnTo>
                      <a:pt x="0" y="3248570"/>
                    </a:lnTo>
                    <a:lnTo>
                      <a:pt x="11430" y="1042360"/>
                    </a:lnTo>
                    <a:close/>
                  </a:path>
                </a:pathLst>
              </a:custGeom>
              <a:solidFill>
                <a:srgbClr val="FFF8F3"/>
              </a:solidFill>
              <a:ln>
                <a:noFill/>
              </a:ln>
            </p:spPr>
          </p:sp>
          <p:sp>
            <p:nvSpPr>
              <p:cNvPr id="3768" name="Google Shape;3768;p154"/>
              <p:cNvSpPr/>
              <p:nvPr/>
            </p:nvSpPr>
            <p:spPr>
              <a:xfrm>
                <a:off x="0" y="-1270"/>
                <a:ext cx="6671099" cy="5619340"/>
              </a:xfrm>
              <a:custGeom>
                <a:avLst/>
                <a:gdLst/>
                <a:ahLst/>
                <a:cxnLst/>
                <a:rect l="l" t="t" r="r" b="b"/>
                <a:pathLst>
                  <a:path w="6671099" h="3300640" extrusionOk="0">
                    <a:moveTo>
                      <a:pt x="6636809" y="3275240"/>
                    </a:moveTo>
                    <a:cubicBezTo>
                      <a:pt x="6634269" y="3279050"/>
                      <a:pt x="6630459" y="3284130"/>
                      <a:pt x="6626649" y="3287940"/>
                    </a:cubicBezTo>
                    <a:cubicBezTo>
                      <a:pt x="6622839" y="3290480"/>
                      <a:pt x="6617759" y="3293020"/>
                      <a:pt x="6613949" y="3293020"/>
                    </a:cubicBezTo>
                    <a:cubicBezTo>
                      <a:pt x="6415110" y="3291750"/>
                      <a:pt x="6128696" y="3298100"/>
                      <a:pt x="5836979" y="3300640"/>
                    </a:cubicBezTo>
                    <a:cubicBezTo>
                      <a:pt x="5746812" y="3300640"/>
                      <a:pt x="5651341" y="3299370"/>
                      <a:pt x="5561174" y="3299370"/>
                    </a:cubicBezTo>
                    <a:cubicBezTo>
                      <a:pt x="5359624" y="3298100"/>
                      <a:pt x="5158074" y="3296830"/>
                      <a:pt x="4956523" y="3296830"/>
                    </a:cubicBezTo>
                    <a:lnTo>
                      <a:pt x="4298833" y="3296830"/>
                    </a:lnTo>
                    <a:cubicBezTo>
                      <a:pt x="4150322" y="3296830"/>
                      <a:pt x="4007116" y="3295560"/>
                      <a:pt x="3858605" y="3295560"/>
                    </a:cubicBezTo>
                    <a:cubicBezTo>
                      <a:pt x="3731310" y="3295560"/>
                      <a:pt x="3598711" y="3295560"/>
                      <a:pt x="3471417" y="3296830"/>
                    </a:cubicBezTo>
                    <a:lnTo>
                      <a:pt x="3391858" y="3296830"/>
                    </a:lnTo>
                    <a:cubicBezTo>
                      <a:pt x="3206219" y="3295560"/>
                      <a:pt x="1137678" y="3294290"/>
                      <a:pt x="952040" y="3291750"/>
                    </a:cubicBezTo>
                    <a:cubicBezTo>
                      <a:pt x="840657" y="3290480"/>
                      <a:pt x="729274" y="3285400"/>
                      <a:pt x="617891" y="3282860"/>
                    </a:cubicBezTo>
                    <a:cubicBezTo>
                      <a:pt x="416341" y="3277780"/>
                      <a:pt x="214791" y="3273970"/>
                      <a:pt x="41910" y="3268890"/>
                    </a:cubicBezTo>
                    <a:cubicBezTo>
                      <a:pt x="33020" y="3267620"/>
                      <a:pt x="24130" y="3265080"/>
                      <a:pt x="16510" y="3261270"/>
                    </a:cubicBezTo>
                    <a:cubicBezTo>
                      <a:pt x="5080" y="3256190"/>
                      <a:pt x="0" y="3244760"/>
                      <a:pt x="1270" y="3223958"/>
                    </a:cubicBezTo>
                    <a:cubicBezTo>
                      <a:pt x="2540" y="3075788"/>
                      <a:pt x="3810" y="2925064"/>
                      <a:pt x="3810" y="2776894"/>
                    </a:cubicBezTo>
                    <a:cubicBezTo>
                      <a:pt x="5080" y="2626170"/>
                      <a:pt x="17780" y="1044841"/>
                      <a:pt x="17780" y="894117"/>
                    </a:cubicBezTo>
                    <a:cubicBezTo>
                      <a:pt x="19050" y="748502"/>
                      <a:pt x="20320" y="602887"/>
                      <a:pt x="19050" y="454717"/>
                    </a:cubicBezTo>
                    <a:cubicBezTo>
                      <a:pt x="17780" y="309102"/>
                      <a:pt x="16510" y="166042"/>
                      <a:pt x="6350" y="48260"/>
                    </a:cubicBezTo>
                    <a:cubicBezTo>
                      <a:pt x="5080" y="35560"/>
                      <a:pt x="2540" y="22860"/>
                      <a:pt x="1270" y="10160"/>
                    </a:cubicBezTo>
                    <a:cubicBezTo>
                      <a:pt x="3810" y="8890"/>
                      <a:pt x="5080" y="7620"/>
                      <a:pt x="6350" y="7620"/>
                    </a:cubicBezTo>
                    <a:cubicBezTo>
                      <a:pt x="34290" y="6350"/>
                      <a:pt x="103408" y="5080"/>
                      <a:pt x="220095" y="3810"/>
                    </a:cubicBezTo>
                    <a:cubicBezTo>
                      <a:pt x="384517" y="1270"/>
                      <a:pt x="554244" y="1270"/>
                      <a:pt x="718666" y="1270"/>
                    </a:cubicBezTo>
                    <a:cubicBezTo>
                      <a:pt x="925520" y="2540"/>
                      <a:pt x="3015277" y="5080"/>
                      <a:pt x="3222131" y="6350"/>
                    </a:cubicBezTo>
                    <a:cubicBezTo>
                      <a:pt x="3423681" y="7620"/>
                      <a:pt x="3625231" y="7620"/>
                      <a:pt x="3826782" y="7620"/>
                    </a:cubicBezTo>
                    <a:cubicBezTo>
                      <a:pt x="3938164" y="7620"/>
                      <a:pt x="4049547" y="7620"/>
                      <a:pt x="4160931" y="8890"/>
                    </a:cubicBezTo>
                    <a:cubicBezTo>
                      <a:pt x="4378392" y="11430"/>
                      <a:pt x="4601158" y="10160"/>
                      <a:pt x="4818620" y="2540"/>
                    </a:cubicBezTo>
                    <a:cubicBezTo>
                      <a:pt x="4908788" y="0"/>
                      <a:pt x="4998955" y="2540"/>
                      <a:pt x="5089122" y="2540"/>
                    </a:cubicBezTo>
                    <a:cubicBezTo>
                      <a:pt x="5290672" y="2540"/>
                      <a:pt x="5492222" y="1270"/>
                      <a:pt x="5693772" y="3810"/>
                    </a:cubicBezTo>
                    <a:cubicBezTo>
                      <a:pt x="5948362" y="6350"/>
                      <a:pt x="6197647" y="13970"/>
                      <a:pt x="6452237" y="17780"/>
                    </a:cubicBezTo>
                    <a:cubicBezTo>
                      <a:pt x="6563620" y="20320"/>
                      <a:pt x="6605059" y="19050"/>
                      <a:pt x="6631729" y="21590"/>
                    </a:cubicBezTo>
                    <a:cubicBezTo>
                      <a:pt x="6640619" y="22860"/>
                      <a:pt x="6649509" y="25400"/>
                      <a:pt x="6658399" y="27940"/>
                    </a:cubicBezTo>
                    <a:cubicBezTo>
                      <a:pt x="6666019" y="30480"/>
                      <a:pt x="6669829" y="36830"/>
                      <a:pt x="6669829" y="46990"/>
                    </a:cubicBezTo>
                    <a:cubicBezTo>
                      <a:pt x="6671099" y="97066"/>
                      <a:pt x="6667289" y="173706"/>
                      <a:pt x="6663479" y="250345"/>
                    </a:cubicBezTo>
                    <a:cubicBezTo>
                      <a:pt x="6659669" y="314211"/>
                      <a:pt x="6658399" y="380632"/>
                      <a:pt x="6657129" y="444499"/>
                    </a:cubicBezTo>
                    <a:cubicBezTo>
                      <a:pt x="6654589" y="551794"/>
                      <a:pt x="6653319" y="659089"/>
                      <a:pt x="6652049" y="766384"/>
                    </a:cubicBezTo>
                    <a:cubicBezTo>
                      <a:pt x="6650779" y="866016"/>
                      <a:pt x="6649509" y="965647"/>
                      <a:pt x="6649509" y="1065279"/>
                    </a:cubicBezTo>
                    <a:cubicBezTo>
                      <a:pt x="6649509" y="1231331"/>
                      <a:pt x="6638079" y="2825432"/>
                      <a:pt x="6636809" y="2991485"/>
                    </a:cubicBezTo>
                    <a:cubicBezTo>
                      <a:pt x="6639349" y="3098780"/>
                      <a:pt x="6638079" y="3206075"/>
                      <a:pt x="6636809" y="3275240"/>
                    </a:cubicBezTo>
                    <a:close/>
                    <a:moveTo>
                      <a:pt x="17780" y="3244760"/>
                    </a:moveTo>
                    <a:cubicBezTo>
                      <a:pt x="22860" y="3246030"/>
                      <a:pt x="29210" y="3248570"/>
                      <a:pt x="36830" y="3248570"/>
                    </a:cubicBezTo>
                    <a:cubicBezTo>
                      <a:pt x="209487" y="3253650"/>
                      <a:pt x="426949" y="3258730"/>
                      <a:pt x="639107" y="3262540"/>
                    </a:cubicBezTo>
                    <a:cubicBezTo>
                      <a:pt x="739882" y="3265080"/>
                      <a:pt x="840657" y="3268890"/>
                      <a:pt x="946736" y="3270160"/>
                    </a:cubicBezTo>
                    <a:cubicBezTo>
                      <a:pt x="1015688" y="3271430"/>
                      <a:pt x="2967541" y="3267620"/>
                      <a:pt x="3031189" y="3268890"/>
                    </a:cubicBezTo>
                    <a:cubicBezTo>
                      <a:pt x="3142572" y="3270160"/>
                      <a:pt x="3253955" y="3272700"/>
                      <a:pt x="3365338" y="3273970"/>
                    </a:cubicBezTo>
                    <a:cubicBezTo>
                      <a:pt x="3418377" y="3275240"/>
                      <a:pt x="3466113" y="3275240"/>
                      <a:pt x="3519152" y="3275240"/>
                    </a:cubicBezTo>
                    <a:cubicBezTo>
                      <a:pt x="3757830" y="3275240"/>
                      <a:pt x="3991204" y="3273970"/>
                      <a:pt x="4229882" y="3275240"/>
                    </a:cubicBezTo>
                    <a:cubicBezTo>
                      <a:pt x="4320049" y="3275240"/>
                      <a:pt x="4415520" y="3277780"/>
                      <a:pt x="4505687" y="3277780"/>
                    </a:cubicBezTo>
                    <a:cubicBezTo>
                      <a:pt x="4643590" y="3277780"/>
                      <a:pt x="4776189" y="3273970"/>
                      <a:pt x="4914092" y="3273970"/>
                    </a:cubicBezTo>
                    <a:cubicBezTo>
                      <a:pt x="5078514" y="3273970"/>
                      <a:pt x="5237632" y="3275240"/>
                      <a:pt x="5402055" y="3275240"/>
                    </a:cubicBezTo>
                    <a:cubicBezTo>
                      <a:pt x="5619517" y="3275240"/>
                      <a:pt x="5842283" y="3275240"/>
                      <a:pt x="6059745" y="3273970"/>
                    </a:cubicBezTo>
                    <a:cubicBezTo>
                      <a:pt x="6255991" y="3272700"/>
                      <a:pt x="6446933" y="3270160"/>
                      <a:pt x="6598709" y="3267620"/>
                    </a:cubicBezTo>
                    <a:cubicBezTo>
                      <a:pt x="6603789" y="3267620"/>
                      <a:pt x="6608869" y="3265080"/>
                      <a:pt x="6615219" y="3263810"/>
                    </a:cubicBezTo>
                    <a:cubicBezTo>
                      <a:pt x="6615219" y="3251110"/>
                      <a:pt x="6616489" y="3238410"/>
                      <a:pt x="6616489" y="3216294"/>
                    </a:cubicBezTo>
                    <a:lnTo>
                      <a:pt x="6616489" y="3137100"/>
                    </a:lnTo>
                    <a:cubicBezTo>
                      <a:pt x="6617759" y="3006813"/>
                      <a:pt x="6620299" y="2873971"/>
                      <a:pt x="6619029" y="2743683"/>
                    </a:cubicBezTo>
                    <a:cubicBezTo>
                      <a:pt x="6617759" y="2559749"/>
                      <a:pt x="6630459" y="950319"/>
                      <a:pt x="6634269" y="766384"/>
                    </a:cubicBezTo>
                    <a:cubicBezTo>
                      <a:pt x="6636809" y="659089"/>
                      <a:pt x="6639349" y="551794"/>
                      <a:pt x="6639349" y="444498"/>
                    </a:cubicBezTo>
                    <a:cubicBezTo>
                      <a:pt x="6639349" y="355086"/>
                      <a:pt x="6640619" y="268228"/>
                      <a:pt x="6648239" y="181369"/>
                    </a:cubicBezTo>
                    <a:cubicBezTo>
                      <a:pt x="6652049" y="130276"/>
                      <a:pt x="6654589" y="79183"/>
                      <a:pt x="6649509" y="49530"/>
                    </a:cubicBezTo>
                    <a:cubicBezTo>
                      <a:pt x="6641889" y="49530"/>
                      <a:pt x="6635539" y="48260"/>
                      <a:pt x="6627919" y="48260"/>
                    </a:cubicBezTo>
                    <a:cubicBezTo>
                      <a:pt x="6594899" y="45720"/>
                      <a:pt x="6489365" y="45720"/>
                      <a:pt x="6346158" y="40640"/>
                    </a:cubicBezTo>
                    <a:cubicBezTo>
                      <a:pt x="6080961" y="33020"/>
                      <a:pt x="5810459" y="27940"/>
                      <a:pt x="5545262" y="27940"/>
                    </a:cubicBezTo>
                    <a:cubicBezTo>
                      <a:pt x="5359623" y="27940"/>
                      <a:pt x="5168681" y="31750"/>
                      <a:pt x="4983043" y="24130"/>
                    </a:cubicBezTo>
                    <a:lnTo>
                      <a:pt x="4930003" y="24130"/>
                    </a:lnTo>
                    <a:cubicBezTo>
                      <a:pt x="4776189" y="27940"/>
                      <a:pt x="4611766" y="33020"/>
                      <a:pt x="4452648" y="34290"/>
                    </a:cubicBezTo>
                    <a:cubicBezTo>
                      <a:pt x="4277617" y="35560"/>
                      <a:pt x="4107891" y="31750"/>
                      <a:pt x="3932860" y="30480"/>
                    </a:cubicBezTo>
                    <a:cubicBezTo>
                      <a:pt x="3768438" y="29210"/>
                      <a:pt x="3604015" y="27940"/>
                      <a:pt x="3444897" y="27940"/>
                    </a:cubicBezTo>
                    <a:cubicBezTo>
                      <a:pt x="3386553" y="27940"/>
                      <a:pt x="3333514" y="29210"/>
                      <a:pt x="3275171" y="27940"/>
                    </a:cubicBezTo>
                    <a:cubicBezTo>
                      <a:pt x="3073620" y="26670"/>
                      <a:pt x="989168" y="24130"/>
                      <a:pt x="782314" y="24130"/>
                    </a:cubicBezTo>
                    <a:cubicBezTo>
                      <a:pt x="601979" y="22860"/>
                      <a:pt x="421645" y="24130"/>
                      <a:pt x="241311" y="24130"/>
                    </a:cubicBezTo>
                    <a:cubicBezTo>
                      <a:pt x="145839" y="24130"/>
                      <a:pt x="45720" y="24130"/>
                      <a:pt x="21590" y="25400"/>
                    </a:cubicBezTo>
                    <a:cubicBezTo>
                      <a:pt x="20320" y="25400"/>
                      <a:pt x="21590" y="36830"/>
                      <a:pt x="22860" y="41910"/>
                    </a:cubicBezTo>
                    <a:cubicBezTo>
                      <a:pt x="26670" y="89402"/>
                      <a:pt x="31750" y="171151"/>
                      <a:pt x="34290" y="250345"/>
                    </a:cubicBezTo>
                    <a:cubicBezTo>
                      <a:pt x="36830" y="393405"/>
                      <a:pt x="38100" y="536466"/>
                      <a:pt x="38100" y="679526"/>
                    </a:cubicBezTo>
                    <a:cubicBezTo>
                      <a:pt x="38100" y="771494"/>
                      <a:pt x="36830" y="860906"/>
                      <a:pt x="35560" y="952874"/>
                    </a:cubicBezTo>
                    <a:cubicBezTo>
                      <a:pt x="34290" y="1042286"/>
                      <a:pt x="22860" y="2557194"/>
                      <a:pt x="21590" y="2644052"/>
                    </a:cubicBezTo>
                    <a:lnTo>
                      <a:pt x="21590" y="2812659"/>
                    </a:lnTo>
                    <a:cubicBezTo>
                      <a:pt x="21590" y="2940391"/>
                      <a:pt x="20320" y="3070679"/>
                      <a:pt x="20320" y="3198411"/>
                    </a:cubicBezTo>
                    <a:cubicBezTo>
                      <a:pt x="20320" y="3216294"/>
                      <a:pt x="19050" y="3231621"/>
                      <a:pt x="17780" y="3244760"/>
                    </a:cubicBezTo>
                    <a:close/>
                  </a:path>
                </a:pathLst>
              </a:custGeom>
              <a:solidFill>
                <a:srgbClr val="2F232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769" name="Google Shape;3769;p154"/>
            <p:cNvSpPr txBox="1"/>
            <p:nvPr/>
          </p:nvSpPr>
          <p:spPr>
            <a:xfrm>
              <a:off x="11139" y="8042"/>
              <a:ext cx="5566" cy="25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1665"/>
                <a:buFont typeface="Arial"/>
                <a:buNone/>
              </a:pPr>
              <a:endParaRPr sz="1665" b="0" i="0" u="none" strike="noStrike" cap="none">
                <a:solidFill>
                  <a:srgbClr val="004AAD"/>
                </a:solidFill>
                <a:latin typeface="Arial"/>
                <a:ea typeface="Arial"/>
                <a:cs typeface="Arial"/>
                <a:sym typeface="Arial"/>
              </a:endParaRPr>
            </a:p>
          </p:txBody>
        </p:sp>
        <p:pic>
          <p:nvPicPr>
            <p:cNvPr id="3770" name="Google Shape;3770;p154"/>
            <p:cNvPicPr preferRelativeResize="0"/>
            <p:nvPr/>
          </p:nvPicPr>
          <p:blipFill rotWithShape="1">
            <a:blip r:embed="rId15">
              <a:alphaModFix/>
            </a:blip>
            <a:srcRect/>
            <a:stretch/>
          </p:blipFill>
          <p:spPr>
            <a:xfrm rot="-10612434">
              <a:off x="10704" y="6623"/>
              <a:ext cx="5585" cy="1155"/>
            </a:xfrm>
            <a:prstGeom prst="rect">
              <a:avLst/>
            </a:prstGeom>
            <a:noFill/>
            <a:ln>
              <a:noFill/>
            </a:ln>
          </p:spPr>
        </p:pic>
        <p:sp>
          <p:nvSpPr>
            <p:cNvPr id="3771" name="Google Shape;3771;p154"/>
            <p:cNvSpPr txBox="1"/>
            <p:nvPr/>
          </p:nvSpPr>
          <p:spPr>
            <a:xfrm>
              <a:off x="10396" y="7050"/>
              <a:ext cx="5700" cy="3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2265"/>
                <a:buFont typeface="Arial"/>
                <a:buNone/>
              </a:pPr>
              <a:r>
                <a:rPr lang="en-US" sz="2665" b="1" i="0" u="none" strike="noStrike" cap="none">
                  <a:solidFill>
                    <a:srgbClr val="D94E49"/>
                  </a:solidFill>
                  <a:latin typeface="Lobster"/>
                  <a:ea typeface="Lobster"/>
                  <a:cs typeface="Lobster"/>
                  <a:sym typeface="Lobster"/>
                </a:rPr>
                <a:t>Yêu cầu đáp án</a:t>
              </a:r>
              <a:endParaRPr sz="2665" b="1" i="0" u="none" strike="noStrike" cap="none">
                <a:solidFill>
                  <a:srgbClr val="D94E49"/>
                </a:solidFill>
                <a:latin typeface="Lobster"/>
                <a:ea typeface="Lobster"/>
                <a:cs typeface="Lobster"/>
                <a:sym typeface="Lobster"/>
              </a:endParaRPr>
            </a:p>
          </p:txBody>
        </p:sp>
        <p:pic>
          <p:nvPicPr>
            <p:cNvPr id="3772" name="Google Shape;3772;p154"/>
            <p:cNvPicPr preferRelativeResize="0"/>
            <p:nvPr/>
          </p:nvPicPr>
          <p:blipFill rotWithShape="1">
            <a:blip r:embed="rId16">
              <a:alphaModFix/>
            </a:blip>
            <a:srcRect/>
            <a:stretch/>
          </p:blipFill>
          <p:spPr>
            <a:xfrm rot="498968">
              <a:off x="16006" y="6511"/>
              <a:ext cx="588" cy="654"/>
            </a:xfrm>
            <a:prstGeom prst="rect">
              <a:avLst/>
            </a:prstGeom>
            <a:noFill/>
            <a:ln>
              <a:noFill/>
            </a:ln>
          </p:spPr>
        </p:pic>
      </p:grpSp>
      <p:sp>
        <p:nvSpPr>
          <p:cNvPr id="3773" name="Google Shape;3773;p154"/>
          <p:cNvSpPr txBox="1"/>
          <p:nvPr/>
        </p:nvSpPr>
        <p:spPr>
          <a:xfrm>
            <a:off x="6019788" y="1807150"/>
            <a:ext cx="5203800" cy="4094400"/>
          </a:xfrm>
          <a:prstGeom prst="rect">
            <a:avLst/>
          </a:prstGeom>
          <a:noFill/>
          <a:ln>
            <a:noFill/>
          </a:ln>
        </p:spPr>
        <p:txBody>
          <a:bodyPr spcFirstLastPara="1" wrap="square" lIns="91425" tIns="45700" rIns="91425" bIns="45700" anchor="t" anchorCtr="0">
            <a:spAutoFit/>
          </a:bodyPr>
          <a:lstStyle/>
          <a:p>
            <a:pPr marL="457200" marR="0" lvl="0" indent="-355600" algn="l" rtl="0">
              <a:lnSpc>
                <a:spcPct val="150000"/>
              </a:lnSpc>
              <a:spcBef>
                <a:spcPts val="0"/>
              </a:spcBef>
              <a:spcAft>
                <a:spcPts val="0"/>
              </a:spcAft>
              <a:buClr>
                <a:srgbClr val="E58013"/>
              </a:buClr>
              <a:buSzPts val="2000"/>
              <a:buFont typeface="Arima Madurai"/>
              <a:buChar char="●"/>
            </a:pPr>
            <a:r>
              <a:rPr lang="en-US" sz="2000" b="1" i="0" strike="noStrike" cap="none">
                <a:solidFill>
                  <a:srgbClr val="E58013"/>
                </a:solidFill>
                <a:latin typeface="Arima Madurai"/>
                <a:ea typeface="Arima Madurai"/>
                <a:cs typeface="Arima Madurai"/>
                <a:sym typeface="Arima Madurai"/>
              </a:rPr>
              <a:t>Sai nhưng hợp lý</a:t>
            </a:r>
            <a:r>
              <a:rPr lang="en-US" sz="2000" b="1">
                <a:solidFill>
                  <a:srgbClr val="E58013"/>
                </a:solidFill>
                <a:latin typeface="Arima Madurai"/>
                <a:ea typeface="Arima Madurai"/>
                <a:cs typeface="Arima Madurai"/>
                <a:sym typeface="Arima Madurai"/>
              </a:rPr>
              <a:t> (không sai lộ liễu)</a:t>
            </a:r>
            <a:endParaRPr sz="2000" b="1" i="0" strike="noStrike" cap="none">
              <a:solidFill>
                <a:srgbClr val="E58013"/>
              </a:solidFill>
              <a:latin typeface="Arima Madurai"/>
              <a:ea typeface="Arima Madurai"/>
              <a:cs typeface="Arima Madurai"/>
              <a:sym typeface="Arima Madurai"/>
            </a:endParaRPr>
          </a:p>
          <a:p>
            <a:pPr marL="457200" marR="0" lvl="0" indent="-355600" algn="l" rtl="0">
              <a:lnSpc>
                <a:spcPct val="150000"/>
              </a:lnSpc>
              <a:spcBef>
                <a:spcPts val="0"/>
              </a:spcBef>
              <a:spcAft>
                <a:spcPts val="0"/>
              </a:spcAft>
              <a:buClr>
                <a:srgbClr val="E58013"/>
              </a:buClr>
              <a:buSzPts val="2000"/>
              <a:buFont typeface="Arima Madurai"/>
              <a:buChar char="●"/>
            </a:pPr>
            <a:r>
              <a:rPr lang="en-US" sz="2000" b="1" i="0" strike="noStrike" cap="none">
                <a:solidFill>
                  <a:srgbClr val="E58013"/>
                </a:solidFill>
                <a:latin typeface="Arima Madurai"/>
                <a:ea typeface="Arima Madurai"/>
                <a:cs typeface="Arima Madurai"/>
                <a:sym typeface="Arima Madurai"/>
              </a:rPr>
              <a:t>Không phải là phương án đúng một nửa.</a:t>
            </a:r>
            <a:endParaRPr sz="2000" b="1" i="0" strike="noStrike" cap="none">
              <a:solidFill>
                <a:srgbClr val="E58013"/>
              </a:solidFill>
              <a:latin typeface="Arima Madurai"/>
              <a:ea typeface="Arima Madurai"/>
              <a:cs typeface="Arima Madurai"/>
              <a:sym typeface="Arima Madurai"/>
            </a:endParaRPr>
          </a:p>
          <a:p>
            <a:pPr marL="457200" marR="0" lvl="0" indent="-355600" algn="l" rtl="0">
              <a:lnSpc>
                <a:spcPct val="150000"/>
              </a:lnSpc>
              <a:spcBef>
                <a:spcPts val="0"/>
              </a:spcBef>
              <a:spcAft>
                <a:spcPts val="0"/>
              </a:spcAft>
              <a:buClr>
                <a:srgbClr val="E58013"/>
              </a:buClr>
              <a:buSzPts val="2000"/>
              <a:buFont typeface="Arima Madurai"/>
              <a:buChar char="●"/>
            </a:pPr>
            <a:r>
              <a:rPr lang="en-US" sz="2000" b="1" i="0" strike="noStrike" cap="none">
                <a:solidFill>
                  <a:srgbClr val="E58013"/>
                </a:solidFill>
                <a:latin typeface="Arima Madurai"/>
                <a:ea typeface="Arima Madurai"/>
                <a:cs typeface="Arima Madurai"/>
                <a:sym typeface="Arima Madurai"/>
              </a:rPr>
              <a:t>Có cấu trúc ngữ pháp giống như đáp án.</a:t>
            </a:r>
            <a:endParaRPr sz="2000" b="1" i="0" strike="noStrike" cap="none">
              <a:solidFill>
                <a:srgbClr val="E58013"/>
              </a:solidFill>
              <a:latin typeface="Arima Madurai"/>
              <a:ea typeface="Arima Madurai"/>
              <a:cs typeface="Arima Madurai"/>
              <a:sym typeface="Arima Madurai"/>
            </a:endParaRPr>
          </a:p>
          <a:p>
            <a:pPr marL="457200" marR="0" lvl="0" indent="-355600" algn="l" rtl="0">
              <a:lnSpc>
                <a:spcPct val="150000"/>
              </a:lnSpc>
              <a:spcBef>
                <a:spcPts val="0"/>
              </a:spcBef>
              <a:spcAft>
                <a:spcPts val="0"/>
              </a:spcAft>
              <a:buClr>
                <a:srgbClr val="E58013"/>
              </a:buClr>
              <a:buSzPts val="2000"/>
              <a:buFont typeface="Arima Madurai"/>
              <a:buChar char="●"/>
            </a:pPr>
            <a:r>
              <a:rPr lang="en-US" sz="2000" b="1" i="0" strike="noStrike" cap="none">
                <a:solidFill>
                  <a:srgbClr val="E58013"/>
                </a:solidFill>
                <a:latin typeface="Arima Madurai"/>
                <a:ea typeface="Arima Madurai"/>
                <a:cs typeface="Arima Madurai"/>
                <a:sym typeface="Arima Madurai"/>
              </a:rPr>
              <a:t>Cách tốt nhất để tạo phương án nhiễu là dựa trên những khái niệm chung hay những khái niệm sai</a:t>
            </a:r>
            <a:r>
              <a:rPr lang="en-US" sz="2000" b="1">
                <a:solidFill>
                  <a:srgbClr val="E58013"/>
                </a:solidFill>
                <a:latin typeface="Arima Madurai"/>
                <a:ea typeface="Arima Madurai"/>
                <a:cs typeface="Arima Madurai"/>
                <a:sym typeface="Arima Madurai"/>
              </a:rPr>
              <a:t> </a:t>
            </a:r>
            <a:r>
              <a:rPr lang="en-US" sz="2000" b="1" i="0" strike="noStrike" cap="none">
                <a:solidFill>
                  <a:srgbClr val="E58013"/>
                </a:solidFill>
                <a:latin typeface="Arima Madurai"/>
                <a:ea typeface="Arima Madurai"/>
                <a:cs typeface="Arima Madurai"/>
                <a:sym typeface="Arima Madurai"/>
              </a:rPr>
              <a:t>(d</a:t>
            </a:r>
            <a:r>
              <a:rPr lang="en-US" sz="2000" b="1">
                <a:solidFill>
                  <a:srgbClr val="E58013"/>
                </a:solidFill>
                <a:latin typeface="Arima Madurai"/>
                <a:ea typeface="Arima Madurai"/>
                <a:cs typeface="Arima Madurai"/>
                <a:sym typeface="Arima Madurai"/>
              </a:rPr>
              <a:t>ựa trên những nhầm lẫn thường thấy của HS)</a:t>
            </a:r>
            <a:endParaRPr sz="2000" b="1" i="0" strike="noStrike" cap="none">
              <a:solidFill>
                <a:srgbClr val="E58013"/>
              </a:solidFill>
              <a:latin typeface="Arima Madurai"/>
              <a:ea typeface="Arima Madurai"/>
              <a:cs typeface="Arima Madurai"/>
              <a:sym typeface="Arima Madurai"/>
            </a:endParaRPr>
          </a:p>
          <a:p>
            <a:pPr marL="457200" marR="0" lvl="0" indent="-355600" algn="l" rtl="0">
              <a:lnSpc>
                <a:spcPct val="150000"/>
              </a:lnSpc>
              <a:spcBef>
                <a:spcPts val="0"/>
              </a:spcBef>
              <a:spcAft>
                <a:spcPts val="0"/>
              </a:spcAft>
              <a:buClr>
                <a:srgbClr val="E58013"/>
              </a:buClr>
              <a:buSzPts val="2000"/>
              <a:buFont typeface="Arima Madurai"/>
              <a:buChar char="●"/>
            </a:pPr>
            <a:r>
              <a:rPr lang="en-US" sz="2000" b="1" i="0" strike="noStrike" cap="none">
                <a:solidFill>
                  <a:srgbClr val="E58013"/>
                </a:solidFill>
                <a:latin typeface="Arima Madurai"/>
                <a:ea typeface="Arima Madurai"/>
                <a:cs typeface="Arima Madurai"/>
                <a:sym typeface="Arima Madurai"/>
              </a:rPr>
              <a:t>Một câu nhiễu không có thí sinh nào lựa chọn là câu nhiễu không có tác dụng.</a:t>
            </a:r>
            <a:endParaRPr sz="2000" b="1" i="0" strike="noStrike" cap="none">
              <a:solidFill>
                <a:srgbClr val="E58013"/>
              </a:solidFill>
              <a:latin typeface="Arima Madurai"/>
              <a:ea typeface="Arima Madurai"/>
              <a:cs typeface="Arima Madurai"/>
              <a:sym typeface="Arima Madurai"/>
            </a:endParaRPr>
          </a:p>
        </p:txBody>
      </p:sp>
      <p:sp>
        <p:nvSpPr>
          <p:cNvPr id="3774" name="Google Shape;3774;p154"/>
          <p:cNvSpPr txBox="1"/>
          <p:nvPr/>
        </p:nvSpPr>
        <p:spPr>
          <a:xfrm>
            <a:off x="886551" y="2590175"/>
            <a:ext cx="4005000" cy="1785600"/>
          </a:xfrm>
          <a:prstGeom prst="rect">
            <a:avLst/>
          </a:prstGeom>
          <a:noFill/>
          <a:ln>
            <a:noFill/>
          </a:ln>
        </p:spPr>
        <p:txBody>
          <a:bodyPr spcFirstLastPara="1" wrap="square" lIns="91425" tIns="45700" rIns="91425" bIns="45700" anchor="t" anchorCtr="0">
            <a:spAutoFit/>
          </a:bodyPr>
          <a:lstStyle/>
          <a:p>
            <a:pPr marL="457200" marR="0" lvl="1" indent="0" algn="l" rtl="0">
              <a:lnSpc>
                <a:spcPct val="15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a:ea typeface="Arima Madurai"/>
                <a:cs typeface="Arima Madurai"/>
                <a:sym typeface="Arima Madurai"/>
              </a:rPr>
              <a:t>- Có cùng độ dài, ngôn ngữ với các phương án nhiễu.</a:t>
            </a:r>
            <a:endParaRPr sz="2000" b="1" i="0" u="none" strike="noStrike" cap="none">
              <a:solidFill>
                <a:schemeClr val="dk1"/>
              </a:solidFill>
              <a:latin typeface="Arima Madurai"/>
              <a:ea typeface="Arima Madurai"/>
              <a:cs typeface="Arima Madurai"/>
              <a:sym typeface="Arima Madurai"/>
            </a:endParaRPr>
          </a:p>
          <a:p>
            <a:pPr marL="457200" marR="0" lvl="1" indent="0" algn="l" rtl="0">
              <a:lnSpc>
                <a:spcPct val="15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a:ea typeface="Arima Madurai"/>
                <a:cs typeface="Arima Madurai"/>
                <a:sym typeface="Arima Madurai"/>
              </a:rPr>
              <a:t>- Phải là đúng hoặc là câu trả lời tốt nhất.</a:t>
            </a:r>
            <a:endParaRPr sz="2000" b="1" i="0" u="none" strike="noStrike" cap="none">
              <a:solidFill>
                <a:schemeClr val="dk1"/>
              </a:solidFill>
              <a:latin typeface="Arima Madurai"/>
              <a:ea typeface="Arima Madurai"/>
              <a:cs typeface="Arima Madurai"/>
              <a:sym typeface="Arima Madurai"/>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78"/>
        <p:cNvGrpSpPr/>
        <p:nvPr/>
      </p:nvGrpSpPr>
      <p:grpSpPr>
        <a:xfrm>
          <a:off x="0" y="0"/>
          <a:ext cx="0" cy="0"/>
          <a:chOff x="0" y="0"/>
          <a:chExt cx="0" cy="0"/>
        </a:xfrm>
      </p:grpSpPr>
      <p:sp>
        <p:nvSpPr>
          <p:cNvPr id="3779" name="Google Shape;3779;p155"/>
          <p:cNvSpPr/>
          <p:nvPr/>
        </p:nvSpPr>
        <p:spPr>
          <a:xfrm>
            <a:off x="679925" y="2308850"/>
            <a:ext cx="4562400" cy="3987889"/>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107950" marR="0" lvl="0" indent="0" algn="just" rtl="0">
              <a:lnSpc>
                <a:spcPct val="150000"/>
              </a:lnSpc>
              <a:spcBef>
                <a:spcPts val="0"/>
              </a:spcBef>
              <a:spcAft>
                <a:spcPts val="0"/>
              </a:spcAft>
              <a:buClr>
                <a:srgbClr val="E30000"/>
              </a:buClr>
              <a:buSzPts val="1900"/>
              <a:buFont typeface="Arima Madurai"/>
              <a:buNone/>
            </a:pPr>
            <a:r>
              <a:rPr lang="en-US" sz="1900" b="1" i="0" u="none" strike="noStrike" cap="none">
                <a:solidFill>
                  <a:srgbClr val="E30000"/>
                </a:solidFill>
                <a:latin typeface="Arima Madurai"/>
                <a:ea typeface="Arima Madurai"/>
                <a:cs typeface="Arima Madurai"/>
                <a:sym typeface="Arima Madurai"/>
              </a:rPr>
              <a:t>Tránh phương án không đồng nhất</a:t>
            </a:r>
            <a:endParaRPr sz="19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900"/>
              <a:buFont typeface="Arial"/>
              <a:buNone/>
            </a:pPr>
            <a:r>
              <a:rPr lang="en-US" sz="1900" b="1" i="0" u="none" strike="noStrike" cap="none">
                <a:solidFill>
                  <a:schemeClr val="dk2"/>
                </a:solidFill>
                <a:latin typeface="Arima Madurai"/>
                <a:ea typeface="Arima Madurai"/>
                <a:cs typeface="Arima Madurai"/>
                <a:sym typeface="Arima Madurai"/>
              </a:rPr>
              <a:t>- Một hoặc nhiều phương án hoàn toàn khác nhau về nội dung hoặc hình thức so với các phương án khác.</a:t>
            </a:r>
            <a:endParaRPr sz="1900" b="1" i="0" u="none" strike="noStrike" cap="none">
              <a:solidFill>
                <a:schemeClr val="dk2"/>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900"/>
              <a:buFont typeface="Arial"/>
              <a:buNone/>
            </a:pPr>
            <a:r>
              <a:rPr lang="en-US" sz="1900" b="1" i="0" u="none" strike="noStrike" cap="none">
                <a:solidFill>
                  <a:schemeClr val="dk2"/>
                </a:solidFill>
                <a:latin typeface="Arima Madurai"/>
                <a:ea typeface="Arima Madurai"/>
                <a:cs typeface="Arima Madurai"/>
                <a:sym typeface="Arima Madurai"/>
              </a:rPr>
              <a:t>- Lỗi này khiến cho trọng tâm của câu hỏi không rõ ràng.</a:t>
            </a:r>
            <a:endParaRPr sz="1900" b="1" i="0" u="none" strike="noStrike" cap="none">
              <a:solidFill>
                <a:schemeClr val="dk2"/>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900"/>
              <a:buFont typeface="Arial"/>
              <a:buNone/>
            </a:pPr>
            <a:r>
              <a:rPr lang="en-US" sz="1900" b="1" i="0" u="none" strike="noStrike" cap="none">
                <a:solidFill>
                  <a:schemeClr val="dk2"/>
                </a:solidFill>
                <a:latin typeface="Arima Madurai"/>
                <a:ea typeface="Arima Madurai"/>
                <a:cs typeface="Arima Madurai"/>
                <a:sym typeface="Arima Madurai"/>
              </a:rPr>
              <a:t>- Tất cả các phương án nên được rút ra từ cùng một khung tham chiếu.</a:t>
            </a:r>
            <a:endParaRPr sz="1900" b="1" i="0" u="none" strike="noStrike" cap="none">
              <a:solidFill>
                <a:schemeClr val="dk2"/>
              </a:solidFill>
              <a:latin typeface="Arima Madurai"/>
              <a:ea typeface="Arima Madurai"/>
              <a:cs typeface="Arima Madurai"/>
              <a:sym typeface="Arima Madurai"/>
            </a:endParaRPr>
          </a:p>
        </p:txBody>
      </p:sp>
      <p:grpSp>
        <p:nvGrpSpPr>
          <p:cNvPr id="3780" name="Google Shape;3780;p155"/>
          <p:cNvGrpSpPr/>
          <p:nvPr/>
        </p:nvGrpSpPr>
        <p:grpSpPr>
          <a:xfrm>
            <a:off x="5753504" y="467093"/>
            <a:ext cx="5811069" cy="5567352"/>
            <a:chOff x="5990" y="2209"/>
            <a:chExt cx="7162" cy="7811"/>
          </a:xfrm>
        </p:grpSpPr>
        <p:sp>
          <p:nvSpPr>
            <p:cNvPr id="3781" name="Google Shape;3781;p155"/>
            <p:cNvSpPr/>
            <p:nvPr/>
          </p:nvSpPr>
          <p:spPr>
            <a:xfrm rot="-300000">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82" name="Google Shape;3782;p155"/>
            <p:cNvSpPr/>
            <p:nvPr/>
          </p:nvSpPr>
          <p:spPr>
            <a:xfrm>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783" name="Google Shape;3783;p155"/>
          <p:cNvGrpSpPr/>
          <p:nvPr/>
        </p:nvGrpSpPr>
        <p:grpSpPr>
          <a:xfrm>
            <a:off x="5753494" y="396148"/>
            <a:ext cx="1954667" cy="653519"/>
            <a:chOff x="10090" y="1124"/>
            <a:chExt cx="3079" cy="1029"/>
          </a:xfrm>
        </p:grpSpPr>
        <p:pic>
          <p:nvPicPr>
            <p:cNvPr id="3784" name="Google Shape;3784;p155"/>
            <p:cNvPicPr preferRelativeResize="0"/>
            <p:nvPr/>
          </p:nvPicPr>
          <p:blipFill rotWithShape="1">
            <a:blip r:embed="rId4">
              <a:alphaModFix/>
            </a:blip>
            <a:srcRect/>
            <a:stretch/>
          </p:blipFill>
          <p:spPr>
            <a:xfrm rot="-10612659">
              <a:off x="10111" y="1206"/>
              <a:ext cx="3036" cy="865"/>
            </a:xfrm>
            <a:prstGeom prst="rect">
              <a:avLst/>
            </a:prstGeom>
            <a:noFill/>
            <a:ln>
              <a:noFill/>
            </a:ln>
          </p:spPr>
        </p:pic>
        <p:sp>
          <p:nvSpPr>
            <p:cNvPr id="3785" name="Google Shape;3785;p155"/>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786" name="Google Shape;3786;p155"/>
          <p:cNvSpPr txBox="1"/>
          <p:nvPr/>
        </p:nvSpPr>
        <p:spPr>
          <a:xfrm>
            <a:off x="6247638" y="1049675"/>
            <a:ext cx="4822800" cy="44022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Sách đỏ Việt Nam năm 2007 thống kê, tổng số các loài động vật, thực vật hoang dã đang bị đe dọa của Việt Nam là 882 loài.</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(Theo tainguyenmoitruong.com.vn)</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Từ “sách đỏ” trong đoạn văn trên dùng để chỉ loại sách nào sau đây?</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A. Sách nêu tên các loài động thực vật có nguy cơ tuyệt chủng</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B. Sách trình bày về một vấn đề chính trị, kinh tế, văn hóa quan trọng</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C. Sách quý</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D. Sách có nội dung bảo vệ môi trường </a:t>
            </a:r>
            <a:endParaRPr sz="2000" b="1" i="0" u="none" strike="noStrike" cap="none">
              <a:solidFill>
                <a:schemeClr val="dk2"/>
              </a:solidFill>
              <a:latin typeface="Arima Madurai"/>
              <a:ea typeface="Arima Madurai"/>
              <a:cs typeface="Arima Madurai"/>
              <a:sym typeface="Arima Madurai"/>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90"/>
        <p:cNvGrpSpPr/>
        <p:nvPr/>
      </p:nvGrpSpPr>
      <p:grpSpPr>
        <a:xfrm>
          <a:off x="0" y="0"/>
          <a:ext cx="0" cy="0"/>
          <a:chOff x="0" y="0"/>
          <a:chExt cx="0" cy="0"/>
        </a:xfrm>
      </p:grpSpPr>
      <p:sp>
        <p:nvSpPr>
          <p:cNvPr id="3791" name="Google Shape;3791;p156"/>
          <p:cNvSpPr/>
          <p:nvPr/>
        </p:nvSpPr>
        <p:spPr>
          <a:xfrm>
            <a:off x="679925" y="2308850"/>
            <a:ext cx="4562400" cy="39879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107950" marR="0" lvl="0" indent="0" algn="just" rtl="0">
              <a:lnSpc>
                <a:spcPct val="150000"/>
              </a:lnSpc>
              <a:spcBef>
                <a:spcPts val="0"/>
              </a:spcBef>
              <a:spcAft>
                <a:spcPts val="0"/>
              </a:spcAft>
              <a:buClr>
                <a:srgbClr val="E30000"/>
              </a:buClr>
              <a:buSzPts val="1900"/>
              <a:buFont typeface="Arima Madurai"/>
              <a:buNone/>
            </a:pPr>
            <a:r>
              <a:rPr lang="en-US" sz="1900" b="1">
                <a:solidFill>
                  <a:srgbClr val="E30000"/>
                </a:solidFill>
                <a:latin typeface="Arima Madurai"/>
                <a:ea typeface="Arima Madurai"/>
                <a:cs typeface="Arima Madurai"/>
                <a:sym typeface="Arima Madurai"/>
              </a:rPr>
              <a:t>Cách sửa</a:t>
            </a:r>
            <a:endParaRPr sz="19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900"/>
              <a:buFont typeface="Arial"/>
              <a:buNone/>
            </a:pPr>
            <a:r>
              <a:rPr lang="en-US" sz="1900" b="1" i="0" u="none" strike="noStrike" cap="none">
                <a:solidFill>
                  <a:schemeClr val="dk2"/>
                </a:solidFill>
                <a:latin typeface="Arima Madurai"/>
                <a:ea typeface="Arima Madurai"/>
                <a:cs typeface="Arima Madurai"/>
                <a:sym typeface="Arima Madurai"/>
              </a:rPr>
              <a:t>- Tất cả các phương án nên được rút ra từ cùng một khung tham chiếu.</a:t>
            </a:r>
            <a:endParaRPr sz="1900" b="1" i="0" u="none" strike="noStrike" cap="none">
              <a:solidFill>
                <a:schemeClr val="dk2"/>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900"/>
              <a:buFont typeface="Arial"/>
              <a:buNone/>
            </a:pPr>
            <a:r>
              <a:rPr lang="en-US" sz="1900" b="1">
                <a:solidFill>
                  <a:schemeClr val="dk2"/>
                </a:solidFill>
                <a:latin typeface="Arima Madurai"/>
                <a:ea typeface="Arima Madurai"/>
                <a:cs typeface="Arima Madurai"/>
                <a:sym typeface="Arima Madurai"/>
              </a:rPr>
              <a:t>- Nếu các phương án có tham chiếu khác nhau, ưu tiên các phương án nhiễu mà học sinh dễ nhầm lẫn</a:t>
            </a:r>
            <a:endParaRPr sz="1900" b="1">
              <a:solidFill>
                <a:schemeClr val="dk2"/>
              </a:solidFill>
              <a:latin typeface="Arima Madurai"/>
              <a:ea typeface="Arima Madurai"/>
              <a:cs typeface="Arima Madurai"/>
              <a:sym typeface="Arima Madurai"/>
            </a:endParaRPr>
          </a:p>
        </p:txBody>
      </p:sp>
      <p:grpSp>
        <p:nvGrpSpPr>
          <p:cNvPr id="3792" name="Google Shape;3792;p156"/>
          <p:cNvGrpSpPr/>
          <p:nvPr/>
        </p:nvGrpSpPr>
        <p:grpSpPr>
          <a:xfrm>
            <a:off x="5474950" y="454075"/>
            <a:ext cx="6323325" cy="6074700"/>
            <a:chOff x="5990" y="2180"/>
            <a:chExt cx="7200" cy="7800"/>
          </a:xfrm>
        </p:grpSpPr>
        <p:sp>
          <p:nvSpPr>
            <p:cNvPr id="3793" name="Google Shape;3793;p156"/>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94" name="Google Shape;3794;p156"/>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795" name="Google Shape;3795;p156"/>
          <p:cNvGrpSpPr/>
          <p:nvPr/>
        </p:nvGrpSpPr>
        <p:grpSpPr>
          <a:xfrm>
            <a:off x="5543947" y="375288"/>
            <a:ext cx="1954967" cy="653778"/>
            <a:chOff x="10089" y="1124"/>
            <a:chExt cx="3079" cy="1029"/>
          </a:xfrm>
        </p:grpSpPr>
        <p:pic>
          <p:nvPicPr>
            <p:cNvPr id="3796" name="Google Shape;3796;p156"/>
            <p:cNvPicPr preferRelativeResize="0"/>
            <p:nvPr/>
          </p:nvPicPr>
          <p:blipFill rotWithShape="1">
            <a:blip r:embed="rId4">
              <a:alphaModFix/>
            </a:blip>
            <a:srcRect/>
            <a:stretch/>
          </p:blipFill>
          <p:spPr>
            <a:xfrm rot="-10611973">
              <a:off x="10110" y="1206"/>
              <a:ext cx="3037" cy="865"/>
            </a:xfrm>
            <a:prstGeom prst="rect">
              <a:avLst/>
            </a:prstGeom>
            <a:noFill/>
            <a:ln>
              <a:noFill/>
            </a:ln>
          </p:spPr>
        </p:pic>
        <p:sp>
          <p:nvSpPr>
            <p:cNvPr id="3797" name="Google Shape;3797;p156"/>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798" name="Google Shape;3798;p156"/>
          <p:cNvSpPr txBox="1"/>
          <p:nvPr/>
        </p:nvSpPr>
        <p:spPr>
          <a:xfrm>
            <a:off x="5997850" y="1029075"/>
            <a:ext cx="5347200" cy="47100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Sách đỏ Việt Nam năm 2007 thống kê, tổng số các loài động vật, thực vật hoang dã đang bị đe dọa của Việt Nam là 882 loài.</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(Theo tainguyenmoitruong.com.vn)</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Từ “sách đỏ” trong đoạn văn trên dùng để chỉ loại sách nào sau đây?</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A. Sách nêu tên các loài động thực vật có nguy cơ tuyệt chủng</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B. Sách </a:t>
            </a:r>
            <a:r>
              <a:rPr lang="en-US" sz="2000" b="1">
                <a:solidFill>
                  <a:schemeClr val="dk2"/>
                </a:solidFill>
                <a:latin typeface="Arima Madurai"/>
                <a:ea typeface="Arima Madurai"/>
                <a:cs typeface="Arima Madurai"/>
                <a:sym typeface="Arima Madurai"/>
              </a:rPr>
              <a:t>nêu tên các loài động, thực vật có giá trị kinh tế cao</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C. S</a:t>
            </a:r>
            <a:r>
              <a:rPr lang="en-US" sz="2000" b="1">
                <a:solidFill>
                  <a:schemeClr val="dk2"/>
                </a:solidFill>
                <a:latin typeface="Arima Madurai"/>
                <a:ea typeface="Arima Madurai"/>
                <a:cs typeface="Arima Madurai"/>
                <a:sym typeface="Arima Madurai"/>
              </a:rPr>
              <a:t>ách nêu tên các loài động, thực vật bị săn bắn với số lượng lớn</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D. Sách </a:t>
            </a:r>
            <a:r>
              <a:rPr lang="en-US" sz="2000" b="1">
                <a:solidFill>
                  <a:schemeClr val="dk2"/>
                </a:solidFill>
                <a:latin typeface="Arima Madurai"/>
                <a:ea typeface="Arima Madurai"/>
                <a:cs typeface="Arima Madurai"/>
                <a:sym typeface="Arima Madurai"/>
              </a:rPr>
              <a:t>nêu tên các loài động, thực vật có màu đỏ</a:t>
            </a:r>
            <a:r>
              <a:rPr lang="en-US" sz="2000" b="1" i="0" u="none" strike="noStrike" cap="none">
                <a:solidFill>
                  <a:schemeClr val="dk2"/>
                </a:solidFill>
                <a:latin typeface="Arima Madurai"/>
                <a:ea typeface="Arima Madurai"/>
                <a:cs typeface="Arima Madurai"/>
                <a:sym typeface="Arima Madurai"/>
              </a:rPr>
              <a:t> </a:t>
            </a:r>
            <a:endParaRPr sz="2000" b="1" i="0" u="none" strike="noStrike" cap="none">
              <a:solidFill>
                <a:schemeClr val="dk2"/>
              </a:solidFill>
              <a:latin typeface="Arima Madurai"/>
              <a:ea typeface="Arima Madurai"/>
              <a:cs typeface="Arima Madurai"/>
              <a:sym typeface="Arima Madurai"/>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02"/>
        <p:cNvGrpSpPr/>
        <p:nvPr/>
      </p:nvGrpSpPr>
      <p:grpSpPr>
        <a:xfrm>
          <a:off x="0" y="0"/>
          <a:ext cx="0" cy="0"/>
          <a:chOff x="0" y="0"/>
          <a:chExt cx="0" cy="0"/>
        </a:xfrm>
      </p:grpSpPr>
      <p:sp>
        <p:nvSpPr>
          <p:cNvPr id="3803" name="Google Shape;3803;p157"/>
          <p:cNvSpPr/>
          <p:nvPr/>
        </p:nvSpPr>
        <p:spPr>
          <a:xfrm>
            <a:off x="453500" y="2681975"/>
            <a:ext cx="4416900" cy="2913328"/>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2200"/>
              <a:buFont typeface="Arial"/>
              <a:buNone/>
            </a:pPr>
            <a:r>
              <a:rPr lang="en-US" sz="2200" b="1" i="0" u="none" strike="noStrike" cap="none">
                <a:solidFill>
                  <a:srgbClr val="E30000"/>
                </a:solidFill>
                <a:latin typeface="Arima Madurai"/>
                <a:ea typeface="Arima Madurai"/>
                <a:cs typeface="Arima Madurai"/>
                <a:sym typeface="Arima Madurai"/>
              </a:rPr>
              <a:t> Tránh các phương án nhiễu quá lộ</a:t>
            </a:r>
            <a:endParaRPr sz="22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2200"/>
              <a:buFont typeface="Arial"/>
              <a:buNone/>
            </a:pPr>
            <a:r>
              <a:rPr lang="en-US" sz="2200" b="1" i="0" u="none" strike="noStrike" cap="none">
                <a:solidFill>
                  <a:schemeClr val="dk2"/>
                </a:solidFill>
                <a:latin typeface="Arima Madurai"/>
                <a:ea typeface="Arima Madurai"/>
                <a:cs typeface="Arima Madurai"/>
                <a:sym typeface="Arima Madurai"/>
              </a:rPr>
              <a:t>=&gt; Lỗi này khiến học sinh có thể dễ dàng suy đoán đáp án đúng (kể cả không có kiến thức).</a:t>
            </a:r>
            <a:endParaRPr sz="2200" b="1" i="0" u="none" strike="noStrike" cap="none">
              <a:solidFill>
                <a:schemeClr val="dk2"/>
              </a:solidFill>
              <a:latin typeface="Arima Madurai"/>
              <a:ea typeface="Arima Madurai"/>
              <a:cs typeface="Arima Madurai"/>
              <a:sym typeface="Arima Madurai"/>
            </a:endParaRPr>
          </a:p>
        </p:txBody>
      </p:sp>
      <p:grpSp>
        <p:nvGrpSpPr>
          <p:cNvPr id="3804" name="Google Shape;3804;p157"/>
          <p:cNvGrpSpPr/>
          <p:nvPr/>
        </p:nvGrpSpPr>
        <p:grpSpPr>
          <a:xfrm>
            <a:off x="5312012" y="1256291"/>
            <a:ext cx="5950944" cy="4940375"/>
            <a:chOff x="5990" y="2209"/>
            <a:chExt cx="7162" cy="7811"/>
          </a:xfrm>
        </p:grpSpPr>
        <p:sp>
          <p:nvSpPr>
            <p:cNvPr id="3805" name="Google Shape;3805;p157"/>
            <p:cNvSpPr/>
            <p:nvPr/>
          </p:nvSpPr>
          <p:spPr>
            <a:xfrm rot="-300000">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06" name="Google Shape;3806;p157"/>
            <p:cNvSpPr/>
            <p:nvPr/>
          </p:nvSpPr>
          <p:spPr>
            <a:xfrm>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07" name="Google Shape;3807;p157"/>
          <p:cNvGrpSpPr/>
          <p:nvPr/>
        </p:nvGrpSpPr>
        <p:grpSpPr>
          <a:xfrm>
            <a:off x="5829729" y="1601058"/>
            <a:ext cx="1954667" cy="653519"/>
            <a:chOff x="10090" y="1124"/>
            <a:chExt cx="3079" cy="1029"/>
          </a:xfrm>
        </p:grpSpPr>
        <p:pic>
          <p:nvPicPr>
            <p:cNvPr id="3808" name="Google Shape;3808;p157"/>
            <p:cNvPicPr preferRelativeResize="0"/>
            <p:nvPr/>
          </p:nvPicPr>
          <p:blipFill rotWithShape="1">
            <a:blip r:embed="rId4">
              <a:alphaModFix/>
            </a:blip>
            <a:srcRect/>
            <a:stretch/>
          </p:blipFill>
          <p:spPr>
            <a:xfrm rot="-10612659">
              <a:off x="10111" y="1206"/>
              <a:ext cx="3036" cy="865"/>
            </a:xfrm>
            <a:prstGeom prst="rect">
              <a:avLst/>
            </a:prstGeom>
            <a:noFill/>
            <a:ln>
              <a:noFill/>
            </a:ln>
          </p:spPr>
        </p:pic>
        <p:sp>
          <p:nvSpPr>
            <p:cNvPr id="3809" name="Google Shape;3809;p157"/>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10" name="Google Shape;3810;p157"/>
          <p:cNvSpPr txBox="1"/>
          <p:nvPr/>
        </p:nvSpPr>
        <p:spPr>
          <a:xfrm>
            <a:off x="6050525" y="2360825"/>
            <a:ext cx="4748100" cy="29216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Bài thơ “Mùa xuân nho nhỏ” của tác giả Thanh Hải được sáng tác vào năm bao nhiêu?</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A. 1980</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B. 938 </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C. 2022</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D. 1725</a:t>
            </a:r>
            <a:endParaRPr sz="2300" b="1" i="0" u="none" strike="noStrike" cap="none">
              <a:solidFill>
                <a:schemeClr val="dk2"/>
              </a:solidFill>
              <a:latin typeface="Arima Madurai"/>
              <a:ea typeface="Arima Madurai"/>
              <a:cs typeface="Arima Madurai"/>
              <a:sym typeface="Arima Madurai"/>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14"/>
        <p:cNvGrpSpPr/>
        <p:nvPr/>
      </p:nvGrpSpPr>
      <p:grpSpPr>
        <a:xfrm>
          <a:off x="0" y="0"/>
          <a:ext cx="0" cy="0"/>
          <a:chOff x="0" y="0"/>
          <a:chExt cx="0" cy="0"/>
        </a:xfrm>
      </p:grpSpPr>
      <p:sp>
        <p:nvSpPr>
          <p:cNvPr id="3815" name="Google Shape;3815;p158"/>
          <p:cNvSpPr/>
          <p:nvPr/>
        </p:nvSpPr>
        <p:spPr>
          <a:xfrm>
            <a:off x="453500" y="2681975"/>
            <a:ext cx="4416900" cy="29133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2200"/>
              <a:buFont typeface="Arial"/>
              <a:buNone/>
            </a:pPr>
            <a:r>
              <a:rPr lang="en-US" sz="2200" b="1">
                <a:solidFill>
                  <a:srgbClr val="E30000"/>
                </a:solidFill>
                <a:latin typeface="Arima Madurai"/>
                <a:ea typeface="Arima Madurai"/>
                <a:cs typeface="Arima Madurai"/>
                <a:sym typeface="Arima Madurai"/>
              </a:rPr>
              <a:t>Cách sửa</a:t>
            </a:r>
            <a:endParaRPr sz="22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2200"/>
              <a:buFont typeface="Arial"/>
              <a:buNone/>
            </a:pPr>
            <a:r>
              <a:rPr lang="en-US" sz="2200" b="1" i="0" u="none" strike="noStrike" cap="none">
                <a:solidFill>
                  <a:schemeClr val="dk2"/>
                </a:solidFill>
                <a:latin typeface="Arima Madurai"/>
                <a:ea typeface="Arima Madurai"/>
                <a:cs typeface="Arima Madurai"/>
                <a:sym typeface="Arima Madurai"/>
              </a:rPr>
              <a:t>=&gt; </a:t>
            </a:r>
            <a:r>
              <a:rPr lang="en-US" sz="2200" b="1">
                <a:solidFill>
                  <a:schemeClr val="dk2"/>
                </a:solidFill>
                <a:latin typeface="Arima Madurai"/>
                <a:ea typeface="Arima Madurai"/>
                <a:cs typeface="Arima Madurai"/>
                <a:sym typeface="Arima Madurai"/>
              </a:rPr>
              <a:t>để các mốc thời gian tương tự nhau theo một quy luật, đáp án không nên ở đầu hay cuối dãy số.</a:t>
            </a:r>
            <a:endParaRPr sz="2200" b="1" i="0" u="none" strike="noStrike" cap="none">
              <a:solidFill>
                <a:schemeClr val="dk2"/>
              </a:solidFill>
              <a:latin typeface="Arima Madurai"/>
              <a:ea typeface="Arima Madurai"/>
              <a:cs typeface="Arima Madurai"/>
              <a:sym typeface="Arima Madurai"/>
            </a:endParaRPr>
          </a:p>
        </p:txBody>
      </p:sp>
      <p:grpSp>
        <p:nvGrpSpPr>
          <p:cNvPr id="3816" name="Google Shape;3816;p158"/>
          <p:cNvGrpSpPr/>
          <p:nvPr/>
        </p:nvGrpSpPr>
        <p:grpSpPr>
          <a:xfrm>
            <a:off x="5312013" y="1238034"/>
            <a:ext cx="5982926" cy="4933118"/>
            <a:chOff x="5990" y="2180"/>
            <a:chExt cx="7200" cy="7800"/>
          </a:xfrm>
        </p:grpSpPr>
        <p:sp>
          <p:nvSpPr>
            <p:cNvPr id="3817" name="Google Shape;3817;p158"/>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18" name="Google Shape;3818;p158"/>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19" name="Google Shape;3819;p158"/>
          <p:cNvGrpSpPr/>
          <p:nvPr/>
        </p:nvGrpSpPr>
        <p:grpSpPr>
          <a:xfrm>
            <a:off x="5829407" y="1600798"/>
            <a:ext cx="1954967" cy="653778"/>
            <a:chOff x="10089" y="1124"/>
            <a:chExt cx="3079" cy="1029"/>
          </a:xfrm>
        </p:grpSpPr>
        <p:pic>
          <p:nvPicPr>
            <p:cNvPr id="3820" name="Google Shape;3820;p158"/>
            <p:cNvPicPr preferRelativeResize="0"/>
            <p:nvPr/>
          </p:nvPicPr>
          <p:blipFill rotWithShape="1">
            <a:blip r:embed="rId4">
              <a:alphaModFix/>
            </a:blip>
            <a:srcRect/>
            <a:stretch/>
          </p:blipFill>
          <p:spPr>
            <a:xfrm rot="-10611973">
              <a:off x="10110" y="1206"/>
              <a:ext cx="3037" cy="865"/>
            </a:xfrm>
            <a:prstGeom prst="rect">
              <a:avLst/>
            </a:prstGeom>
            <a:noFill/>
            <a:ln>
              <a:noFill/>
            </a:ln>
          </p:spPr>
        </p:pic>
        <p:sp>
          <p:nvSpPr>
            <p:cNvPr id="3821" name="Google Shape;3821;p158"/>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22" name="Google Shape;3822;p158"/>
          <p:cNvSpPr txBox="1"/>
          <p:nvPr/>
        </p:nvSpPr>
        <p:spPr>
          <a:xfrm>
            <a:off x="6050525" y="2360825"/>
            <a:ext cx="4748100" cy="2924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Bài thơ “Mùa xuân nho nhỏ” của tác giả Thanh Hải được sáng tác vào năm bao nhiêu?</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A. 19</a:t>
            </a:r>
            <a:r>
              <a:rPr lang="en-US" sz="2300" b="1">
                <a:solidFill>
                  <a:schemeClr val="dk2"/>
                </a:solidFill>
                <a:latin typeface="Arima Madurai"/>
                <a:ea typeface="Arima Madurai"/>
                <a:cs typeface="Arima Madurai"/>
                <a:sym typeface="Arima Madurai"/>
              </a:rPr>
              <a:t>7</a:t>
            </a:r>
            <a:r>
              <a:rPr lang="en-US" sz="2300" b="1" i="0" u="none" strike="noStrike" cap="none">
                <a:solidFill>
                  <a:schemeClr val="dk2"/>
                </a:solidFill>
                <a:latin typeface="Arima Madurai"/>
                <a:ea typeface="Arima Madurai"/>
                <a:cs typeface="Arima Madurai"/>
                <a:sym typeface="Arima Madurai"/>
              </a:rPr>
              <a:t>0</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B. </a:t>
            </a:r>
            <a:r>
              <a:rPr lang="en-US" sz="2300" b="1">
                <a:solidFill>
                  <a:schemeClr val="dk2"/>
                </a:solidFill>
                <a:latin typeface="Arima Madurai"/>
                <a:ea typeface="Arima Madurai"/>
                <a:cs typeface="Arima Madurai"/>
                <a:sym typeface="Arima Madurai"/>
              </a:rPr>
              <a:t>1975</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C. </a:t>
            </a:r>
            <a:r>
              <a:rPr lang="en-US" sz="2300" b="1">
                <a:solidFill>
                  <a:schemeClr val="dk2"/>
                </a:solidFill>
                <a:latin typeface="Arima Madurai"/>
                <a:ea typeface="Arima Madurai"/>
                <a:cs typeface="Arima Madurai"/>
                <a:sym typeface="Arima Madurai"/>
              </a:rPr>
              <a:t>1980</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D. 1</a:t>
            </a:r>
            <a:r>
              <a:rPr lang="en-US" sz="2300" b="1">
                <a:solidFill>
                  <a:schemeClr val="dk2"/>
                </a:solidFill>
                <a:latin typeface="Arima Madurai"/>
                <a:ea typeface="Arima Madurai"/>
                <a:cs typeface="Arima Madurai"/>
                <a:sym typeface="Arima Madurai"/>
              </a:rPr>
              <a:t>985</a:t>
            </a:r>
            <a:endParaRPr sz="2300" b="1" i="0" u="none" strike="noStrike" cap="none">
              <a:solidFill>
                <a:schemeClr val="dk2"/>
              </a:solidFill>
              <a:latin typeface="Arima Madurai"/>
              <a:ea typeface="Arima Madurai"/>
              <a:cs typeface="Arima Madurai"/>
              <a:sym typeface="Arima Madurai"/>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26"/>
        <p:cNvGrpSpPr/>
        <p:nvPr/>
      </p:nvGrpSpPr>
      <p:grpSpPr>
        <a:xfrm>
          <a:off x="0" y="0"/>
          <a:ext cx="0" cy="0"/>
          <a:chOff x="0" y="0"/>
          <a:chExt cx="0" cy="0"/>
        </a:xfrm>
      </p:grpSpPr>
      <p:sp>
        <p:nvSpPr>
          <p:cNvPr id="3827" name="Google Shape;3827;p159"/>
          <p:cNvSpPr/>
          <p:nvPr/>
        </p:nvSpPr>
        <p:spPr>
          <a:xfrm>
            <a:off x="685975" y="2571925"/>
            <a:ext cx="4006800" cy="332289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 Tránh các phương án </a:t>
            </a:r>
            <a:endParaRPr sz="1800" b="1" i="0" u="none" strike="noStrike" cap="none">
              <a:solidFill>
                <a:srgbClr val="E30000"/>
              </a:solidFill>
              <a:latin typeface="Arima Madurai"/>
              <a:ea typeface="Arima Madurai"/>
              <a:cs typeface="Arima Madurai"/>
              <a:sym typeface="Arima Madurai"/>
            </a:endParaRPr>
          </a:p>
          <a:p>
            <a:pPr marL="0" marR="0" lvl="0" indent="0" algn="ctr"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trái ngược nhau:</a:t>
            </a:r>
            <a:endParaRPr sz="18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=&gt; Khi hai phương án mâu thuẫn với nhau thì thí sinh thông minh sẽ biết rằng một trong hai phương án sẽ là phương án đúng, dễ loại trừ phương án sai.</a:t>
            </a:r>
            <a:endParaRPr sz="1800" b="1" i="0" u="none" strike="noStrike" cap="none">
              <a:solidFill>
                <a:schemeClr val="dk2"/>
              </a:solidFill>
              <a:latin typeface="Arima Madurai"/>
              <a:ea typeface="Arima Madurai"/>
              <a:cs typeface="Arima Madurai"/>
              <a:sym typeface="Arima Madurai"/>
            </a:endParaRPr>
          </a:p>
        </p:txBody>
      </p:sp>
      <p:grpSp>
        <p:nvGrpSpPr>
          <p:cNvPr id="3828" name="Google Shape;3828;p159"/>
          <p:cNvGrpSpPr/>
          <p:nvPr/>
        </p:nvGrpSpPr>
        <p:grpSpPr>
          <a:xfrm>
            <a:off x="4910849" y="208642"/>
            <a:ext cx="7037795" cy="6441516"/>
            <a:chOff x="5990" y="2209"/>
            <a:chExt cx="7162" cy="7811"/>
          </a:xfrm>
        </p:grpSpPr>
        <p:sp>
          <p:nvSpPr>
            <p:cNvPr id="3829" name="Google Shape;3829;p159"/>
            <p:cNvSpPr/>
            <p:nvPr/>
          </p:nvSpPr>
          <p:spPr>
            <a:xfrm rot="-300000">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30" name="Google Shape;3830;p159"/>
            <p:cNvSpPr/>
            <p:nvPr/>
          </p:nvSpPr>
          <p:spPr>
            <a:xfrm>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31" name="Google Shape;3831;p159"/>
          <p:cNvGrpSpPr/>
          <p:nvPr/>
        </p:nvGrpSpPr>
        <p:grpSpPr>
          <a:xfrm>
            <a:off x="5298081" y="103923"/>
            <a:ext cx="1954667" cy="653519"/>
            <a:chOff x="10090" y="1124"/>
            <a:chExt cx="3079" cy="1029"/>
          </a:xfrm>
        </p:grpSpPr>
        <p:pic>
          <p:nvPicPr>
            <p:cNvPr id="3832" name="Google Shape;3832;p159"/>
            <p:cNvPicPr preferRelativeResize="0"/>
            <p:nvPr/>
          </p:nvPicPr>
          <p:blipFill rotWithShape="1">
            <a:blip r:embed="rId4">
              <a:alphaModFix/>
            </a:blip>
            <a:srcRect/>
            <a:stretch/>
          </p:blipFill>
          <p:spPr>
            <a:xfrm rot="-10612659">
              <a:off x="10111" y="1206"/>
              <a:ext cx="3036" cy="865"/>
            </a:xfrm>
            <a:prstGeom prst="rect">
              <a:avLst/>
            </a:prstGeom>
            <a:noFill/>
            <a:ln>
              <a:noFill/>
            </a:ln>
          </p:spPr>
        </p:pic>
        <p:sp>
          <p:nvSpPr>
            <p:cNvPr id="3833" name="Google Shape;3833;p159"/>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34" name="Google Shape;3834;p159"/>
          <p:cNvSpPr txBox="1"/>
          <p:nvPr/>
        </p:nvSpPr>
        <p:spPr>
          <a:xfrm>
            <a:off x="5451325" y="693875"/>
            <a:ext cx="5958300" cy="55782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Đọc đoạn văn sau và trả lời câu hỏi:</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“Sau trận bão, chân trời, ngấn bể, sạch như tấm kính lau hết mây hết bụi. Mặt trời nhú lên dần dần, rồi lên cho kì hết. Tròn trĩnh phúc hậu như lòng đỏ một quả trứng thiên nhiên đầy đặn. Quả trứng hồng hào thăm thẳm, và đường bệ đặt lên một mâm bạc đường kính mâm rộng bằng cả một cái chân trời màu ngọc trai nước biển hửng hồng. Y như một mâm lễ phẩm tiến ra từ trong bình minh để mừng cho sự trường thọ của tất cả những người chài lưới trên muôn thưở Biển Đông. Vài chiếc nhạn mùa thu chao đi chao lại trên mâm bể sáng dần lên cái chất bạc nén. Một con hải âu bay ngang, là là nhịp cánh”.</a:t>
            </a:r>
            <a:endParaRPr sz="1600" b="1" i="0" u="none" strike="noStrike" cap="none">
              <a:solidFill>
                <a:schemeClr val="dk2"/>
              </a:solidFill>
              <a:latin typeface="Arima Madurai"/>
              <a:ea typeface="Arima Madurai"/>
              <a:cs typeface="Arima Madurai"/>
              <a:sym typeface="Arima Madurai"/>
            </a:endParaRPr>
          </a:p>
          <a:p>
            <a:pPr marL="0" marR="0" lvl="0" indent="0" algn="r"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(Trích “Cô Tô” – Nguyễn Tuân)</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Nội dung của đoạn văn trên là:</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120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bình minh trên biển</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hoàng hôn trên biển</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biển trước cơn bão</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biển sau cơn bão</a:t>
            </a:r>
            <a:endParaRPr sz="1600" b="1" i="0" u="none" strike="noStrike" cap="none">
              <a:solidFill>
                <a:schemeClr val="dk2"/>
              </a:solidFill>
              <a:latin typeface="Arima Madurai"/>
              <a:ea typeface="Arima Madurai"/>
              <a:cs typeface="Arima Madurai"/>
              <a:sym typeface="Arima Madurai"/>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38"/>
        <p:cNvGrpSpPr/>
        <p:nvPr/>
      </p:nvGrpSpPr>
      <p:grpSpPr>
        <a:xfrm>
          <a:off x="0" y="0"/>
          <a:ext cx="0" cy="0"/>
          <a:chOff x="0" y="0"/>
          <a:chExt cx="0" cy="0"/>
        </a:xfrm>
      </p:grpSpPr>
      <p:sp>
        <p:nvSpPr>
          <p:cNvPr id="3839" name="Google Shape;3839;p160"/>
          <p:cNvSpPr/>
          <p:nvPr/>
        </p:nvSpPr>
        <p:spPr>
          <a:xfrm>
            <a:off x="685975" y="2571925"/>
            <a:ext cx="4006800" cy="33228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 </a:t>
            </a:r>
            <a:r>
              <a:rPr lang="en-US" sz="1800" b="1">
                <a:solidFill>
                  <a:srgbClr val="E30000"/>
                </a:solidFill>
                <a:latin typeface="Arima Madurai"/>
                <a:ea typeface="Arima Madurai"/>
                <a:cs typeface="Arima Madurai"/>
                <a:sym typeface="Arima Madurai"/>
              </a:rPr>
              <a:t>Cách sửa</a:t>
            </a:r>
            <a:r>
              <a:rPr lang="en-US" sz="1800" b="1" i="0" u="none" strike="noStrike" cap="none">
                <a:solidFill>
                  <a:srgbClr val="E30000"/>
                </a:solidFill>
                <a:latin typeface="Arima Madurai"/>
                <a:ea typeface="Arima Madurai"/>
                <a:cs typeface="Arima Madurai"/>
                <a:sym typeface="Arima Madurai"/>
              </a:rPr>
              <a:t>:</a:t>
            </a:r>
            <a:endParaRPr sz="18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=&gt; </a:t>
            </a:r>
            <a:r>
              <a:rPr lang="en-US" sz="1800" b="1">
                <a:solidFill>
                  <a:schemeClr val="dk2"/>
                </a:solidFill>
                <a:latin typeface="Arima Madurai"/>
                <a:ea typeface="Arima Madurai"/>
                <a:cs typeface="Arima Madurai"/>
                <a:sym typeface="Arima Madurai"/>
              </a:rPr>
              <a:t>sửa lại sao cho các phương án không còn bị tương phản.</a:t>
            </a:r>
            <a:endParaRPr sz="1800" b="1" i="0" u="none" strike="noStrike" cap="none">
              <a:solidFill>
                <a:schemeClr val="dk2"/>
              </a:solidFill>
              <a:latin typeface="Arima Madurai"/>
              <a:ea typeface="Arima Madurai"/>
              <a:cs typeface="Arima Madurai"/>
              <a:sym typeface="Arima Madurai"/>
            </a:endParaRPr>
          </a:p>
        </p:txBody>
      </p:sp>
      <p:grpSp>
        <p:nvGrpSpPr>
          <p:cNvPr id="3840" name="Google Shape;3840;p160"/>
          <p:cNvGrpSpPr/>
          <p:nvPr/>
        </p:nvGrpSpPr>
        <p:grpSpPr>
          <a:xfrm>
            <a:off x="4682249" y="184837"/>
            <a:ext cx="7075619" cy="6432054"/>
            <a:chOff x="5990" y="2180"/>
            <a:chExt cx="7200" cy="7800"/>
          </a:xfrm>
        </p:grpSpPr>
        <p:sp>
          <p:nvSpPr>
            <p:cNvPr id="3841" name="Google Shape;3841;p160"/>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42" name="Google Shape;3842;p160"/>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43" name="Google Shape;3843;p160"/>
          <p:cNvGrpSpPr/>
          <p:nvPr/>
        </p:nvGrpSpPr>
        <p:grpSpPr>
          <a:xfrm>
            <a:off x="5297759" y="103663"/>
            <a:ext cx="1954967" cy="653778"/>
            <a:chOff x="10089" y="1124"/>
            <a:chExt cx="3079" cy="1029"/>
          </a:xfrm>
        </p:grpSpPr>
        <p:pic>
          <p:nvPicPr>
            <p:cNvPr id="3844" name="Google Shape;3844;p160"/>
            <p:cNvPicPr preferRelativeResize="0"/>
            <p:nvPr/>
          </p:nvPicPr>
          <p:blipFill rotWithShape="1">
            <a:blip r:embed="rId4">
              <a:alphaModFix/>
            </a:blip>
            <a:srcRect/>
            <a:stretch/>
          </p:blipFill>
          <p:spPr>
            <a:xfrm rot="-10611973">
              <a:off x="10110" y="1206"/>
              <a:ext cx="3037" cy="865"/>
            </a:xfrm>
            <a:prstGeom prst="rect">
              <a:avLst/>
            </a:prstGeom>
            <a:noFill/>
            <a:ln>
              <a:noFill/>
            </a:ln>
          </p:spPr>
        </p:pic>
        <p:sp>
          <p:nvSpPr>
            <p:cNvPr id="3845" name="Google Shape;3845;p160"/>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46" name="Google Shape;3846;p160"/>
          <p:cNvSpPr txBox="1"/>
          <p:nvPr/>
        </p:nvSpPr>
        <p:spPr>
          <a:xfrm>
            <a:off x="5193025" y="617675"/>
            <a:ext cx="5958300" cy="55782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Đọc đoạn văn sau và trả lời câu hỏi:</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“Sau trận bão, chân trời, ngấn bể, sạch như tấm kính lau hết mây hết bụi. Mặt trời nhú lên dần dần, rồi lên cho kì hết. Tròn trĩnh phúc hậu như lòng đỏ một quả trứng thiên nhiên đầy đặn. Quả trứng hồng hào thăm thẳm, và đường bệ đặt lên một mâm bạc đường kính mâm rộng bằng cả một cái chân trời màu ngọc trai nước biển hửng hồng. Y như một mâm lễ phẩm tiến ra từ trong bình minh để mừng cho sự trường thọ của tất cả những người chài lưới trên muôn thưở Biển Đông. Vài chiếc nhạn mùa thu chao đi chao lại trên mâm bể sáng dần lên cái chất bạc nén. Một con hải âu bay ngang, là là nhịp cánh”.</a:t>
            </a:r>
            <a:endParaRPr sz="1600" b="1" i="0" u="none" strike="noStrike" cap="none">
              <a:solidFill>
                <a:schemeClr val="dk2"/>
              </a:solidFill>
              <a:latin typeface="Arima Madurai"/>
              <a:ea typeface="Arima Madurai"/>
              <a:cs typeface="Arima Madurai"/>
              <a:sym typeface="Arima Madurai"/>
            </a:endParaRPr>
          </a:p>
          <a:p>
            <a:pPr marL="0" marR="0" lvl="0" indent="0" algn="r"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(Trích “Cô Tô” – Nguyễn Tuân)</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Nội dung của đoạn văn trên là:</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120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bình minh trên biển</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biển v</a:t>
            </a:r>
            <a:r>
              <a:rPr lang="en-US" sz="1600" b="1">
                <a:solidFill>
                  <a:schemeClr val="dk2"/>
                </a:solidFill>
                <a:latin typeface="Arima Madurai"/>
                <a:ea typeface="Arima Madurai"/>
                <a:cs typeface="Arima Madurai"/>
                <a:sym typeface="Arima Madurai"/>
              </a:rPr>
              <a:t>ào mùa xuân</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a:t>
            </a:r>
            <a:r>
              <a:rPr lang="en-US" sz="1600" b="1">
                <a:solidFill>
                  <a:schemeClr val="dk2"/>
                </a:solidFill>
                <a:latin typeface="Arima Madurai"/>
                <a:ea typeface="Arima Madurai"/>
                <a:cs typeface="Arima Madurai"/>
                <a:sym typeface="Arima Madurai"/>
              </a:rPr>
              <a:t>cơn bão biển </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a:t>
            </a:r>
            <a:r>
              <a:rPr lang="en-US" sz="1600" b="1">
                <a:solidFill>
                  <a:schemeClr val="dk2"/>
                </a:solidFill>
                <a:latin typeface="Arima Madurai"/>
                <a:ea typeface="Arima Madurai"/>
                <a:cs typeface="Arima Madurai"/>
                <a:sym typeface="Arima Madurai"/>
              </a:rPr>
              <a:t>nh người dân chài ra khơi</a:t>
            </a:r>
            <a:endParaRPr sz="1600" b="1" i="0" u="none" strike="noStrike" cap="none">
              <a:solidFill>
                <a:schemeClr val="dk2"/>
              </a:solidFill>
              <a:latin typeface="Arima Madurai"/>
              <a:ea typeface="Arima Madurai"/>
              <a:cs typeface="Arima Madurai"/>
              <a:sym typeface="Arima Madurai"/>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50"/>
        <p:cNvGrpSpPr/>
        <p:nvPr/>
      </p:nvGrpSpPr>
      <p:grpSpPr>
        <a:xfrm>
          <a:off x="0" y="0"/>
          <a:ext cx="0" cy="0"/>
          <a:chOff x="0" y="0"/>
          <a:chExt cx="0" cy="0"/>
        </a:xfrm>
      </p:grpSpPr>
      <p:sp>
        <p:nvSpPr>
          <p:cNvPr id="3851" name="Google Shape;3851;p161"/>
          <p:cNvSpPr/>
          <p:nvPr/>
        </p:nvSpPr>
        <p:spPr>
          <a:xfrm>
            <a:off x="251460" y="2571750"/>
            <a:ext cx="4815205" cy="3322932"/>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 Tránh kiểu phương án tổng hợp (một câu hỏi trong đó một phương án bao gồm tất cả thông tin từ phương án khác)</a:t>
            </a:r>
            <a:endParaRPr sz="18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=&gt; Các câu hỏi với lỗi này thường mơ hồ, vì nếu một tùy chọn là đúng, thì tùy chọn khác cũng sẽ đúng (ngay cả khi nó ít chi tiết hoặc cụ thể hơn).</a:t>
            </a:r>
            <a:endParaRPr sz="1800" b="1" i="0" u="none" strike="noStrike" cap="none">
              <a:solidFill>
                <a:schemeClr val="dk2"/>
              </a:solidFill>
              <a:latin typeface="Arima Madurai"/>
              <a:ea typeface="Arima Madurai"/>
              <a:cs typeface="Arima Madurai"/>
              <a:sym typeface="Arima Madurai"/>
            </a:endParaRPr>
          </a:p>
        </p:txBody>
      </p:sp>
      <p:grpSp>
        <p:nvGrpSpPr>
          <p:cNvPr id="3852" name="Google Shape;3852;p161"/>
          <p:cNvGrpSpPr/>
          <p:nvPr/>
        </p:nvGrpSpPr>
        <p:grpSpPr>
          <a:xfrm>
            <a:off x="5067877" y="343109"/>
            <a:ext cx="6942702" cy="6214478"/>
            <a:chOff x="5990" y="2209"/>
            <a:chExt cx="7162" cy="7811"/>
          </a:xfrm>
        </p:grpSpPr>
        <p:sp>
          <p:nvSpPr>
            <p:cNvPr id="3853" name="Google Shape;3853;p161"/>
            <p:cNvSpPr/>
            <p:nvPr/>
          </p:nvSpPr>
          <p:spPr>
            <a:xfrm rot="-300000">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54" name="Google Shape;3854;p161"/>
            <p:cNvSpPr/>
            <p:nvPr/>
          </p:nvSpPr>
          <p:spPr>
            <a:xfrm>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55" name="Google Shape;3855;p161"/>
          <p:cNvGrpSpPr/>
          <p:nvPr/>
        </p:nvGrpSpPr>
        <p:grpSpPr>
          <a:xfrm>
            <a:off x="4834231" y="248873"/>
            <a:ext cx="1954667" cy="653519"/>
            <a:chOff x="10090" y="1124"/>
            <a:chExt cx="3079" cy="1029"/>
          </a:xfrm>
        </p:grpSpPr>
        <p:pic>
          <p:nvPicPr>
            <p:cNvPr id="3856" name="Google Shape;3856;p161"/>
            <p:cNvPicPr preferRelativeResize="0"/>
            <p:nvPr/>
          </p:nvPicPr>
          <p:blipFill rotWithShape="1">
            <a:blip r:embed="rId4">
              <a:alphaModFix/>
            </a:blip>
            <a:srcRect/>
            <a:stretch/>
          </p:blipFill>
          <p:spPr>
            <a:xfrm rot="-10612659">
              <a:off x="10111" y="1206"/>
              <a:ext cx="3036" cy="865"/>
            </a:xfrm>
            <a:prstGeom prst="rect">
              <a:avLst/>
            </a:prstGeom>
            <a:noFill/>
            <a:ln>
              <a:noFill/>
            </a:ln>
          </p:spPr>
        </p:pic>
        <p:sp>
          <p:nvSpPr>
            <p:cNvPr id="3857" name="Google Shape;3857;p161"/>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58" name="Google Shape;3858;p161"/>
          <p:cNvSpPr txBox="1"/>
          <p:nvPr/>
        </p:nvSpPr>
        <p:spPr>
          <a:xfrm>
            <a:off x="5671213" y="782975"/>
            <a:ext cx="5923800" cy="5763895"/>
          </a:xfrm>
          <a:prstGeom prst="rect">
            <a:avLst/>
          </a:prstGeom>
          <a:noFill/>
          <a:ln>
            <a:noFill/>
          </a:ln>
        </p:spPr>
        <p:txBody>
          <a:bodyPr spcFirstLastPara="1" wrap="square" lIns="91425" tIns="91425" rIns="91425" bIns="91425" anchor="t" anchorCtr="0">
            <a:spAutoFit/>
          </a:bodyPr>
          <a:lstStyle/>
          <a:p>
            <a:pPr marL="0" marR="0" lvl="0" indent="0" algn="just" rtl="0">
              <a:lnSpc>
                <a:spcPct val="120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Đọc đoạn văn dưới đây và trả lời câu hỏi</a:t>
            </a:r>
            <a:endParaRPr sz="1600" b="1" i="1" u="none" strike="noStrike" cap="none">
              <a:solidFill>
                <a:schemeClr val="dk2"/>
              </a:solidFill>
              <a:latin typeface="Arima Madurai"/>
              <a:ea typeface="Arima Madurai"/>
              <a:cs typeface="Arima Madurai"/>
              <a:sym typeface="Arima Madurai"/>
            </a:endParaRPr>
          </a:p>
          <a:p>
            <a:pPr marL="0" marR="0" lvl="0" indent="0" algn="just" rtl="0">
              <a:lnSpc>
                <a:spcPct val="120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	</a:t>
            </a:r>
            <a:r>
              <a:rPr lang="en-US" sz="1600" b="0" i="0" u="none" strike="noStrike" cap="none">
                <a:solidFill>
                  <a:schemeClr val="dk2"/>
                </a:solidFill>
                <a:latin typeface="Arima Madurai"/>
                <a:ea typeface="Arima Madurai"/>
                <a:cs typeface="Arima Madurai"/>
                <a:sym typeface="Arima Madurai"/>
              </a:rPr>
              <a:t>“Hoàng tử bé đi thăm lại vườn hoa hồng:</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20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 Các bạn chẳng giống bông hồng của tôi chút nào, các bạn chưa là gì cả - cậu nói với chúng – Chẳng ai cảm hóa các bạn và các bạn chẳng cảm hóa ai. Các bạn giống như bạn cáo của tôi ngày trước. Hồi đó bạn ấy chỉ là một con cáo như cả trăm ngàn con khác. Nhưng tôi đã biến bạn ấy thành bạn của tôi, và bây giờ bạn ấy trở thành duy nhất trên đời. ”</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Từ “cảm hóa” trong đoạn trích trên nghĩa là</a:t>
            </a:r>
            <a:r>
              <a:rPr lang="en-US" sz="1600" b="1" i="0" u="none" strike="noStrike" cap="none">
                <a:solidFill>
                  <a:schemeClr val="dk2"/>
                </a:solidFill>
                <a:latin typeface="Arima Madurai"/>
                <a:ea typeface="Arima Madurai"/>
                <a:cs typeface="Arima Madurai"/>
                <a:sym typeface="Arima Madurai"/>
              </a:rPr>
              <a:t>:</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A. Khiến người khác rung động.</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B. Dùng tình cảm của mình làm cho đối tượng nào đó thay đổi.</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C. Dùng hành động của mình khiến người khác nể sợ.</a:t>
            </a:r>
            <a:endParaRPr sz="1600" b="0" i="0" u="none" strike="noStrike" cap="none">
              <a:solidFill>
                <a:schemeClr val="dk2"/>
              </a:solidFill>
              <a:latin typeface="Arima Madurai"/>
              <a:ea typeface="Arima Madurai"/>
              <a:cs typeface="Arima Madurai"/>
              <a:sym typeface="Arima Madurai"/>
            </a:endParaRPr>
          </a:p>
          <a:p>
            <a:pPr marL="0" marR="0" lvl="0" indent="0" algn="l"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D. Dùng tình cảm tốt đẹp làm cho một đối tượng nào đó cảm phục mà nghe theo, làm theo, chuyển biến theo hướng tích cực.</a:t>
            </a:r>
            <a:endParaRPr sz="1600" b="0" i="0" u="none" strike="noStrike" cap="none">
              <a:solidFill>
                <a:schemeClr val="dk2"/>
              </a:solidFill>
              <a:latin typeface="Arima Madurai"/>
              <a:ea typeface="Arima Madurai"/>
              <a:cs typeface="Arima Madurai"/>
              <a:sym typeface="Arima Madurai"/>
            </a:endParaRPr>
          </a:p>
          <a:p>
            <a:pPr marL="0" marR="0" lvl="0" indent="0" algn="r" rtl="0">
              <a:lnSpc>
                <a:spcPct val="120000"/>
              </a:lnSpc>
              <a:spcBef>
                <a:spcPts val="1200"/>
              </a:spcBef>
              <a:spcAft>
                <a:spcPts val="1200"/>
              </a:spcAft>
              <a:buClr>
                <a:srgbClr val="000000"/>
              </a:buClr>
              <a:buSzPts val="1600"/>
              <a:buFont typeface="Arial"/>
              <a:buNone/>
            </a:pPr>
            <a:endParaRPr sz="1600" b="0" i="0" u="none" strike="noStrike" cap="none">
              <a:solidFill>
                <a:schemeClr val="dk2"/>
              </a:solidFill>
              <a:latin typeface="Arima Madurai"/>
              <a:ea typeface="Arima Madurai"/>
              <a:cs typeface="Arima Madurai"/>
              <a:sym typeface="Arima Madurai"/>
            </a:endParaRPr>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62"/>
        <p:cNvGrpSpPr/>
        <p:nvPr/>
      </p:nvGrpSpPr>
      <p:grpSpPr>
        <a:xfrm>
          <a:off x="0" y="0"/>
          <a:ext cx="0" cy="0"/>
          <a:chOff x="0" y="0"/>
          <a:chExt cx="0" cy="0"/>
        </a:xfrm>
      </p:grpSpPr>
      <p:sp>
        <p:nvSpPr>
          <p:cNvPr id="3863" name="Google Shape;3863;p162"/>
          <p:cNvSpPr/>
          <p:nvPr/>
        </p:nvSpPr>
        <p:spPr>
          <a:xfrm>
            <a:off x="251460" y="2571750"/>
            <a:ext cx="4815300" cy="33228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 </a:t>
            </a:r>
            <a:r>
              <a:rPr lang="en-US" sz="1800" b="1">
                <a:solidFill>
                  <a:srgbClr val="E30000"/>
                </a:solidFill>
                <a:latin typeface="Arima Madurai"/>
                <a:ea typeface="Arima Madurai"/>
                <a:cs typeface="Arima Madurai"/>
                <a:sym typeface="Arima Madurai"/>
              </a:rPr>
              <a:t>Cách sửa</a:t>
            </a:r>
            <a:endParaRPr sz="18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=&gt; </a:t>
            </a:r>
            <a:r>
              <a:rPr lang="en-US" sz="1800" b="1">
                <a:solidFill>
                  <a:schemeClr val="dk2"/>
                </a:solidFill>
                <a:latin typeface="Arima Madurai"/>
                <a:ea typeface="Arima Madurai"/>
                <a:cs typeface="Arima Madurai"/>
                <a:sym typeface="Arima Madurai"/>
              </a:rPr>
              <a:t>Để lại phương án đúng, các phương án khác: tìm các cách hiểu chưa đúng về từ cần tìm hiểu mà học sinh dễ nhầm lẫn</a:t>
            </a:r>
            <a:endParaRPr sz="1800" b="1">
              <a:solidFill>
                <a:schemeClr val="dk2"/>
              </a:solidFill>
              <a:latin typeface="Arima Madurai"/>
              <a:ea typeface="Arima Madurai"/>
              <a:cs typeface="Arima Madurai"/>
              <a:sym typeface="Arima Madurai"/>
            </a:endParaRPr>
          </a:p>
        </p:txBody>
      </p:sp>
      <p:grpSp>
        <p:nvGrpSpPr>
          <p:cNvPr id="3864" name="Google Shape;3864;p162"/>
          <p:cNvGrpSpPr/>
          <p:nvPr/>
        </p:nvGrpSpPr>
        <p:grpSpPr>
          <a:xfrm>
            <a:off x="5067878" y="320143"/>
            <a:ext cx="6980014" cy="6205349"/>
            <a:chOff x="5990" y="2180"/>
            <a:chExt cx="7200" cy="7800"/>
          </a:xfrm>
        </p:grpSpPr>
        <p:sp>
          <p:nvSpPr>
            <p:cNvPr id="3865" name="Google Shape;3865;p162"/>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66" name="Google Shape;3866;p162"/>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67" name="Google Shape;3867;p162"/>
          <p:cNvGrpSpPr/>
          <p:nvPr/>
        </p:nvGrpSpPr>
        <p:grpSpPr>
          <a:xfrm>
            <a:off x="4833909" y="248613"/>
            <a:ext cx="1954967" cy="653778"/>
            <a:chOff x="10089" y="1124"/>
            <a:chExt cx="3079" cy="1029"/>
          </a:xfrm>
        </p:grpSpPr>
        <p:pic>
          <p:nvPicPr>
            <p:cNvPr id="3868" name="Google Shape;3868;p162"/>
            <p:cNvPicPr preferRelativeResize="0"/>
            <p:nvPr/>
          </p:nvPicPr>
          <p:blipFill rotWithShape="1">
            <a:blip r:embed="rId4">
              <a:alphaModFix/>
            </a:blip>
            <a:srcRect/>
            <a:stretch/>
          </p:blipFill>
          <p:spPr>
            <a:xfrm rot="-10611973">
              <a:off x="10110" y="1206"/>
              <a:ext cx="3037" cy="865"/>
            </a:xfrm>
            <a:prstGeom prst="rect">
              <a:avLst/>
            </a:prstGeom>
            <a:noFill/>
            <a:ln>
              <a:noFill/>
            </a:ln>
          </p:spPr>
        </p:pic>
        <p:sp>
          <p:nvSpPr>
            <p:cNvPr id="3869" name="Google Shape;3869;p162"/>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70" name="Google Shape;3870;p162"/>
          <p:cNvSpPr txBox="1"/>
          <p:nvPr/>
        </p:nvSpPr>
        <p:spPr>
          <a:xfrm>
            <a:off x="5671213" y="782975"/>
            <a:ext cx="5923800" cy="6009300"/>
          </a:xfrm>
          <a:prstGeom prst="rect">
            <a:avLst/>
          </a:prstGeom>
          <a:noFill/>
          <a:ln>
            <a:noFill/>
          </a:ln>
        </p:spPr>
        <p:txBody>
          <a:bodyPr spcFirstLastPara="1" wrap="square" lIns="91425" tIns="91425" rIns="91425" bIns="91425" anchor="t" anchorCtr="0">
            <a:spAutoFit/>
          </a:bodyPr>
          <a:lstStyle/>
          <a:p>
            <a:pPr marL="0" marR="0" lvl="0" indent="0" algn="just" rtl="0">
              <a:lnSpc>
                <a:spcPct val="120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Đọc đoạn văn dưới đây và trả lời câu hỏi</a:t>
            </a:r>
            <a:endParaRPr sz="1600" b="1" i="1" u="none" strike="noStrike" cap="none">
              <a:solidFill>
                <a:schemeClr val="dk2"/>
              </a:solidFill>
              <a:latin typeface="Arima Madurai"/>
              <a:ea typeface="Arima Madurai"/>
              <a:cs typeface="Arima Madurai"/>
              <a:sym typeface="Arima Madurai"/>
            </a:endParaRPr>
          </a:p>
          <a:p>
            <a:pPr marL="0" marR="0" lvl="0" indent="0" algn="just" rtl="0">
              <a:lnSpc>
                <a:spcPct val="120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	</a:t>
            </a:r>
            <a:r>
              <a:rPr lang="en-US" sz="1600" b="0" i="0" u="none" strike="noStrike" cap="none">
                <a:solidFill>
                  <a:schemeClr val="dk2"/>
                </a:solidFill>
                <a:latin typeface="Arima Madurai"/>
                <a:ea typeface="Arima Madurai"/>
                <a:cs typeface="Arima Madurai"/>
                <a:sym typeface="Arima Madurai"/>
              </a:rPr>
              <a:t>“Hoàng tử bé đi thăm lại vườn hoa hồng:</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20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 Các bạn chẳng giống bông hồng của tôi chút nào, các bạn chưa là gì cả - cậu nói với chúng – Chẳng ai cảm hóa các bạn và các bạn chẳng cảm hóa ai. Các bạn giống như bạn cáo của tôi ngày trước. Hồi đó bạn ấy chỉ là một con cáo như cả trăm ngàn con khác. Nhưng tôi đã biến bạn ấy thành bạn của tôi, và bây giờ bạn ấy trở thành duy nhất trên đời. ”</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Từ “cảm hóa” trong đoạn trích trên nghĩa là</a:t>
            </a:r>
            <a:r>
              <a:rPr lang="en-US" sz="1600" b="1" i="0" u="none" strike="noStrike" cap="none">
                <a:solidFill>
                  <a:schemeClr val="dk2"/>
                </a:solidFill>
                <a:latin typeface="Arima Madurai"/>
                <a:ea typeface="Arima Madurai"/>
                <a:cs typeface="Arima Madurai"/>
                <a:sym typeface="Arima Madurai"/>
              </a:rPr>
              <a:t>:</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A. Khi</a:t>
            </a:r>
            <a:r>
              <a:rPr lang="en-US" sz="1600">
                <a:solidFill>
                  <a:schemeClr val="dk2"/>
                </a:solidFill>
                <a:latin typeface="Arima Madurai"/>
                <a:ea typeface="Arima Madurai"/>
                <a:cs typeface="Arima Madurai"/>
                <a:sym typeface="Arima Madurai"/>
              </a:rPr>
              <a:t>ến người khác cảm thấy bản thân mình thay đổi</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B. </a:t>
            </a:r>
            <a:r>
              <a:rPr lang="en-US" sz="1600">
                <a:solidFill>
                  <a:schemeClr val="dk2"/>
                </a:solidFill>
                <a:latin typeface="Arima Madurai"/>
                <a:ea typeface="Arima Madurai"/>
                <a:cs typeface="Arima Madurai"/>
                <a:sym typeface="Arima Madurai"/>
              </a:rPr>
              <a:t>Làm cho người khác yêu thích,ngưỡng mộ, thần tượng mình</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C. Dùng hành động của mình khiến người khác nể sợ</a:t>
            </a:r>
            <a:r>
              <a:rPr lang="en-US" sz="1600">
                <a:solidFill>
                  <a:schemeClr val="dk2"/>
                </a:solidFill>
                <a:latin typeface="Arima Madurai"/>
                <a:ea typeface="Arima Madurai"/>
                <a:cs typeface="Arima Madurai"/>
                <a:sym typeface="Arima Madurai"/>
              </a:rPr>
              <a:t> mà làm theo.</a:t>
            </a:r>
            <a:endParaRPr sz="1600" b="0" i="0" u="none" strike="noStrike" cap="none">
              <a:solidFill>
                <a:schemeClr val="dk2"/>
              </a:solidFill>
              <a:latin typeface="Arima Madurai"/>
              <a:ea typeface="Arima Madurai"/>
              <a:cs typeface="Arima Madurai"/>
              <a:sym typeface="Arima Madurai"/>
            </a:endParaRPr>
          </a:p>
          <a:p>
            <a:pPr marL="0" marR="0" lvl="0" indent="0" algn="l"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D. </a:t>
            </a:r>
            <a:r>
              <a:rPr lang="en-US" sz="1600">
                <a:solidFill>
                  <a:schemeClr val="dk2"/>
                </a:solidFill>
                <a:latin typeface="Arima Madurai"/>
                <a:ea typeface="Arima Madurai"/>
                <a:cs typeface="Arima Madurai"/>
                <a:sym typeface="Arima Madurai"/>
              </a:rPr>
              <a:t>Khiến người khác</a:t>
            </a:r>
            <a:r>
              <a:rPr lang="en-US" sz="1600" b="0" i="0" u="none" strike="noStrike" cap="none">
                <a:solidFill>
                  <a:schemeClr val="dk2"/>
                </a:solidFill>
                <a:latin typeface="Arima Madurai"/>
                <a:ea typeface="Arima Madurai"/>
                <a:cs typeface="Arima Madurai"/>
                <a:sym typeface="Arima Madurai"/>
              </a:rPr>
              <a:t> cảm phục</a:t>
            </a:r>
            <a:r>
              <a:rPr lang="en-US" sz="1600">
                <a:solidFill>
                  <a:schemeClr val="dk2"/>
                </a:solidFill>
                <a:latin typeface="Arima Madurai"/>
                <a:ea typeface="Arima Madurai"/>
                <a:cs typeface="Arima Madurai"/>
                <a:sym typeface="Arima Madurai"/>
              </a:rPr>
              <a:t>, và </a:t>
            </a:r>
            <a:r>
              <a:rPr lang="en-US" sz="1600" b="0" i="0" u="none" strike="noStrike" cap="none">
                <a:solidFill>
                  <a:schemeClr val="dk2"/>
                </a:solidFill>
                <a:latin typeface="Arima Madurai"/>
                <a:ea typeface="Arima Madurai"/>
                <a:cs typeface="Arima Madurai"/>
                <a:sym typeface="Arima Madurai"/>
              </a:rPr>
              <a:t>chuyển biến theo h</a:t>
            </a:r>
            <a:r>
              <a:rPr lang="en-US" sz="1600">
                <a:solidFill>
                  <a:schemeClr val="dk2"/>
                </a:solidFill>
                <a:latin typeface="Arima Madurai"/>
                <a:ea typeface="Arima Madurai"/>
                <a:cs typeface="Arima Madurai"/>
                <a:sym typeface="Arima Madurai"/>
              </a:rPr>
              <a:t>ướng </a:t>
            </a:r>
            <a:r>
              <a:rPr lang="en-US" sz="1600" b="0" i="0" u="none" strike="noStrike" cap="none">
                <a:solidFill>
                  <a:schemeClr val="dk2"/>
                </a:solidFill>
                <a:latin typeface="Arima Madurai"/>
                <a:ea typeface="Arima Madurai"/>
                <a:cs typeface="Arima Madurai"/>
                <a:sym typeface="Arima Madurai"/>
              </a:rPr>
              <a:t>tích cực.</a:t>
            </a:r>
            <a:endParaRPr sz="1600" b="0" i="0" u="none" strike="noStrike" cap="none">
              <a:solidFill>
                <a:schemeClr val="dk2"/>
              </a:solidFill>
              <a:latin typeface="Arima Madurai"/>
              <a:ea typeface="Arima Madurai"/>
              <a:cs typeface="Arima Madurai"/>
              <a:sym typeface="Arima Madurai"/>
            </a:endParaRPr>
          </a:p>
          <a:p>
            <a:pPr marL="0" marR="0" lvl="0" indent="0" algn="r" rtl="0">
              <a:lnSpc>
                <a:spcPct val="120000"/>
              </a:lnSpc>
              <a:spcBef>
                <a:spcPts val="1200"/>
              </a:spcBef>
              <a:spcAft>
                <a:spcPts val="1200"/>
              </a:spcAft>
              <a:buClr>
                <a:srgbClr val="000000"/>
              </a:buClr>
              <a:buSzPts val="1600"/>
              <a:buFont typeface="Arial"/>
              <a:buNone/>
            </a:pPr>
            <a:endParaRPr sz="1600" b="0" i="0" u="none" strike="noStrike" cap="none">
              <a:solidFill>
                <a:schemeClr val="dk2"/>
              </a:solidFill>
              <a:latin typeface="Arima Madurai"/>
              <a:ea typeface="Arima Madurai"/>
              <a:cs typeface="Arima Madurai"/>
              <a:sym typeface="Arima Madurai"/>
            </a:endParaRPr>
          </a:p>
        </p:txBody>
      </p:sp>
    </p:spTree>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74"/>
        <p:cNvGrpSpPr/>
        <p:nvPr/>
      </p:nvGrpSpPr>
      <p:grpSpPr>
        <a:xfrm>
          <a:off x="0" y="0"/>
          <a:ext cx="0" cy="0"/>
          <a:chOff x="0" y="0"/>
          <a:chExt cx="0" cy="0"/>
        </a:xfrm>
      </p:grpSpPr>
      <p:sp>
        <p:nvSpPr>
          <p:cNvPr id="3875" name="Google Shape;3875;p163"/>
          <p:cNvSpPr/>
          <p:nvPr/>
        </p:nvSpPr>
        <p:spPr>
          <a:xfrm>
            <a:off x="446405" y="2571750"/>
            <a:ext cx="4345800" cy="33240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2100"/>
              <a:buFont typeface="Arial"/>
              <a:buNone/>
            </a:pPr>
            <a:r>
              <a:rPr lang="en-US" sz="2100" b="1" i="0" u="none" strike="noStrike" cap="none">
                <a:solidFill>
                  <a:srgbClr val="E30000"/>
                </a:solidFill>
                <a:latin typeface="Arima Madurai"/>
                <a:ea typeface="Arima Madurai"/>
                <a:cs typeface="Arima Madurai"/>
                <a:sym typeface="Arima Madurai"/>
              </a:rPr>
              <a:t> Tránh việc từ khóa của câu dẫn xuất hiện trong một phương án</a:t>
            </a:r>
            <a:endParaRPr sz="21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2100"/>
              <a:buFont typeface="Arial"/>
              <a:buNone/>
            </a:pPr>
            <a:r>
              <a:rPr lang="en-US" sz="2100" b="1" i="0" u="none" strike="noStrike" cap="none">
                <a:solidFill>
                  <a:schemeClr val="dk2"/>
                </a:solidFill>
                <a:latin typeface="Arima Madurai"/>
                <a:ea typeface="Arima Madurai"/>
                <a:cs typeface="Arima Madurai"/>
                <a:sym typeface="Arima Madurai"/>
              </a:rPr>
              <a:t>=&gt; Nếu một phương án có từ khóa hoặc cụm từ khóa được lặp lại từ câu dẫn, có khả năng phương án này là đáp án đúng...</a:t>
            </a:r>
            <a:endParaRPr sz="2100" b="1" i="0" u="none" strike="noStrike" cap="none">
              <a:solidFill>
                <a:schemeClr val="dk2"/>
              </a:solidFill>
              <a:latin typeface="Arima Madurai"/>
              <a:ea typeface="Arima Madurai"/>
              <a:cs typeface="Arima Madurai"/>
              <a:sym typeface="Arima Madurai"/>
            </a:endParaRPr>
          </a:p>
        </p:txBody>
      </p:sp>
      <p:grpSp>
        <p:nvGrpSpPr>
          <p:cNvPr id="3876" name="Google Shape;3876;p163"/>
          <p:cNvGrpSpPr/>
          <p:nvPr/>
        </p:nvGrpSpPr>
        <p:grpSpPr>
          <a:xfrm>
            <a:off x="5783008" y="971435"/>
            <a:ext cx="5886442" cy="5555493"/>
            <a:chOff x="5963" y="2183"/>
            <a:chExt cx="7254" cy="7795"/>
          </a:xfrm>
        </p:grpSpPr>
        <p:sp>
          <p:nvSpPr>
            <p:cNvPr id="3877" name="Google Shape;3877;p163"/>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78" name="Google Shape;3878;p163"/>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79" name="Google Shape;3879;p163"/>
          <p:cNvGrpSpPr/>
          <p:nvPr/>
        </p:nvGrpSpPr>
        <p:grpSpPr>
          <a:xfrm>
            <a:off x="5706629" y="1002782"/>
            <a:ext cx="1955690" cy="654191"/>
            <a:chOff x="10089" y="1124"/>
            <a:chExt cx="3080" cy="1030"/>
          </a:xfrm>
        </p:grpSpPr>
        <p:pic>
          <p:nvPicPr>
            <p:cNvPr id="3880" name="Google Shape;3880;p163"/>
            <p:cNvPicPr preferRelativeResize="0"/>
            <p:nvPr/>
          </p:nvPicPr>
          <p:blipFill rotWithShape="1">
            <a:blip r:embed="rId4">
              <a:alphaModFix/>
            </a:blip>
            <a:srcRect/>
            <a:stretch/>
          </p:blipFill>
          <p:spPr>
            <a:xfrm rot="-10611973">
              <a:off x="10110" y="1206"/>
              <a:ext cx="3037" cy="865"/>
            </a:xfrm>
            <a:prstGeom prst="rect">
              <a:avLst/>
            </a:prstGeom>
            <a:noFill/>
            <a:ln>
              <a:noFill/>
            </a:ln>
          </p:spPr>
        </p:pic>
        <p:sp>
          <p:nvSpPr>
            <p:cNvPr id="3881" name="Google Shape;3881;p163"/>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82" name="Google Shape;3882;p163"/>
          <p:cNvSpPr txBox="1"/>
          <p:nvPr/>
        </p:nvSpPr>
        <p:spPr>
          <a:xfrm>
            <a:off x="6311900" y="1792600"/>
            <a:ext cx="4940100" cy="35094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Arima Madurai"/>
                <a:ea typeface="Arima Madurai"/>
                <a:cs typeface="Arima Madurai"/>
                <a:sym typeface="Arima Madurai"/>
              </a:rPr>
              <a:t>Hình ảnh </a:t>
            </a:r>
            <a:r>
              <a:rPr lang="en-US" sz="2400" b="1" i="0" u="none" strike="noStrike" cap="none">
                <a:solidFill>
                  <a:srgbClr val="FF0000"/>
                </a:solidFill>
                <a:latin typeface="Arima Madurai"/>
                <a:ea typeface="Arima Madurai"/>
                <a:cs typeface="Arima Madurai"/>
                <a:sym typeface="Arima Madurai"/>
              </a:rPr>
              <a:t>“con búp bê”</a:t>
            </a:r>
            <a:r>
              <a:rPr lang="en-US" sz="2400" b="1" i="0" u="none" strike="noStrike" cap="none">
                <a:solidFill>
                  <a:srgbClr val="000000"/>
                </a:solidFill>
                <a:latin typeface="Arima Madurai"/>
                <a:ea typeface="Arima Madurai"/>
                <a:cs typeface="Arima Madurai"/>
                <a:sym typeface="Arima Madurai"/>
              </a:rPr>
              <a:t> được xuất hiện trong tác phẩm nào dưới đây:</a:t>
            </a:r>
            <a:endParaRPr sz="2400" b="1"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A. Tôi đi học (Thanh Tịnh)</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B. Cuộc chia tay của những </a:t>
            </a:r>
            <a:r>
              <a:rPr lang="en-US" sz="2400" b="0" i="0" u="none" strike="noStrike" cap="none">
                <a:solidFill>
                  <a:srgbClr val="FF0000"/>
                </a:solidFill>
                <a:latin typeface="Arima Madurai"/>
                <a:ea typeface="Arima Madurai"/>
                <a:cs typeface="Arima Madurai"/>
                <a:sym typeface="Arima Madurai"/>
              </a:rPr>
              <a:t>con búp bê</a:t>
            </a:r>
            <a:r>
              <a:rPr lang="en-US" sz="2400" b="0" i="0" u="none" strike="noStrike" cap="none">
                <a:solidFill>
                  <a:srgbClr val="000000"/>
                </a:solidFill>
                <a:latin typeface="Arima Madurai"/>
                <a:ea typeface="Arima Madurai"/>
                <a:cs typeface="Arima Madurai"/>
                <a:sym typeface="Arima Madurai"/>
              </a:rPr>
              <a:t> (Khánh Hoài)</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C. Dế Mèn phiêu lưu kí (Tô Hoài)</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D. Chuyện người con gái Nam Xương (Nguyễn Dữ)</a:t>
            </a:r>
            <a:endParaRPr sz="2400" b="0" i="0" u="none" strike="noStrike" cap="none">
              <a:solidFill>
                <a:srgbClr val="000000"/>
              </a:solidFill>
              <a:latin typeface="Arima Madurai"/>
              <a:ea typeface="Arima Madurai"/>
              <a:cs typeface="Arima Madurai"/>
              <a:sym typeface="Arima Madurai"/>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73"/>
        <p:cNvGrpSpPr/>
        <p:nvPr/>
      </p:nvGrpSpPr>
      <p:grpSpPr>
        <a:xfrm>
          <a:off x="0" y="0"/>
          <a:ext cx="0" cy="0"/>
          <a:chOff x="0" y="0"/>
          <a:chExt cx="0" cy="0"/>
        </a:xfrm>
      </p:grpSpPr>
      <p:sp>
        <p:nvSpPr>
          <p:cNvPr id="3374" name="Google Shape;3374;p137"/>
          <p:cNvSpPr/>
          <p:nvPr/>
        </p:nvSpPr>
        <p:spPr>
          <a:xfrm>
            <a:off x="2383971" y="1423875"/>
            <a:ext cx="7266300" cy="652200"/>
          </a:xfrm>
          <a:prstGeom prst="rect">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al"/>
              <a:ea typeface="Arial"/>
              <a:cs typeface="Arial"/>
              <a:sym typeface="Arial"/>
            </a:endParaRPr>
          </a:p>
        </p:txBody>
      </p:sp>
      <p:sp>
        <p:nvSpPr>
          <p:cNvPr id="3375" name="Google Shape;3375;p137"/>
          <p:cNvSpPr txBox="1"/>
          <p:nvPr/>
        </p:nvSpPr>
        <p:spPr>
          <a:xfrm>
            <a:off x="367030" y="1313180"/>
            <a:ext cx="11550000" cy="916200"/>
          </a:xfrm>
          <a:prstGeom prst="rect">
            <a:avLst/>
          </a:prstGeom>
          <a:solidFill>
            <a:schemeClr val="lt1"/>
          </a:solidFill>
          <a:ln w="9525" cap="flat" cmpd="sng">
            <a:solidFill>
              <a:srgbClr val="0070C0"/>
            </a:solidFill>
            <a:prstDash val="dash"/>
            <a:round/>
            <a:headEnd type="none" w="sm" len="sm"/>
            <a:tailEnd type="none" w="sm" len="sm"/>
          </a:ln>
        </p:spPr>
        <p:txBody>
          <a:bodyPr spcFirstLastPara="1" wrap="square" lIns="102950" tIns="0" rIns="102950" bIns="0" anchor="ctr" anchorCtr="0">
            <a:noAutofit/>
          </a:bodyPr>
          <a:lstStyle/>
          <a:p>
            <a:pPr marL="0" marR="0" lvl="0" indent="0" algn="ctr" rtl="0">
              <a:lnSpc>
                <a:spcPct val="100000"/>
              </a:lnSpc>
              <a:spcBef>
                <a:spcPts val="0"/>
              </a:spcBef>
              <a:spcAft>
                <a:spcPts val="0"/>
              </a:spcAft>
              <a:buClr>
                <a:srgbClr val="007BD3"/>
              </a:buClr>
              <a:buSzPts val="3600"/>
              <a:buFont typeface="Arial"/>
              <a:buNone/>
            </a:pPr>
            <a:r>
              <a:rPr lang="en-US" sz="3600" b="1" i="0" u="none" strike="noStrike" cap="none">
                <a:solidFill>
                  <a:srgbClr val="007BD3"/>
                </a:solidFill>
                <a:latin typeface="Arima Madurai"/>
                <a:ea typeface="Arima Madurai"/>
                <a:cs typeface="Arima Madurai"/>
                <a:sym typeface="Arima Madurai"/>
              </a:rPr>
              <a:t>Cấu trúc đề kiểm tra  </a:t>
            </a:r>
            <a:endParaRPr sz="3600" b="1" i="0" u="none" strike="noStrike" cap="none">
              <a:solidFill>
                <a:srgbClr val="007BD3"/>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7BD3"/>
              </a:buClr>
              <a:buSzPts val="3600"/>
              <a:buFont typeface="Arial"/>
              <a:buNone/>
            </a:pPr>
            <a:r>
              <a:rPr lang="en-US" sz="3600" b="1" i="0" u="none" strike="noStrike" cap="none">
                <a:solidFill>
                  <a:srgbClr val="007BD3"/>
                </a:solidFill>
                <a:latin typeface="Arima Madurai"/>
                <a:ea typeface="Arima Madurai"/>
                <a:cs typeface="Arima Madurai"/>
                <a:sym typeface="Arima Madurai"/>
              </a:rPr>
              <a:t>môn Ngữ văn THCS</a:t>
            </a:r>
            <a:endParaRPr sz="3600" b="1" i="0" u="none" strike="noStrike" cap="none">
              <a:solidFill>
                <a:srgbClr val="007BD3"/>
              </a:solidFill>
              <a:latin typeface="Arima Madurai"/>
              <a:ea typeface="Arima Madurai"/>
              <a:cs typeface="Arima Madurai"/>
              <a:sym typeface="Arima Madurai"/>
            </a:endParaRPr>
          </a:p>
        </p:txBody>
      </p:sp>
      <p:sp>
        <p:nvSpPr>
          <p:cNvPr id="3376" name="Google Shape;3376;p137"/>
          <p:cNvSpPr txBox="1"/>
          <p:nvPr/>
        </p:nvSpPr>
        <p:spPr>
          <a:xfrm>
            <a:off x="366713" y="3382645"/>
            <a:ext cx="8207400" cy="26988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just" rtl="0">
              <a:lnSpc>
                <a:spcPct val="100000"/>
              </a:lnSpc>
              <a:spcBef>
                <a:spcPts val="0"/>
              </a:spcBef>
              <a:spcAft>
                <a:spcPts val="0"/>
              </a:spcAft>
              <a:buClr>
                <a:schemeClr val="dk1"/>
              </a:buClr>
              <a:buSzPts val="2000"/>
              <a:buFont typeface="Arima Madurai Black"/>
              <a:buNone/>
            </a:pPr>
            <a:r>
              <a:rPr lang="en-US" sz="2000" b="1" i="0" u="none" strike="noStrike" cap="none">
                <a:solidFill>
                  <a:schemeClr val="dk1"/>
                </a:solidFill>
                <a:latin typeface="Arima Madurai Black"/>
                <a:ea typeface="Arima Madurai Black"/>
                <a:cs typeface="Arima Madurai Black"/>
                <a:sym typeface="Arima Madurai Black"/>
              </a:rPr>
              <a:t>Chọn một ngữ liệu ngoài sách giáo khoa, tương đương với các thể loại văn bản được học theo chương trình (theo giai đoạn kiểm tra).</a:t>
            </a:r>
            <a:endParaRPr sz="2000" b="1" i="0" u="none" strike="noStrike" cap="none">
              <a:solidFill>
                <a:schemeClr val="dk1"/>
              </a:solidFill>
              <a:latin typeface="Arima Madurai Black"/>
              <a:ea typeface="Arima Madurai Black"/>
              <a:cs typeface="Arima Madurai Black"/>
              <a:sym typeface="Arima Madurai Black"/>
            </a:endParaRPr>
          </a:p>
          <a:p>
            <a:pPr marL="0" marR="0" lvl="0" indent="0" algn="just" rtl="0">
              <a:lnSpc>
                <a:spcPct val="100000"/>
              </a:lnSpc>
              <a:spcBef>
                <a:spcPts val="0"/>
              </a:spcBef>
              <a:spcAft>
                <a:spcPts val="0"/>
              </a:spcAft>
              <a:buClr>
                <a:schemeClr val="dk1"/>
              </a:buClr>
              <a:buSzPts val="2000"/>
              <a:buFont typeface="Arima Madurai Black"/>
              <a:buChar char="-"/>
            </a:pPr>
            <a:r>
              <a:rPr lang="en-US" sz="2000" b="1" i="0" u="none" strike="noStrike" cap="none">
                <a:solidFill>
                  <a:schemeClr val="dk1"/>
                </a:solidFill>
                <a:latin typeface="Arima Madurai Black"/>
                <a:ea typeface="Arima Madurai Black"/>
                <a:cs typeface="Arima Madurai Black"/>
                <a:sym typeface="Arima Madurai Black"/>
              </a:rPr>
              <a:t> 10 câu hỏi, số điểm 6.0, trong đó:</a:t>
            </a:r>
            <a:endParaRPr sz="2000" b="1" i="0" u="none" strike="noStrike" cap="none">
              <a:solidFill>
                <a:schemeClr val="dk1"/>
              </a:solidFill>
              <a:latin typeface="Arima Madurai Black"/>
              <a:ea typeface="Arima Madurai Black"/>
              <a:cs typeface="Arima Madurai Black"/>
              <a:sym typeface="Arima Madurai Black"/>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Black"/>
                <a:ea typeface="Arima Madurai Black"/>
                <a:cs typeface="Arima Madurai Black"/>
                <a:sym typeface="Arima Madurai Black"/>
              </a:rPr>
              <a:t>	</a:t>
            </a:r>
            <a:r>
              <a:rPr lang="en-US" sz="2000" b="1" i="0" u="none" strike="noStrike" cap="none">
                <a:solidFill>
                  <a:srgbClr val="D36214"/>
                </a:solidFill>
                <a:latin typeface="Arima Madurai Black"/>
                <a:ea typeface="Arima Madurai Black"/>
                <a:cs typeface="Arima Madurai Black"/>
                <a:sym typeface="Arima Madurai Black"/>
              </a:rPr>
              <a:t>+ Nhận biết:</a:t>
            </a:r>
            <a:r>
              <a:rPr lang="en-US" sz="2000" b="1" i="0" u="none" strike="noStrike" cap="none">
                <a:solidFill>
                  <a:schemeClr val="dk1"/>
                </a:solidFill>
                <a:latin typeface="Arima Madurai Black"/>
                <a:ea typeface="Arima Madurai Black"/>
                <a:cs typeface="Arima Madurai Black"/>
                <a:sym typeface="Arima Madurai Black"/>
              </a:rPr>
              <a:t> 3 câu trắc nghiệm.</a:t>
            </a:r>
            <a:endParaRPr sz="2000" b="1" i="0" u="none" strike="noStrike" cap="none">
              <a:solidFill>
                <a:schemeClr val="dk1"/>
              </a:solidFill>
              <a:latin typeface="Arima Madurai Black"/>
              <a:ea typeface="Arima Madurai Black"/>
              <a:cs typeface="Arima Madurai Black"/>
              <a:sym typeface="Arima Madurai Black"/>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Black"/>
                <a:ea typeface="Arima Madurai Black"/>
                <a:cs typeface="Arima Madurai Black"/>
                <a:sym typeface="Arima Madurai Black"/>
              </a:rPr>
              <a:t>	</a:t>
            </a:r>
            <a:r>
              <a:rPr lang="en-US" sz="2000" b="1" i="0" u="none" strike="noStrike" cap="none">
                <a:solidFill>
                  <a:srgbClr val="D36214"/>
                </a:solidFill>
                <a:latin typeface="Arima Madurai Black"/>
                <a:ea typeface="Arima Madurai Black"/>
                <a:cs typeface="Arima Madurai Black"/>
                <a:sym typeface="Arima Madurai Black"/>
              </a:rPr>
              <a:t>+ Thông hiểu:</a:t>
            </a:r>
            <a:r>
              <a:rPr lang="en-US" sz="2000" b="1" i="0" u="none" strike="noStrike" cap="none">
                <a:solidFill>
                  <a:schemeClr val="dk1"/>
                </a:solidFill>
                <a:latin typeface="Arima Madurai Black"/>
                <a:ea typeface="Arima Madurai Black"/>
                <a:cs typeface="Arima Madurai Black"/>
                <a:sym typeface="Arima Madurai Black"/>
              </a:rPr>
              <a:t> 5 câu trắc nghiệm. </a:t>
            </a:r>
            <a:endParaRPr sz="2000" b="1" i="0" u="none" strike="noStrike" cap="none">
              <a:solidFill>
                <a:schemeClr val="dk1"/>
              </a:solidFill>
              <a:latin typeface="Arima Madurai Black"/>
              <a:ea typeface="Arima Madurai Black"/>
              <a:cs typeface="Arima Madurai Black"/>
              <a:sym typeface="Arima Madurai Black"/>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rgbClr val="0000FF"/>
                </a:solidFill>
                <a:latin typeface="Arima Madurai Black"/>
                <a:ea typeface="Arima Madurai Black"/>
                <a:cs typeface="Arima Madurai Black"/>
                <a:sym typeface="Arima Madurai Black"/>
              </a:rPr>
              <a:t>(Nếu đề sử dụng 1 câu có nhiều hơn 1 ý đúng/ ghép nối/ điền khuyết 2 cụm từ ... thì số câu TNKQ có thể giảm đi nhưng đảm bảo % mức độ).</a:t>
            </a:r>
            <a:endParaRPr sz="2000" b="1" i="0" u="none" strike="noStrike" cap="none">
              <a:solidFill>
                <a:srgbClr val="0000FF"/>
              </a:solidFill>
              <a:latin typeface="Arima Madurai Black"/>
              <a:ea typeface="Arima Madurai Black"/>
              <a:cs typeface="Arima Madurai Black"/>
              <a:sym typeface="Arima Madurai Black"/>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Black"/>
                <a:ea typeface="Arima Madurai Black"/>
                <a:cs typeface="Arima Madurai Black"/>
                <a:sym typeface="Arima Madurai Black"/>
              </a:rPr>
              <a:t>	</a:t>
            </a:r>
            <a:r>
              <a:rPr lang="en-US" sz="2000" b="1" i="0" u="none" strike="noStrike" cap="none">
                <a:solidFill>
                  <a:srgbClr val="D36214"/>
                </a:solidFill>
                <a:latin typeface="Arima Madurai Black"/>
                <a:ea typeface="Arima Madurai Black"/>
                <a:cs typeface="Arima Madurai Black"/>
                <a:sym typeface="Arima Madurai Black"/>
              </a:rPr>
              <a:t>+ Vận dụng: </a:t>
            </a:r>
            <a:r>
              <a:rPr lang="en-US" sz="2000" b="1" i="0" u="none" strike="noStrike" cap="none">
                <a:solidFill>
                  <a:schemeClr val="dk1"/>
                </a:solidFill>
                <a:latin typeface="Arima Madurai Black"/>
                <a:ea typeface="Arima Madurai Black"/>
                <a:cs typeface="Arima Madurai Black"/>
                <a:sym typeface="Arima Madurai Black"/>
              </a:rPr>
              <a:t>2 câu tự luận trả lời ngắn (định hướng giới hạn).</a:t>
            </a:r>
            <a:endParaRPr sz="2000" b="1" i="0" u="none" strike="noStrike" cap="none">
              <a:solidFill>
                <a:srgbClr val="92D050"/>
              </a:solidFill>
              <a:latin typeface="Arima Madurai Black"/>
              <a:ea typeface="Arima Madurai Black"/>
              <a:cs typeface="Arima Madurai Black"/>
              <a:sym typeface="Arima Madurai Black"/>
            </a:endParaRPr>
          </a:p>
        </p:txBody>
      </p:sp>
      <p:grpSp>
        <p:nvGrpSpPr>
          <p:cNvPr id="3377" name="Google Shape;3377;p137"/>
          <p:cNvGrpSpPr/>
          <p:nvPr/>
        </p:nvGrpSpPr>
        <p:grpSpPr>
          <a:xfrm>
            <a:off x="3227705" y="2337435"/>
            <a:ext cx="2724655" cy="952500"/>
            <a:chOff x="4737" y="3681"/>
            <a:chExt cx="1508" cy="1500"/>
          </a:xfrm>
        </p:grpSpPr>
        <p:sp>
          <p:nvSpPr>
            <p:cNvPr id="3378" name="Google Shape;3378;p137"/>
            <p:cNvSpPr/>
            <p:nvPr/>
          </p:nvSpPr>
          <p:spPr>
            <a:xfrm>
              <a:off x="4745"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ma Madurai"/>
                <a:ea typeface="Arima Madurai"/>
                <a:cs typeface="Arima Madurai"/>
                <a:sym typeface="Arima Madurai"/>
              </a:endParaRPr>
            </a:p>
          </p:txBody>
        </p:sp>
        <p:sp>
          <p:nvSpPr>
            <p:cNvPr id="3379" name="Google Shape;3379;p137"/>
            <p:cNvSpPr txBox="1"/>
            <p:nvPr/>
          </p:nvSpPr>
          <p:spPr>
            <a:xfrm>
              <a:off x="4737" y="3681"/>
              <a:ext cx="1500" cy="1500"/>
            </a:xfrm>
            <a:prstGeom prst="rect">
              <a:avLst/>
            </a:prstGeom>
            <a:noFill/>
            <a:ln>
              <a:noFill/>
            </a:ln>
          </p:spPr>
          <p:txBody>
            <a:bodyPr spcFirstLastPara="1" wrap="square" lIns="90150" tIns="46975" rIns="90150" bIns="46975" anchor="ctr" anchorCtr="0">
              <a:normAutofit fontScale="70000"/>
            </a:bodyPr>
            <a:lstStyle/>
            <a:p>
              <a:pPr marL="0" marR="0" lvl="0" indent="0" algn="ctr" rtl="0">
                <a:lnSpc>
                  <a:spcPct val="100000"/>
                </a:lnSpc>
                <a:spcBef>
                  <a:spcPts val="0"/>
                </a:spcBef>
                <a:spcAft>
                  <a:spcPts val="0"/>
                </a:spcAft>
                <a:buClr>
                  <a:srgbClr val="000000"/>
                </a:buClr>
                <a:buSzPct val="100000"/>
                <a:buFont typeface="Arial"/>
                <a:buNone/>
              </a:pPr>
              <a:r>
                <a:rPr lang="en-US" sz="4800" b="1" i="0" u="none" strike="noStrike" cap="none">
                  <a:solidFill>
                    <a:srgbClr val="D36214"/>
                  </a:solidFill>
                  <a:latin typeface="Arima Madurai"/>
                  <a:ea typeface="Arima Madurai"/>
                  <a:cs typeface="Arima Madurai"/>
                  <a:sym typeface="Arima Madurai"/>
                </a:rPr>
                <a:t>01. Đọc hiểu</a:t>
              </a:r>
              <a:endParaRPr sz="4800" b="1" i="0" u="none" strike="noStrike" cap="none">
                <a:solidFill>
                  <a:srgbClr val="D36214"/>
                </a:solidFill>
                <a:latin typeface="Arima Madurai"/>
                <a:ea typeface="Arima Madurai"/>
                <a:cs typeface="Arima Madurai"/>
                <a:sym typeface="Arima Madurai"/>
              </a:endParaRPr>
            </a:p>
          </p:txBody>
        </p:sp>
      </p:grpSp>
      <p:sp>
        <p:nvSpPr>
          <p:cNvPr id="3380" name="Google Shape;3380;p137"/>
          <p:cNvSpPr txBox="1"/>
          <p:nvPr/>
        </p:nvSpPr>
        <p:spPr>
          <a:xfrm>
            <a:off x="9405620" y="3382645"/>
            <a:ext cx="2511300" cy="27000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1" indent="0" algn="just"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Black"/>
                <a:ea typeface="Arima Madurai Black"/>
                <a:cs typeface="Arima Madurai Black"/>
                <a:sym typeface="Arima Madurai Black"/>
              </a:rPr>
              <a:t>- 01 câu tự luận có kiểu bài đã học trong giai đoạn kiểm tra (4.0 điểm)</a:t>
            </a:r>
            <a:endParaRPr sz="2000" b="1" i="0" u="none" strike="noStrike" cap="none">
              <a:solidFill>
                <a:schemeClr val="dk1"/>
              </a:solidFill>
              <a:latin typeface="Arima Madurai Black"/>
              <a:ea typeface="Arima Madurai Black"/>
              <a:cs typeface="Arima Madurai Black"/>
              <a:sym typeface="Arima Madurai Black"/>
            </a:endParaRPr>
          </a:p>
          <a:p>
            <a:pPr marL="0" marR="0" lvl="1" indent="0" algn="just"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Black"/>
                <a:ea typeface="Arima Madurai Black"/>
                <a:cs typeface="Arima Madurai Black"/>
                <a:sym typeface="Arima Madurai Black"/>
              </a:rPr>
              <a:t>- Sản phẩm: 1 văn bản hoàn chỉnh.</a:t>
            </a:r>
            <a:endParaRPr sz="2000" b="1" i="0" u="none" strike="noStrike" cap="none">
              <a:solidFill>
                <a:schemeClr val="dk1"/>
              </a:solidFill>
              <a:latin typeface="Arima Madurai Black"/>
              <a:ea typeface="Arima Madurai Black"/>
              <a:cs typeface="Arima Madurai Black"/>
              <a:sym typeface="Arima Madurai Black"/>
            </a:endParaRPr>
          </a:p>
          <a:p>
            <a:pPr marL="0" marR="0" lvl="1" indent="0" algn="just" rtl="0">
              <a:lnSpc>
                <a:spcPct val="100000"/>
              </a:lnSpc>
              <a:spcBef>
                <a:spcPts val="0"/>
              </a:spcBef>
              <a:spcAft>
                <a:spcPts val="0"/>
              </a:spcAft>
              <a:buClr>
                <a:srgbClr val="000000"/>
              </a:buClr>
              <a:buSzPts val="2000"/>
              <a:buFont typeface="Arial"/>
              <a:buNone/>
            </a:pPr>
            <a:endParaRPr sz="2000" b="0" i="0" u="none" strike="noStrike" cap="none">
              <a:solidFill>
                <a:srgbClr val="DAE5CE"/>
              </a:solidFill>
              <a:latin typeface="Arima Madurai Black"/>
              <a:ea typeface="Arima Madurai Black"/>
              <a:cs typeface="Arima Madurai Black"/>
              <a:sym typeface="Arima Madurai Black"/>
            </a:endParaRPr>
          </a:p>
        </p:txBody>
      </p:sp>
      <p:grpSp>
        <p:nvGrpSpPr>
          <p:cNvPr id="3381" name="Google Shape;3381;p137"/>
          <p:cNvGrpSpPr/>
          <p:nvPr/>
        </p:nvGrpSpPr>
        <p:grpSpPr>
          <a:xfrm>
            <a:off x="9743440" y="2337435"/>
            <a:ext cx="1776440" cy="952500"/>
            <a:chOff x="14119" y="3681"/>
            <a:chExt cx="1508" cy="1500"/>
          </a:xfrm>
        </p:grpSpPr>
        <p:sp>
          <p:nvSpPr>
            <p:cNvPr id="3382" name="Google Shape;3382;p137"/>
            <p:cNvSpPr/>
            <p:nvPr/>
          </p:nvSpPr>
          <p:spPr>
            <a:xfrm>
              <a:off x="14127"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ma Madurai"/>
                <a:ea typeface="Arima Madurai"/>
                <a:cs typeface="Arima Madurai"/>
                <a:sym typeface="Arima Madurai"/>
              </a:endParaRPr>
            </a:p>
          </p:txBody>
        </p:sp>
        <p:sp>
          <p:nvSpPr>
            <p:cNvPr id="3383" name="Google Shape;3383;p137"/>
            <p:cNvSpPr txBox="1"/>
            <p:nvPr/>
          </p:nvSpPr>
          <p:spPr>
            <a:xfrm>
              <a:off x="14119" y="3681"/>
              <a:ext cx="1500" cy="1500"/>
            </a:xfrm>
            <a:prstGeom prst="rect">
              <a:avLst/>
            </a:prstGeom>
            <a:noFill/>
            <a:ln>
              <a:noFill/>
            </a:ln>
          </p:spPr>
          <p:txBody>
            <a:bodyPr spcFirstLastPara="1" wrap="square" lIns="90150" tIns="46975" rIns="90150" bIns="46975" anchor="ctr" anchorCtr="0">
              <a:normAutofit fontScale="70000"/>
            </a:bodyPr>
            <a:lstStyle/>
            <a:p>
              <a:pPr marL="0" marR="0" lvl="0" indent="0" algn="ctr" rtl="0">
                <a:lnSpc>
                  <a:spcPct val="100000"/>
                </a:lnSpc>
                <a:spcBef>
                  <a:spcPts val="0"/>
                </a:spcBef>
                <a:spcAft>
                  <a:spcPts val="0"/>
                </a:spcAft>
                <a:buClr>
                  <a:srgbClr val="000000"/>
                </a:buClr>
                <a:buSzPct val="100000"/>
                <a:buFont typeface="Arial"/>
                <a:buNone/>
              </a:pPr>
              <a:r>
                <a:rPr lang="en-US" sz="4800" b="1" i="0" u="none" strike="noStrike" cap="none">
                  <a:solidFill>
                    <a:srgbClr val="D36214"/>
                  </a:solidFill>
                  <a:latin typeface="Arima Madurai"/>
                  <a:ea typeface="Arima Madurai"/>
                  <a:cs typeface="Arima Madurai"/>
                  <a:sym typeface="Arima Madurai"/>
                </a:rPr>
                <a:t>02. viết</a:t>
              </a:r>
              <a:endParaRPr sz="4800" b="1" i="0" u="none" strike="noStrike" cap="none">
                <a:solidFill>
                  <a:srgbClr val="D36214"/>
                </a:solidFill>
                <a:latin typeface="Arima Madurai"/>
                <a:ea typeface="Arima Madurai"/>
                <a:cs typeface="Arima Madurai"/>
                <a:sym typeface="Arima Madurai"/>
              </a:endParaRPr>
            </a:p>
          </p:txBody>
        </p:sp>
      </p:grpSp>
      <p:sp>
        <p:nvSpPr>
          <p:cNvPr id="3384" name="Google Shape;3384;p137"/>
          <p:cNvSpPr txBox="1"/>
          <p:nvPr/>
        </p:nvSpPr>
        <p:spPr>
          <a:xfrm>
            <a:off x="1128078" y="6153150"/>
            <a:ext cx="99732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FF0000"/>
                </a:solidFill>
                <a:latin typeface="Arima Madurai Black"/>
                <a:ea typeface="Arima Madurai Black"/>
                <a:cs typeface="Arima Madurai Black"/>
                <a:sym typeface="Arima Madurai Black"/>
              </a:rPr>
              <a:t>=&gt; Cấu trúc, mức độ câu hỏi, tỉ lệ… cần thể hiện trong ma trận và đặc tả.</a:t>
            </a:r>
            <a:endParaRPr sz="2400" b="1" i="0" u="none" strike="noStrike" cap="none">
              <a:solidFill>
                <a:srgbClr val="FF0000"/>
              </a:solidFill>
              <a:latin typeface="Arima Madurai Black"/>
              <a:ea typeface="Arima Madurai Black"/>
              <a:cs typeface="Arima Madurai Black"/>
              <a:sym typeface="Arima Madurai Blac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76"/>
                                        </p:tgtEl>
                                        <p:attrNameLst>
                                          <p:attrName>style.visibility</p:attrName>
                                        </p:attrNameLst>
                                      </p:cBhvr>
                                      <p:to>
                                        <p:strVal val="visible"/>
                                      </p:to>
                                    </p:set>
                                    <p:animEffect transition="in" filter="fade">
                                      <p:cBhvr>
                                        <p:cTn id="7" dur="2000"/>
                                        <p:tgtEl>
                                          <p:spTgt spid="337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80"/>
                                        </p:tgtEl>
                                        <p:attrNameLst>
                                          <p:attrName>style.visibility</p:attrName>
                                        </p:attrNameLst>
                                      </p:cBhvr>
                                      <p:to>
                                        <p:strVal val="visible"/>
                                      </p:to>
                                    </p:set>
                                    <p:animEffect transition="in" filter="fade">
                                      <p:cBhvr>
                                        <p:cTn id="12" dur="2000"/>
                                        <p:tgtEl>
                                          <p:spTgt spid="338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84"/>
                                        </p:tgtEl>
                                        <p:attrNameLst>
                                          <p:attrName>style.visibility</p:attrName>
                                        </p:attrNameLst>
                                      </p:cBhvr>
                                      <p:to>
                                        <p:strVal val="visible"/>
                                      </p:to>
                                    </p:set>
                                    <p:animEffect transition="in" filter="fade">
                                      <p:cBhvr>
                                        <p:cTn id="17" dur="2000"/>
                                        <p:tgtEl>
                                          <p:spTgt spid="33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86"/>
        <p:cNvGrpSpPr/>
        <p:nvPr/>
      </p:nvGrpSpPr>
      <p:grpSpPr>
        <a:xfrm>
          <a:off x="0" y="0"/>
          <a:ext cx="0" cy="0"/>
          <a:chOff x="0" y="0"/>
          <a:chExt cx="0" cy="0"/>
        </a:xfrm>
      </p:grpSpPr>
      <p:sp>
        <p:nvSpPr>
          <p:cNvPr id="3887" name="Google Shape;3887;p164"/>
          <p:cNvSpPr/>
          <p:nvPr/>
        </p:nvSpPr>
        <p:spPr>
          <a:xfrm>
            <a:off x="446405" y="2571750"/>
            <a:ext cx="4345800" cy="33240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2100"/>
              <a:buFont typeface="Arial"/>
              <a:buNone/>
            </a:pPr>
            <a:r>
              <a:rPr lang="en-US" sz="2100" b="1" i="0" u="none" strike="noStrike" cap="none">
                <a:solidFill>
                  <a:srgbClr val="E30000"/>
                </a:solidFill>
                <a:latin typeface="Arima Madurai"/>
                <a:ea typeface="Arima Madurai"/>
                <a:cs typeface="Arima Madurai"/>
                <a:sym typeface="Arima Madurai"/>
              </a:rPr>
              <a:t> </a:t>
            </a:r>
            <a:r>
              <a:rPr lang="en-US" sz="2100" b="1">
                <a:solidFill>
                  <a:srgbClr val="E30000"/>
                </a:solidFill>
                <a:latin typeface="Arima Madurai"/>
                <a:ea typeface="Arima Madurai"/>
                <a:cs typeface="Arima Madurai"/>
                <a:sym typeface="Arima Madurai"/>
              </a:rPr>
              <a:t>Cách sửa:</a:t>
            </a:r>
            <a:endParaRPr sz="21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2100"/>
              <a:buFont typeface="Arial"/>
              <a:buNone/>
            </a:pPr>
            <a:r>
              <a:rPr lang="en-US" sz="2100" b="1" i="0" u="none" strike="noStrike" cap="none">
                <a:solidFill>
                  <a:schemeClr val="dk2"/>
                </a:solidFill>
                <a:latin typeface="Arima Madurai"/>
                <a:ea typeface="Arima Madurai"/>
                <a:cs typeface="Arima Madurai"/>
                <a:sym typeface="Arima Madurai"/>
              </a:rPr>
              <a:t>=&gt; </a:t>
            </a:r>
            <a:r>
              <a:rPr lang="en-US" sz="2100" b="1">
                <a:solidFill>
                  <a:schemeClr val="dk2"/>
                </a:solidFill>
                <a:latin typeface="Arima Madurai"/>
                <a:ea typeface="Arima Madurai"/>
                <a:cs typeface="Arima Madurai"/>
                <a:sym typeface="Arima Madurai"/>
              </a:rPr>
              <a:t>thay bằng câu hỏi về một thông tin khác</a:t>
            </a:r>
            <a:endParaRPr sz="2100" b="1" i="0" u="none" strike="noStrike" cap="none">
              <a:solidFill>
                <a:schemeClr val="dk2"/>
              </a:solidFill>
              <a:latin typeface="Arima Madurai"/>
              <a:ea typeface="Arima Madurai"/>
              <a:cs typeface="Arima Madurai"/>
              <a:sym typeface="Arima Madurai"/>
            </a:endParaRPr>
          </a:p>
        </p:txBody>
      </p:sp>
      <p:grpSp>
        <p:nvGrpSpPr>
          <p:cNvPr id="3888" name="Google Shape;3888;p164"/>
          <p:cNvGrpSpPr/>
          <p:nvPr/>
        </p:nvGrpSpPr>
        <p:grpSpPr>
          <a:xfrm>
            <a:off x="5172750" y="971425"/>
            <a:ext cx="6452950" cy="5558825"/>
            <a:chOff x="5963" y="2183"/>
            <a:chExt cx="7200" cy="7800"/>
          </a:xfrm>
        </p:grpSpPr>
        <p:sp>
          <p:nvSpPr>
            <p:cNvPr id="3889" name="Google Shape;3889;p164"/>
            <p:cNvSpPr/>
            <p:nvPr/>
          </p:nvSpPr>
          <p:spPr>
            <a:xfrm rot="-311666">
              <a:off x="6249" y="2470"/>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90" name="Google Shape;3890;p164"/>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91" name="Google Shape;3891;p164"/>
          <p:cNvGrpSpPr/>
          <p:nvPr/>
        </p:nvGrpSpPr>
        <p:grpSpPr>
          <a:xfrm>
            <a:off x="5706920" y="1002935"/>
            <a:ext cx="1955267" cy="654037"/>
            <a:chOff x="10089" y="1124"/>
            <a:chExt cx="3079" cy="1029"/>
          </a:xfrm>
        </p:grpSpPr>
        <p:pic>
          <p:nvPicPr>
            <p:cNvPr id="3892" name="Google Shape;3892;p164"/>
            <p:cNvPicPr preferRelativeResize="0"/>
            <p:nvPr/>
          </p:nvPicPr>
          <p:blipFill rotWithShape="1">
            <a:blip r:embed="rId4">
              <a:alphaModFix/>
            </a:blip>
            <a:srcRect/>
            <a:stretch/>
          </p:blipFill>
          <p:spPr>
            <a:xfrm rot="-10611973">
              <a:off x="10110" y="1206"/>
              <a:ext cx="3037" cy="865"/>
            </a:xfrm>
            <a:prstGeom prst="rect">
              <a:avLst/>
            </a:prstGeom>
            <a:noFill/>
            <a:ln>
              <a:noFill/>
            </a:ln>
          </p:spPr>
        </p:pic>
        <p:sp>
          <p:nvSpPr>
            <p:cNvPr id="3893" name="Google Shape;3893;p164"/>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94" name="Google Shape;3894;p164"/>
          <p:cNvSpPr txBox="1"/>
          <p:nvPr/>
        </p:nvSpPr>
        <p:spPr>
          <a:xfrm>
            <a:off x="5928275" y="1792600"/>
            <a:ext cx="4963500" cy="38790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a:latin typeface="Arima Madurai"/>
                <a:ea typeface="Arima Madurai"/>
                <a:cs typeface="Arima Madurai"/>
                <a:sym typeface="Arima Madurai"/>
              </a:rPr>
              <a:t>Tác phẩm nào dưới đây là câu chuyện cảm động về tình cảm gắn bó của hai anh em?</a:t>
            </a:r>
            <a:endParaRPr sz="2400" b="1"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A. Tôi đi học (Thanh Tịnh)</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B. Cuộc chia tay của những </a:t>
            </a:r>
            <a:r>
              <a:rPr lang="en-US" sz="2400" b="0" i="0" u="none" strike="noStrike" cap="none">
                <a:solidFill>
                  <a:schemeClr val="dk2"/>
                </a:solidFill>
                <a:highlight>
                  <a:schemeClr val="lt1"/>
                </a:highlight>
                <a:latin typeface="Arima Madurai"/>
                <a:ea typeface="Arima Madurai"/>
                <a:cs typeface="Arima Madurai"/>
                <a:sym typeface="Arima Madurai"/>
              </a:rPr>
              <a:t>con búp bê</a:t>
            </a:r>
            <a:r>
              <a:rPr lang="en-US" sz="2400" b="0" i="0" u="none" strike="noStrike" cap="none">
                <a:solidFill>
                  <a:srgbClr val="000000"/>
                </a:solidFill>
                <a:latin typeface="Arima Madurai"/>
                <a:ea typeface="Arima Madurai"/>
                <a:cs typeface="Arima Madurai"/>
                <a:sym typeface="Arima Madurai"/>
              </a:rPr>
              <a:t> (Khánh Hoài)</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C. Dế Mèn phiêu lưu kí (Tô Hoài)</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D. Chuyện người con gái Nam Xương (Nguyễn Dữ)</a:t>
            </a:r>
            <a:endParaRPr sz="2400" b="0" i="0" u="none" strike="noStrike" cap="none">
              <a:solidFill>
                <a:srgbClr val="000000"/>
              </a:solidFill>
              <a:latin typeface="Arima Madurai"/>
              <a:ea typeface="Arima Madurai"/>
              <a:cs typeface="Arima Madurai"/>
              <a:sym typeface="Arima Madurai"/>
            </a:endParaRPr>
          </a:p>
        </p:txBody>
      </p:sp>
    </p:spTree>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98"/>
        <p:cNvGrpSpPr/>
        <p:nvPr/>
      </p:nvGrpSpPr>
      <p:grpSpPr>
        <a:xfrm>
          <a:off x="0" y="0"/>
          <a:ext cx="0" cy="0"/>
          <a:chOff x="0" y="0"/>
          <a:chExt cx="0" cy="0"/>
        </a:xfrm>
      </p:grpSpPr>
      <p:sp>
        <p:nvSpPr>
          <p:cNvPr id="3899" name="Google Shape;3899;p165"/>
          <p:cNvSpPr/>
          <p:nvPr/>
        </p:nvSpPr>
        <p:spPr>
          <a:xfrm>
            <a:off x="446275" y="2763450"/>
            <a:ext cx="3924300" cy="26865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Nên tránh phương án “Tất cả các ý trên” hay “Tất cả các đáp án trên” hay “Cả A và C đều đúng”,..</a:t>
            </a:r>
            <a:endParaRPr sz="18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=&gt; Chỉ nên tồn tại một đáp án đúng duy nhất..</a:t>
            </a:r>
            <a:endParaRPr sz="1800" b="1" i="0" u="none" strike="noStrike" cap="none">
              <a:solidFill>
                <a:schemeClr val="dk2"/>
              </a:solidFill>
              <a:latin typeface="Arima Madurai"/>
              <a:ea typeface="Arima Madurai"/>
              <a:cs typeface="Arima Madurai"/>
              <a:sym typeface="Arima Madurai"/>
            </a:endParaRPr>
          </a:p>
        </p:txBody>
      </p:sp>
      <p:grpSp>
        <p:nvGrpSpPr>
          <p:cNvPr id="3900" name="Google Shape;3900;p165"/>
          <p:cNvGrpSpPr/>
          <p:nvPr/>
        </p:nvGrpSpPr>
        <p:grpSpPr>
          <a:xfrm>
            <a:off x="5785237" y="971428"/>
            <a:ext cx="5295049" cy="5555507"/>
            <a:chOff x="5963" y="2183"/>
            <a:chExt cx="7254" cy="7795"/>
          </a:xfrm>
        </p:grpSpPr>
        <p:sp>
          <p:nvSpPr>
            <p:cNvPr id="3901" name="Google Shape;3901;p165"/>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02" name="Google Shape;3902;p165"/>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903" name="Google Shape;3903;p165"/>
          <p:cNvGrpSpPr/>
          <p:nvPr/>
        </p:nvGrpSpPr>
        <p:grpSpPr>
          <a:xfrm>
            <a:off x="5706629" y="1002782"/>
            <a:ext cx="1955690" cy="654191"/>
            <a:chOff x="10089" y="1124"/>
            <a:chExt cx="3080" cy="1030"/>
          </a:xfrm>
        </p:grpSpPr>
        <p:pic>
          <p:nvPicPr>
            <p:cNvPr id="3904" name="Google Shape;3904;p165"/>
            <p:cNvPicPr preferRelativeResize="0"/>
            <p:nvPr/>
          </p:nvPicPr>
          <p:blipFill rotWithShape="1">
            <a:blip r:embed="rId4">
              <a:alphaModFix/>
            </a:blip>
            <a:srcRect/>
            <a:stretch/>
          </p:blipFill>
          <p:spPr>
            <a:xfrm rot="-10611973">
              <a:off x="10110" y="1206"/>
              <a:ext cx="3037" cy="865"/>
            </a:xfrm>
            <a:prstGeom prst="rect">
              <a:avLst/>
            </a:prstGeom>
            <a:noFill/>
            <a:ln>
              <a:noFill/>
            </a:ln>
          </p:spPr>
        </p:pic>
        <p:sp>
          <p:nvSpPr>
            <p:cNvPr id="3905" name="Google Shape;3905;p165"/>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906" name="Google Shape;3906;p165"/>
          <p:cNvSpPr txBox="1"/>
          <p:nvPr/>
        </p:nvSpPr>
        <p:spPr>
          <a:xfrm>
            <a:off x="6230500" y="1739650"/>
            <a:ext cx="4452000" cy="3920100"/>
          </a:xfrm>
          <a:prstGeom prst="rect">
            <a:avLst/>
          </a:prstGeom>
          <a:noFill/>
          <a:ln>
            <a:noFill/>
          </a:ln>
        </p:spPr>
        <p:txBody>
          <a:bodyPr spcFirstLastPara="1" wrap="square" lIns="91425" tIns="91425" rIns="91425" bIns="91425" anchor="t" anchorCtr="0">
            <a:spAutoFit/>
          </a:bodyPr>
          <a:lstStyle/>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Trong truyện “Ếch ngồi đáy giếng”, nguyên nhân nào dưới đây dẫn tới việc ếch bị trâu giẫm bẹp?</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A. Do xung quanh nó chỉ có vài con nhái, cua, ốc bé nhỏ.</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B. Do ếch cao ngạo, nhâng nháo, không chịu quan sát.</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C. Do ếch không chịu thay đổi bản thân cho phù hợp với môi trường mới.</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120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D. Cả B và C đều đúng.</a:t>
            </a:r>
            <a:endParaRPr sz="1800" b="1" i="0" u="none" strike="noStrike" cap="none">
              <a:solidFill>
                <a:schemeClr val="dk2"/>
              </a:solidFill>
              <a:highlight>
                <a:srgbClr val="FCFAF6"/>
              </a:highlight>
              <a:latin typeface="Arima Madurai"/>
              <a:ea typeface="Arima Madurai"/>
              <a:cs typeface="Arima Madurai"/>
              <a:sym typeface="Arima Madurai"/>
            </a:endParaRPr>
          </a:p>
        </p:txBody>
      </p:sp>
    </p:spTree>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910"/>
        <p:cNvGrpSpPr/>
        <p:nvPr/>
      </p:nvGrpSpPr>
      <p:grpSpPr>
        <a:xfrm>
          <a:off x="0" y="0"/>
          <a:ext cx="0" cy="0"/>
          <a:chOff x="0" y="0"/>
          <a:chExt cx="0" cy="0"/>
        </a:xfrm>
      </p:grpSpPr>
      <p:sp>
        <p:nvSpPr>
          <p:cNvPr id="3911" name="Google Shape;3911;p166"/>
          <p:cNvSpPr/>
          <p:nvPr/>
        </p:nvSpPr>
        <p:spPr>
          <a:xfrm>
            <a:off x="446275" y="2763450"/>
            <a:ext cx="3924300" cy="26865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1800"/>
              <a:buFont typeface="Arial"/>
              <a:buNone/>
            </a:pPr>
            <a:r>
              <a:rPr lang="en-US" sz="1800" b="1">
                <a:solidFill>
                  <a:srgbClr val="E30000"/>
                </a:solidFill>
                <a:latin typeface="Arima Madurai"/>
                <a:ea typeface="Arima Madurai"/>
                <a:cs typeface="Arima Madurai"/>
                <a:sym typeface="Arima Madurai"/>
              </a:rPr>
              <a:t>Cách sửa:</a:t>
            </a:r>
            <a:r>
              <a:rPr lang="en-US" sz="1800" b="1" i="0" u="none" strike="noStrike" cap="none">
                <a:solidFill>
                  <a:schemeClr val="dk2"/>
                </a:solidFill>
                <a:latin typeface="Arima Madurai"/>
                <a:ea typeface="Arima Madurai"/>
                <a:cs typeface="Arima Madurai"/>
                <a:sym typeface="Arima Madurai"/>
              </a:rPr>
              <a:t> Chỉ </a:t>
            </a:r>
            <a:r>
              <a:rPr lang="en-US" sz="1800" b="1">
                <a:solidFill>
                  <a:schemeClr val="dk2"/>
                </a:solidFill>
                <a:latin typeface="Arima Madurai"/>
                <a:ea typeface="Arima Madurai"/>
                <a:cs typeface="Arima Madurai"/>
                <a:sym typeface="Arima Madurai"/>
              </a:rPr>
              <a:t>để lại một đáp án đúng duy nhất</a:t>
            </a:r>
            <a:r>
              <a:rPr lang="en-US" sz="1800" b="1" i="0" u="none" strike="noStrike" cap="none">
                <a:solidFill>
                  <a:schemeClr val="dk2"/>
                </a:solidFill>
                <a:latin typeface="Arima Madurai"/>
                <a:ea typeface="Arima Madurai"/>
                <a:cs typeface="Arima Madurai"/>
                <a:sym typeface="Arima Madurai"/>
              </a:rPr>
              <a:t>.</a:t>
            </a:r>
            <a:endParaRPr sz="1800" b="1" i="0" u="none" strike="noStrike" cap="none">
              <a:solidFill>
                <a:schemeClr val="dk2"/>
              </a:solidFill>
              <a:latin typeface="Arima Madurai"/>
              <a:ea typeface="Arima Madurai"/>
              <a:cs typeface="Arima Madurai"/>
              <a:sym typeface="Arima Madurai"/>
            </a:endParaRPr>
          </a:p>
        </p:txBody>
      </p:sp>
      <p:grpSp>
        <p:nvGrpSpPr>
          <p:cNvPr id="3912" name="Google Shape;3912;p166"/>
          <p:cNvGrpSpPr/>
          <p:nvPr/>
        </p:nvGrpSpPr>
        <p:grpSpPr>
          <a:xfrm>
            <a:off x="5785237" y="971415"/>
            <a:ext cx="5255700" cy="5558850"/>
            <a:chOff x="5963" y="2183"/>
            <a:chExt cx="7200" cy="7800"/>
          </a:xfrm>
        </p:grpSpPr>
        <p:sp>
          <p:nvSpPr>
            <p:cNvPr id="3913" name="Google Shape;3913;p166"/>
            <p:cNvSpPr/>
            <p:nvPr/>
          </p:nvSpPr>
          <p:spPr>
            <a:xfrm rot="-311666">
              <a:off x="6249" y="2470"/>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14" name="Google Shape;3914;p166"/>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915" name="Google Shape;3915;p166"/>
          <p:cNvGrpSpPr/>
          <p:nvPr/>
        </p:nvGrpSpPr>
        <p:grpSpPr>
          <a:xfrm>
            <a:off x="5706920" y="1002935"/>
            <a:ext cx="1955267" cy="654037"/>
            <a:chOff x="10089" y="1124"/>
            <a:chExt cx="3079" cy="1029"/>
          </a:xfrm>
        </p:grpSpPr>
        <p:pic>
          <p:nvPicPr>
            <p:cNvPr id="3916" name="Google Shape;3916;p166"/>
            <p:cNvPicPr preferRelativeResize="0"/>
            <p:nvPr/>
          </p:nvPicPr>
          <p:blipFill rotWithShape="1">
            <a:blip r:embed="rId4">
              <a:alphaModFix/>
            </a:blip>
            <a:srcRect/>
            <a:stretch/>
          </p:blipFill>
          <p:spPr>
            <a:xfrm rot="-10611973">
              <a:off x="10110" y="1206"/>
              <a:ext cx="3037" cy="865"/>
            </a:xfrm>
            <a:prstGeom prst="rect">
              <a:avLst/>
            </a:prstGeom>
            <a:noFill/>
            <a:ln>
              <a:noFill/>
            </a:ln>
          </p:spPr>
        </p:pic>
        <p:sp>
          <p:nvSpPr>
            <p:cNvPr id="3917" name="Google Shape;3917;p166"/>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918" name="Google Shape;3918;p166"/>
          <p:cNvSpPr txBox="1"/>
          <p:nvPr/>
        </p:nvSpPr>
        <p:spPr>
          <a:xfrm>
            <a:off x="6230500" y="1739650"/>
            <a:ext cx="4452000" cy="4236000"/>
          </a:xfrm>
          <a:prstGeom prst="rect">
            <a:avLst/>
          </a:prstGeom>
          <a:noFill/>
          <a:ln>
            <a:noFill/>
          </a:ln>
        </p:spPr>
        <p:txBody>
          <a:bodyPr spcFirstLastPara="1" wrap="square" lIns="91425" tIns="91425" rIns="91425" bIns="91425" anchor="t" anchorCtr="0">
            <a:spAutoFit/>
          </a:bodyPr>
          <a:lstStyle/>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Trong truyện “Ếch ngồi đáy giếng”, nguyên nhân nào dưới đây dẫn tới việc ếch bị trâu giẫm bẹp?</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A. Do xung quanh nó chỉ có vài con nhái, cua, ốc bé nhỏ.</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B. Do ếch cao ngạo, nhâng nháo, không chịu quan sát</a:t>
            </a:r>
            <a:r>
              <a:rPr lang="en-US" sz="1800" b="1">
                <a:solidFill>
                  <a:schemeClr val="dk2"/>
                </a:solidFill>
                <a:latin typeface="Arima Madurai"/>
                <a:ea typeface="Arima Madurai"/>
                <a:cs typeface="Arima Madurai"/>
                <a:sym typeface="Arima Madurai"/>
              </a:rPr>
              <a:t>. </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C. Do ếc</a:t>
            </a:r>
            <a:r>
              <a:rPr lang="en-US" sz="1800" b="1">
                <a:solidFill>
                  <a:schemeClr val="dk2"/>
                </a:solidFill>
                <a:latin typeface="Arima Madurai"/>
                <a:ea typeface="Arima Madurai"/>
                <a:cs typeface="Arima Madurai"/>
                <a:sym typeface="Arima Madurai"/>
              </a:rPr>
              <a:t>h tưởng bầu trời chỉ bé bằng chiếc vung</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120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D.</a:t>
            </a:r>
            <a:r>
              <a:rPr lang="en-US" sz="1800" b="1">
                <a:solidFill>
                  <a:schemeClr val="dk2"/>
                </a:solidFill>
                <a:latin typeface="Arima Madurai"/>
                <a:ea typeface="Arima Madurai"/>
                <a:cs typeface="Arima Madurai"/>
                <a:sym typeface="Arima Madurai"/>
              </a:rPr>
              <a:t> Do trời mưa, nước tràn ra ngoài giếng làm đường trơn.</a:t>
            </a:r>
            <a:endParaRPr sz="1800" b="1" i="0" u="none" strike="noStrike" cap="none">
              <a:solidFill>
                <a:schemeClr val="dk2"/>
              </a:solidFill>
              <a:highlight>
                <a:srgbClr val="FCFAF6"/>
              </a:highlight>
              <a:latin typeface="Arima Madurai"/>
              <a:ea typeface="Arima Madurai"/>
              <a:cs typeface="Arima Madurai"/>
              <a:sym typeface="Arima Madurai"/>
            </a:endParaRPr>
          </a:p>
        </p:txBody>
      </p:sp>
    </p:spTree>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Shape 3922"/>
        <p:cNvGrpSpPr/>
        <p:nvPr/>
      </p:nvGrpSpPr>
      <p:grpSpPr>
        <a:xfrm>
          <a:off x="0" y="0"/>
          <a:ext cx="0" cy="0"/>
          <a:chOff x="0" y="0"/>
          <a:chExt cx="0" cy="0"/>
        </a:xfrm>
      </p:grpSpPr>
      <p:pic>
        <p:nvPicPr>
          <p:cNvPr id="3923" name="Google Shape;3923;p167"/>
          <p:cNvPicPr preferRelativeResize="0"/>
          <p:nvPr/>
        </p:nvPicPr>
        <p:blipFill rotWithShape="1">
          <a:blip r:embed="rId3">
            <a:alphaModFix/>
          </a:blip>
          <a:srcRect/>
          <a:stretch/>
        </p:blipFill>
        <p:spPr>
          <a:xfrm rot="-3861929">
            <a:off x="9805929" y="-2792"/>
            <a:ext cx="5328666" cy="5486400"/>
          </a:xfrm>
          <a:prstGeom prst="rect">
            <a:avLst/>
          </a:prstGeom>
          <a:noFill/>
          <a:ln>
            <a:noFill/>
          </a:ln>
        </p:spPr>
      </p:pic>
      <p:sp>
        <p:nvSpPr>
          <p:cNvPr id="3924" name="Google Shape;3924;p167"/>
          <p:cNvSpPr txBox="1"/>
          <p:nvPr/>
        </p:nvSpPr>
        <p:spPr>
          <a:xfrm>
            <a:off x="267525" y="1837700"/>
            <a:ext cx="9287400" cy="2124300"/>
          </a:xfrm>
          <a:prstGeom prst="rect">
            <a:avLst/>
          </a:prstGeom>
          <a:noFill/>
          <a:ln>
            <a:noFill/>
          </a:ln>
        </p:spPr>
        <p:txBody>
          <a:bodyPr spcFirstLastPara="1" wrap="square" lIns="0" tIns="0" rIns="0" bIns="0" anchor="t" anchorCtr="0">
            <a:spAutoFit/>
          </a:bodyPr>
          <a:lstStyle/>
          <a:p>
            <a:pPr marL="0" marR="0" lvl="0" indent="0" algn="ctr" rtl="0">
              <a:lnSpc>
                <a:spcPct val="130000"/>
              </a:lnSpc>
              <a:spcBef>
                <a:spcPts val="0"/>
              </a:spcBef>
              <a:spcAft>
                <a:spcPts val="0"/>
              </a:spcAft>
              <a:buClr>
                <a:srgbClr val="000000"/>
              </a:buClr>
              <a:buSzPts val="5100"/>
              <a:buFont typeface="Arial"/>
              <a:buNone/>
            </a:pPr>
            <a:r>
              <a:rPr lang="en-US" sz="6000" b="0" i="0" u="none" strike="noStrike" cap="none">
                <a:solidFill>
                  <a:srgbClr val="F47279"/>
                </a:solidFill>
                <a:latin typeface="Lobster"/>
                <a:ea typeface="Lobster"/>
                <a:cs typeface="Lobster"/>
                <a:sym typeface="Lobster"/>
              </a:rPr>
              <a:t>Một số nguyên tắc khi soạn </a:t>
            </a:r>
            <a:endParaRPr sz="6000" b="0" i="0" u="none" strike="noStrike" cap="none">
              <a:solidFill>
                <a:srgbClr val="F47279"/>
              </a:solidFill>
              <a:latin typeface="Lobster"/>
              <a:ea typeface="Lobster"/>
              <a:cs typeface="Lobster"/>
              <a:sym typeface="Lobster"/>
            </a:endParaRPr>
          </a:p>
          <a:p>
            <a:pPr marL="0" marR="0" lvl="0" indent="0" algn="ctr" rtl="0">
              <a:lnSpc>
                <a:spcPct val="130000"/>
              </a:lnSpc>
              <a:spcBef>
                <a:spcPts val="0"/>
              </a:spcBef>
              <a:spcAft>
                <a:spcPts val="0"/>
              </a:spcAft>
              <a:buClr>
                <a:srgbClr val="000000"/>
              </a:buClr>
              <a:buSzPts val="5100"/>
              <a:buFont typeface="Arial"/>
              <a:buNone/>
            </a:pPr>
            <a:r>
              <a:rPr lang="en-US" sz="6000" b="0" i="0" u="none" strike="noStrike" cap="none">
                <a:solidFill>
                  <a:srgbClr val="F47279"/>
                </a:solidFill>
                <a:latin typeface="Lobster"/>
                <a:ea typeface="Lobster"/>
                <a:cs typeface="Lobster"/>
                <a:sym typeface="Lobster"/>
              </a:rPr>
              <a:t>câu trắc nghiệm tự luận</a:t>
            </a:r>
            <a:endParaRPr sz="6000" b="0" i="0" u="none" strike="noStrike" cap="none">
              <a:solidFill>
                <a:srgbClr val="F47279"/>
              </a:solidFill>
              <a:latin typeface="Lobster"/>
              <a:ea typeface="Lobster"/>
              <a:cs typeface="Lobster"/>
              <a:sym typeface="Lobster"/>
            </a:endParaRPr>
          </a:p>
        </p:txBody>
      </p:sp>
      <p:pic>
        <p:nvPicPr>
          <p:cNvPr id="3925" name="Google Shape;3925;p167"/>
          <p:cNvPicPr preferRelativeResize="0"/>
          <p:nvPr/>
        </p:nvPicPr>
        <p:blipFill rotWithShape="1">
          <a:blip r:embed="rId4">
            <a:alphaModFix/>
          </a:blip>
          <a:srcRect/>
          <a:stretch/>
        </p:blipFill>
        <p:spPr>
          <a:xfrm rot="7752566">
            <a:off x="9879532" y="966953"/>
            <a:ext cx="418974" cy="135153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30"/>
        <p:cNvGrpSpPr/>
        <p:nvPr/>
      </p:nvGrpSpPr>
      <p:grpSpPr>
        <a:xfrm>
          <a:off x="0" y="0"/>
          <a:ext cx="0" cy="0"/>
          <a:chOff x="0" y="0"/>
          <a:chExt cx="0" cy="0"/>
        </a:xfrm>
      </p:grpSpPr>
      <p:pic>
        <p:nvPicPr>
          <p:cNvPr id="3931" name="Google Shape;3931;p168"/>
          <p:cNvPicPr preferRelativeResize="0"/>
          <p:nvPr/>
        </p:nvPicPr>
        <p:blipFill rotWithShape="1">
          <a:blip r:embed="rId3">
            <a:alphaModFix/>
          </a:blip>
          <a:srcRect/>
          <a:stretch/>
        </p:blipFill>
        <p:spPr>
          <a:xfrm>
            <a:off x="0" y="-26325"/>
            <a:ext cx="12191999" cy="6910650"/>
          </a:xfrm>
          <a:prstGeom prst="rect">
            <a:avLst/>
          </a:prstGeom>
          <a:noFill/>
          <a:ln>
            <a:noFill/>
          </a:ln>
        </p:spPr>
      </p:pic>
      <p:sp>
        <p:nvSpPr>
          <p:cNvPr id="3932" name="Google Shape;3932;p168"/>
          <p:cNvSpPr txBox="1"/>
          <p:nvPr/>
        </p:nvSpPr>
        <p:spPr>
          <a:xfrm>
            <a:off x="767350" y="1218625"/>
            <a:ext cx="4602900" cy="26922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a:t>
            </a:r>
            <a:r>
              <a:rPr lang="en-US" sz="1800" b="1" i="0" u="none" strike="noStrike" cap="none">
                <a:solidFill>
                  <a:srgbClr val="FF0000"/>
                </a:solidFill>
                <a:latin typeface="Arima Madurai"/>
                <a:ea typeface="Arima Madurai"/>
                <a:cs typeface="Arima Madurai"/>
                <a:sym typeface="Arima Madurai"/>
              </a:rPr>
              <a:t> </a:t>
            </a:r>
            <a:r>
              <a:rPr lang="en-US" sz="1800" b="1" i="0" u="none" strike="noStrike" cap="none">
                <a:solidFill>
                  <a:schemeClr val="lt1"/>
                </a:solidFill>
                <a:latin typeface="Arima Madurai"/>
                <a:ea typeface="Arima Madurai"/>
                <a:cs typeface="Arima Madurai"/>
                <a:sym typeface="Arima Madurai"/>
              </a:rPr>
              <a:t>Chỉ nên sử dụng câu tự luận để đánh giá những mục tiêu dạy học mà nếu đánh giá bằng câu trắc nghiệm khách quan thì sẽ có nhiều hạn chế </a:t>
            </a:r>
            <a:r>
              <a:rPr lang="en-US" sz="1800" b="1" i="0" u="none" strike="noStrike" cap="none">
                <a:solidFill>
                  <a:schemeClr val="dk2"/>
                </a:solidFill>
                <a:latin typeface="Arima Madurai"/>
                <a:ea typeface="Arima Madurai"/>
                <a:cs typeface="Arima Madurai"/>
                <a:sym typeface="Arima Madurai"/>
              </a:rPr>
              <a:t>(ví dụ: những năng lực nhận thức bậc cao như phân tích, đánh giá, sáng tạo). Đặc biệt với câu tự luận mở chỉ nên khai thác để đánh giá năng lực đánh giá, sáng tạo.</a:t>
            </a:r>
            <a:endParaRPr sz="1800" b="1" i="0" u="none" strike="noStrike" cap="none">
              <a:solidFill>
                <a:srgbClr val="000000"/>
              </a:solidFill>
              <a:latin typeface="Arima Madurai"/>
              <a:ea typeface="Arima Madurai"/>
              <a:cs typeface="Arima Madurai"/>
              <a:sym typeface="Arima Madurai"/>
            </a:endParaRPr>
          </a:p>
        </p:txBody>
      </p:sp>
      <p:sp>
        <p:nvSpPr>
          <p:cNvPr id="3933" name="Google Shape;3933;p168"/>
          <p:cNvSpPr txBox="1"/>
          <p:nvPr/>
        </p:nvSpPr>
        <p:spPr>
          <a:xfrm>
            <a:off x="7137150" y="1218625"/>
            <a:ext cx="4463400" cy="26922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1800"/>
              <a:buFont typeface="Arial"/>
              <a:buNone/>
            </a:pPr>
            <a:r>
              <a:rPr lang="en-US" sz="1800" b="1" i="0" u="none" strike="noStrike" cap="none">
                <a:solidFill>
                  <a:schemeClr val="lt1"/>
                </a:solidFill>
                <a:latin typeface="Arima Madurai"/>
                <a:ea typeface="Arima Madurai"/>
                <a:cs typeface="Arima Madurai"/>
                <a:sym typeface="Arima Madurai"/>
              </a:rPr>
              <a:t>- Đặt câu hỏi phải đảm bảo nh</a:t>
            </a:r>
            <a:r>
              <a:rPr lang="en-US" sz="1800" b="1">
                <a:solidFill>
                  <a:schemeClr val="lt1"/>
                </a:solidFill>
                <a:latin typeface="Arima Madurai"/>
                <a:ea typeface="Arima Madurai"/>
                <a:cs typeface="Arima Madurai"/>
                <a:sym typeface="Arima Madurai"/>
              </a:rPr>
              <a:t>ằm</a:t>
            </a:r>
            <a:r>
              <a:rPr lang="en-US" sz="1800" b="1" i="0" u="none" strike="noStrike" cap="none">
                <a:solidFill>
                  <a:schemeClr val="lt1"/>
                </a:solidFill>
                <a:latin typeface="Arima Madurai"/>
                <a:ea typeface="Arima Madurai"/>
                <a:cs typeface="Arima Madurai"/>
                <a:sym typeface="Arima Madurai"/>
              </a:rPr>
              <a:t> đến yêu cầu thí sinh thể hiện năng lực như mục tiêu dạy học đã đặt ra</a:t>
            </a:r>
            <a:r>
              <a:rPr lang="en-US" sz="1800" b="1" i="0" u="none" strike="noStrike" cap="none">
                <a:solidFill>
                  <a:schemeClr val="dk2"/>
                </a:solidFill>
                <a:latin typeface="Arima Madurai"/>
                <a:ea typeface="Arima Madurai"/>
                <a:cs typeface="Arima Madurai"/>
                <a:sym typeface="Arima Madurai"/>
              </a:rPr>
              <a:t>. Nếu sử dụng câu tự luận có cấu trúc, phải đảm bảo sử dụng động từ phù hợp với động từ đã sử dụng ở mục tiêu dạy học. Nếu là câu tự luận mở, phải đảm bảo các tiêu chí đánh giá đánh giá được mục tiêu dạy học.  </a:t>
            </a:r>
            <a:endParaRPr sz="1800" b="1" i="0" u="none" strike="noStrike" cap="none">
              <a:solidFill>
                <a:srgbClr val="000000"/>
              </a:solidFill>
              <a:latin typeface="Arima Madurai"/>
              <a:ea typeface="Arima Madurai"/>
              <a:cs typeface="Arima Madurai"/>
              <a:sym typeface="Arima Madura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38"/>
        <p:cNvGrpSpPr/>
        <p:nvPr/>
      </p:nvGrpSpPr>
      <p:grpSpPr>
        <a:xfrm>
          <a:off x="0" y="0"/>
          <a:ext cx="0" cy="0"/>
          <a:chOff x="0" y="0"/>
          <a:chExt cx="0" cy="0"/>
        </a:xfrm>
      </p:grpSpPr>
      <p:pic>
        <p:nvPicPr>
          <p:cNvPr id="3939" name="Google Shape;3939;p169"/>
          <p:cNvPicPr preferRelativeResize="0"/>
          <p:nvPr/>
        </p:nvPicPr>
        <p:blipFill rotWithShape="1">
          <a:blip r:embed="rId3">
            <a:alphaModFix/>
          </a:blip>
          <a:srcRect/>
          <a:stretch/>
        </p:blipFill>
        <p:spPr>
          <a:xfrm>
            <a:off x="0" y="0"/>
            <a:ext cx="12191999" cy="6910674"/>
          </a:xfrm>
          <a:prstGeom prst="rect">
            <a:avLst/>
          </a:prstGeom>
          <a:noFill/>
          <a:ln>
            <a:noFill/>
          </a:ln>
        </p:spPr>
      </p:pic>
      <p:sp>
        <p:nvSpPr>
          <p:cNvPr id="3940" name="Google Shape;3940;p169"/>
          <p:cNvSpPr txBox="1"/>
          <p:nvPr/>
        </p:nvSpPr>
        <p:spPr>
          <a:xfrm>
            <a:off x="314375" y="649050"/>
            <a:ext cx="11715900" cy="20550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 Yêu cầu của câu hỏi cần được làm rõ tới người học thông qua </a:t>
            </a:r>
            <a:r>
              <a:rPr lang="en-US" sz="1800" b="1" i="0" u="none" strike="noStrike" cap="none">
                <a:solidFill>
                  <a:schemeClr val="lt1"/>
                </a:solidFill>
                <a:latin typeface="Arima Madurai"/>
                <a:ea typeface="Arima Madurai"/>
                <a:cs typeface="Arima Madurai"/>
                <a:sym typeface="Arima Madurai"/>
              </a:rPr>
              <a:t>văn phong rõ ràng và ngắn gọn</a:t>
            </a:r>
            <a:r>
              <a:rPr lang="en-US" sz="1800" b="1" i="0" u="none" strike="noStrike" cap="none">
                <a:solidFill>
                  <a:schemeClr val="dk2"/>
                </a:solidFill>
                <a:latin typeface="Arima Madurai"/>
                <a:ea typeface="Arima Madurai"/>
                <a:cs typeface="Arima Madurai"/>
                <a:sym typeface="Arima Madurai"/>
              </a:rPr>
              <a:t>. Sử dụng </a:t>
            </a:r>
            <a:r>
              <a:rPr lang="en-US" sz="1800" b="1" i="0" u="none" strike="noStrike" cap="none">
                <a:solidFill>
                  <a:schemeClr val="lt1"/>
                </a:solidFill>
                <a:latin typeface="Arima Madurai"/>
                <a:ea typeface="Arima Madurai"/>
                <a:cs typeface="Arima Madurai"/>
                <a:sym typeface="Arima Madurai"/>
              </a:rPr>
              <a:t>những từ chỉ hành động cụ thể</a:t>
            </a:r>
            <a:r>
              <a:rPr lang="en-US" sz="1800" b="1" i="0" u="none" strike="noStrike" cap="none">
                <a:solidFill>
                  <a:srgbClr val="FF0000"/>
                </a:solidFill>
                <a:latin typeface="Arima Madurai"/>
                <a:ea typeface="Arima Madurai"/>
                <a:cs typeface="Arima Madurai"/>
                <a:sym typeface="Arima Madurai"/>
              </a:rPr>
              <a:t> </a:t>
            </a:r>
            <a:r>
              <a:rPr lang="en-US" sz="1800" b="1" i="0" u="none" strike="noStrike" cap="none">
                <a:solidFill>
                  <a:schemeClr val="dk2"/>
                </a:solidFill>
                <a:latin typeface="Arima Madurai"/>
                <a:ea typeface="Arima Madurai"/>
                <a:cs typeface="Arima Madurai"/>
                <a:sym typeface="Arima Madurai"/>
              </a:rPr>
              <a:t>như miêu tả, giải thích, so sánh, nêu ưu điểm và nhược điểm. </a:t>
            </a:r>
            <a:r>
              <a:rPr lang="en-US" sz="1800" b="1" i="0" u="none" strike="noStrike" cap="none">
                <a:solidFill>
                  <a:schemeClr val="lt1"/>
                </a:solidFill>
                <a:latin typeface="Arima Madurai"/>
                <a:ea typeface="Arima Madurai"/>
                <a:cs typeface="Arima Madurai"/>
                <a:sym typeface="Arima Madurai"/>
              </a:rPr>
              <a:t>Tránh dùng những động từ mơ hồ, trừu tượng</a:t>
            </a:r>
            <a:r>
              <a:rPr lang="en-US" sz="1800" b="1" i="0" u="none" strike="noStrike" cap="none">
                <a:solidFill>
                  <a:schemeClr val="dk2"/>
                </a:solidFill>
                <a:latin typeface="Arima Madurai"/>
                <a:ea typeface="Arima Madurai"/>
                <a:cs typeface="Arima Madurai"/>
                <a:sym typeface="Arima Madurai"/>
              </a:rPr>
              <a:t> như “vận dụng”, vì người học có thể không biết cần làm gì khi được yêu cầu “vận dụng”. Với một số mục tiêu đánh giá kỳ vọng về số lượng lập luận hay vấn đề mà người học cần trình bày, câu hỏi cũng cần nêu rõ số lượng này. Với câu tự luận có cấu trúc, người dạy nên cùng người học xây dựng bài mẫu, hoặc các tiêu chí đánh giá để người học hiểu rõ câu hỏi hơn và việc chấm điểm cũng sẽ khách quan hơn.   </a:t>
            </a:r>
            <a:endParaRPr sz="1800" b="1" i="0" u="none" strike="noStrike" cap="none">
              <a:solidFill>
                <a:srgbClr val="000000"/>
              </a:solidFill>
              <a:latin typeface="Arima Madurai"/>
              <a:ea typeface="Arima Madurai"/>
              <a:cs typeface="Arima Madurai"/>
              <a:sym typeface="Arima Madura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3945"/>
        <p:cNvGrpSpPr/>
        <p:nvPr/>
      </p:nvGrpSpPr>
      <p:grpSpPr>
        <a:xfrm>
          <a:off x="0" y="0"/>
          <a:ext cx="0" cy="0"/>
          <a:chOff x="0" y="0"/>
          <a:chExt cx="0" cy="0"/>
        </a:xfrm>
      </p:grpSpPr>
      <p:pic>
        <p:nvPicPr>
          <p:cNvPr id="3946" name="Google Shape;3946;p170"/>
          <p:cNvPicPr preferRelativeResize="0"/>
          <p:nvPr/>
        </p:nvPicPr>
        <p:blipFill rotWithShape="1">
          <a:blip r:embed="rId3">
            <a:alphaModFix/>
          </a:blip>
          <a:srcRect/>
          <a:stretch/>
        </p:blipFill>
        <p:spPr>
          <a:xfrm>
            <a:off x="152400" y="152400"/>
            <a:ext cx="5903750" cy="6485500"/>
          </a:xfrm>
          <a:prstGeom prst="rect">
            <a:avLst/>
          </a:prstGeom>
          <a:noFill/>
          <a:ln>
            <a:noFill/>
          </a:ln>
        </p:spPr>
      </p:pic>
      <p:sp>
        <p:nvSpPr>
          <p:cNvPr id="3947" name="Google Shape;3947;p170"/>
          <p:cNvSpPr txBox="1"/>
          <p:nvPr/>
        </p:nvSpPr>
        <p:spPr>
          <a:xfrm>
            <a:off x="6369800" y="406825"/>
            <a:ext cx="5405100" cy="52272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2400"/>
              <a:buFont typeface="Arial"/>
              <a:buNone/>
            </a:pPr>
            <a:r>
              <a:rPr lang="en-US" sz="2400" b="1" i="0" u="none" strike="noStrike" cap="none">
                <a:solidFill>
                  <a:schemeClr val="dk2"/>
                </a:solidFill>
                <a:latin typeface="Arima Madurai"/>
                <a:ea typeface="Arima Madurai"/>
                <a:cs typeface="Arima Madurai"/>
                <a:sym typeface="Arima Madurai"/>
              </a:rPr>
              <a:t>- Với câu trắc nghiệm tự luận, </a:t>
            </a:r>
            <a:r>
              <a:rPr lang="en-US" sz="2400" b="1" i="0" strike="noStrike" cap="none">
                <a:solidFill>
                  <a:srgbClr val="E30000"/>
                </a:solidFill>
                <a:latin typeface="Arima Madurai"/>
                <a:ea typeface="Arima Madurai"/>
                <a:cs typeface="Arima Madurai"/>
                <a:sym typeface="Arima Madurai"/>
              </a:rPr>
              <a:t>không nên</a:t>
            </a:r>
            <a:r>
              <a:rPr lang="en-US" sz="2400" b="1" i="0" u="none" strike="noStrike" cap="none">
                <a:solidFill>
                  <a:schemeClr val="dk2"/>
                </a:solidFill>
                <a:latin typeface="Arima Madurai"/>
                <a:ea typeface="Arima Madurai"/>
                <a:cs typeface="Arima Madurai"/>
                <a:sym typeface="Arima Madurai"/>
              </a:rPr>
              <a:t> </a:t>
            </a:r>
            <a:r>
              <a:rPr lang="en-US" sz="2400" b="1" i="0" u="none" strike="noStrike" cap="none">
                <a:solidFill>
                  <a:srgbClr val="FF0000"/>
                </a:solidFill>
                <a:latin typeface="Arima Madurai"/>
                <a:ea typeface="Arima Madurai"/>
                <a:cs typeface="Arima Madurai"/>
                <a:sym typeface="Arima Madurai"/>
              </a:rPr>
              <a:t>cho phép thí sinh lựa chọn giữa các câu hỏi tương đương nhau</a:t>
            </a:r>
            <a:r>
              <a:rPr lang="en-US" sz="2400" b="1" i="0" u="none" strike="noStrike" cap="none">
                <a:solidFill>
                  <a:schemeClr val="dk2"/>
                </a:solidFill>
                <a:latin typeface="Arima Madurai"/>
                <a:ea typeface="Arima Madurai"/>
                <a:cs typeface="Arima Madurai"/>
                <a:sym typeface="Arima Madurai"/>
              </a:rPr>
              <a:t>. Việc sử dụng câu tự luận đã làm giảm tính đại diện của nội dung đánh giá, việc cho phép thí sinh lựa chọn câu hỏi một lần nữa làm giảm tính đại diện này. Hơn nữa, mỗi thí sinh có thể có hứng thú với câu hỏi này hơn là câu hỏi khác, việc cho thí sinh lựa chọn câu hỏi sẽ làm cho việc đánh giá trở nên thiếu công bằng.</a:t>
            </a:r>
            <a:endParaRPr sz="2400" b="1" i="0" u="none" strike="noStrike" cap="none">
              <a:solidFill>
                <a:srgbClr val="000000"/>
              </a:solidFill>
              <a:latin typeface="Arima Madurai"/>
              <a:ea typeface="Arima Madurai"/>
              <a:cs typeface="Arima Madurai"/>
              <a:sym typeface="Arima Madura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3952"/>
        <p:cNvGrpSpPr/>
        <p:nvPr/>
      </p:nvGrpSpPr>
      <p:grpSpPr>
        <a:xfrm>
          <a:off x="0" y="0"/>
          <a:ext cx="0" cy="0"/>
          <a:chOff x="0" y="0"/>
          <a:chExt cx="0" cy="0"/>
        </a:xfrm>
      </p:grpSpPr>
      <p:pic>
        <p:nvPicPr>
          <p:cNvPr id="3953" name="Google Shape;3953;p171"/>
          <p:cNvPicPr preferRelativeResize="0"/>
          <p:nvPr/>
        </p:nvPicPr>
        <p:blipFill rotWithShape="1">
          <a:blip r:embed="rId3">
            <a:alphaModFix/>
          </a:blip>
          <a:srcRect/>
          <a:stretch/>
        </p:blipFill>
        <p:spPr>
          <a:xfrm>
            <a:off x="152400" y="152400"/>
            <a:ext cx="4706825" cy="3137875"/>
          </a:xfrm>
          <a:prstGeom prst="rect">
            <a:avLst/>
          </a:prstGeom>
          <a:noFill/>
          <a:ln>
            <a:noFill/>
          </a:ln>
        </p:spPr>
      </p:pic>
      <p:sp>
        <p:nvSpPr>
          <p:cNvPr id="3954" name="Google Shape;3954;p171"/>
          <p:cNvSpPr txBox="1"/>
          <p:nvPr/>
        </p:nvSpPr>
        <p:spPr>
          <a:xfrm>
            <a:off x="5695625" y="384350"/>
            <a:ext cx="6033000" cy="35280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2400"/>
              <a:buFont typeface="Arial"/>
              <a:buNone/>
            </a:pPr>
            <a:r>
              <a:rPr lang="en-US" sz="2400" b="1" i="0" u="none" strike="noStrike" cap="none">
                <a:solidFill>
                  <a:srgbClr val="FF0000"/>
                </a:solidFill>
                <a:latin typeface="Arima Madurai"/>
                <a:ea typeface="Arima Madurai"/>
                <a:cs typeface="Arima Madurai"/>
                <a:sym typeface="Arima Madurai"/>
              </a:rPr>
              <a:t> Cân nhắc để giao đủ thời gian làm bài cho mỗi câu hỏi</a:t>
            </a:r>
            <a:r>
              <a:rPr lang="en-US" sz="2400" b="1" i="0" u="none" strike="noStrike" cap="none">
                <a:solidFill>
                  <a:schemeClr val="dk2"/>
                </a:solidFill>
                <a:latin typeface="Arima Madurai"/>
                <a:ea typeface="Arima Madurai"/>
                <a:cs typeface="Arima Madurai"/>
                <a:sym typeface="Arima Madurai"/>
              </a:rPr>
              <a:t>. Trên đề kiểm tra nên ghi rõ khuyến nghị thời gian làm bài và độ dài phần trả lời câu hỏi (nếu có thể). </a:t>
            </a:r>
            <a:r>
              <a:rPr lang="en-US" sz="2400" b="1" i="0" u="none" strike="noStrike" cap="none">
                <a:solidFill>
                  <a:srgbClr val="FF0000"/>
                </a:solidFill>
                <a:latin typeface="Arima Madurai"/>
                <a:ea typeface="Arima Madurai"/>
                <a:cs typeface="Arima Madurai"/>
                <a:sym typeface="Arima Madurai"/>
              </a:rPr>
              <a:t>Cần tính toán để thí sinh có đủ thời gian đọc đề bài, suy nghĩ và viết câu trả lời.</a:t>
            </a:r>
            <a:r>
              <a:rPr lang="en-US" sz="2400" b="1" i="0" u="none" strike="noStrike" cap="none">
                <a:solidFill>
                  <a:schemeClr val="dk2"/>
                </a:solidFill>
                <a:latin typeface="Arima Madurai"/>
                <a:ea typeface="Arima Madurai"/>
                <a:cs typeface="Arima Madurai"/>
                <a:sym typeface="Arima Madurai"/>
              </a:rPr>
              <a:t> Không nên có quá nhiều câu hỏi tự luận trong một đề kiểm tra. </a:t>
            </a:r>
            <a:endParaRPr sz="2400" b="1" i="0" u="none" strike="noStrike" cap="none">
              <a:solidFill>
                <a:srgbClr val="000000"/>
              </a:solidFill>
              <a:latin typeface="Arima Madurai"/>
              <a:ea typeface="Arima Madurai"/>
              <a:cs typeface="Arima Madurai"/>
              <a:sym typeface="Arima Madurai"/>
            </a:endParaRPr>
          </a:p>
        </p:txBody>
      </p:sp>
      <p:pic>
        <p:nvPicPr>
          <p:cNvPr id="3955" name="Google Shape;3955;p171"/>
          <p:cNvPicPr preferRelativeResize="0"/>
          <p:nvPr/>
        </p:nvPicPr>
        <p:blipFill rotWithShape="1">
          <a:blip r:embed="rId4">
            <a:alphaModFix/>
          </a:blip>
          <a:srcRect/>
          <a:stretch/>
        </p:blipFill>
        <p:spPr>
          <a:xfrm>
            <a:off x="152400" y="3442675"/>
            <a:ext cx="4706819" cy="3262925"/>
          </a:xfrm>
          <a:prstGeom prst="rect">
            <a:avLst/>
          </a:prstGeom>
          <a:noFill/>
          <a:ln>
            <a:noFill/>
          </a:ln>
        </p:spPr>
      </p:pic>
      <p:pic>
        <p:nvPicPr>
          <p:cNvPr id="3956" name="Google Shape;3956;p171"/>
          <p:cNvPicPr preferRelativeResize="0"/>
          <p:nvPr/>
        </p:nvPicPr>
        <p:blipFill rotWithShape="1">
          <a:blip r:embed="rId5">
            <a:alphaModFix/>
          </a:blip>
          <a:srcRect/>
          <a:stretch/>
        </p:blipFill>
        <p:spPr>
          <a:xfrm>
            <a:off x="6660599" y="4195426"/>
            <a:ext cx="3765270" cy="251018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3961"/>
        <p:cNvGrpSpPr/>
        <p:nvPr/>
      </p:nvGrpSpPr>
      <p:grpSpPr>
        <a:xfrm>
          <a:off x="0" y="0"/>
          <a:ext cx="0" cy="0"/>
          <a:chOff x="0" y="0"/>
          <a:chExt cx="0" cy="0"/>
        </a:xfrm>
      </p:grpSpPr>
      <p:sp>
        <p:nvSpPr>
          <p:cNvPr id="3962" name="Google Shape;3962;p172"/>
          <p:cNvSpPr txBox="1"/>
          <p:nvPr/>
        </p:nvSpPr>
        <p:spPr>
          <a:xfrm>
            <a:off x="116250" y="557925"/>
            <a:ext cx="8439000" cy="59853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2300"/>
              <a:buFont typeface="Arial"/>
              <a:buNone/>
            </a:pPr>
            <a:r>
              <a:rPr lang="en-US" sz="2300" b="0" i="0" u="none" strike="noStrike" cap="none">
                <a:solidFill>
                  <a:schemeClr val="dk2"/>
                </a:solidFill>
                <a:latin typeface="Arima Madurai"/>
                <a:ea typeface="Arima Madurai"/>
                <a:cs typeface="Arima Madurai"/>
                <a:sym typeface="Arima Madurai"/>
              </a:rPr>
              <a:t>- Công việc chấm điểm bài tự luận có thể bị ảnh hưởng bởi một số yếu tố gây thiên kiến như: chính tả, cách hành văn, chữ viết, cách lấy ví dụ, hiểu biết của người chấm điểm về thí sinh… </a:t>
            </a:r>
            <a:endParaRPr sz="2300" b="0" i="0" u="none" strike="noStrike" cap="none">
              <a:solidFill>
                <a:schemeClr val="dk2"/>
              </a:solidFill>
              <a:latin typeface="Arima Madurai"/>
              <a:ea typeface="Arima Madurai"/>
              <a:cs typeface="Arima Madurai"/>
              <a:sym typeface="Arima Madurai"/>
            </a:endParaRPr>
          </a:p>
          <a:p>
            <a:pPr marL="0" marR="0" lvl="0" indent="457200" algn="just" rtl="0">
              <a:lnSpc>
                <a:spcPct val="115000"/>
              </a:lnSpc>
              <a:spcBef>
                <a:spcPts val="600"/>
              </a:spcBef>
              <a:spcAft>
                <a:spcPts val="0"/>
              </a:spcAft>
              <a:buClr>
                <a:srgbClr val="000000"/>
              </a:buClr>
              <a:buSzPts val="2300"/>
              <a:buFont typeface="Arial"/>
              <a:buNone/>
            </a:pPr>
            <a:r>
              <a:rPr lang="en-US" sz="2300" b="0" i="0" u="none" strike="noStrike" cap="none">
                <a:solidFill>
                  <a:schemeClr val="dk2"/>
                </a:solidFill>
                <a:latin typeface="Arima Madurai"/>
                <a:ea typeface="Arima Madurai"/>
                <a:cs typeface="Arima Madurai"/>
                <a:sym typeface="Arima Madurai"/>
              </a:rPr>
              <a:t>Để giảm thiểu sự ảnh hưởng này, việc chấm điểm cần tập trung vào mục tiêu dạy học mà chúng ta cần đánh giá, sử dụng các tiêu chí đánh giá đã thống nhất từ trước. </a:t>
            </a:r>
            <a:endParaRPr sz="2300" b="0" i="0" u="none" strike="noStrike" cap="none">
              <a:solidFill>
                <a:schemeClr val="dk2"/>
              </a:solidFill>
              <a:latin typeface="Arima Madurai"/>
              <a:ea typeface="Arima Madurai"/>
              <a:cs typeface="Arima Madurai"/>
              <a:sym typeface="Arima Madurai"/>
            </a:endParaRPr>
          </a:p>
          <a:p>
            <a:pPr marL="457200" marR="0" lvl="0" indent="-374650" algn="just" rtl="0">
              <a:lnSpc>
                <a:spcPct val="115000"/>
              </a:lnSpc>
              <a:spcBef>
                <a:spcPts val="600"/>
              </a:spcBef>
              <a:spcAft>
                <a:spcPts val="0"/>
              </a:spcAft>
              <a:buClr>
                <a:srgbClr val="000000"/>
              </a:buClr>
              <a:buSzPts val="2300"/>
              <a:buFont typeface="Arima Madurai"/>
              <a:buChar char="+"/>
            </a:pPr>
            <a:r>
              <a:rPr lang="en-US" sz="2300" b="0" i="0" u="none" strike="noStrike" cap="none">
                <a:solidFill>
                  <a:schemeClr val="dk2"/>
                </a:solidFill>
                <a:latin typeface="Arima Madurai"/>
                <a:ea typeface="Arima Madurai"/>
                <a:cs typeface="Arima Madurai"/>
                <a:sym typeface="Arima Madurai"/>
              </a:rPr>
              <a:t>Với câu tự luận trả lời có cấu trúc, có thể xây dựng </a:t>
            </a:r>
            <a:r>
              <a:rPr lang="en-US" sz="2300" b="0" i="0" u="none" strike="noStrike" cap="none">
                <a:solidFill>
                  <a:srgbClr val="E30000"/>
                </a:solidFill>
                <a:latin typeface="Arima Madurai"/>
                <a:ea typeface="Arima Madurai"/>
                <a:cs typeface="Arima Madurai"/>
                <a:sym typeface="Arima Madurai"/>
              </a:rPr>
              <a:t>tiêu chí đánh giá</a:t>
            </a:r>
            <a:r>
              <a:rPr lang="en-US" sz="2300" b="0" i="0" u="none" strike="noStrike" cap="none">
                <a:solidFill>
                  <a:schemeClr val="dk2"/>
                </a:solidFill>
                <a:latin typeface="Arima Madurai"/>
                <a:ea typeface="Arima Madurai"/>
                <a:cs typeface="Arima Madurai"/>
                <a:sym typeface="Arima Madurai"/>
              </a:rPr>
              <a:t> và </a:t>
            </a:r>
            <a:r>
              <a:rPr lang="en-US" sz="2300" b="0" i="0" u="none" strike="noStrike" cap="none">
                <a:solidFill>
                  <a:srgbClr val="E30000"/>
                </a:solidFill>
                <a:latin typeface="Arima Madurai"/>
                <a:ea typeface="Arima Madurai"/>
                <a:cs typeface="Arima Madurai"/>
                <a:sym typeface="Arima Madurai"/>
              </a:rPr>
              <a:t>thang điểm</a:t>
            </a:r>
            <a:r>
              <a:rPr lang="en-US" sz="2300" b="0" i="0" u="none" strike="noStrike" cap="none">
                <a:solidFill>
                  <a:schemeClr val="dk2"/>
                </a:solidFill>
                <a:latin typeface="Arima Madurai"/>
                <a:ea typeface="Arima Madurai"/>
                <a:cs typeface="Arima Madurai"/>
                <a:sym typeface="Arima Madurai"/>
              </a:rPr>
              <a:t> trên một bài trả lời mẫu. </a:t>
            </a:r>
            <a:endParaRPr sz="2300" b="0" i="0" u="none" strike="noStrike" cap="none">
              <a:solidFill>
                <a:schemeClr val="dk2"/>
              </a:solidFill>
              <a:latin typeface="Arima Madurai"/>
              <a:ea typeface="Arima Madurai"/>
              <a:cs typeface="Arima Madurai"/>
              <a:sym typeface="Arima Madurai"/>
            </a:endParaRPr>
          </a:p>
          <a:p>
            <a:pPr marL="457200" marR="0" lvl="0" indent="-374650" algn="just" rtl="0">
              <a:lnSpc>
                <a:spcPct val="115000"/>
              </a:lnSpc>
              <a:spcBef>
                <a:spcPts val="0"/>
              </a:spcBef>
              <a:spcAft>
                <a:spcPts val="0"/>
              </a:spcAft>
              <a:buClr>
                <a:srgbClr val="000000"/>
              </a:buClr>
              <a:buSzPts val="2300"/>
              <a:buFont typeface="Arima Madurai"/>
              <a:buChar char="+"/>
            </a:pPr>
            <a:r>
              <a:rPr lang="en-US" sz="2300" b="0" i="0" u="none" strike="noStrike" cap="none">
                <a:solidFill>
                  <a:schemeClr val="dk2"/>
                </a:solidFill>
                <a:latin typeface="Arima Madurai"/>
                <a:ea typeface="Arima Madurai"/>
                <a:cs typeface="Arima Madurai"/>
                <a:sym typeface="Arima Madurai"/>
              </a:rPr>
              <a:t>Đồng thời, nên </a:t>
            </a:r>
            <a:r>
              <a:rPr lang="en-US" sz="2300" b="0" i="0" u="none" strike="noStrike" cap="none">
                <a:solidFill>
                  <a:srgbClr val="E30000"/>
                </a:solidFill>
                <a:latin typeface="Arima Madurai"/>
                <a:ea typeface="Arima Madurai"/>
                <a:cs typeface="Arima Madurai"/>
                <a:sym typeface="Arima Madurai"/>
              </a:rPr>
              <a:t>rọc phách bài kiểm tra trước khi chấm</a:t>
            </a:r>
            <a:r>
              <a:rPr lang="en-US" sz="2300" b="0" i="0" u="none" strike="noStrike" cap="none">
                <a:solidFill>
                  <a:schemeClr val="dk2"/>
                </a:solidFill>
                <a:latin typeface="Arima Madurai"/>
                <a:ea typeface="Arima Madurai"/>
                <a:cs typeface="Arima Madurai"/>
                <a:sym typeface="Arima Madurai"/>
              </a:rPr>
              <a:t> điểm. </a:t>
            </a:r>
            <a:endParaRPr sz="2300" b="0" i="0" u="none" strike="noStrike" cap="none">
              <a:solidFill>
                <a:schemeClr val="dk2"/>
              </a:solidFill>
              <a:latin typeface="Arima Madurai"/>
              <a:ea typeface="Arima Madurai"/>
              <a:cs typeface="Arima Madurai"/>
              <a:sym typeface="Arima Madurai"/>
            </a:endParaRPr>
          </a:p>
          <a:p>
            <a:pPr marL="457200" marR="0" lvl="0" indent="-374650" algn="just" rtl="0">
              <a:lnSpc>
                <a:spcPct val="115000"/>
              </a:lnSpc>
              <a:spcBef>
                <a:spcPts val="0"/>
              </a:spcBef>
              <a:spcAft>
                <a:spcPts val="0"/>
              </a:spcAft>
              <a:buClr>
                <a:srgbClr val="000000"/>
              </a:buClr>
              <a:buSzPts val="2300"/>
              <a:buFont typeface="Arima Madurai"/>
              <a:buChar char="+"/>
            </a:pPr>
            <a:r>
              <a:rPr lang="en-US" sz="2300" b="0" i="0" u="none" strike="noStrike" cap="none">
                <a:solidFill>
                  <a:schemeClr val="dk2"/>
                </a:solidFill>
                <a:latin typeface="Arima Madurai"/>
                <a:ea typeface="Arima Madurai"/>
                <a:cs typeface="Arima Madurai"/>
                <a:sym typeface="Arima Madurai"/>
              </a:rPr>
              <a:t>Tiến hành </a:t>
            </a:r>
            <a:r>
              <a:rPr lang="en-US" sz="2300" b="0" i="0" u="none" strike="noStrike" cap="none">
                <a:solidFill>
                  <a:srgbClr val="FF0000"/>
                </a:solidFill>
                <a:latin typeface="Arima Madurai"/>
                <a:ea typeface="Arima Madurai"/>
                <a:cs typeface="Arima Madurai"/>
                <a:sym typeface="Arima Madurai"/>
              </a:rPr>
              <a:t>chấm điểm toàn bộ bài làm của một câu hỏi</a:t>
            </a:r>
            <a:r>
              <a:rPr lang="en-US" sz="2300" b="0" i="0" u="none" strike="noStrike" cap="none">
                <a:solidFill>
                  <a:schemeClr val="dk2"/>
                </a:solidFill>
                <a:latin typeface="Arima Madurai"/>
                <a:ea typeface="Arima Madurai"/>
                <a:cs typeface="Arima Madurai"/>
                <a:sym typeface="Arima Madurai"/>
              </a:rPr>
              <a:t> (ở tất cả các bài kiểm tra) trước khi chuyển sang câu tiếp theo. </a:t>
            </a:r>
            <a:endParaRPr sz="2300" b="0" i="0" u="none" strike="noStrike" cap="none">
              <a:solidFill>
                <a:schemeClr val="dk2"/>
              </a:solidFill>
              <a:latin typeface="Arima Madurai"/>
              <a:ea typeface="Arima Madurai"/>
              <a:cs typeface="Arima Madurai"/>
              <a:sym typeface="Arima Madurai"/>
            </a:endParaRPr>
          </a:p>
          <a:p>
            <a:pPr marL="457200" marR="0" lvl="0" indent="-374650" algn="just" rtl="0">
              <a:lnSpc>
                <a:spcPct val="115000"/>
              </a:lnSpc>
              <a:spcBef>
                <a:spcPts val="0"/>
              </a:spcBef>
              <a:spcAft>
                <a:spcPts val="0"/>
              </a:spcAft>
              <a:buClr>
                <a:srgbClr val="000000"/>
              </a:buClr>
              <a:buSzPts val="2300"/>
              <a:buFont typeface="Arima Madurai"/>
              <a:buChar char="+"/>
            </a:pPr>
            <a:r>
              <a:rPr lang="en-US" sz="2300" b="0" i="0" u="none" strike="noStrike" cap="none">
                <a:solidFill>
                  <a:schemeClr val="dk2"/>
                </a:solidFill>
                <a:latin typeface="Arima Madurai"/>
                <a:ea typeface="Arima Madurai"/>
                <a:cs typeface="Arima Madurai"/>
                <a:sym typeface="Arima Madurai"/>
              </a:rPr>
              <a:t>Với những bài kiểm tra mang ý nghĩa quan trọng đối với thí sinh, </a:t>
            </a:r>
            <a:r>
              <a:rPr lang="en-US" sz="2300" b="0" i="0" u="none" strike="noStrike" cap="none">
                <a:solidFill>
                  <a:srgbClr val="FF0000"/>
                </a:solidFill>
                <a:latin typeface="Arima Madurai"/>
                <a:ea typeface="Arima Madurai"/>
                <a:cs typeface="Arima Madurai"/>
                <a:sym typeface="Arima Madurai"/>
              </a:rPr>
              <a:t>nên có 2-3 người chấm điểm cùng đánh giá một bài kiểm tra.</a:t>
            </a:r>
            <a:endParaRPr sz="2300" b="0" i="0" u="none" strike="noStrike" cap="none">
              <a:solidFill>
                <a:srgbClr val="FF0000"/>
              </a:solidFill>
              <a:latin typeface="Arima Madurai"/>
              <a:ea typeface="Arima Madurai"/>
              <a:cs typeface="Arima Madurai"/>
              <a:sym typeface="Arima Madurai"/>
            </a:endParaRPr>
          </a:p>
        </p:txBody>
      </p:sp>
      <p:pic>
        <p:nvPicPr>
          <p:cNvPr id="3963" name="Google Shape;3963;p172"/>
          <p:cNvPicPr preferRelativeResize="0"/>
          <p:nvPr/>
        </p:nvPicPr>
        <p:blipFill rotWithShape="1">
          <a:blip r:embed="rId3">
            <a:alphaModFix/>
          </a:blip>
          <a:srcRect/>
          <a:stretch/>
        </p:blipFill>
        <p:spPr>
          <a:xfrm>
            <a:off x="8707650" y="152400"/>
            <a:ext cx="3331952" cy="2221502"/>
          </a:xfrm>
          <a:prstGeom prst="rect">
            <a:avLst/>
          </a:prstGeom>
          <a:noFill/>
          <a:ln>
            <a:noFill/>
          </a:ln>
        </p:spPr>
      </p:pic>
      <p:pic>
        <p:nvPicPr>
          <p:cNvPr id="3964" name="Google Shape;3964;p172"/>
          <p:cNvPicPr preferRelativeResize="0"/>
          <p:nvPr/>
        </p:nvPicPr>
        <p:blipFill rotWithShape="1">
          <a:blip r:embed="rId4">
            <a:alphaModFix/>
          </a:blip>
          <a:srcRect/>
          <a:stretch/>
        </p:blipFill>
        <p:spPr>
          <a:xfrm>
            <a:off x="8707650" y="2526302"/>
            <a:ext cx="3331951" cy="2221301"/>
          </a:xfrm>
          <a:prstGeom prst="rect">
            <a:avLst/>
          </a:prstGeom>
          <a:noFill/>
          <a:ln>
            <a:noFill/>
          </a:ln>
        </p:spPr>
      </p:pic>
      <p:pic>
        <p:nvPicPr>
          <p:cNvPr id="3965" name="Google Shape;3965;p172"/>
          <p:cNvPicPr preferRelativeResize="0"/>
          <p:nvPr/>
        </p:nvPicPr>
        <p:blipFill rotWithShape="1">
          <a:blip r:embed="rId5">
            <a:alphaModFix/>
          </a:blip>
          <a:srcRect/>
          <a:stretch/>
        </p:blipFill>
        <p:spPr>
          <a:xfrm>
            <a:off x="9741986" y="4900000"/>
            <a:ext cx="2297611" cy="180560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969"/>
        <p:cNvGrpSpPr/>
        <p:nvPr/>
      </p:nvGrpSpPr>
      <p:grpSpPr>
        <a:xfrm>
          <a:off x="0" y="0"/>
          <a:ext cx="0" cy="0"/>
          <a:chOff x="0" y="0"/>
          <a:chExt cx="0" cy="0"/>
        </a:xfrm>
      </p:grpSpPr>
      <p:pic>
        <p:nvPicPr>
          <p:cNvPr id="3970" name="Google Shape;3970;p173"/>
          <p:cNvPicPr preferRelativeResize="0"/>
          <p:nvPr/>
        </p:nvPicPr>
        <p:blipFill rotWithShape="1">
          <a:blip r:embed="rId3">
            <a:alphaModFix/>
          </a:blip>
          <a:srcRect t="7825" b="7823"/>
          <a:stretch/>
        </p:blipFill>
        <p:spPr>
          <a:xfrm>
            <a:off x="0" y="0"/>
            <a:ext cx="12192000" cy="6858000"/>
          </a:xfrm>
          <a:prstGeom prst="rect">
            <a:avLst/>
          </a:prstGeom>
          <a:noFill/>
          <a:ln>
            <a:noFill/>
          </a:ln>
        </p:spPr>
      </p:pic>
      <p:sp>
        <p:nvSpPr>
          <p:cNvPr id="3971" name="Google Shape;3971;p173"/>
          <p:cNvSpPr/>
          <p:nvPr/>
        </p:nvSpPr>
        <p:spPr>
          <a:xfrm rot="-61116">
            <a:off x="375658" y="628789"/>
            <a:ext cx="10648683" cy="5460560"/>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972" name="Google Shape;3972;p173"/>
          <p:cNvGrpSpPr/>
          <p:nvPr/>
        </p:nvGrpSpPr>
        <p:grpSpPr>
          <a:xfrm rot="-3539539">
            <a:off x="644711" y="4137255"/>
            <a:ext cx="2468671" cy="2900893"/>
            <a:chOff x="0" y="0"/>
            <a:chExt cx="4937342" cy="5801784"/>
          </a:xfrm>
        </p:grpSpPr>
        <p:pic>
          <p:nvPicPr>
            <p:cNvPr id="3973" name="Google Shape;3973;p173"/>
            <p:cNvPicPr preferRelativeResize="0"/>
            <p:nvPr/>
          </p:nvPicPr>
          <p:blipFill rotWithShape="1">
            <a:blip r:embed="rId4">
              <a:alphaModFix/>
            </a:blip>
            <a:srcRect/>
            <a:stretch/>
          </p:blipFill>
          <p:spPr>
            <a:xfrm rot="465462">
              <a:off x="579395" y="246899"/>
              <a:ext cx="4018088" cy="5307986"/>
            </a:xfrm>
            <a:prstGeom prst="rect">
              <a:avLst/>
            </a:prstGeom>
            <a:noFill/>
            <a:ln>
              <a:noFill/>
            </a:ln>
          </p:spPr>
        </p:pic>
        <p:pic>
          <p:nvPicPr>
            <p:cNvPr id="3974" name="Google Shape;3974;p173"/>
            <p:cNvPicPr preferRelativeResize="0"/>
            <p:nvPr/>
          </p:nvPicPr>
          <p:blipFill rotWithShape="1">
            <a:blip r:embed="rId5">
              <a:alphaModFix/>
            </a:blip>
            <a:srcRect/>
            <a:stretch/>
          </p:blipFill>
          <p:spPr>
            <a:xfrm rot="903222">
              <a:off x="104563" y="2965035"/>
              <a:ext cx="4385567" cy="1384645"/>
            </a:xfrm>
            <a:prstGeom prst="rect">
              <a:avLst/>
            </a:prstGeom>
            <a:noFill/>
            <a:ln>
              <a:noFill/>
            </a:ln>
          </p:spPr>
        </p:pic>
      </p:grpSp>
      <p:grpSp>
        <p:nvGrpSpPr>
          <p:cNvPr id="3975" name="Google Shape;3975;p173"/>
          <p:cNvGrpSpPr/>
          <p:nvPr/>
        </p:nvGrpSpPr>
        <p:grpSpPr>
          <a:xfrm rot="-1577754">
            <a:off x="9990151" y="9671"/>
            <a:ext cx="2237104" cy="2924153"/>
            <a:chOff x="0" y="0"/>
            <a:chExt cx="4474210" cy="5848305"/>
          </a:xfrm>
        </p:grpSpPr>
        <p:pic>
          <p:nvPicPr>
            <p:cNvPr id="3976" name="Google Shape;3976;p173"/>
            <p:cNvPicPr preferRelativeResize="0"/>
            <p:nvPr/>
          </p:nvPicPr>
          <p:blipFill rotWithShape="1">
            <a:blip r:embed="rId6">
              <a:alphaModFix/>
            </a:blip>
            <a:srcRect/>
            <a:stretch/>
          </p:blipFill>
          <p:spPr>
            <a:xfrm rot="88184">
              <a:off x="60384" y="48886"/>
              <a:ext cx="3872957" cy="4758204"/>
            </a:xfrm>
            <a:prstGeom prst="rect">
              <a:avLst/>
            </a:prstGeom>
            <a:noFill/>
            <a:ln>
              <a:noFill/>
            </a:ln>
          </p:spPr>
        </p:pic>
        <p:pic>
          <p:nvPicPr>
            <p:cNvPr id="3977" name="Google Shape;3977;p173"/>
            <p:cNvPicPr preferRelativeResize="0"/>
            <p:nvPr/>
          </p:nvPicPr>
          <p:blipFill rotWithShape="1">
            <a:blip r:embed="rId5">
              <a:alphaModFix/>
            </a:blip>
            <a:srcRect/>
            <a:stretch/>
          </p:blipFill>
          <p:spPr>
            <a:xfrm rot="-1925517">
              <a:off x="247377" y="3510383"/>
              <a:ext cx="4195500" cy="1324635"/>
            </a:xfrm>
            <a:prstGeom prst="rect">
              <a:avLst/>
            </a:prstGeom>
            <a:noFill/>
            <a:ln>
              <a:noFill/>
            </a:ln>
          </p:spPr>
        </p:pic>
      </p:grpSp>
      <p:pic>
        <p:nvPicPr>
          <p:cNvPr id="3978" name="Google Shape;3978;p173"/>
          <p:cNvPicPr preferRelativeResize="0"/>
          <p:nvPr/>
        </p:nvPicPr>
        <p:blipFill rotWithShape="1">
          <a:blip r:embed="rId7">
            <a:alphaModFix/>
          </a:blip>
          <a:srcRect/>
          <a:stretch/>
        </p:blipFill>
        <p:spPr>
          <a:xfrm rot="3215950">
            <a:off x="9944412" y="4770557"/>
            <a:ext cx="2970723" cy="2878901"/>
          </a:xfrm>
          <a:prstGeom prst="rect">
            <a:avLst/>
          </a:prstGeom>
          <a:noFill/>
          <a:ln>
            <a:noFill/>
          </a:ln>
        </p:spPr>
      </p:pic>
      <p:sp>
        <p:nvSpPr>
          <p:cNvPr id="3979" name="Google Shape;3979;p173"/>
          <p:cNvSpPr txBox="1"/>
          <p:nvPr/>
        </p:nvSpPr>
        <p:spPr>
          <a:xfrm rot="2255">
            <a:off x="1522537" y="2302000"/>
            <a:ext cx="9145802" cy="2999701"/>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Clr>
                <a:srgbClr val="000000"/>
              </a:buClr>
              <a:buSzPts val="9600"/>
              <a:buFont typeface="Arial"/>
              <a:buNone/>
            </a:pPr>
            <a:r>
              <a:rPr lang="en-US" sz="9600" b="1" i="0" u="none" strike="noStrike" cap="none">
                <a:solidFill>
                  <a:srgbClr val="38761D"/>
                </a:solidFill>
                <a:latin typeface="Pacifico"/>
                <a:ea typeface="Pacifico"/>
                <a:cs typeface="Pacifico"/>
                <a:sym typeface="Pacifico"/>
              </a:rPr>
              <a:t>PHẦN II: VIẾT</a:t>
            </a:r>
            <a:endParaRPr sz="9600" b="1" i="0" u="none" strike="noStrike" cap="none">
              <a:solidFill>
                <a:srgbClr val="38761D"/>
              </a:solidFill>
              <a:latin typeface="Pacifico"/>
              <a:ea typeface="Pacifico"/>
              <a:cs typeface="Pacifico"/>
              <a:sym typeface="Pacifico"/>
            </a:endParaRPr>
          </a:p>
        </p:txBody>
      </p:sp>
      <p:pic>
        <p:nvPicPr>
          <p:cNvPr id="3980" name="Google Shape;3980;p173"/>
          <p:cNvPicPr preferRelativeResize="0"/>
          <p:nvPr/>
        </p:nvPicPr>
        <p:blipFill rotWithShape="1">
          <a:blip r:embed="rId7">
            <a:alphaModFix/>
          </a:blip>
          <a:srcRect/>
          <a:stretch/>
        </p:blipFill>
        <p:spPr>
          <a:xfrm rot="3215950">
            <a:off x="-16290" y="-419107"/>
            <a:ext cx="2970723" cy="2878901"/>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88"/>
        <p:cNvGrpSpPr/>
        <p:nvPr/>
      </p:nvGrpSpPr>
      <p:grpSpPr>
        <a:xfrm>
          <a:off x="0" y="0"/>
          <a:ext cx="0" cy="0"/>
          <a:chOff x="0" y="0"/>
          <a:chExt cx="0" cy="0"/>
        </a:xfrm>
      </p:grpSpPr>
      <p:sp>
        <p:nvSpPr>
          <p:cNvPr id="3389" name="Google Shape;3389;p138"/>
          <p:cNvSpPr txBox="1"/>
          <p:nvPr/>
        </p:nvSpPr>
        <p:spPr>
          <a:xfrm>
            <a:off x="135900" y="2214875"/>
            <a:ext cx="8198400" cy="2693700"/>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rgbClr val="833C0B"/>
              </a:buClr>
              <a:buSzPts val="6600"/>
              <a:buFont typeface="Arial"/>
              <a:buNone/>
            </a:pPr>
            <a:r>
              <a:rPr lang="en-US" sz="6600" b="1" i="0" u="none" strike="noStrike" cap="none">
                <a:solidFill>
                  <a:srgbClr val="833C0B"/>
                </a:solidFill>
                <a:latin typeface="Arima Madurai"/>
                <a:ea typeface="Arima Madurai"/>
                <a:cs typeface="Arima Madurai"/>
                <a:sym typeface="Arima Madurai"/>
              </a:rPr>
              <a:t>MỘT SỐ LƯU Ý KHI XÂY DỰNG </a:t>
            </a:r>
            <a:endParaRPr sz="6600" b="1" i="0" u="none" strike="noStrike" cap="none">
              <a:solidFill>
                <a:srgbClr val="833C0B"/>
              </a:solidFill>
              <a:latin typeface="Arima Madurai"/>
              <a:ea typeface="Arima Madurai"/>
              <a:cs typeface="Arima Madurai"/>
              <a:sym typeface="Arima Madurai"/>
            </a:endParaRPr>
          </a:p>
          <a:p>
            <a:pPr marL="0" marR="0" lvl="0" indent="0" algn="ctr" rtl="0">
              <a:lnSpc>
                <a:spcPct val="90000"/>
              </a:lnSpc>
              <a:spcBef>
                <a:spcPts val="0"/>
              </a:spcBef>
              <a:spcAft>
                <a:spcPts val="0"/>
              </a:spcAft>
              <a:buClr>
                <a:srgbClr val="833C0B"/>
              </a:buClr>
              <a:buSzPts val="6600"/>
              <a:buFont typeface="Arial"/>
              <a:buNone/>
            </a:pPr>
            <a:r>
              <a:rPr lang="en-US" sz="6600" b="1" i="0" u="none" strike="noStrike" cap="none">
                <a:solidFill>
                  <a:srgbClr val="833C0B"/>
                </a:solidFill>
                <a:latin typeface="Arima Madurai"/>
                <a:ea typeface="Arima Madurai"/>
                <a:cs typeface="Arima Madurai"/>
                <a:sym typeface="Arima Madurai"/>
              </a:rPr>
              <a:t>ĐỀ KIỂM TRA ĐỊNH KÌ</a:t>
            </a:r>
            <a:endParaRPr sz="6600" b="1" i="0" u="none" strike="noStrike" cap="none">
              <a:solidFill>
                <a:srgbClr val="833C0B"/>
              </a:solidFill>
              <a:latin typeface="Arima Madurai"/>
              <a:ea typeface="Arima Madurai"/>
              <a:cs typeface="Arima Madurai"/>
              <a:sym typeface="Arima Madura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84"/>
        <p:cNvGrpSpPr/>
        <p:nvPr/>
      </p:nvGrpSpPr>
      <p:grpSpPr>
        <a:xfrm>
          <a:off x="0" y="0"/>
          <a:ext cx="0" cy="0"/>
          <a:chOff x="0" y="0"/>
          <a:chExt cx="0" cy="0"/>
        </a:xfrm>
      </p:grpSpPr>
      <p:sp>
        <p:nvSpPr>
          <p:cNvPr id="3985" name="Google Shape;3985;p174"/>
          <p:cNvSpPr/>
          <p:nvPr/>
        </p:nvSpPr>
        <p:spPr>
          <a:xfrm>
            <a:off x="801824" y="2016150"/>
            <a:ext cx="3217128" cy="1869150"/>
          </a:xfrm>
          <a:custGeom>
            <a:avLst/>
            <a:gdLst/>
            <a:ahLst/>
            <a:cxnLst/>
            <a:rect l="l" t="t" r="r" b="b"/>
            <a:pathLst>
              <a:path w="6667622" h="3102323" extrusionOk="0">
                <a:moveTo>
                  <a:pt x="0" y="0"/>
                </a:moveTo>
                <a:lnTo>
                  <a:pt x="0" y="3102323"/>
                </a:lnTo>
                <a:lnTo>
                  <a:pt x="6667622" y="3102323"/>
                </a:lnTo>
                <a:lnTo>
                  <a:pt x="6667622" y="0"/>
                </a:lnTo>
                <a:lnTo>
                  <a:pt x="0" y="0"/>
                </a:lnTo>
                <a:close/>
                <a:moveTo>
                  <a:pt x="6606661" y="3041363"/>
                </a:moveTo>
                <a:lnTo>
                  <a:pt x="59690" y="3041363"/>
                </a:lnTo>
                <a:lnTo>
                  <a:pt x="59690" y="59690"/>
                </a:lnTo>
                <a:lnTo>
                  <a:pt x="6606662" y="59690"/>
                </a:lnTo>
                <a:lnTo>
                  <a:pt x="6606662" y="3041363"/>
                </a:lnTo>
                <a:close/>
              </a:path>
            </a:pathLst>
          </a:custGeom>
          <a:solidFill>
            <a:srgbClr val="86EAE9"/>
          </a:solidFill>
          <a:ln>
            <a:noFill/>
          </a:ln>
        </p:spPr>
      </p:sp>
      <p:grpSp>
        <p:nvGrpSpPr>
          <p:cNvPr id="3986" name="Google Shape;3986;p174"/>
          <p:cNvGrpSpPr/>
          <p:nvPr/>
        </p:nvGrpSpPr>
        <p:grpSpPr>
          <a:xfrm>
            <a:off x="646014" y="2507752"/>
            <a:ext cx="550401" cy="648535"/>
            <a:chOff x="0" y="0"/>
            <a:chExt cx="1100801" cy="1297070"/>
          </a:xfrm>
        </p:grpSpPr>
        <p:pic>
          <p:nvPicPr>
            <p:cNvPr id="3987" name="Google Shape;3987;p174"/>
            <p:cNvPicPr preferRelativeResize="0"/>
            <p:nvPr/>
          </p:nvPicPr>
          <p:blipFill rotWithShape="1">
            <a:blip r:embed="rId3">
              <a:alphaModFix/>
            </a:blip>
            <a:srcRect l="7561" r="7569"/>
            <a:stretch/>
          </p:blipFill>
          <p:spPr>
            <a:xfrm>
              <a:off x="0" y="0"/>
              <a:ext cx="1100801" cy="1297070"/>
            </a:xfrm>
            <a:prstGeom prst="rect">
              <a:avLst/>
            </a:prstGeom>
            <a:noFill/>
            <a:ln>
              <a:noFill/>
            </a:ln>
          </p:spPr>
        </p:pic>
        <p:sp>
          <p:nvSpPr>
            <p:cNvPr id="3988" name="Google Shape;3988;p174"/>
            <p:cNvSpPr txBox="1"/>
            <p:nvPr/>
          </p:nvSpPr>
          <p:spPr>
            <a:xfrm>
              <a:off x="143038" y="239452"/>
              <a:ext cx="814800" cy="7389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400"/>
                <a:buFont typeface="Arial"/>
                <a:buNone/>
              </a:pPr>
              <a:r>
                <a:rPr lang="en-US" sz="2400" b="0" i="0" u="none" strike="noStrike" cap="none">
                  <a:solidFill>
                    <a:srgbClr val="FFFFFF"/>
                  </a:solidFill>
                  <a:latin typeface="Arial"/>
                  <a:ea typeface="Arial"/>
                  <a:cs typeface="Arial"/>
                  <a:sym typeface="Arial"/>
                </a:rPr>
                <a:t>01</a:t>
              </a:r>
              <a:endParaRPr sz="2400" b="0" i="0" u="none" strike="noStrike" cap="none">
                <a:solidFill>
                  <a:srgbClr val="FFFFFF"/>
                </a:solidFill>
                <a:latin typeface="Arial"/>
                <a:ea typeface="Arial"/>
                <a:cs typeface="Arial"/>
                <a:sym typeface="Arial"/>
              </a:endParaRPr>
            </a:p>
          </p:txBody>
        </p:sp>
      </p:grpSp>
      <p:sp>
        <p:nvSpPr>
          <p:cNvPr id="3989" name="Google Shape;3989;p174"/>
          <p:cNvSpPr/>
          <p:nvPr/>
        </p:nvSpPr>
        <p:spPr>
          <a:xfrm>
            <a:off x="4749650" y="2019125"/>
            <a:ext cx="2967092" cy="1869150"/>
          </a:xfrm>
          <a:custGeom>
            <a:avLst/>
            <a:gdLst/>
            <a:ahLst/>
            <a:cxnLst/>
            <a:rect l="l" t="t" r="r" b="b"/>
            <a:pathLst>
              <a:path w="6667622" h="3102323" extrusionOk="0">
                <a:moveTo>
                  <a:pt x="0" y="0"/>
                </a:moveTo>
                <a:lnTo>
                  <a:pt x="0" y="3102323"/>
                </a:lnTo>
                <a:lnTo>
                  <a:pt x="6667622" y="3102323"/>
                </a:lnTo>
                <a:lnTo>
                  <a:pt x="6667622" y="0"/>
                </a:lnTo>
                <a:lnTo>
                  <a:pt x="0" y="0"/>
                </a:lnTo>
                <a:close/>
                <a:moveTo>
                  <a:pt x="6606661" y="3041363"/>
                </a:moveTo>
                <a:lnTo>
                  <a:pt x="59690" y="3041363"/>
                </a:lnTo>
                <a:lnTo>
                  <a:pt x="59690" y="59690"/>
                </a:lnTo>
                <a:lnTo>
                  <a:pt x="6606662" y="59690"/>
                </a:lnTo>
                <a:lnTo>
                  <a:pt x="6606662" y="3041363"/>
                </a:lnTo>
                <a:close/>
              </a:path>
            </a:pathLst>
          </a:custGeom>
          <a:solidFill>
            <a:srgbClr val="3EDAD8"/>
          </a:solidFill>
          <a:ln>
            <a:noFill/>
          </a:ln>
        </p:spPr>
      </p:sp>
      <p:grpSp>
        <p:nvGrpSpPr>
          <p:cNvPr id="3990" name="Google Shape;3990;p174"/>
          <p:cNvGrpSpPr/>
          <p:nvPr/>
        </p:nvGrpSpPr>
        <p:grpSpPr>
          <a:xfrm>
            <a:off x="4474452" y="2873927"/>
            <a:ext cx="550401" cy="648535"/>
            <a:chOff x="0" y="0"/>
            <a:chExt cx="1100801" cy="1297070"/>
          </a:xfrm>
        </p:grpSpPr>
        <p:pic>
          <p:nvPicPr>
            <p:cNvPr id="3991" name="Google Shape;3991;p174"/>
            <p:cNvPicPr preferRelativeResize="0"/>
            <p:nvPr/>
          </p:nvPicPr>
          <p:blipFill rotWithShape="1">
            <a:blip r:embed="rId4">
              <a:alphaModFix/>
            </a:blip>
            <a:srcRect l="7561" r="7569"/>
            <a:stretch/>
          </p:blipFill>
          <p:spPr>
            <a:xfrm>
              <a:off x="0" y="0"/>
              <a:ext cx="1100801" cy="1297070"/>
            </a:xfrm>
            <a:prstGeom prst="rect">
              <a:avLst/>
            </a:prstGeom>
            <a:noFill/>
            <a:ln>
              <a:noFill/>
            </a:ln>
          </p:spPr>
        </p:pic>
        <p:sp>
          <p:nvSpPr>
            <p:cNvPr id="3992" name="Google Shape;3992;p174"/>
            <p:cNvSpPr txBox="1"/>
            <p:nvPr/>
          </p:nvSpPr>
          <p:spPr>
            <a:xfrm>
              <a:off x="143038" y="239452"/>
              <a:ext cx="814800" cy="7389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400"/>
                <a:buFont typeface="Arial"/>
                <a:buNone/>
              </a:pPr>
              <a:r>
                <a:rPr lang="en-US" sz="2400" b="0" i="0" u="none" strike="noStrike" cap="none">
                  <a:solidFill>
                    <a:srgbClr val="FFFFFF"/>
                  </a:solidFill>
                  <a:latin typeface="Arial"/>
                  <a:ea typeface="Arial"/>
                  <a:cs typeface="Arial"/>
                  <a:sym typeface="Arial"/>
                </a:rPr>
                <a:t>02</a:t>
              </a:r>
              <a:endParaRPr sz="2400" b="0" i="0" u="none" strike="noStrike" cap="none">
                <a:solidFill>
                  <a:srgbClr val="FFFFFF"/>
                </a:solidFill>
                <a:latin typeface="Arial"/>
                <a:ea typeface="Arial"/>
                <a:cs typeface="Arial"/>
                <a:sym typeface="Arial"/>
              </a:endParaRPr>
            </a:p>
          </p:txBody>
        </p:sp>
      </p:grpSp>
      <p:sp>
        <p:nvSpPr>
          <p:cNvPr id="3993" name="Google Shape;3993;p174"/>
          <p:cNvSpPr/>
          <p:nvPr/>
        </p:nvSpPr>
        <p:spPr>
          <a:xfrm>
            <a:off x="8630275" y="1209675"/>
            <a:ext cx="3381296" cy="1822615"/>
          </a:xfrm>
          <a:custGeom>
            <a:avLst/>
            <a:gdLst/>
            <a:ahLst/>
            <a:cxnLst/>
            <a:rect l="l" t="t" r="r" b="b"/>
            <a:pathLst>
              <a:path w="6865576" h="3102323" extrusionOk="0">
                <a:moveTo>
                  <a:pt x="0" y="0"/>
                </a:moveTo>
                <a:lnTo>
                  <a:pt x="0" y="3102323"/>
                </a:lnTo>
                <a:lnTo>
                  <a:pt x="6865576" y="3102323"/>
                </a:lnTo>
                <a:lnTo>
                  <a:pt x="6865576" y="0"/>
                </a:lnTo>
                <a:lnTo>
                  <a:pt x="0" y="0"/>
                </a:lnTo>
                <a:close/>
                <a:moveTo>
                  <a:pt x="6804616" y="3041363"/>
                </a:moveTo>
                <a:lnTo>
                  <a:pt x="59690" y="3041363"/>
                </a:lnTo>
                <a:lnTo>
                  <a:pt x="59690" y="59690"/>
                </a:lnTo>
                <a:lnTo>
                  <a:pt x="6804616" y="59690"/>
                </a:lnTo>
                <a:lnTo>
                  <a:pt x="6804616" y="3041363"/>
                </a:lnTo>
                <a:close/>
              </a:path>
            </a:pathLst>
          </a:custGeom>
          <a:solidFill>
            <a:srgbClr val="004AAD"/>
          </a:solidFill>
          <a:ln>
            <a:noFill/>
          </a:ln>
        </p:spPr>
      </p:sp>
      <p:grpSp>
        <p:nvGrpSpPr>
          <p:cNvPr id="3994" name="Google Shape;3994;p174"/>
          <p:cNvGrpSpPr/>
          <p:nvPr/>
        </p:nvGrpSpPr>
        <p:grpSpPr>
          <a:xfrm>
            <a:off x="8355330" y="1575987"/>
            <a:ext cx="550401" cy="648535"/>
            <a:chOff x="0" y="0"/>
            <a:chExt cx="1100801" cy="1297070"/>
          </a:xfrm>
        </p:grpSpPr>
        <p:pic>
          <p:nvPicPr>
            <p:cNvPr id="3995" name="Google Shape;3995;p174"/>
            <p:cNvPicPr preferRelativeResize="0"/>
            <p:nvPr/>
          </p:nvPicPr>
          <p:blipFill rotWithShape="1">
            <a:blip r:embed="rId5">
              <a:alphaModFix/>
            </a:blip>
            <a:srcRect l="7561" r="7569"/>
            <a:stretch/>
          </p:blipFill>
          <p:spPr>
            <a:xfrm>
              <a:off x="0" y="0"/>
              <a:ext cx="1100801" cy="1297070"/>
            </a:xfrm>
            <a:prstGeom prst="rect">
              <a:avLst/>
            </a:prstGeom>
            <a:noFill/>
            <a:ln>
              <a:noFill/>
            </a:ln>
          </p:spPr>
        </p:pic>
        <p:sp>
          <p:nvSpPr>
            <p:cNvPr id="3996" name="Google Shape;3996;p174"/>
            <p:cNvSpPr txBox="1"/>
            <p:nvPr/>
          </p:nvSpPr>
          <p:spPr>
            <a:xfrm>
              <a:off x="143038" y="239452"/>
              <a:ext cx="814800" cy="7080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300"/>
                <a:buFont typeface="Arial"/>
                <a:buNone/>
              </a:pPr>
              <a:r>
                <a:rPr lang="en-US" sz="2300" b="0" i="0" u="none" strike="noStrike" cap="none">
                  <a:solidFill>
                    <a:srgbClr val="FFFFFF"/>
                  </a:solidFill>
                  <a:latin typeface="Arial"/>
                  <a:ea typeface="Arial"/>
                  <a:cs typeface="Arial"/>
                  <a:sym typeface="Arial"/>
                </a:rPr>
                <a:t>2.1</a:t>
              </a:r>
              <a:endParaRPr sz="2300" b="0" i="0" u="none" strike="noStrike" cap="none">
                <a:solidFill>
                  <a:srgbClr val="FFFFFF"/>
                </a:solidFill>
                <a:latin typeface="Arial"/>
                <a:ea typeface="Arial"/>
                <a:cs typeface="Arial"/>
                <a:sym typeface="Arial"/>
              </a:endParaRPr>
            </a:p>
          </p:txBody>
        </p:sp>
      </p:grpSp>
      <p:sp>
        <p:nvSpPr>
          <p:cNvPr id="3997" name="Google Shape;3997;p174"/>
          <p:cNvSpPr/>
          <p:nvPr/>
        </p:nvSpPr>
        <p:spPr>
          <a:xfrm>
            <a:off x="4282575" y="4513575"/>
            <a:ext cx="1833596" cy="1931196"/>
          </a:xfrm>
          <a:custGeom>
            <a:avLst/>
            <a:gdLst/>
            <a:ahLst/>
            <a:cxnLst/>
            <a:rect l="l" t="t" r="r" b="b"/>
            <a:pathLst>
              <a:path w="6667622" h="3102323" extrusionOk="0">
                <a:moveTo>
                  <a:pt x="0" y="0"/>
                </a:moveTo>
                <a:lnTo>
                  <a:pt x="0" y="3102323"/>
                </a:lnTo>
                <a:lnTo>
                  <a:pt x="6667622" y="3102323"/>
                </a:lnTo>
                <a:lnTo>
                  <a:pt x="6667622" y="0"/>
                </a:lnTo>
                <a:lnTo>
                  <a:pt x="0" y="0"/>
                </a:lnTo>
                <a:close/>
                <a:moveTo>
                  <a:pt x="6606661" y="3041363"/>
                </a:moveTo>
                <a:lnTo>
                  <a:pt x="59690" y="3041363"/>
                </a:lnTo>
                <a:lnTo>
                  <a:pt x="59690" y="59690"/>
                </a:lnTo>
                <a:lnTo>
                  <a:pt x="6606662" y="59690"/>
                </a:lnTo>
                <a:lnTo>
                  <a:pt x="6606662" y="3041363"/>
                </a:lnTo>
                <a:close/>
              </a:path>
            </a:pathLst>
          </a:custGeom>
          <a:solidFill>
            <a:srgbClr val="2C92D5"/>
          </a:solidFill>
          <a:ln>
            <a:noFill/>
          </a:ln>
        </p:spPr>
      </p:sp>
      <p:sp>
        <p:nvSpPr>
          <p:cNvPr id="3998" name="Google Shape;3998;p174"/>
          <p:cNvSpPr/>
          <p:nvPr/>
        </p:nvSpPr>
        <p:spPr>
          <a:xfrm>
            <a:off x="4017010" y="3198194"/>
            <a:ext cx="457500" cy="31500"/>
          </a:xfrm>
          <a:prstGeom prst="rect">
            <a:avLst/>
          </a:prstGeom>
          <a:solidFill>
            <a:srgbClr val="86EA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9" name="Google Shape;3999;p174"/>
          <p:cNvSpPr/>
          <p:nvPr/>
        </p:nvSpPr>
        <p:spPr>
          <a:xfrm>
            <a:off x="7720088" y="3229591"/>
            <a:ext cx="2160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0" name="Google Shape;4000;p174"/>
          <p:cNvSpPr/>
          <p:nvPr/>
        </p:nvSpPr>
        <p:spPr>
          <a:xfrm rot="-5400000">
            <a:off x="5637745" y="4539524"/>
            <a:ext cx="13665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1" name="Google Shape;4001;p174"/>
          <p:cNvSpPr/>
          <p:nvPr/>
        </p:nvSpPr>
        <p:spPr>
          <a:xfrm>
            <a:off x="6086915" y="5213123"/>
            <a:ext cx="2520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02" name="Google Shape;4002;p174"/>
          <p:cNvPicPr preferRelativeResize="0"/>
          <p:nvPr/>
        </p:nvPicPr>
        <p:blipFill rotWithShape="1">
          <a:blip r:embed="rId6">
            <a:alphaModFix/>
          </a:blip>
          <a:srcRect/>
          <a:stretch/>
        </p:blipFill>
        <p:spPr>
          <a:xfrm>
            <a:off x="-42969" y="0"/>
            <a:ext cx="3220727" cy="2257114"/>
          </a:xfrm>
          <a:prstGeom prst="rect">
            <a:avLst/>
          </a:prstGeom>
          <a:noFill/>
          <a:ln>
            <a:noFill/>
          </a:ln>
        </p:spPr>
      </p:pic>
      <p:pic>
        <p:nvPicPr>
          <p:cNvPr id="4003" name="Google Shape;4003;p174"/>
          <p:cNvPicPr preferRelativeResize="0"/>
          <p:nvPr/>
        </p:nvPicPr>
        <p:blipFill rotWithShape="1">
          <a:blip r:embed="rId6">
            <a:alphaModFix/>
          </a:blip>
          <a:srcRect/>
          <a:stretch/>
        </p:blipFill>
        <p:spPr>
          <a:xfrm rot="2567653">
            <a:off x="9524235" y="-543104"/>
            <a:ext cx="3220728" cy="2257115"/>
          </a:xfrm>
          <a:prstGeom prst="rect">
            <a:avLst/>
          </a:prstGeom>
          <a:noFill/>
          <a:ln>
            <a:noFill/>
          </a:ln>
        </p:spPr>
      </p:pic>
      <p:grpSp>
        <p:nvGrpSpPr>
          <p:cNvPr id="4004" name="Google Shape;4004;p174"/>
          <p:cNvGrpSpPr/>
          <p:nvPr/>
        </p:nvGrpSpPr>
        <p:grpSpPr>
          <a:xfrm>
            <a:off x="3286345" y="643930"/>
            <a:ext cx="5619300" cy="775186"/>
            <a:chOff x="0" y="-47625"/>
            <a:chExt cx="11238600" cy="1550371"/>
          </a:xfrm>
        </p:grpSpPr>
        <p:sp>
          <p:nvSpPr>
            <p:cNvPr id="4005" name="Google Shape;4005;p174"/>
            <p:cNvSpPr txBox="1"/>
            <p:nvPr/>
          </p:nvSpPr>
          <p:spPr>
            <a:xfrm>
              <a:off x="0" y="-47625"/>
              <a:ext cx="11238600" cy="10590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3500" b="1" i="0" u="none" strike="noStrike" cap="none">
                  <a:solidFill>
                    <a:srgbClr val="E30000"/>
                  </a:solidFill>
                  <a:latin typeface="Arima Madurai"/>
                  <a:ea typeface="Arima Madurai"/>
                  <a:cs typeface="Arima Madurai"/>
                  <a:sym typeface="Arima Madurai"/>
                </a:rPr>
                <a:t>PHẦN VIẾT</a:t>
              </a:r>
              <a:endParaRPr sz="3500" b="1" i="0" u="none" strike="noStrike" cap="none">
                <a:solidFill>
                  <a:srgbClr val="E30000"/>
                </a:solidFill>
                <a:latin typeface="Arima Madurai"/>
                <a:ea typeface="Arima Madurai"/>
                <a:cs typeface="Arima Madurai"/>
                <a:sym typeface="Arima Madurai"/>
              </a:endParaRPr>
            </a:p>
          </p:txBody>
        </p:sp>
        <p:sp>
          <p:nvSpPr>
            <p:cNvPr id="4006" name="Google Shape;4006;p174"/>
            <p:cNvSpPr txBox="1"/>
            <p:nvPr/>
          </p:nvSpPr>
          <p:spPr>
            <a:xfrm>
              <a:off x="0" y="763846"/>
              <a:ext cx="11238600" cy="738900"/>
            </a:xfrm>
            <a:prstGeom prst="rect">
              <a:avLst/>
            </a:prstGeom>
            <a:noFill/>
            <a:ln>
              <a:noFill/>
            </a:ln>
          </p:spPr>
          <p:txBody>
            <a:bodyPr spcFirstLastPara="1" wrap="square" lIns="0" tIns="0" rIns="0" bIns="0" anchor="t" anchorCtr="0">
              <a:spAutoFit/>
            </a:bodyPr>
            <a:lstStyle/>
            <a:p>
              <a:pPr marL="0" marR="0" lvl="0" indent="0" algn="ctr" rtl="0">
                <a:lnSpc>
                  <a:spcPct val="101000"/>
                </a:lnSpc>
                <a:spcBef>
                  <a:spcPts val="0"/>
                </a:spcBef>
                <a:spcAft>
                  <a:spcPts val="0"/>
                </a:spcAft>
                <a:buClr>
                  <a:srgbClr val="000000"/>
                </a:buClr>
                <a:buSzPts val="2400"/>
                <a:buFont typeface="Arial"/>
                <a:buNone/>
              </a:pPr>
              <a:endParaRPr sz="2400" b="0" i="0" u="none" strike="noStrike" cap="none">
                <a:solidFill>
                  <a:srgbClr val="0070C0"/>
                </a:solidFill>
                <a:latin typeface="Arial"/>
                <a:ea typeface="Arial"/>
                <a:cs typeface="Arial"/>
                <a:sym typeface="Arial"/>
              </a:endParaRPr>
            </a:p>
          </p:txBody>
        </p:sp>
      </p:grpSp>
      <p:grpSp>
        <p:nvGrpSpPr>
          <p:cNvPr id="4007" name="Google Shape;4007;p174"/>
          <p:cNvGrpSpPr/>
          <p:nvPr/>
        </p:nvGrpSpPr>
        <p:grpSpPr>
          <a:xfrm>
            <a:off x="1237299" y="2263402"/>
            <a:ext cx="2615027" cy="1479895"/>
            <a:chOff x="-258025" y="-1052925"/>
            <a:chExt cx="4692315" cy="2959791"/>
          </a:xfrm>
        </p:grpSpPr>
        <p:sp>
          <p:nvSpPr>
            <p:cNvPr id="4008" name="Google Shape;4008;p174"/>
            <p:cNvSpPr txBox="1"/>
            <p:nvPr/>
          </p:nvSpPr>
          <p:spPr>
            <a:xfrm>
              <a:off x="-258025" y="-1052925"/>
              <a:ext cx="4692300" cy="626400"/>
            </a:xfrm>
            <a:prstGeom prst="rect">
              <a:avLst/>
            </a:prstGeom>
            <a:noFill/>
            <a:ln>
              <a:noFill/>
            </a:ln>
          </p:spPr>
          <p:txBody>
            <a:bodyPr spcFirstLastPara="1" wrap="square" lIns="0" tIns="0" rIns="0" bIns="0" anchor="t" anchorCtr="0">
              <a:spAutoFit/>
            </a:bodyPr>
            <a:lstStyle/>
            <a:p>
              <a:pPr marL="0" marR="0" lvl="0" indent="0" algn="ctr" rtl="0">
                <a:lnSpc>
                  <a:spcPct val="129000"/>
                </a:lnSpc>
                <a:spcBef>
                  <a:spcPts val="0"/>
                </a:spcBef>
                <a:spcAft>
                  <a:spcPts val="0"/>
                </a:spcAft>
                <a:buClr>
                  <a:srgbClr val="000000"/>
                </a:buClr>
                <a:buSzPts val="2035"/>
                <a:buFont typeface="Arial"/>
                <a:buNone/>
              </a:pPr>
              <a:r>
                <a:rPr lang="en-US" sz="2035" b="1" i="0" u="none" strike="noStrike" cap="none">
                  <a:solidFill>
                    <a:srgbClr val="FF00FF"/>
                  </a:solidFill>
                  <a:latin typeface="Arima Madurai"/>
                  <a:ea typeface="Arima Madurai"/>
                  <a:cs typeface="Arima Madurai"/>
                  <a:sym typeface="Arima Madurai"/>
                </a:rPr>
                <a:t>KIỂU BÀI VIẾT</a:t>
              </a:r>
              <a:endParaRPr sz="2035" b="1" i="0" u="none" strike="noStrike" cap="none">
                <a:solidFill>
                  <a:srgbClr val="FF00FF"/>
                </a:solidFill>
                <a:latin typeface="Arima Madurai"/>
                <a:ea typeface="Arima Madurai"/>
                <a:cs typeface="Arima Madurai"/>
                <a:sym typeface="Arima Madurai"/>
              </a:endParaRPr>
            </a:p>
          </p:txBody>
        </p:sp>
        <p:sp>
          <p:nvSpPr>
            <p:cNvPr id="4009" name="Google Shape;4009;p174"/>
            <p:cNvSpPr txBox="1"/>
            <p:nvPr/>
          </p:nvSpPr>
          <p:spPr>
            <a:xfrm>
              <a:off x="-258010" y="-190434"/>
              <a:ext cx="4692300" cy="20973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Nên yêu cầu viết kiểu bài đã dạy học trong giai đoạn kiểm tra</a:t>
              </a:r>
              <a:endParaRPr sz="2000" b="0" i="0" u="none" strike="noStrike" cap="none">
                <a:solidFill>
                  <a:srgbClr val="004AAD"/>
                </a:solidFill>
                <a:latin typeface="Arima Madurai"/>
                <a:ea typeface="Arima Madurai"/>
                <a:cs typeface="Arima Madurai"/>
                <a:sym typeface="Arima Madurai"/>
              </a:endParaRPr>
            </a:p>
          </p:txBody>
        </p:sp>
      </p:grpSp>
      <p:sp>
        <p:nvSpPr>
          <p:cNvPr id="4010" name="Google Shape;4010;p174"/>
          <p:cNvSpPr txBox="1"/>
          <p:nvPr/>
        </p:nvSpPr>
        <p:spPr>
          <a:xfrm>
            <a:off x="5147950" y="2750542"/>
            <a:ext cx="2346300" cy="344100"/>
          </a:xfrm>
          <a:prstGeom prst="rect">
            <a:avLst/>
          </a:prstGeom>
          <a:noFill/>
          <a:ln>
            <a:noFill/>
          </a:ln>
        </p:spPr>
        <p:txBody>
          <a:bodyPr spcFirstLastPara="1" wrap="square" lIns="0" tIns="0" rIns="0" bIns="0" anchor="t" anchorCtr="0">
            <a:spAutoFit/>
          </a:bodyPr>
          <a:lstStyle/>
          <a:p>
            <a:pPr marL="0" marR="0" lvl="0" indent="0" algn="ctr" rtl="0">
              <a:lnSpc>
                <a:spcPct val="93000"/>
              </a:lnSpc>
              <a:spcBef>
                <a:spcPts val="0"/>
              </a:spcBef>
              <a:spcAft>
                <a:spcPts val="0"/>
              </a:spcAft>
              <a:buClr>
                <a:srgbClr val="000000"/>
              </a:buClr>
              <a:buSzPts val="2400"/>
              <a:buFont typeface="Arial"/>
              <a:buNone/>
            </a:pPr>
            <a:r>
              <a:rPr lang="en-US" sz="2400" b="1" i="0" u="none" strike="noStrike" cap="none">
                <a:solidFill>
                  <a:srgbClr val="FF00FF"/>
                </a:solidFill>
                <a:latin typeface="Arima Madurai"/>
                <a:ea typeface="Arima Madurai"/>
                <a:cs typeface="Arima Madurai"/>
                <a:sym typeface="Arima Madurai"/>
              </a:rPr>
              <a:t>NGỮ LIỆU</a:t>
            </a:r>
            <a:endParaRPr sz="2400" b="1" i="0" u="none" strike="noStrike" cap="none">
              <a:solidFill>
                <a:srgbClr val="FF00FF"/>
              </a:solidFill>
              <a:latin typeface="Arima Madurai"/>
              <a:ea typeface="Arima Madurai"/>
              <a:cs typeface="Arima Madurai"/>
              <a:sym typeface="Arima Madurai"/>
            </a:endParaRPr>
          </a:p>
        </p:txBody>
      </p:sp>
      <p:grpSp>
        <p:nvGrpSpPr>
          <p:cNvPr id="4011" name="Google Shape;4011;p174"/>
          <p:cNvGrpSpPr/>
          <p:nvPr/>
        </p:nvGrpSpPr>
        <p:grpSpPr>
          <a:xfrm>
            <a:off x="9124800" y="1359974"/>
            <a:ext cx="2697018" cy="1602485"/>
            <a:chOff x="-2540" y="-486410"/>
            <a:chExt cx="5796300" cy="3204970"/>
          </a:xfrm>
        </p:grpSpPr>
        <p:sp>
          <p:nvSpPr>
            <p:cNvPr id="4012" name="Google Shape;4012;p174"/>
            <p:cNvSpPr txBox="1"/>
            <p:nvPr/>
          </p:nvSpPr>
          <p:spPr>
            <a:xfrm>
              <a:off x="31750" y="-486410"/>
              <a:ext cx="5522100" cy="554100"/>
            </a:xfrm>
            <a:prstGeom prst="rect">
              <a:avLst/>
            </a:prstGeom>
            <a:noFill/>
            <a:ln>
              <a:noFill/>
            </a:ln>
          </p:spPr>
          <p:txBody>
            <a:bodyPr spcFirstLastPara="1" wrap="square" lIns="0" tIns="0" rIns="0" bIns="0" anchor="t" anchorCtr="0">
              <a:spAutoFit/>
            </a:bodyPr>
            <a:lstStyle/>
            <a:p>
              <a:pPr marL="0" marR="0" lvl="0" indent="0" algn="just" rtl="0">
                <a:lnSpc>
                  <a:spcPct val="129000"/>
                </a:lnSpc>
                <a:spcBef>
                  <a:spcPts val="0"/>
                </a:spcBef>
                <a:spcAft>
                  <a:spcPts val="0"/>
                </a:spcAft>
                <a:buClr>
                  <a:srgbClr val="000000"/>
                </a:buClr>
                <a:buSzPts val="1800"/>
                <a:buFont typeface="Arial"/>
                <a:buNone/>
              </a:pPr>
              <a:r>
                <a:rPr lang="en-US" sz="1800" b="1" i="0" u="none" strike="noStrike" cap="none">
                  <a:solidFill>
                    <a:srgbClr val="9900FF"/>
                  </a:solidFill>
                  <a:latin typeface="Arima Madurai"/>
                  <a:ea typeface="Arima Madurai"/>
                  <a:cs typeface="Arima Madurai"/>
                  <a:sym typeface="Arima Madurai"/>
                </a:rPr>
                <a:t>Câu viết phần văn học</a:t>
              </a:r>
              <a:endParaRPr sz="1800" b="1" i="0" u="none" strike="noStrike" cap="none">
                <a:solidFill>
                  <a:srgbClr val="9900FF"/>
                </a:solidFill>
                <a:latin typeface="Arima Madurai"/>
                <a:ea typeface="Arima Madurai"/>
                <a:cs typeface="Arima Madurai"/>
                <a:sym typeface="Arima Madurai"/>
              </a:endParaRPr>
            </a:p>
          </p:txBody>
        </p:sp>
        <p:sp>
          <p:nvSpPr>
            <p:cNvPr id="4013" name="Google Shape;4013;p174"/>
            <p:cNvSpPr txBox="1"/>
            <p:nvPr/>
          </p:nvSpPr>
          <p:spPr>
            <a:xfrm>
              <a:off x="-2540" y="86360"/>
              <a:ext cx="5796300" cy="2632200"/>
            </a:xfrm>
            <a:prstGeom prst="rect">
              <a:avLst/>
            </a:prstGeom>
            <a:noFill/>
            <a:ln>
              <a:noFill/>
            </a:ln>
          </p:spPr>
          <p:txBody>
            <a:bodyPr spcFirstLastPara="1" wrap="square" lIns="0" tIns="0" rIns="0" bIns="0" anchor="t" anchorCtr="0">
              <a:spAutoFit/>
            </a:bodyPr>
            <a:lstStyle/>
            <a:p>
              <a:pPr marL="0" marR="0" lvl="0" indent="0" algn="just" rtl="0">
                <a:lnSpc>
                  <a:spcPct val="125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Sử dụng đoạn trích/ tác phẩm ngoài SGK có dung lượng, thể loại tương đương trong chương trình.</a:t>
              </a:r>
              <a:endParaRPr sz="1800" b="0" i="0" u="none" strike="noStrike" cap="none">
                <a:solidFill>
                  <a:srgbClr val="004AAD"/>
                </a:solidFill>
                <a:latin typeface="Arima Madurai"/>
                <a:ea typeface="Arima Madurai"/>
                <a:cs typeface="Arima Madurai"/>
                <a:sym typeface="Arima Madurai"/>
              </a:endParaRPr>
            </a:p>
          </p:txBody>
        </p:sp>
      </p:grpSp>
      <p:grpSp>
        <p:nvGrpSpPr>
          <p:cNvPr id="4014" name="Google Shape;4014;p174"/>
          <p:cNvGrpSpPr/>
          <p:nvPr/>
        </p:nvGrpSpPr>
        <p:grpSpPr>
          <a:xfrm>
            <a:off x="4295577" y="4692775"/>
            <a:ext cx="1829209" cy="1474975"/>
            <a:chOff x="1259152" y="-38106"/>
            <a:chExt cx="3433200" cy="2949950"/>
          </a:xfrm>
        </p:grpSpPr>
        <p:sp>
          <p:nvSpPr>
            <p:cNvPr id="4015" name="Google Shape;4015;p174"/>
            <p:cNvSpPr txBox="1"/>
            <p:nvPr/>
          </p:nvSpPr>
          <p:spPr>
            <a:xfrm>
              <a:off x="1259152" y="-38106"/>
              <a:ext cx="3433200" cy="615600"/>
            </a:xfrm>
            <a:prstGeom prst="rect">
              <a:avLst/>
            </a:prstGeom>
            <a:noFill/>
            <a:ln>
              <a:noFill/>
            </a:ln>
          </p:spPr>
          <p:txBody>
            <a:bodyPr spcFirstLastPara="1" wrap="square" lIns="0" tIns="0" rIns="0" bIns="0" anchor="t" anchorCtr="0">
              <a:spAutoFit/>
            </a:bodyPr>
            <a:lstStyle/>
            <a:p>
              <a:pPr marL="0" marR="0" lvl="0" indent="0" algn="ctr" rtl="0">
                <a:lnSpc>
                  <a:spcPct val="129000"/>
                </a:lnSpc>
                <a:spcBef>
                  <a:spcPts val="0"/>
                </a:spcBef>
                <a:spcAft>
                  <a:spcPts val="0"/>
                </a:spcAft>
                <a:buClr>
                  <a:srgbClr val="000000"/>
                </a:buClr>
                <a:buSzPts val="2000"/>
                <a:buFont typeface="Arial"/>
                <a:buNone/>
              </a:pPr>
              <a:r>
                <a:rPr lang="en-US" sz="2000" b="1" i="0" u="none" strike="noStrike" cap="none">
                  <a:solidFill>
                    <a:srgbClr val="FF00FF"/>
                  </a:solidFill>
                  <a:latin typeface="Arima Madurai"/>
                  <a:ea typeface="Arima Madurai"/>
                  <a:cs typeface="Arima Madurai"/>
                  <a:sym typeface="Arima Madurai"/>
                </a:rPr>
                <a:t>CÂU HỎI</a:t>
              </a:r>
              <a:endParaRPr sz="2000" b="1" i="0" u="none" strike="noStrike" cap="none">
                <a:solidFill>
                  <a:srgbClr val="FF00FF"/>
                </a:solidFill>
                <a:latin typeface="Arima Madurai"/>
                <a:ea typeface="Arima Madurai"/>
                <a:cs typeface="Arima Madurai"/>
                <a:sym typeface="Arima Madurai"/>
              </a:endParaRPr>
            </a:p>
          </p:txBody>
        </p:sp>
        <p:sp>
          <p:nvSpPr>
            <p:cNvPr id="4016" name="Google Shape;4016;p174"/>
            <p:cNvSpPr txBox="1"/>
            <p:nvPr/>
          </p:nvSpPr>
          <p:spPr>
            <a:xfrm>
              <a:off x="1520644" y="756944"/>
              <a:ext cx="3155700" cy="215490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Có lời dẫn và </a:t>
              </a:r>
              <a:endParaRPr sz="2000" b="0" i="0" u="none" strike="noStrike" cap="none">
                <a:solidFill>
                  <a:schemeClr val="dk1"/>
                </a:solidFill>
                <a:latin typeface="Arima Madurai"/>
                <a:ea typeface="Arima Madurai"/>
                <a:cs typeface="Arima Madurai"/>
                <a:sym typeface="Arima Madurai"/>
              </a:endParaRPr>
            </a:p>
            <a:p>
              <a:pPr marL="0" marR="0" lvl="0" indent="0" algn="ctr" rtl="0">
                <a:lnSpc>
                  <a:spcPct val="125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yêu cầu thực hiện</a:t>
              </a:r>
              <a:endParaRPr sz="2000" b="0" i="0" u="none" strike="noStrike" cap="none">
                <a:solidFill>
                  <a:schemeClr val="dk1"/>
                </a:solidFill>
                <a:latin typeface="Arima Madurai"/>
                <a:ea typeface="Arima Madurai"/>
                <a:cs typeface="Arima Madurai"/>
                <a:sym typeface="Arima Madurai"/>
              </a:endParaRPr>
            </a:p>
          </p:txBody>
        </p:sp>
      </p:grpSp>
      <p:sp>
        <p:nvSpPr>
          <p:cNvPr id="4017" name="Google Shape;4017;p174"/>
          <p:cNvSpPr/>
          <p:nvPr/>
        </p:nvSpPr>
        <p:spPr>
          <a:xfrm>
            <a:off x="7935353" y="1884026"/>
            <a:ext cx="4575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8" name="Google Shape;4018;p174"/>
          <p:cNvSpPr/>
          <p:nvPr/>
        </p:nvSpPr>
        <p:spPr>
          <a:xfrm rot="-5400000">
            <a:off x="7265250" y="2548799"/>
            <a:ext cx="13665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9" name="Google Shape;4019;p174"/>
          <p:cNvSpPr/>
          <p:nvPr/>
        </p:nvSpPr>
        <p:spPr>
          <a:xfrm>
            <a:off x="8629025" y="3427725"/>
            <a:ext cx="3381296" cy="3319486"/>
          </a:xfrm>
          <a:custGeom>
            <a:avLst/>
            <a:gdLst/>
            <a:ahLst/>
            <a:cxnLst/>
            <a:rect l="l" t="t" r="r" b="b"/>
            <a:pathLst>
              <a:path w="6865576" h="3102323" extrusionOk="0">
                <a:moveTo>
                  <a:pt x="0" y="0"/>
                </a:moveTo>
                <a:lnTo>
                  <a:pt x="0" y="3102323"/>
                </a:lnTo>
                <a:lnTo>
                  <a:pt x="6865576" y="3102323"/>
                </a:lnTo>
                <a:lnTo>
                  <a:pt x="6865576" y="0"/>
                </a:lnTo>
                <a:lnTo>
                  <a:pt x="0" y="0"/>
                </a:lnTo>
                <a:close/>
                <a:moveTo>
                  <a:pt x="6804616" y="3041363"/>
                </a:moveTo>
                <a:lnTo>
                  <a:pt x="59690" y="3041363"/>
                </a:lnTo>
                <a:lnTo>
                  <a:pt x="59690" y="59690"/>
                </a:lnTo>
                <a:lnTo>
                  <a:pt x="6804616" y="59690"/>
                </a:lnTo>
                <a:lnTo>
                  <a:pt x="6804616" y="3041363"/>
                </a:lnTo>
                <a:close/>
              </a:path>
            </a:pathLst>
          </a:custGeom>
          <a:solidFill>
            <a:srgbClr val="004AAD"/>
          </a:solidFill>
          <a:ln>
            <a:noFill/>
          </a:ln>
        </p:spPr>
      </p:sp>
      <p:grpSp>
        <p:nvGrpSpPr>
          <p:cNvPr id="4020" name="Google Shape;4020;p174"/>
          <p:cNvGrpSpPr/>
          <p:nvPr/>
        </p:nvGrpSpPr>
        <p:grpSpPr>
          <a:xfrm>
            <a:off x="8354060" y="4251242"/>
            <a:ext cx="550401" cy="648535"/>
            <a:chOff x="0" y="0"/>
            <a:chExt cx="1100801" cy="1297070"/>
          </a:xfrm>
        </p:grpSpPr>
        <p:pic>
          <p:nvPicPr>
            <p:cNvPr id="4021" name="Google Shape;4021;p174"/>
            <p:cNvPicPr preferRelativeResize="0"/>
            <p:nvPr/>
          </p:nvPicPr>
          <p:blipFill rotWithShape="1">
            <a:blip r:embed="rId5">
              <a:alphaModFix/>
            </a:blip>
            <a:srcRect l="7561" r="7569"/>
            <a:stretch/>
          </p:blipFill>
          <p:spPr>
            <a:xfrm>
              <a:off x="0" y="0"/>
              <a:ext cx="1100801" cy="1297070"/>
            </a:xfrm>
            <a:prstGeom prst="rect">
              <a:avLst/>
            </a:prstGeom>
            <a:noFill/>
            <a:ln>
              <a:noFill/>
            </a:ln>
          </p:spPr>
        </p:pic>
        <p:sp>
          <p:nvSpPr>
            <p:cNvPr id="4022" name="Google Shape;4022;p174"/>
            <p:cNvSpPr txBox="1"/>
            <p:nvPr/>
          </p:nvSpPr>
          <p:spPr>
            <a:xfrm>
              <a:off x="143038" y="239452"/>
              <a:ext cx="814800" cy="7080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300"/>
                <a:buFont typeface="Arial"/>
                <a:buNone/>
              </a:pPr>
              <a:r>
                <a:rPr lang="en-US" sz="2300" b="0" i="0" u="none" strike="noStrike" cap="none">
                  <a:solidFill>
                    <a:srgbClr val="FFFFFF"/>
                  </a:solidFill>
                  <a:latin typeface="Arial"/>
                  <a:ea typeface="Arial"/>
                  <a:cs typeface="Arial"/>
                  <a:sym typeface="Arial"/>
                </a:rPr>
                <a:t>2.2</a:t>
              </a:r>
              <a:endParaRPr sz="2300" b="0" i="0" u="none" strike="noStrike" cap="none">
                <a:solidFill>
                  <a:srgbClr val="FFFFFF"/>
                </a:solidFill>
                <a:latin typeface="Arial"/>
                <a:ea typeface="Arial"/>
                <a:cs typeface="Arial"/>
                <a:sym typeface="Arial"/>
              </a:endParaRPr>
            </a:p>
          </p:txBody>
        </p:sp>
      </p:grpSp>
      <p:grpSp>
        <p:nvGrpSpPr>
          <p:cNvPr id="4023" name="Google Shape;4023;p174"/>
          <p:cNvGrpSpPr/>
          <p:nvPr/>
        </p:nvGrpSpPr>
        <p:grpSpPr>
          <a:xfrm>
            <a:off x="9016824" y="3637098"/>
            <a:ext cx="2898163" cy="2984935"/>
            <a:chOff x="-167380" y="-1282700"/>
            <a:chExt cx="6150600" cy="5969869"/>
          </a:xfrm>
        </p:grpSpPr>
        <p:sp>
          <p:nvSpPr>
            <p:cNvPr id="4024" name="Google Shape;4024;p174"/>
            <p:cNvSpPr txBox="1"/>
            <p:nvPr/>
          </p:nvSpPr>
          <p:spPr>
            <a:xfrm>
              <a:off x="306070" y="-1282700"/>
              <a:ext cx="5250900" cy="554100"/>
            </a:xfrm>
            <a:prstGeom prst="rect">
              <a:avLst/>
            </a:prstGeom>
            <a:noFill/>
            <a:ln>
              <a:noFill/>
            </a:ln>
          </p:spPr>
          <p:txBody>
            <a:bodyPr spcFirstLastPara="1" wrap="square" lIns="0" tIns="0" rIns="0" bIns="0" anchor="t" anchorCtr="0">
              <a:spAutoFit/>
            </a:bodyPr>
            <a:lstStyle/>
            <a:p>
              <a:pPr marL="0" marR="0" lvl="0" indent="0" algn="just" rtl="0">
                <a:lnSpc>
                  <a:spcPct val="129000"/>
                </a:lnSpc>
                <a:spcBef>
                  <a:spcPts val="0"/>
                </a:spcBef>
                <a:spcAft>
                  <a:spcPts val="0"/>
                </a:spcAft>
                <a:buClr>
                  <a:srgbClr val="000000"/>
                </a:buClr>
                <a:buSzPts val="1800"/>
                <a:buFont typeface="Arial"/>
                <a:buNone/>
              </a:pPr>
              <a:r>
                <a:rPr lang="en-US" sz="1800" b="1" i="0" u="none" strike="noStrike" cap="none">
                  <a:solidFill>
                    <a:srgbClr val="9900FF"/>
                  </a:solidFill>
                  <a:latin typeface="Arima Madurai"/>
                  <a:ea typeface="Arima Madurai"/>
                  <a:cs typeface="Arima Madurai"/>
                  <a:sym typeface="Arima Madurai"/>
                </a:rPr>
                <a:t>Ngữ liệu viết (văn học)</a:t>
              </a:r>
              <a:endParaRPr sz="1800" b="1" i="0" u="none" strike="noStrike" cap="none">
                <a:solidFill>
                  <a:srgbClr val="9900FF"/>
                </a:solidFill>
                <a:latin typeface="Arima Madurai"/>
                <a:ea typeface="Arima Madurai"/>
                <a:cs typeface="Arima Madurai"/>
                <a:sym typeface="Arima Madurai"/>
              </a:endParaRPr>
            </a:p>
          </p:txBody>
        </p:sp>
        <p:sp>
          <p:nvSpPr>
            <p:cNvPr id="4025" name="Google Shape;4025;p174"/>
            <p:cNvSpPr txBox="1"/>
            <p:nvPr/>
          </p:nvSpPr>
          <p:spPr>
            <a:xfrm>
              <a:off x="-167380" y="-715531"/>
              <a:ext cx="6150600" cy="5402700"/>
            </a:xfrm>
            <a:prstGeom prst="rect">
              <a:avLst/>
            </a:prstGeom>
            <a:noFill/>
            <a:ln>
              <a:noFill/>
            </a:ln>
          </p:spPr>
          <p:txBody>
            <a:bodyPr spcFirstLastPara="1" wrap="square" lIns="0" tIns="0" rIns="0" bIns="0" anchor="t" anchorCtr="0">
              <a:spAutoFit/>
            </a:bodyPr>
            <a:lstStyle/>
            <a:p>
              <a:pPr marL="0" marR="0" lvl="0" indent="0" algn="just" rtl="0">
                <a:lnSpc>
                  <a:spcPct val="125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Thể loại phù hợp, đặc trưng; phù hợp tâm lí; có tính giáo dục; phù hợp đạo đức, pháp luật; trích nguồn rõ ràng; dung lượng vừa sức đọc và đáp ứng đủ dữ liệu để giải quyết nội dung đề bài yêu cầu.</a:t>
              </a:r>
              <a:endParaRPr sz="1800" b="0" i="0" u="none" strike="noStrike" cap="none">
                <a:solidFill>
                  <a:srgbClr val="004AAD"/>
                </a:solidFill>
                <a:latin typeface="Arima Madurai"/>
                <a:ea typeface="Arima Madurai"/>
                <a:cs typeface="Arima Madurai"/>
                <a:sym typeface="Arima Madurai"/>
              </a:endParaRPr>
            </a:p>
          </p:txBody>
        </p:sp>
      </p:grpSp>
      <p:sp>
        <p:nvSpPr>
          <p:cNvPr id="4026" name="Google Shape;4026;p174"/>
          <p:cNvSpPr/>
          <p:nvPr/>
        </p:nvSpPr>
        <p:spPr>
          <a:xfrm>
            <a:off x="7934083" y="4559281"/>
            <a:ext cx="4575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27" name="Google Shape;4027;p174"/>
          <p:cNvGrpSpPr/>
          <p:nvPr/>
        </p:nvGrpSpPr>
        <p:grpSpPr>
          <a:xfrm>
            <a:off x="279144" y="4509170"/>
            <a:ext cx="3307043" cy="2317111"/>
            <a:chOff x="171813" y="4509120"/>
            <a:chExt cx="2880951" cy="2317111"/>
          </a:xfrm>
        </p:grpSpPr>
        <p:sp>
          <p:nvSpPr>
            <p:cNvPr id="4028" name="Google Shape;4028;p174"/>
            <p:cNvSpPr/>
            <p:nvPr/>
          </p:nvSpPr>
          <p:spPr>
            <a:xfrm>
              <a:off x="486400" y="4509120"/>
              <a:ext cx="2517027" cy="2016510"/>
            </a:xfrm>
            <a:custGeom>
              <a:avLst/>
              <a:gdLst/>
              <a:ahLst/>
              <a:cxnLst/>
              <a:rect l="l" t="t" r="r" b="b"/>
              <a:pathLst>
                <a:path w="6667622" h="3102323" extrusionOk="0">
                  <a:moveTo>
                    <a:pt x="0" y="0"/>
                  </a:moveTo>
                  <a:lnTo>
                    <a:pt x="0" y="3102323"/>
                  </a:lnTo>
                  <a:lnTo>
                    <a:pt x="6667622" y="3102323"/>
                  </a:lnTo>
                  <a:lnTo>
                    <a:pt x="6667622" y="0"/>
                  </a:lnTo>
                  <a:lnTo>
                    <a:pt x="0" y="0"/>
                  </a:lnTo>
                  <a:close/>
                  <a:moveTo>
                    <a:pt x="6606661" y="3041363"/>
                  </a:moveTo>
                  <a:lnTo>
                    <a:pt x="59690" y="3041363"/>
                  </a:lnTo>
                  <a:lnTo>
                    <a:pt x="59690" y="59690"/>
                  </a:lnTo>
                  <a:lnTo>
                    <a:pt x="6606662" y="59690"/>
                  </a:lnTo>
                  <a:lnTo>
                    <a:pt x="6606662" y="3041363"/>
                  </a:lnTo>
                  <a:close/>
                </a:path>
              </a:pathLst>
            </a:custGeom>
            <a:solidFill>
              <a:srgbClr val="13538A"/>
            </a:solidFill>
            <a:ln>
              <a:noFill/>
            </a:ln>
          </p:spPr>
        </p:sp>
        <p:grpSp>
          <p:nvGrpSpPr>
            <p:cNvPr id="4029" name="Google Shape;4029;p174"/>
            <p:cNvGrpSpPr/>
            <p:nvPr/>
          </p:nvGrpSpPr>
          <p:grpSpPr>
            <a:xfrm>
              <a:off x="171813" y="4859012"/>
              <a:ext cx="550400" cy="648535"/>
              <a:chOff x="0" y="0"/>
              <a:chExt cx="1100801" cy="1297070"/>
            </a:xfrm>
          </p:grpSpPr>
          <p:pic>
            <p:nvPicPr>
              <p:cNvPr id="4030" name="Google Shape;4030;p174"/>
              <p:cNvPicPr preferRelativeResize="0"/>
              <p:nvPr/>
            </p:nvPicPr>
            <p:blipFill rotWithShape="1">
              <a:blip r:embed="rId7">
                <a:alphaModFix/>
              </a:blip>
              <a:srcRect l="7561" r="7569"/>
              <a:stretch/>
            </p:blipFill>
            <p:spPr>
              <a:xfrm>
                <a:off x="0" y="0"/>
                <a:ext cx="1100801" cy="1297070"/>
              </a:xfrm>
              <a:prstGeom prst="rect">
                <a:avLst/>
              </a:prstGeom>
              <a:noFill/>
              <a:ln>
                <a:noFill/>
              </a:ln>
            </p:spPr>
          </p:pic>
          <p:sp>
            <p:nvSpPr>
              <p:cNvPr id="4031" name="Google Shape;4031;p174"/>
              <p:cNvSpPr txBox="1"/>
              <p:nvPr/>
            </p:nvSpPr>
            <p:spPr>
              <a:xfrm>
                <a:off x="143038" y="239452"/>
                <a:ext cx="814800" cy="7389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400"/>
                  <a:buFont typeface="Arial"/>
                  <a:buNone/>
                </a:pPr>
                <a:r>
                  <a:rPr lang="en-US" sz="2400" b="0" i="0" u="none" strike="noStrike" cap="none">
                    <a:solidFill>
                      <a:srgbClr val="FFFFFF"/>
                    </a:solidFill>
                    <a:latin typeface="Arial"/>
                    <a:ea typeface="Arial"/>
                    <a:cs typeface="Arial"/>
                    <a:sym typeface="Arial"/>
                  </a:rPr>
                  <a:t>04</a:t>
                </a:r>
                <a:endParaRPr sz="2400" b="0" i="0" u="none" strike="noStrike" cap="none">
                  <a:solidFill>
                    <a:srgbClr val="FFFFFF"/>
                  </a:solidFill>
                  <a:latin typeface="Arial"/>
                  <a:ea typeface="Arial"/>
                  <a:cs typeface="Arial"/>
                  <a:sym typeface="Arial"/>
                </a:endParaRPr>
              </a:p>
            </p:txBody>
          </p:sp>
        </p:grpSp>
        <p:grpSp>
          <p:nvGrpSpPr>
            <p:cNvPr id="4032" name="Google Shape;4032;p174"/>
            <p:cNvGrpSpPr/>
            <p:nvPr/>
          </p:nvGrpSpPr>
          <p:grpSpPr>
            <a:xfrm>
              <a:off x="437745" y="4613370"/>
              <a:ext cx="2615019" cy="2212861"/>
              <a:chOff x="229043" y="-419100"/>
              <a:chExt cx="4692300" cy="4425721"/>
            </a:xfrm>
          </p:grpSpPr>
          <p:sp>
            <p:nvSpPr>
              <p:cNvPr id="4033" name="Google Shape;4033;p174"/>
              <p:cNvSpPr txBox="1"/>
              <p:nvPr/>
            </p:nvSpPr>
            <p:spPr>
              <a:xfrm>
                <a:off x="229043" y="-419100"/>
                <a:ext cx="4692300" cy="615600"/>
              </a:xfrm>
              <a:prstGeom prst="rect">
                <a:avLst/>
              </a:prstGeom>
              <a:noFill/>
              <a:ln>
                <a:noFill/>
              </a:ln>
            </p:spPr>
            <p:txBody>
              <a:bodyPr spcFirstLastPara="1" wrap="square" lIns="0" tIns="0" rIns="0" bIns="0" anchor="t" anchorCtr="0">
                <a:spAutoFit/>
              </a:bodyPr>
              <a:lstStyle/>
              <a:p>
                <a:pPr marL="0" marR="0" lvl="0" indent="0" algn="ctr" rtl="0">
                  <a:lnSpc>
                    <a:spcPct val="129000"/>
                  </a:lnSpc>
                  <a:spcBef>
                    <a:spcPts val="0"/>
                  </a:spcBef>
                  <a:spcAft>
                    <a:spcPts val="0"/>
                  </a:spcAft>
                  <a:buClr>
                    <a:srgbClr val="000000"/>
                  </a:buClr>
                  <a:buSzPts val="2000"/>
                  <a:buFont typeface="Arial"/>
                  <a:buNone/>
                </a:pPr>
                <a:r>
                  <a:rPr lang="en-US" sz="2000" b="1" i="0" u="none" strike="noStrike" cap="none">
                    <a:solidFill>
                      <a:srgbClr val="FF00FF"/>
                    </a:solidFill>
                    <a:latin typeface="Arima Madurai"/>
                    <a:ea typeface="Arima Madurai"/>
                    <a:cs typeface="Arima Madurai"/>
                    <a:sym typeface="Arima Madurai"/>
                  </a:rPr>
                  <a:t>HƯỚNG DẪN CHẤM</a:t>
                </a:r>
                <a:endParaRPr sz="2000" b="1" i="0" u="none" strike="noStrike" cap="none">
                  <a:solidFill>
                    <a:srgbClr val="FF00FF"/>
                  </a:solidFill>
                  <a:latin typeface="Arima Madurai"/>
                  <a:ea typeface="Arima Madurai"/>
                  <a:cs typeface="Arima Madurai"/>
                  <a:sym typeface="Arima Madurai"/>
                </a:endParaRPr>
              </a:p>
            </p:txBody>
          </p:sp>
          <p:sp>
            <p:nvSpPr>
              <p:cNvPr id="4034" name="Google Shape;4034;p174"/>
              <p:cNvSpPr txBox="1"/>
              <p:nvPr/>
            </p:nvSpPr>
            <p:spPr>
              <a:xfrm>
                <a:off x="739547" y="312421"/>
                <a:ext cx="3951900" cy="369420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Bằng bảng điểm chi tiết các mức độ đạt được về hình thức và nội dung.</a:t>
                </a:r>
                <a:endParaRPr sz="2000" b="0" i="0" u="none" strike="noStrike" cap="none">
                  <a:solidFill>
                    <a:schemeClr val="dk1"/>
                  </a:solidFill>
                  <a:latin typeface="Arima Madurai"/>
                  <a:ea typeface="Arima Madurai"/>
                  <a:cs typeface="Arima Madurai"/>
                  <a:sym typeface="Arima Madurai"/>
                </a:endParaRPr>
              </a:p>
              <a:p>
                <a:pPr marL="0" marR="0" lvl="0" indent="0" algn="ctr" rtl="0">
                  <a:lnSpc>
                    <a:spcPct val="125000"/>
                  </a:lnSpc>
                  <a:spcBef>
                    <a:spcPts val="0"/>
                  </a:spcBef>
                  <a:spcAft>
                    <a:spcPts val="0"/>
                  </a:spcAft>
                  <a:buClr>
                    <a:srgbClr val="000000"/>
                  </a:buClr>
                  <a:buSzPts val="2000"/>
                  <a:buFont typeface="Arial"/>
                  <a:buNone/>
                </a:pPr>
                <a:r>
                  <a:rPr lang="en-US" sz="2000" b="0" i="0" u="none" strike="noStrike" cap="none">
                    <a:solidFill>
                      <a:srgbClr val="004AAD"/>
                    </a:solidFill>
                    <a:latin typeface="Arima Madurai"/>
                    <a:ea typeface="Arima Madurai"/>
                    <a:cs typeface="Arima Madurai"/>
                    <a:sym typeface="Arima Madurai"/>
                  </a:rPr>
                  <a:t> </a:t>
                </a:r>
                <a:endParaRPr sz="2000" b="0" i="0" u="none" strike="noStrike" cap="none">
                  <a:solidFill>
                    <a:srgbClr val="004AAD"/>
                  </a:solidFill>
                  <a:latin typeface="Arima Madurai"/>
                  <a:ea typeface="Arima Madurai"/>
                  <a:cs typeface="Arima Madurai"/>
                  <a:sym typeface="Arima Madurai"/>
                </a:endParaRPr>
              </a:p>
            </p:txBody>
          </p:sp>
        </p:grpSp>
      </p:grpSp>
      <p:sp>
        <p:nvSpPr>
          <p:cNvPr id="4035" name="Google Shape;4035;p174"/>
          <p:cNvSpPr/>
          <p:nvPr/>
        </p:nvSpPr>
        <p:spPr>
          <a:xfrm rot="-5400000">
            <a:off x="7265250" y="3896904"/>
            <a:ext cx="13665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36" name="Google Shape;4036;p174"/>
          <p:cNvGrpSpPr/>
          <p:nvPr/>
        </p:nvGrpSpPr>
        <p:grpSpPr>
          <a:xfrm>
            <a:off x="3520954" y="4879967"/>
            <a:ext cx="891638" cy="648535"/>
            <a:chOff x="2987554" y="4879967"/>
            <a:chExt cx="891638" cy="648535"/>
          </a:xfrm>
        </p:grpSpPr>
        <p:sp>
          <p:nvSpPr>
            <p:cNvPr id="4037" name="Google Shape;4037;p174"/>
            <p:cNvSpPr/>
            <p:nvPr/>
          </p:nvSpPr>
          <p:spPr>
            <a:xfrm>
              <a:off x="2987554" y="5199788"/>
              <a:ext cx="457500" cy="31500"/>
            </a:xfrm>
            <a:prstGeom prst="rect">
              <a:avLst/>
            </a:prstGeom>
            <a:solidFill>
              <a:srgbClr val="13538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38" name="Google Shape;4038;p174"/>
            <p:cNvGrpSpPr/>
            <p:nvPr/>
          </p:nvGrpSpPr>
          <p:grpSpPr>
            <a:xfrm>
              <a:off x="3328791" y="4879967"/>
              <a:ext cx="550401" cy="648535"/>
              <a:chOff x="0" y="0"/>
              <a:chExt cx="1100801" cy="1297070"/>
            </a:xfrm>
          </p:grpSpPr>
          <p:pic>
            <p:nvPicPr>
              <p:cNvPr id="4039" name="Google Shape;4039;p174"/>
              <p:cNvPicPr preferRelativeResize="0"/>
              <p:nvPr/>
            </p:nvPicPr>
            <p:blipFill rotWithShape="1">
              <a:blip r:embed="rId8">
                <a:alphaModFix/>
              </a:blip>
              <a:srcRect l="7561" r="7569"/>
              <a:stretch/>
            </p:blipFill>
            <p:spPr>
              <a:xfrm>
                <a:off x="0" y="0"/>
                <a:ext cx="1100801" cy="1297070"/>
              </a:xfrm>
              <a:prstGeom prst="rect">
                <a:avLst/>
              </a:prstGeom>
              <a:noFill/>
              <a:ln>
                <a:noFill/>
              </a:ln>
            </p:spPr>
          </p:pic>
          <p:sp>
            <p:nvSpPr>
              <p:cNvPr id="4040" name="Google Shape;4040;p174"/>
              <p:cNvSpPr txBox="1"/>
              <p:nvPr/>
            </p:nvSpPr>
            <p:spPr>
              <a:xfrm>
                <a:off x="143038" y="239452"/>
                <a:ext cx="814800" cy="7389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400"/>
                  <a:buFont typeface="Arial"/>
                  <a:buNone/>
                </a:pPr>
                <a:r>
                  <a:rPr lang="en-US" sz="2400" b="0" i="0" u="none" strike="noStrike" cap="none">
                    <a:solidFill>
                      <a:srgbClr val="FFFFFF"/>
                    </a:solidFill>
                    <a:latin typeface="Arial"/>
                    <a:ea typeface="Arial"/>
                    <a:cs typeface="Arial"/>
                    <a:sym typeface="Arial"/>
                  </a:rPr>
                  <a:t>03</a:t>
                </a:r>
                <a:endParaRPr sz="2400" b="0" i="0" u="none" strike="noStrike" cap="none">
                  <a:solidFill>
                    <a:srgbClr val="FFFFFF"/>
                  </a:solidFill>
                  <a:latin typeface="Arial"/>
                  <a:ea typeface="Arial"/>
                  <a:cs typeface="Arial"/>
                  <a:sym typeface="Arial"/>
                </a:endParaRPr>
              </a:p>
            </p:txBody>
          </p:sp>
        </p:gr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044"/>
        <p:cNvGrpSpPr/>
        <p:nvPr/>
      </p:nvGrpSpPr>
      <p:grpSpPr>
        <a:xfrm>
          <a:off x="0" y="0"/>
          <a:ext cx="0" cy="0"/>
          <a:chOff x="0" y="0"/>
          <a:chExt cx="0" cy="0"/>
        </a:xfrm>
      </p:grpSpPr>
      <p:pic>
        <p:nvPicPr>
          <p:cNvPr id="4045" name="Google Shape;4045;p175"/>
          <p:cNvPicPr preferRelativeResize="0"/>
          <p:nvPr/>
        </p:nvPicPr>
        <p:blipFill rotWithShape="1">
          <a:blip r:embed="rId3">
            <a:alphaModFix/>
          </a:blip>
          <a:srcRect/>
          <a:stretch/>
        </p:blipFill>
        <p:spPr>
          <a:xfrm rot="2567653">
            <a:off x="9524235" y="-543104"/>
            <a:ext cx="3220728" cy="2257115"/>
          </a:xfrm>
          <a:prstGeom prst="rect">
            <a:avLst/>
          </a:prstGeom>
          <a:noFill/>
          <a:ln>
            <a:noFill/>
          </a:ln>
        </p:spPr>
      </p:pic>
      <p:sp>
        <p:nvSpPr>
          <p:cNvPr id="4046" name="Google Shape;4046;p175"/>
          <p:cNvSpPr txBox="1"/>
          <p:nvPr/>
        </p:nvSpPr>
        <p:spPr>
          <a:xfrm>
            <a:off x="3286345" y="1049666"/>
            <a:ext cx="5619300" cy="369300"/>
          </a:xfrm>
          <a:prstGeom prst="rect">
            <a:avLst/>
          </a:prstGeom>
          <a:noFill/>
          <a:ln>
            <a:noFill/>
          </a:ln>
        </p:spPr>
        <p:txBody>
          <a:bodyPr spcFirstLastPara="1" wrap="square" lIns="0" tIns="0" rIns="0" bIns="0" anchor="t" anchorCtr="0">
            <a:spAutoFit/>
          </a:bodyPr>
          <a:lstStyle/>
          <a:p>
            <a:pPr marL="0" marR="0" lvl="0" indent="0" algn="ctr" rtl="0">
              <a:lnSpc>
                <a:spcPct val="101000"/>
              </a:lnSpc>
              <a:spcBef>
                <a:spcPts val="0"/>
              </a:spcBef>
              <a:spcAft>
                <a:spcPts val="0"/>
              </a:spcAft>
              <a:buClr>
                <a:srgbClr val="000000"/>
              </a:buClr>
              <a:buSzPts val="2400"/>
              <a:buFont typeface="Arial"/>
              <a:buNone/>
            </a:pPr>
            <a:endParaRPr sz="2400" b="0" i="0" u="none" strike="noStrike" cap="none">
              <a:solidFill>
                <a:srgbClr val="0070C0"/>
              </a:solidFill>
              <a:latin typeface="Arial"/>
              <a:ea typeface="Arial"/>
              <a:cs typeface="Arial"/>
              <a:sym typeface="Arial"/>
            </a:endParaRPr>
          </a:p>
        </p:txBody>
      </p:sp>
      <p:grpSp>
        <p:nvGrpSpPr>
          <p:cNvPr id="4047" name="Google Shape;4047;p175"/>
          <p:cNvGrpSpPr/>
          <p:nvPr/>
        </p:nvGrpSpPr>
        <p:grpSpPr>
          <a:xfrm>
            <a:off x="2697480" y="697865"/>
            <a:ext cx="7070090" cy="5566751"/>
            <a:chOff x="8108072" y="1110663"/>
            <a:chExt cx="3550750" cy="4691842"/>
          </a:xfrm>
        </p:grpSpPr>
        <p:grpSp>
          <p:nvGrpSpPr>
            <p:cNvPr id="4048" name="Google Shape;4048;p175"/>
            <p:cNvGrpSpPr/>
            <p:nvPr/>
          </p:nvGrpSpPr>
          <p:grpSpPr>
            <a:xfrm>
              <a:off x="8108072" y="1110663"/>
              <a:ext cx="3550750" cy="4691842"/>
              <a:chOff x="9753" y="6271"/>
              <a:chExt cx="7091" cy="5619"/>
            </a:xfrm>
          </p:grpSpPr>
          <p:grpSp>
            <p:nvGrpSpPr>
              <p:cNvPr id="4049" name="Google Shape;4049;p175"/>
              <p:cNvGrpSpPr/>
              <p:nvPr/>
            </p:nvGrpSpPr>
            <p:grpSpPr>
              <a:xfrm>
                <a:off x="9753" y="6271"/>
                <a:ext cx="7091" cy="5619"/>
                <a:chOff x="-252826" y="-1270"/>
                <a:chExt cx="7090589" cy="5619340"/>
              </a:xfrm>
            </p:grpSpPr>
            <p:sp>
              <p:nvSpPr>
                <p:cNvPr id="4050" name="Google Shape;4050;p175"/>
                <p:cNvSpPr/>
                <p:nvPr/>
              </p:nvSpPr>
              <p:spPr>
                <a:xfrm>
                  <a:off x="-252826" y="11550"/>
                  <a:ext cx="7090589" cy="5526691"/>
                </a:xfrm>
                <a:custGeom>
                  <a:avLst/>
                  <a:gdLst/>
                  <a:ahLst/>
                  <a:cxnLst/>
                  <a:rect l="l" t="t" r="r" b="b"/>
                  <a:pathLst>
                    <a:path w="6641889" h="3275240" extrusionOk="0">
                      <a:moveTo>
                        <a:pt x="1270" y="0"/>
                      </a:moveTo>
                      <a:lnTo>
                        <a:pt x="6641889" y="15240"/>
                      </a:lnTo>
                      <a:lnTo>
                        <a:pt x="6610139" y="3275240"/>
                      </a:lnTo>
                      <a:lnTo>
                        <a:pt x="2404725" y="3275240"/>
                      </a:lnTo>
                      <a:lnTo>
                        <a:pt x="0" y="3248570"/>
                      </a:lnTo>
                      <a:lnTo>
                        <a:pt x="11430" y="1042360"/>
                      </a:lnTo>
                      <a:close/>
                    </a:path>
                  </a:pathLst>
                </a:custGeom>
                <a:solidFill>
                  <a:srgbClr val="DDEAF6"/>
                </a:solidFill>
                <a:ln>
                  <a:noFill/>
                </a:ln>
              </p:spPr>
            </p:sp>
            <p:sp>
              <p:nvSpPr>
                <p:cNvPr id="4051" name="Google Shape;4051;p175"/>
                <p:cNvSpPr/>
                <p:nvPr/>
              </p:nvSpPr>
              <p:spPr>
                <a:xfrm>
                  <a:off x="0" y="-1270"/>
                  <a:ext cx="6671099" cy="5619340"/>
                </a:xfrm>
                <a:custGeom>
                  <a:avLst/>
                  <a:gdLst/>
                  <a:ahLst/>
                  <a:cxnLst/>
                  <a:rect l="l" t="t" r="r" b="b"/>
                  <a:pathLst>
                    <a:path w="6671099" h="3300640" extrusionOk="0">
                      <a:moveTo>
                        <a:pt x="6636809" y="3275240"/>
                      </a:moveTo>
                      <a:cubicBezTo>
                        <a:pt x="6634269" y="3279050"/>
                        <a:pt x="6630459" y="3284130"/>
                        <a:pt x="6626649" y="3287940"/>
                      </a:cubicBezTo>
                      <a:cubicBezTo>
                        <a:pt x="6622839" y="3290480"/>
                        <a:pt x="6617759" y="3293020"/>
                        <a:pt x="6613949" y="3293020"/>
                      </a:cubicBezTo>
                      <a:cubicBezTo>
                        <a:pt x="6415110" y="3291750"/>
                        <a:pt x="6128696" y="3298100"/>
                        <a:pt x="5836979" y="3300640"/>
                      </a:cubicBezTo>
                      <a:cubicBezTo>
                        <a:pt x="5746812" y="3300640"/>
                        <a:pt x="5651341" y="3299370"/>
                        <a:pt x="5561174" y="3299370"/>
                      </a:cubicBezTo>
                      <a:cubicBezTo>
                        <a:pt x="5359624" y="3298100"/>
                        <a:pt x="5158074" y="3296830"/>
                        <a:pt x="4956523" y="3296830"/>
                      </a:cubicBezTo>
                      <a:lnTo>
                        <a:pt x="4298833" y="3296830"/>
                      </a:lnTo>
                      <a:cubicBezTo>
                        <a:pt x="4150322" y="3296830"/>
                        <a:pt x="4007116" y="3295560"/>
                        <a:pt x="3858605" y="3295560"/>
                      </a:cubicBezTo>
                      <a:cubicBezTo>
                        <a:pt x="3731310" y="3295560"/>
                        <a:pt x="3598711" y="3295560"/>
                        <a:pt x="3471417" y="3296830"/>
                      </a:cubicBezTo>
                      <a:lnTo>
                        <a:pt x="3391858" y="3296830"/>
                      </a:lnTo>
                      <a:cubicBezTo>
                        <a:pt x="3206219" y="3295560"/>
                        <a:pt x="1137678" y="3294290"/>
                        <a:pt x="952040" y="3291750"/>
                      </a:cubicBezTo>
                      <a:cubicBezTo>
                        <a:pt x="840657" y="3290480"/>
                        <a:pt x="729274" y="3285400"/>
                        <a:pt x="617891" y="3282860"/>
                      </a:cubicBezTo>
                      <a:cubicBezTo>
                        <a:pt x="416341" y="3277780"/>
                        <a:pt x="214791" y="3273970"/>
                        <a:pt x="41910" y="3268890"/>
                      </a:cubicBezTo>
                      <a:cubicBezTo>
                        <a:pt x="33020" y="3267620"/>
                        <a:pt x="24130" y="3265080"/>
                        <a:pt x="16510" y="3261270"/>
                      </a:cubicBezTo>
                      <a:cubicBezTo>
                        <a:pt x="5080" y="3256190"/>
                        <a:pt x="0" y="3244760"/>
                        <a:pt x="1270" y="3223958"/>
                      </a:cubicBezTo>
                      <a:cubicBezTo>
                        <a:pt x="2540" y="3075788"/>
                        <a:pt x="3810" y="2925064"/>
                        <a:pt x="3810" y="2776894"/>
                      </a:cubicBezTo>
                      <a:cubicBezTo>
                        <a:pt x="5080" y="2626170"/>
                        <a:pt x="17780" y="1044841"/>
                        <a:pt x="17780" y="894117"/>
                      </a:cubicBezTo>
                      <a:cubicBezTo>
                        <a:pt x="19050" y="748502"/>
                        <a:pt x="20320" y="602887"/>
                        <a:pt x="19050" y="454717"/>
                      </a:cubicBezTo>
                      <a:cubicBezTo>
                        <a:pt x="17780" y="309102"/>
                        <a:pt x="16510" y="166042"/>
                        <a:pt x="6350" y="48260"/>
                      </a:cubicBezTo>
                      <a:cubicBezTo>
                        <a:pt x="5080" y="35560"/>
                        <a:pt x="2540" y="22860"/>
                        <a:pt x="1270" y="10160"/>
                      </a:cubicBezTo>
                      <a:cubicBezTo>
                        <a:pt x="3810" y="8890"/>
                        <a:pt x="5080" y="7620"/>
                        <a:pt x="6350" y="7620"/>
                      </a:cubicBezTo>
                      <a:cubicBezTo>
                        <a:pt x="34290" y="6350"/>
                        <a:pt x="103408" y="5080"/>
                        <a:pt x="220095" y="3810"/>
                      </a:cubicBezTo>
                      <a:cubicBezTo>
                        <a:pt x="384517" y="1270"/>
                        <a:pt x="554244" y="1270"/>
                        <a:pt x="718666" y="1270"/>
                      </a:cubicBezTo>
                      <a:cubicBezTo>
                        <a:pt x="925520" y="2540"/>
                        <a:pt x="3015277" y="5080"/>
                        <a:pt x="3222131" y="6350"/>
                      </a:cubicBezTo>
                      <a:cubicBezTo>
                        <a:pt x="3423681" y="7620"/>
                        <a:pt x="3625231" y="7620"/>
                        <a:pt x="3826782" y="7620"/>
                      </a:cubicBezTo>
                      <a:cubicBezTo>
                        <a:pt x="3938164" y="7620"/>
                        <a:pt x="4049547" y="7620"/>
                        <a:pt x="4160931" y="8890"/>
                      </a:cubicBezTo>
                      <a:cubicBezTo>
                        <a:pt x="4378392" y="11430"/>
                        <a:pt x="4601158" y="10160"/>
                        <a:pt x="4818620" y="2540"/>
                      </a:cubicBezTo>
                      <a:cubicBezTo>
                        <a:pt x="4908788" y="0"/>
                        <a:pt x="4998955" y="2540"/>
                        <a:pt x="5089122" y="2540"/>
                      </a:cubicBezTo>
                      <a:cubicBezTo>
                        <a:pt x="5290672" y="2540"/>
                        <a:pt x="5492222" y="1270"/>
                        <a:pt x="5693772" y="3810"/>
                      </a:cubicBezTo>
                      <a:cubicBezTo>
                        <a:pt x="5948362" y="6350"/>
                        <a:pt x="6197647" y="13970"/>
                        <a:pt x="6452237" y="17780"/>
                      </a:cubicBezTo>
                      <a:cubicBezTo>
                        <a:pt x="6563620" y="20320"/>
                        <a:pt x="6605059" y="19050"/>
                        <a:pt x="6631729" y="21590"/>
                      </a:cubicBezTo>
                      <a:cubicBezTo>
                        <a:pt x="6640619" y="22860"/>
                        <a:pt x="6649509" y="25400"/>
                        <a:pt x="6658399" y="27940"/>
                      </a:cubicBezTo>
                      <a:cubicBezTo>
                        <a:pt x="6666019" y="30480"/>
                        <a:pt x="6669829" y="36830"/>
                        <a:pt x="6669829" y="46990"/>
                      </a:cubicBezTo>
                      <a:cubicBezTo>
                        <a:pt x="6671099" y="97066"/>
                        <a:pt x="6667289" y="173706"/>
                        <a:pt x="6663479" y="250345"/>
                      </a:cubicBezTo>
                      <a:cubicBezTo>
                        <a:pt x="6659669" y="314211"/>
                        <a:pt x="6658399" y="380632"/>
                        <a:pt x="6657129" y="444499"/>
                      </a:cubicBezTo>
                      <a:cubicBezTo>
                        <a:pt x="6654589" y="551794"/>
                        <a:pt x="6653319" y="659089"/>
                        <a:pt x="6652049" y="766384"/>
                      </a:cubicBezTo>
                      <a:cubicBezTo>
                        <a:pt x="6650779" y="866016"/>
                        <a:pt x="6649509" y="965647"/>
                        <a:pt x="6649509" y="1065279"/>
                      </a:cubicBezTo>
                      <a:cubicBezTo>
                        <a:pt x="6649509" y="1231331"/>
                        <a:pt x="6638079" y="2825432"/>
                        <a:pt x="6636809" y="2991485"/>
                      </a:cubicBezTo>
                      <a:cubicBezTo>
                        <a:pt x="6639349" y="3098780"/>
                        <a:pt x="6638079" y="3206075"/>
                        <a:pt x="6636809" y="3275240"/>
                      </a:cubicBezTo>
                      <a:close/>
                      <a:moveTo>
                        <a:pt x="17780" y="3244760"/>
                      </a:moveTo>
                      <a:cubicBezTo>
                        <a:pt x="22860" y="3246030"/>
                        <a:pt x="29210" y="3248570"/>
                        <a:pt x="36830" y="3248570"/>
                      </a:cubicBezTo>
                      <a:cubicBezTo>
                        <a:pt x="209487" y="3253650"/>
                        <a:pt x="426949" y="3258730"/>
                        <a:pt x="639107" y="3262540"/>
                      </a:cubicBezTo>
                      <a:cubicBezTo>
                        <a:pt x="739882" y="3265080"/>
                        <a:pt x="840657" y="3268890"/>
                        <a:pt x="946736" y="3270160"/>
                      </a:cubicBezTo>
                      <a:cubicBezTo>
                        <a:pt x="1015688" y="3271430"/>
                        <a:pt x="2967541" y="3267620"/>
                        <a:pt x="3031189" y="3268890"/>
                      </a:cubicBezTo>
                      <a:cubicBezTo>
                        <a:pt x="3142572" y="3270160"/>
                        <a:pt x="3253955" y="3272700"/>
                        <a:pt x="3365338" y="3273970"/>
                      </a:cubicBezTo>
                      <a:cubicBezTo>
                        <a:pt x="3418377" y="3275240"/>
                        <a:pt x="3466113" y="3275240"/>
                        <a:pt x="3519152" y="3275240"/>
                      </a:cubicBezTo>
                      <a:cubicBezTo>
                        <a:pt x="3757830" y="3275240"/>
                        <a:pt x="3991204" y="3273970"/>
                        <a:pt x="4229882" y="3275240"/>
                      </a:cubicBezTo>
                      <a:cubicBezTo>
                        <a:pt x="4320049" y="3275240"/>
                        <a:pt x="4415520" y="3277780"/>
                        <a:pt x="4505687" y="3277780"/>
                      </a:cubicBezTo>
                      <a:cubicBezTo>
                        <a:pt x="4643590" y="3277780"/>
                        <a:pt x="4776189" y="3273970"/>
                        <a:pt x="4914092" y="3273970"/>
                      </a:cubicBezTo>
                      <a:cubicBezTo>
                        <a:pt x="5078514" y="3273970"/>
                        <a:pt x="5237632" y="3275240"/>
                        <a:pt x="5402055" y="3275240"/>
                      </a:cubicBezTo>
                      <a:cubicBezTo>
                        <a:pt x="5619517" y="3275240"/>
                        <a:pt x="5842283" y="3275240"/>
                        <a:pt x="6059745" y="3273970"/>
                      </a:cubicBezTo>
                      <a:cubicBezTo>
                        <a:pt x="6255991" y="3272700"/>
                        <a:pt x="6446933" y="3270160"/>
                        <a:pt x="6598709" y="3267620"/>
                      </a:cubicBezTo>
                      <a:cubicBezTo>
                        <a:pt x="6603789" y="3267620"/>
                        <a:pt x="6608869" y="3265080"/>
                        <a:pt x="6615219" y="3263810"/>
                      </a:cubicBezTo>
                      <a:cubicBezTo>
                        <a:pt x="6615219" y="3251110"/>
                        <a:pt x="6616489" y="3238410"/>
                        <a:pt x="6616489" y="3216294"/>
                      </a:cubicBezTo>
                      <a:lnTo>
                        <a:pt x="6616489" y="3137100"/>
                      </a:lnTo>
                      <a:cubicBezTo>
                        <a:pt x="6617759" y="3006813"/>
                        <a:pt x="6620299" y="2873971"/>
                        <a:pt x="6619029" y="2743683"/>
                      </a:cubicBezTo>
                      <a:cubicBezTo>
                        <a:pt x="6617759" y="2559749"/>
                        <a:pt x="6630459" y="950319"/>
                        <a:pt x="6634269" y="766384"/>
                      </a:cubicBezTo>
                      <a:cubicBezTo>
                        <a:pt x="6636809" y="659089"/>
                        <a:pt x="6639349" y="551794"/>
                        <a:pt x="6639349" y="444498"/>
                      </a:cubicBezTo>
                      <a:cubicBezTo>
                        <a:pt x="6639349" y="355086"/>
                        <a:pt x="6640619" y="268228"/>
                        <a:pt x="6648239" y="181369"/>
                      </a:cubicBezTo>
                      <a:cubicBezTo>
                        <a:pt x="6652049" y="130276"/>
                        <a:pt x="6654589" y="79183"/>
                        <a:pt x="6649509" y="49530"/>
                      </a:cubicBezTo>
                      <a:cubicBezTo>
                        <a:pt x="6641889" y="49530"/>
                        <a:pt x="6635539" y="48260"/>
                        <a:pt x="6627919" y="48260"/>
                      </a:cubicBezTo>
                      <a:cubicBezTo>
                        <a:pt x="6594899" y="45720"/>
                        <a:pt x="6489365" y="45720"/>
                        <a:pt x="6346158" y="40640"/>
                      </a:cubicBezTo>
                      <a:cubicBezTo>
                        <a:pt x="6080961" y="33020"/>
                        <a:pt x="5810459" y="27940"/>
                        <a:pt x="5545262" y="27940"/>
                      </a:cubicBezTo>
                      <a:cubicBezTo>
                        <a:pt x="5359623" y="27940"/>
                        <a:pt x="5168681" y="31750"/>
                        <a:pt x="4983043" y="24130"/>
                      </a:cubicBezTo>
                      <a:lnTo>
                        <a:pt x="4930003" y="24130"/>
                      </a:lnTo>
                      <a:cubicBezTo>
                        <a:pt x="4776189" y="27940"/>
                        <a:pt x="4611766" y="33020"/>
                        <a:pt x="4452648" y="34290"/>
                      </a:cubicBezTo>
                      <a:cubicBezTo>
                        <a:pt x="4277617" y="35560"/>
                        <a:pt x="4107891" y="31750"/>
                        <a:pt x="3932860" y="30480"/>
                      </a:cubicBezTo>
                      <a:cubicBezTo>
                        <a:pt x="3768438" y="29210"/>
                        <a:pt x="3604015" y="27940"/>
                        <a:pt x="3444897" y="27940"/>
                      </a:cubicBezTo>
                      <a:cubicBezTo>
                        <a:pt x="3386553" y="27940"/>
                        <a:pt x="3333514" y="29210"/>
                        <a:pt x="3275171" y="27940"/>
                      </a:cubicBezTo>
                      <a:cubicBezTo>
                        <a:pt x="3073620" y="26670"/>
                        <a:pt x="989168" y="24130"/>
                        <a:pt x="782314" y="24130"/>
                      </a:cubicBezTo>
                      <a:cubicBezTo>
                        <a:pt x="601979" y="22860"/>
                        <a:pt x="421645" y="24130"/>
                        <a:pt x="241311" y="24130"/>
                      </a:cubicBezTo>
                      <a:cubicBezTo>
                        <a:pt x="145839" y="24130"/>
                        <a:pt x="45720" y="24130"/>
                        <a:pt x="21590" y="25400"/>
                      </a:cubicBezTo>
                      <a:cubicBezTo>
                        <a:pt x="20320" y="25400"/>
                        <a:pt x="21590" y="36830"/>
                        <a:pt x="22860" y="41910"/>
                      </a:cubicBezTo>
                      <a:cubicBezTo>
                        <a:pt x="26670" y="89402"/>
                        <a:pt x="31750" y="171151"/>
                        <a:pt x="34290" y="250345"/>
                      </a:cubicBezTo>
                      <a:cubicBezTo>
                        <a:pt x="36830" y="393405"/>
                        <a:pt x="38100" y="536466"/>
                        <a:pt x="38100" y="679526"/>
                      </a:cubicBezTo>
                      <a:cubicBezTo>
                        <a:pt x="38100" y="771494"/>
                        <a:pt x="36830" y="860906"/>
                        <a:pt x="35560" y="952874"/>
                      </a:cubicBezTo>
                      <a:cubicBezTo>
                        <a:pt x="34290" y="1042286"/>
                        <a:pt x="22860" y="2557194"/>
                        <a:pt x="21590" y="2644052"/>
                      </a:cubicBezTo>
                      <a:lnTo>
                        <a:pt x="21590" y="2812659"/>
                      </a:lnTo>
                      <a:cubicBezTo>
                        <a:pt x="21590" y="2940391"/>
                        <a:pt x="20320" y="3070679"/>
                        <a:pt x="20320" y="3198411"/>
                      </a:cubicBezTo>
                      <a:cubicBezTo>
                        <a:pt x="20320" y="3216294"/>
                        <a:pt x="19050" y="3231621"/>
                        <a:pt x="17780" y="3244760"/>
                      </a:cubicBezTo>
                      <a:close/>
                    </a:path>
                  </a:pathLst>
                </a:custGeom>
                <a:solidFill>
                  <a:srgbClr val="2F232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052" name="Google Shape;4052;p175"/>
              <p:cNvSpPr txBox="1"/>
              <p:nvPr/>
            </p:nvSpPr>
            <p:spPr>
              <a:xfrm>
                <a:off x="11131" y="8042"/>
                <a:ext cx="5400" cy="3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1665"/>
                  <a:buFont typeface="Arial"/>
                  <a:buNone/>
                </a:pPr>
                <a:endParaRPr sz="1665" b="0" i="0" u="none" strike="noStrike" cap="none">
                  <a:solidFill>
                    <a:srgbClr val="004AAD"/>
                  </a:solidFill>
                  <a:latin typeface="Arial"/>
                  <a:ea typeface="Arial"/>
                  <a:cs typeface="Arial"/>
                  <a:sym typeface="Arial"/>
                </a:endParaRPr>
              </a:p>
            </p:txBody>
          </p:sp>
          <p:pic>
            <p:nvPicPr>
              <p:cNvPr id="4053" name="Google Shape;4053;p175"/>
              <p:cNvPicPr preferRelativeResize="0"/>
              <p:nvPr/>
            </p:nvPicPr>
            <p:blipFill rotWithShape="1">
              <a:blip r:embed="rId4">
                <a:alphaModFix/>
              </a:blip>
              <a:srcRect/>
              <a:stretch/>
            </p:blipFill>
            <p:spPr>
              <a:xfrm rot="-10612762">
                <a:off x="10715" y="6623"/>
                <a:ext cx="5584" cy="799"/>
              </a:xfrm>
              <a:prstGeom prst="rect">
                <a:avLst/>
              </a:prstGeom>
              <a:noFill/>
              <a:ln>
                <a:noFill/>
              </a:ln>
            </p:spPr>
          </p:pic>
          <p:sp>
            <p:nvSpPr>
              <p:cNvPr id="4054" name="Google Shape;4054;p175"/>
              <p:cNvSpPr txBox="1"/>
              <p:nvPr/>
            </p:nvSpPr>
            <p:spPr>
              <a:xfrm>
                <a:off x="10754" y="6722"/>
                <a:ext cx="5700" cy="52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3400"/>
                  <a:buFont typeface="Arial"/>
                  <a:buNone/>
                </a:pPr>
                <a:r>
                  <a:rPr lang="en-US" sz="3400" b="1" i="0" u="none" strike="noStrike" cap="none">
                    <a:solidFill>
                      <a:srgbClr val="E30000"/>
                    </a:solidFill>
                    <a:latin typeface="Arima Madurai"/>
                    <a:ea typeface="Arima Madurai"/>
                    <a:cs typeface="Arima Madurai"/>
                    <a:sym typeface="Arima Madurai"/>
                  </a:rPr>
                  <a:t>Lưu ý</a:t>
                </a:r>
                <a:endParaRPr sz="3400" b="1" i="0" u="none" strike="noStrike" cap="none">
                  <a:solidFill>
                    <a:srgbClr val="E30000"/>
                  </a:solidFill>
                  <a:latin typeface="Arima Madurai"/>
                  <a:ea typeface="Arima Madurai"/>
                  <a:cs typeface="Arima Madurai"/>
                  <a:sym typeface="Arima Madurai"/>
                </a:endParaRPr>
              </a:p>
            </p:txBody>
          </p:sp>
          <p:pic>
            <p:nvPicPr>
              <p:cNvPr id="4055" name="Google Shape;4055;p175"/>
              <p:cNvPicPr preferRelativeResize="0"/>
              <p:nvPr/>
            </p:nvPicPr>
            <p:blipFill rotWithShape="1">
              <a:blip r:embed="rId5">
                <a:alphaModFix/>
              </a:blip>
              <a:srcRect/>
              <a:stretch/>
            </p:blipFill>
            <p:spPr>
              <a:xfrm rot="498968">
                <a:off x="16006" y="6511"/>
                <a:ext cx="588" cy="654"/>
              </a:xfrm>
              <a:prstGeom prst="rect">
                <a:avLst/>
              </a:prstGeom>
              <a:noFill/>
              <a:ln>
                <a:noFill/>
              </a:ln>
            </p:spPr>
          </p:pic>
        </p:grpSp>
        <p:sp>
          <p:nvSpPr>
            <p:cNvPr id="4056" name="Google Shape;4056;p175"/>
            <p:cNvSpPr txBox="1"/>
            <p:nvPr/>
          </p:nvSpPr>
          <p:spPr>
            <a:xfrm>
              <a:off x="8441690" y="2332355"/>
              <a:ext cx="2993400" cy="23091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3000"/>
                <a:buFont typeface="Arima Madurai"/>
                <a:buNone/>
              </a:pPr>
              <a:r>
                <a:rPr lang="en-US" sz="3000" b="0" i="0" u="none" strike="noStrike" cap="none">
                  <a:solidFill>
                    <a:schemeClr val="dk1"/>
                  </a:solidFill>
                  <a:latin typeface="Arima Madurai"/>
                  <a:ea typeface="Arima Madurai"/>
                  <a:cs typeface="Arima Madurai"/>
                  <a:sym typeface="Arima Madurai"/>
                </a:rPr>
                <a:t>-</a:t>
              </a:r>
              <a:r>
                <a:rPr lang="en-US" sz="2800" b="0" i="0" u="none" strike="noStrike" cap="none">
                  <a:solidFill>
                    <a:schemeClr val="dk1"/>
                  </a:solidFill>
                  <a:latin typeface="Arima Madurai"/>
                  <a:ea typeface="Arima Madurai"/>
                  <a:cs typeface="Arima Madurai"/>
                  <a:sym typeface="Arima Madurai"/>
                </a:rPr>
                <a:t> Không lặp lại bài minh họa, hướng dẫn đã thực hiện trong các bài học (đề mới, không phải đề bài đã ôn, đã phân tích mẫu, đã có trong SGK).</a:t>
              </a:r>
              <a:endParaRPr sz="2800" b="0"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chemeClr val="dk1"/>
                </a:buClr>
                <a:buSzPts val="3000"/>
                <a:buFont typeface="Arima Madurai"/>
                <a:buChar char="-"/>
              </a:pPr>
              <a:r>
                <a:rPr lang="en-US" sz="2800" b="0" i="0" u="none" strike="noStrike" cap="none">
                  <a:solidFill>
                    <a:schemeClr val="dk1"/>
                  </a:solidFill>
                  <a:latin typeface="Arima Madurai"/>
                  <a:ea typeface="Arima Madurai"/>
                  <a:cs typeface="Arima Madurai"/>
                  <a:sym typeface="Arima Madurai"/>
                </a:rPr>
                <a:t> Ngữ liệu không lấy từ bộ sách nào (KNTT, Cánh Diều, CTST) </a:t>
              </a:r>
              <a:endParaRPr sz="2800" b="0" i="0" u="none" strike="noStrike" cap="none">
                <a:solidFill>
                  <a:schemeClr val="dk1"/>
                </a:solidFill>
                <a:latin typeface="Arima Madurai"/>
                <a:ea typeface="Arima Madurai"/>
                <a:cs typeface="Arima Madurai"/>
                <a:sym typeface="Arima Madurai"/>
              </a:endParaRPr>
            </a:p>
          </p:txBody>
        </p:sp>
      </p:grpSp>
      <p:pic>
        <p:nvPicPr>
          <p:cNvPr id="4057" name="Google Shape;4057;p175"/>
          <p:cNvPicPr preferRelativeResize="0"/>
          <p:nvPr/>
        </p:nvPicPr>
        <p:blipFill rotWithShape="1">
          <a:blip r:embed="rId3">
            <a:alphaModFix/>
          </a:blip>
          <a:srcRect/>
          <a:stretch/>
        </p:blipFill>
        <p:spPr>
          <a:xfrm>
            <a:off x="-42969" y="0"/>
            <a:ext cx="3220727" cy="225711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61"/>
        <p:cNvGrpSpPr/>
        <p:nvPr/>
      </p:nvGrpSpPr>
      <p:grpSpPr>
        <a:xfrm>
          <a:off x="0" y="0"/>
          <a:ext cx="0" cy="0"/>
          <a:chOff x="0" y="0"/>
          <a:chExt cx="0" cy="0"/>
        </a:xfrm>
      </p:grpSpPr>
      <p:sp>
        <p:nvSpPr>
          <p:cNvPr id="4062" name="Google Shape;4062;p176"/>
          <p:cNvSpPr txBox="1">
            <a:spLocks noGrp="1"/>
          </p:cNvSpPr>
          <p:nvPr>
            <p:ph type="title"/>
          </p:nvPr>
        </p:nvSpPr>
        <p:spPr>
          <a:xfrm>
            <a:off x="960000" y="1498600"/>
            <a:ext cx="10272000" cy="30480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US" sz="9600">
                <a:solidFill>
                  <a:srgbClr val="833C0B"/>
                </a:solidFill>
                <a:latin typeface="Pacifico"/>
                <a:ea typeface="Pacifico"/>
                <a:cs typeface="Pacifico"/>
                <a:sym typeface="Pacifico"/>
              </a:rPr>
              <a:t>Một số nguồn tham khảo ngữ liệu</a:t>
            </a:r>
            <a:endParaRPr sz="9600">
              <a:solidFill>
                <a:srgbClr val="833C0B"/>
              </a:solidFill>
              <a:latin typeface="Pacifico"/>
              <a:ea typeface="Pacifico"/>
              <a:cs typeface="Pacifico"/>
              <a:sym typeface="Pacifico"/>
            </a:endParaRPr>
          </a:p>
        </p:txBody>
      </p:sp>
      <p:grpSp>
        <p:nvGrpSpPr>
          <p:cNvPr id="4063" name="Google Shape;4063;p176"/>
          <p:cNvGrpSpPr/>
          <p:nvPr/>
        </p:nvGrpSpPr>
        <p:grpSpPr>
          <a:xfrm flipH="1">
            <a:off x="1047056" y="3883652"/>
            <a:ext cx="946221" cy="808102"/>
            <a:chOff x="4654725" y="758075"/>
            <a:chExt cx="524600" cy="447975"/>
          </a:xfrm>
        </p:grpSpPr>
        <p:sp>
          <p:nvSpPr>
            <p:cNvPr id="4064" name="Google Shape;4064;p176"/>
            <p:cNvSpPr/>
            <p:nvPr/>
          </p:nvSpPr>
          <p:spPr>
            <a:xfrm>
              <a:off x="4962150" y="954350"/>
              <a:ext cx="217150" cy="182400"/>
            </a:xfrm>
            <a:custGeom>
              <a:avLst/>
              <a:gdLst/>
              <a:ahLst/>
              <a:cxnLst/>
              <a:rect l="l" t="t" r="r" b="b"/>
              <a:pathLst>
                <a:path w="8686" h="7296" extrusionOk="0">
                  <a:moveTo>
                    <a:pt x="5026" y="1"/>
                  </a:moveTo>
                  <a:cubicBezTo>
                    <a:pt x="3523" y="1"/>
                    <a:pt x="2032" y="791"/>
                    <a:pt x="2032" y="791"/>
                  </a:cubicBezTo>
                  <a:cubicBezTo>
                    <a:pt x="1317" y="1106"/>
                    <a:pt x="1" y="1974"/>
                    <a:pt x="2" y="3884"/>
                  </a:cubicBezTo>
                  <a:cubicBezTo>
                    <a:pt x="2" y="5795"/>
                    <a:pt x="3367" y="6946"/>
                    <a:pt x="4520" y="7220"/>
                  </a:cubicBezTo>
                  <a:cubicBezTo>
                    <a:pt x="4709" y="7264"/>
                    <a:pt x="4953" y="7295"/>
                    <a:pt x="5224" y="7295"/>
                  </a:cubicBezTo>
                  <a:cubicBezTo>
                    <a:pt x="6601" y="7295"/>
                    <a:pt x="8686" y="6497"/>
                    <a:pt x="7975" y="2672"/>
                  </a:cubicBezTo>
                  <a:cubicBezTo>
                    <a:pt x="7586" y="570"/>
                    <a:pt x="6302" y="1"/>
                    <a:pt x="5026"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5" name="Google Shape;4065;p176"/>
            <p:cNvSpPr/>
            <p:nvPr/>
          </p:nvSpPr>
          <p:spPr>
            <a:xfrm>
              <a:off x="4955375" y="1034575"/>
              <a:ext cx="179100" cy="89900"/>
            </a:xfrm>
            <a:custGeom>
              <a:avLst/>
              <a:gdLst/>
              <a:ahLst/>
              <a:cxnLst/>
              <a:rect l="l" t="t" r="r" b="b"/>
              <a:pathLst>
                <a:path w="7164" h="3596" extrusionOk="0">
                  <a:moveTo>
                    <a:pt x="1" y="0"/>
                  </a:moveTo>
                  <a:lnTo>
                    <a:pt x="1" y="0"/>
                  </a:lnTo>
                  <a:cubicBezTo>
                    <a:pt x="1503" y="1611"/>
                    <a:pt x="3839" y="3595"/>
                    <a:pt x="5276" y="3595"/>
                  </a:cubicBezTo>
                  <a:cubicBezTo>
                    <a:pt x="5793" y="3595"/>
                    <a:pt x="6194" y="3338"/>
                    <a:pt x="6398" y="2712"/>
                  </a:cubicBezTo>
                  <a:cubicBezTo>
                    <a:pt x="7164" y="352"/>
                    <a:pt x="1" y="0"/>
                    <a:pt x="1"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6" name="Google Shape;4066;p176"/>
            <p:cNvSpPr/>
            <p:nvPr/>
          </p:nvSpPr>
          <p:spPr>
            <a:xfrm>
              <a:off x="4954725" y="1015525"/>
              <a:ext cx="189600" cy="63525"/>
            </a:xfrm>
            <a:custGeom>
              <a:avLst/>
              <a:gdLst/>
              <a:ahLst/>
              <a:cxnLst/>
              <a:rect l="l" t="t" r="r" b="b"/>
              <a:pathLst>
                <a:path w="7584" h="2541" extrusionOk="0">
                  <a:moveTo>
                    <a:pt x="5190" y="0"/>
                  </a:moveTo>
                  <a:cubicBezTo>
                    <a:pt x="2976" y="0"/>
                    <a:pt x="0" y="852"/>
                    <a:pt x="0" y="852"/>
                  </a:cubicBezTo>
                  <a:cubicBezTo>
                    <a:pt x="1763" y="1675"/>
                    <a:pt x="4200" y="2540"/>
                    <a:pt x="5822" y="2540"/>
                  </a:cubicBezTo>
                  <a:cubicBezTo>
                    <a:pt x="6874" y="2540"/>
                    <a:pt x="7583" y="2176"/>
                    <a:pt x="7545" y="1201"/>
                  </a:cubicBezTo>
                  <a:cubicBezTo>
                    <a:pt x="7508" y="289"/>
                    <a:pt x="6478" y="0"/>
                    <a:pt x="5190"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7" name="Google Shape;4067;p176"/>
            <p:cNvSpPr/>
            <p:nvPr/>
          </p:nvSpPr>
          <p:spPr>
            <a:xfrm>
              <a:off x="4954700" y="968575"/>
              <a:ext cx="183375" cy="72000"/>
            </a:xfrm>
            <a:custGeom>
              <a:avLst/>
              <a:gdLst/>
              <a:ahLst/>
              <a:cxnLst/>
              <a:rect l="l" t="t" r="r" b="b"/>
              <a:pathLst>
                <a:path w="7335" h="2880" extrusionOk="0">
                  <a:moveTo>
                    <a:pt x="0" y="2728"/>
                  </a:moveTo>
                  <a:cubicBezTo>
                    <a:pt x="0" y="2728"/>
                    <a:pt x="0" y="2728"/>
                    <a:pt x="0" y="2728"/>
                  </a:cubicBezTo>
                  <a:cubicBezTo>
                    <a:pt x="0" y="2728"/>
                    <a:pt x="0" y="2728"/>
                    <a:pt x="0" y="2728"/>
                  </a:cubicBezTo>
                  <a:lnTo>
                    <a:pt x="0" y="2728"/>
                  </a:lnTo>
                  <a:cubicBezTo>
                    <a:pt x="0" y="2728"/>
                    <a:pt x="0" y="2728"/>
                    <a:pt x="0" y="2728"/>
                  </a:cubicBezTo>
                  <a:close/>
                  <a:moveTo>
                    <a:pt x="5523" y="0"/>
                  </a:moveTo>
                  <a:cubicBezTo>
                    <a:pt x="3570" y="0"/>
                    <a:pt x="5" y="2727"/>
                    <a:pt x="0" y="2728"/>
                  </a:cubicBezTo>
                  <a:lnTo>
                    <a:pt x="0" y="2728"/>
                  </a:lnTo>
                  <a:cubicBezTo>
                    <a:pt x="765" y="2819"/>
                    <a:pt x="1637" y="2879"/>
                    <a:pt x="2494" y="2879"/>
                  </a:cubicBezTo>
                  <a:cubicBezTo>
                    <a:pt x="4975" y="2879"/>
                    <a:pt x="7334" y="2377"/>
                    <a:pt x="6636" y="669"/>
                  </a:cubicBezTo>
                  <a:cubicBezTo>
                    <a:pt x="6440" y="190"/>
                    <a:pt x="6038" y="0"/>
                    <a:pt x="5523"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8" name="Google Shape;4068;p176"/>
            <p:cNvSpPr/>
            <p:nvPr/>
          </p:nvSpPr>
          <p:spPr>
            <a:xfrm>
              <a:off x="4757575" y="1023350"/>
              <a:ext cx="237500" cy="175000"/>
            </a:xfrm>
            <a:custGeom>
              <a:avLst/>
              <a:gdLst/>
              <a:ahLst/>
              <a:cxnLst/>
              <a:rect l="l" t="t" r="r" b="b"/>
              <a:pathLst>
                <a:path w="9500" h="7000" extrusionOk="0">
                  <a:moveTo>
                    <a:pt x="5407" y="0"/>
                  </a:moveTo>
                  <a:cubicBezTo>
                    <a:pt x="5069" y="0"/>
                    <a:pt x="4795" y="55"/>
                    <a:pt x="4599" y="116"/>
                  </a:cubicBezTo>
                  <a:cubicBezTo>
                    <a:pt x="4597" y="116"/>
                    <a:pt x="1" y="1103"/>
                    <a:pt x="3447" y="4726"/>
                  </a:cubicBezTo>
                  <a:cubicBezTo>
                    <a:pt x="5095" y="6460"/>
                    <a:pt x="6332" y="7000"/>
                    <a:pt x="7207" y="7000"/>
                  </a:cubicBezTo>
                  <a:cubicBezTo>
                    <a:pt x="8161" y="7000"/>
                    <a:pt x="8684" y="6359"/>
                    <a:pt x="8840" y="5925"/>
                  </a:cubicBezTo>
                  <a:cubicBezTo>
                    <a:pt x="9081" y="5259"/>
                    <a:pt x="9500" y="3412"/>
                    <a:pt x="8835" y="2029"/>
                  </a:cubicBezTo>
                  <a:cubicBezTo>
                    <a:pt x="8689" y="1724"/>
                    <a:pt x="8490" y="1442"/>
                    <a:pt x="8223" y="1199"/>
                  </a:cubicBezTo>
                  <a:cubicBezTo>
                    <a:pt x="8190" y="1168"/>
                    <a:pt x="8156" y="1138"/>
                    <a:pt x="8121" y="1110"/>
                  </a:cubicBezTo>
                  <a:cubicBezTo>
                    <a:pt x="8013" y="1022"/>
                    <a:pt x="7907" y="940"/>
                    <a:pt x="7803" y="865"/>
                  </a:cubicBezTo>
                  <a:cubicBezTo>
                    <a:pt x="7794" y="858"/>
                    <a:pt x="7783" y="851"/>
                    <a:pt x="7775" y="844"/>
                  </a:cubicBezTo>
                  <a:cubicBezTo>
                    <a:pt x="7589" y="712"/>
                    <a:pt x="7407" y="599"/>
                    <a:pt x="7231" y="502"/>
                  </a:cubicBezTo>
                  <a:cubicBezTo>
                    <a:pt x="6841" y="288"/>
                    <a:pt x="6477" y="157"/>
                    <a:pt x="6147" y="85"/>
                  </a:cubicBezTo>
                  <a:cubicBezTo>
                    <a:pt x="5876" y="24"/>
                    <a:pt x="5628" y="0"/>
                    <a:pt x="540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9" name="Google Shape;4069;p176"/>
            <p:cNvSpPr/>
            <p:nvPr/>
          </p:nvSpPr>
          <p:spPr>
            <a:xfrm>
              <a:off x="4817975" y="1025450"/>
              <a:ext cx="134600" cy="79450"/>
            </a:xfrm>
            <a:custGeom>
              <a:avLst/>
              <a:gdLst/>
              <a:ahLst/>
              <a:cxnLst/>
              <a:rect l="l" t="t" r="r" b="b"/>
              <a:pathLst>
                <a:path w="5384" h="3178" extrusionOk="0">
                  <a:moveTo>
                    <a:pt x="3728" y="1"/>
                  </a:moveTo>
                  <a:cubicBezTo>
                    <a:pt x="1671" y="584"/>
                    <a:pt x="1" y="1519"/>
                    <a:pt x="902" y="2780"/>
                  </a:cubicBezTo>
                  <a:cubicBezTo>
                    <a:pt x="1102" y="3057"/>
                    <a:pt x="1370" y="3178"/>
                    <a:pt x="1683" y="3178"/>
                  </a:cubicBezTo>
                  <a:cubicBezTo>
                    <a:pt x="1694" y="3178"/>
                    <a:pt x="1705" y="3178"/>
                    <a:pt x="1717" y="3177"/>
                  </a:cubicBezTo>
                  <a:cubicBezTo>
                    <a:pt x="2705" y="3155"/>
                    <a:pt x="4122" y="2000"/>
                    <a:pt x="5185" y="976"/>
                  </a:cubicBezTo>
                  <a:cubicBezTo>
                    <a:pt x="5254" y="910"/>
                    <a:pt x="5320" y="846"/>
                    <a:pt x="5383" y="781"/>
                  </a:cubicBezTo>
                  <a:cubicBezTo>
                    <a:pt x="5376" y="775"/>
                    <a:pt x="5365" y="767"/>
                    <a:pt x="5356" y="760"/>
                  </a:cubicBezTo>
                  <a:cubicBezTo>
                    <a:pt x="5171" y="628"/>
                    <a:pt x="4989" y="516"/>
                    <a:pt x="4813" y="418"/>
                  </a:cubicBezTo>
                  <a:cubicBezTo>
                    <a:pt x="4423" y="204"/>
                    <a:pt x="4059" y="73"/>
                    <a:pt x="372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0" name="Google Shape;4070;p176"/>
            <p:cNvSpPr/>
            <p:nvPr/>
          </p:nvSpPr>
          <p:spPr>
            <a:xfrm>
              <a:off x="4850800" y="1035875"/>
              <a:ext cx="112350" cy="114900"/>
            </a:xfrm>
            <a:custGeom>
              <a:avLst/>
              <a:gdLst/>
              <a:ahLst/>
              <a:cxnLst/>
              <a:rect l="l" t="t" r="r" b="b"/>
              <a:pathLst>
                <a:path w="4494" h="4596" extrusionOk="0">
                  <a:moveTo>
                    <a:pt x="3501" y="1"/>
                  </a:moveTo>
                  <a:cubicBezTo>
                    <a:pt x="2190" y="860"/>
                    <a:pt x="941" y="1867"/>
                    <a:pt x="406" y="2759"/>
                  </a:cubicBezTo>
                  <a:cubicBezTo>
                    <a:pt x="7" y="3419"/>
                    <a:pt x="1" y="4014"/>
                    <a:pt x="646" y="4439"/>
                  </a:cubicBezTo>
                  <a:cubicBezTo>
                    <a:pt x="809" y="4547"/>
                    <a:pt x="979" y="4596"/>
                    <a:pt x="1153" y="4596"/>
                  </a:cubicBezTo>
                  <a:cubicBezTo>
                    <a:pt x="1464" y="4596"/>
                    <a:pt x="1787" y="4437"/>
                    <a:pt x="2109" y="4174"/>
                  </a:cubicBezTo>
                  <a:cubicBezTo>
                    <a:pt x="2997" y="3448"/>
                    <a:pt x="3882" y="1919"/>
                    <a:pt x="4493" y="699"/>
                  </a:cubicBezTo>
                  <a:cubicBezTo>
                    <a:pt x="4460" y="667"/>
                    <a:pt x="4426" y="638"/>
                    <a:pt x="4390" y="609"/>
                  </a:cubicBezTo>
                  <a:cubicBezTo>
                    <a:pt x="4283" y="521"/>
                    <a:pt x="4177" y="439"/>
                    <a:pt x="4073" y="364"/>
                  </a:cubicBezTo>
                  <a:cubicBezTo>
                    <a:pt x="4064" y="357"/>
                    <a:pt x="4053" y="350"/>
                    <a:pt x="4045" y="343"/>
                  </a:cubicBezTo>
                  <a:cubicBezTo>
                    <a:pt x="3859" y="211"/>
                    <a:pt x="3677" y="98"/>
                    <a:pt x="3501"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1" name="Google Shape;4071;p176"/>
            <p:cNvSpPr/>
            <p:nvPr/>
          </p:nvSpPr>
          <p:spPr>
            <a:xfrm>
              <a:off x="4900925" y="1044450"/>
              <a:ext cx="77500" cy="118550"/>
            </a:xfrm>
            <a:custGeom>
              <a:avLst/>
              <a:gdLst/>
              <a:ahLst/>
              <a:cxnLst/>
              <a:rect l="l" t="t" r="r" b="b"/>
              <a:pathLst>
                <a:path w="3100" h="4742" extrusionOk="0">
                  <a:moveTo>
                    <a:pt x="2040" y="0"/>
                  </a:moveTo>
                  <a:cubicBezTo>
                    <a:pt x="1982" y="72"/>
                    <a:pt x="1926" y="144"/>
                    <a:pt x="1869" y="215"/>
                  </a:cubicBezTo>
                  <a:cubicBezTo>
                    <a:pt x="842" y="1513"/>
                    <a:pt x="1" y="2927"/>
                    <a:pt x="104" y="3831"/>
                  </a:cubicBezTo>
                  <a:cubicBezTo>
                    <a:pt x="154" y="4263"/>
                    <a:pt x="418" y="4579"/>
                    <a:pt x="981" y="4711"/>
                  </a:cubicBezTo>
                  <a:cubicBezTo>
                    <a:pt x="1068" y="4732"/>
                    <a:pt x="1152" y="4741"/>
                    <a:pt x="1233" y="4741"/>
                  </a:cubicBezTo>
                  <a:cubicBezTo>
                    <a:pt x="2351" y="4741"/>
                    <a:pt x="2864" y="2867"/>
                    <a:pt x="3099" y="1185"/>
                  </a:cubicBezTo>
                  <a:cubicBezTo>
                    <a:pt x="2954" y="880"/>
                    <a:pt x="2754" y="598"/>
                    <a:pt x="2488" y="356"/>
                  </a:cubicBezTo>
                  <a:cubicBezTo>
                    <a:pt x="2455" y="324"/>
                    <a:pt x="2421" y="295"/>
                    <a:pt x="2385" y="266"/>
                  </a:cubicBezTo>
                  <a:cubicBezTo>
                    <a:pt x="2278" y="178"/>
                    <a:pt x="2172" y="96"/>
                    <a:pt x="2068" y="21"/>
                  </a:cubicBezTo>
                  <a:cubicBezTo>
                    <a:pt x="2059" y="14"/>
                    <a:pt x="2048" y="7"/>
                    <a:pt x="2040"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2" name="Google Shape;4072;p176"/>
            <p:cNvSpPr/>
            <p:nvPr/>
          </p:nvSpPr>
          <p:spPr>
            <a:xfrm>
              <a:off x="4932650" y="765775"/>
              <a:ext cx="200900" cy="272225"/>
            </a:xfrm>
            <a:custGeom>
              <a:avLst/>
              <a:gdLst/>
              <a:ahLst/>
              <a:cxnLst/>
              <a:rect l="l" t="t" r="r" b="b"/>
              <a:pathLst>
                <a:path w="8036" h="10889" extrusionOk="0">
                  <a:moveTo>
                    <a:pt x="5370" y="0"/>
                  </a:moveTo>
                  <a:cubicBezTo>
                    <a:pt x="4822" y="0"/>
                    <a:pt x="4086" y="455"/>
                    <a:pt x="3153" y="1693"/>
                  </a:cubicBezTo>
                  <a:cubicBezTo>
                    <a:pt x="0" y="5877"/>
                    <a:pt x="333" y="10578"/>
                    <a:pt x="333" y="10578"/>
                  </a:cubicBezTo>
                  <a:cubicBezTo>
                    <a:pt x="447" y="10795"/>
                    <a:pt x="655" y="10888"/>
                    <a:pt x="931" y="10888"/>
                  </a:cubicBezTo>
                  <a:cubicBezTo>
                    <a:pt x="2044" y="10888"/>
                    <a:pt x="4266" y="9366"/>
                    <a:pt x="5943" y="8272"/>
                  </a:cubicBezTo>
                  <a:cubicBezTo>
                    <a:pt x="8036" y="6908"/>
                    <a:pt x="7732" y="6241"/>
                    <a:pt x="7277" y="5296"/>
                  </a:cubicBezTo>
                  <a:cubicBezTo>
                    <a:pt x="6822" y="4352"/>
                    <a:pt x="6701" y="3178"/>
                    <a:pt x="6580" y="1693"/>
                  </a:cubicBezTo>
                  <a:cubicBezTo>
                    <a:pt x="6510" y="838"/>
                    <a:pt x="6114" y="0"/>
                    <a:pt x="5370"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3" name="Google Shape;4073;p176"/>
            <p:cNvSpPr/>
            <p:nvPr/>
          </p:nvSpPr>
          <p:spPr>
            <a:xfrm>
              <a:off x="4654725" y="906025"/>
              <a:ext cx="314025" cy="158450"/>
            </a:xfrm>
            <a:custGeom>
              <a:avLst/>
              <a:gdLst/>
              <a:ahLst/>
              <a:cxnLst/>
              <a:rect l="l" t="t" r="r" b="b"/>
              <a:pathLst>
                <a:path w="12561" h="6338" extrusionOk="0">
                  <a:moveTo>
                    <a:pt x="1671" y="0"/>
                  </a:moveTo>
                  <a:cubicBezTo>
                    <a:pt x="0" y="0"/>
                    <a:pt x="639" y="1230"/>
                    <a:pt x="1609" y="2118"/>
                  </a:cubicBezTo>
                  <a:cubicBezTo>
                    <a:pt x="2796" y="3208"/>
                    <a:pt x="3724" y="4083"/>
                    <a:pt x="4307" y="4987"/>
                  </a:cubicBezTo>
                  <a:cubicBezTo>
                    <a:pt x="4807" y="5764"/>
                    <a:pt x="5188" y="6338"/>
                    <a:pt x="6622" y="6338"/>
                  </a:cubicBezTo>
                  <a:cubicBezTo>
                    <a:pt x="6855" y="6338"/>
                    <a:pt x="7116" y="6322"/>
                    <a:pt x="7410" y="6291"/>
                  </a:cubicBezTo>
                  <a:cubicBezTo>
                    <a:pt x="9511" y="6060"/>
                    <a:pt x="12561" y="5817"/>
                    <a:pt x="11911" y="4745"/>
                  </a:cubicBezTo>
                  <a:cubicBezTo>
                    <a:pt x="11911" y="4745"/>
                    <a:pt x="8129" y="1325"/>
                    <a:pt x="3179" y="207"/>
                  </a:cubicBezTo>
                  <a:cubicBezTo>
                    <a:pt x="2543" y="63"/>
                    <a:pt x="2048" y="0"/>
                    <a:pt x="1671"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4" name="Google Shape;4074;p176"/>
            <p:cNvSpPr/>
            <p:nvPr/>
          </p:nvSpPr>
          <p:spPr>
            <a:xfrm>
              <a:off x="4654725" y="758075"/>
              <a:ext cx="524600" cy="447975"/>
            </a:xfrm>
            <a:custGeom>
              <a:avLst/>
              <a:gdLst/>
              <a:ahLst/>
              <a:cxnLst/>
              <a:rect l="l" t="t" r="r" b="b"/>
              <a:pathLst>
                <a:path w="20984" h="17919" extrusionOk="0">
                  <a:moveTo>
                    <a:pt x="12341" y="11166"/>
                  </a:moveTo>
                  <a:lnTo>
                    <a:pt x="12341" y="11166"/>
                  </a:lnTo>
                  <a:cubicBezTo>
                    <a:pt x="12237" y="11186"/>
                    <a:pt x="12139" y="11195"/>
                    <a:pt x="12049" y="11195"/>
                  </a:cubicBezTo>
                  <a:cubicBezTo>
                    <a:pt x="12002" y="11195"/>
                    <a:pt x="11956" y="11192"/>
                    <a:pt x="11913" y="11187"/>
                  </a:cubicBezTo>
                  <a:cubicBezTo>
                    <a:pt x="11869" y="11246"/>
                    <a:pt x="11811" y="11301"/>
                    <a:pt x="11737" y="11353"/>
                  </a:cubicBezTo>
                  <a:cubicBezTo>
                    <a:pt x="11787" y="11386"/>
                    <a:pt x="11836" y="11420"/>
                    <a:pt x="11886" y="11455"/>
                  </a:cubicBezTo>
                  <a:cubicBezTo>
                    <a:pt x="11895" y="11461"/>
                    <a:pt x="11906" y="11467"/>
                    <a:pt x="11913" y="11476"/>
                  </a:cubicBezTo>
                  <a:cubicBezTo>
                    <a:pt x="12018" y="11551"/>
                    <a:pt x="12126" y="11633"/>
                    <a:pt x="12232" y="11721"/>
                  </a:cubicBezTo>
                  <a:cubicBezTo>
                    <a:pt x="12255" y="11741"/>
                    <a:pt x="12277" y="11759"/>
                    <a:pt x="12299" y="11779"/>
                  </a:cubicBezTo>
                  <a:cubicBezTo>
                    <a:pt x="12299" y="11764"/>
                    <a:pt x="12298" y="11750"/>
                    <a:pt x="12298" y="11735"/>
                  </a:cubicBezTo>
                  <a:cubicBezTo>
                    <a:pt x="12298" y="11534"/>
                    <a:pt x="12313" y="11345"/>
                    <a:pt x="12341" y="11166"/>
                  </a:cubicBezTo>
                  <a:close/>
                  <a:moveTo>
                    <a:pt x="16487" y="309"/>
                  </a:moveTo>
                  <a:cubicBezTo>
                    <a:pt x="17230" y="309"/>
                    <a:pt x="17626" y="1146"/>
                    <a:pt x="17697" y="2001"/>
                  </a:cubicBezTo>
                  <a:cubicBezTo>
                    <a:pt x="17818" y="3486"/>
                    <a:pt x="17939" y="4660"/>
                    <a:pt x="18394" y="5604"/>
                  </a:cubicBezTo>
                  <a:cubicBezTo>
                    <a:pt x="18767" y="6379"/>
                    <a:pt x="19037" y="6967"/>
                    <a:pt x="17970" y="7905"/>
                  </a:cubicBezTo>
                  <a:cubicBezTo>
                    <a:pt x="19011" y="8089"/>
                    <a:pt x="19951" y="8775"/>
                    <a:pt x="20275" y="10520"/>
                  </a:cubicBezTo>
                  <a:cubicBezTo>
                    <a:pt x="20984" y="14346"/>
                    <a:pt x="18899" y="15145"/>
                    <a:pt x="17522" y="15145"/>
                  </a:cubicBezTo>
                  <a:cubicBezTo>
                    <a:pt x="17251" y="15145"/>
                    <a:pt x="17006" y="15116"/>
                    <a:pt x="16817" y="15071"/>
                  </a:cubicBezTo>
                  <a:cubicBezTo>
                    <a:pt x="16045" y="14887"/>
                    <a:pt x="14279" y="14309"/>
                    <a:pt x="13199" y="13373"/>
                  </a:cubicBezTo>
                  <a:lnTo>
                    <a:pt x="13199" y="13373"/>
                  </a:lnTo>
                  <a:cubicBezTo>
                    <a:pt x="13476" y="14615"/>
                    <a:pt x="13154" y="15982"/>
                    <a:pt x="12954" y="16536"/>
                  </a:cubicBezTo>
                  <a:cubicBezTo>
                    <a:pt x="12798" y="16970"/>
                    <a:pt x="12275" y="17610"/>
                    <a:pt x="11322" y="17610"/>
                  </a:cubicBezTo>
                  <a:cubicBezTo>
                    <a:pt x="10447" y="17610"/>
                    <a:pt x="9209" y="17070"/>
                    <a:pt x="7562" y="15336"/>
                  </a:cubicBezTo>
                  <a:cubicBezTo>
                    <a:pt x="6248" y="13954"/>
                    <a:pt x="6104" y="12956"/>
                    <a:pt x="6427" y="12249"/>
                  </a:cubicBezTo>
                  <a:cubicBezTo>
                    <a:pt x="5152" y="12200"/>
                    <a:pt x="4783" y="11644"/>
                    <a:pt x="4305" y="10904"/>
                  </a:cubicBezTo>
                  <a:cubicBezTo>
                    <a:pt x="3724" y="10000"/>
                    <a:pt x="2797" y="9125"/>
                    <a:pt x="1608" y="8035"/>
                  </a:cubicBezTo>
                  <a:cubicBezTo>
                    <a:pt x="640" y="7145"/>
                    <a:pt x="1" y="5916"/>
                    <a:pt x="1671" y="5916"/>
                  </a:cubicBezTo>
                  <a:cubicBezTo>
                    <a:pt x="2048" y="5916"/>
                    <a:pt x="2544" y="5980"/>
                    <a:pt x="3180" y="6123"/>
                  </a:cubicBezTo>
                  <a:cubicBezTo>
                    <a:pt x="7099" y="7008"/>
                    <a:pt x="10286" y="9336"/>
                    <a:pt x="11443" y="10266"/>
                  </a:cubicBezTo>
                  <a:cubicBezTo>
                    <a:pt x="11472" y="8857"/>
                    <a:pt x="11804" y="5270"/>
                    <a:pt x="14271" y="1997"/>
                  </a:cubicBezTo>
                  <a:cubicBezTo>
                    <a:pt x="15203" y="763"/>
                    <a:pt x="15938" y="309"/>
                    <a:pt x="16487" y="309"/>
                  </a:cubicBezTo>
                  <a:close/>
                  <a:moveTo>
                    <a:pt x="16487" y="1"/>
                  </a:moveTo>
                  <a:cubicBezTo>
                    <a:pt x="16129" y="1"/>
                    <a:pt x="15743" y="150"/>
                    <a:pt x="15341" y="441"/>
                  </a:cubicBezTo>
                  <a:cubicBezTo>
                    <a:pt x="14927" y="742"/>
                    <a:pt x="14484" y="1203"/>
                    <a:pt x="14023" y="1815"/>
                  </a:cubicBezTo>
                  <a:cubicBezTo>
                    <a:pt x="12932" y="3263"/>
                    <a:pt x="12133" y="4924"/>
                    <a:pt x="11644" y="6753"/>
                  </a:cubicBezTo>
                  <a:cubicBezTo>
                    <a:pt x="11340" y="7893"/>
                    <a:pt x="11211" y="8898"/>
                    <a:pt x="11159" y="9658"/>
                  </a:cubicBezTo>
                  <a:cubicBezTo>
                    <a:pt x="9707" y="8558"/>
                    <a:pt x="6771" y="6620"/>
                    <a:pt x="3246" y="5823"/>
                  </a:cubicBezTo>
                  <a:cubicBezTo>
                    <a:pt x="2618" y="5681"/>
                    <a:pt x="2087" y="5609"/>
                    <a:pt x="1670" y="5609"/>
                  </a:cubicBezTo>
                  <a:cubicBezTo>
                    <a:pt x="1335" y="5609"/>
                    <a:pt x="1070" y="5653"/>
                    <a:pt x="860" y="5746"/>
                  </a:cubicBezTo>
                  <a:cubicBezTo>
                    <a:pt x="567" y="5872"/>
                    <a:pt x="441" y="6068"/>
                    <a:pt x="384" y="6212"/>
                  </a:cubicBezTo>
                  <a:cubicBezTo>
                    <a:pt x="269" y="6509"/>
                    <a:pt x="334" y="6870"/>
                    <a:pt x="577" y="7286"/>
                  </a:cubicBezTo>
                  <a:cubicBezTo>
                    <a:pt x="763" y="7605"/>
                    <a:pt x="1048" y="7943"/>
                    <a:pt x="1399" y="8265"/>
                  </a:cubicBezTo>
                  <a:cubicBezTo>
                    <a:pt x="2598" y="9363"/>
                    <a:pt x="3488" y="10209"/>
                    <a:pt x="4046" y="11073"/>
                  </a:cubicBezTo>
                  <a:cubicBezTo>
                    <a:pt x="4278" y="11434"/>
                    <a:pt x="4519" y="11808"/>
                    <a:pt x="4880" y="12083"/>
                  </a:cubicBezTo>
                  <a:cubicBezTo>
                    <a:pt x="5189" y="12319"/>
                    <a:pt x="5554" y="12462"/>
                    <a:pt x="6014" y="12525"/>
                  </a:cubicBezTo>
                  <a:cubicBezTo>
                    <a:pt x="5940" y="12874"/>
                    <a:pt x="5965" y="13245"/>
                    <a:pt x="6086" y="13633"/>
                  </a:cubicBezTo>
                  <a:cubicBezTo>
                    <a:pt x="6176" y="13923"/>
                    <a:pt x="6324" y="14228"/>
                    <a:pt x="6525" y="14539"/>
                  </a:cubicBezTo>
                  <a:cubicBezTo>
                    <a:pt x="6735" y="14862"/>
                    <a:pt x="7008" y="15203"/>
                    <a:pt x="7337" y="15550"/>
                  </a:cubicBezTo>
                  <a:cubicBezTo>
                    <a:pt x="8125" y="16378"/>
                    <a:pt x="8880" y="16999"/>
                    <a:pt x="9579" y="17392"/>
                  </a:cubicBezTo>
                  <a:cubicBezTo>
                    <a:pt x="10200" y="17742"/>
                    <a:pt x="10785" y="17918"/>
                    <a:pt x="11321" y="17918"/>
                  </a:cubicBezTo>
                  <a:cubicBezTo>
                    <a:pt x="11812" y="17918"/>
                    <a:pt x="12265" y="17765"/>
                    <a:pt x="12628" y="17477"/>
                  </a:cubicBezTo>
                  <a:cubicBezTo>
                    <a:pt x="12908" y="17253"/>
                    <a:pt x="13132" y="16949"/>
                    <a:pt x="13244" y="16641"/>
                  </a:cubicBezTo>
                  <a:cubicBezTo>
                    <a:pt x="13430" y="16128"/>
                    <a:pt x="13668" y="15105"/>
                    <a:pt x="13603" y="14057"/>
                  </a:cubicBezTo>
                  <a:lnTo>
                    <a:pt x="13603" y="14057"/>
                  </a:lnTo>
                  <a:cubicBezTo>
                    <a:pt x="14669" y="14749"/>
                    <a:pt x="16019" y="15197"/>
                    <a:pt x="16747" y="15369"/>
                  </a:cubicBezTo>
                  <a:cubicBezTo>
                    <a:pt x="16979" y="15424"/>
                    <a:pt x="17248" y="15453"/>
                    <a:pt x="17522" y="15453"/>
                  </a:cubicBezTo>
                  <a:cubicBezTo>
                    <a:pt x="17959" y="15453"/>
                    <a:pt x="18393" y="15379"/>
                    <a:pt x="18774" y="15237"/>
                  </a:cubicBezTo>
                  <a:cubicBezTo>
                    <a:pt x="19256" y="15057"/>
                    <a:pt x="19659" y="14777"/>
                    <a:pt x="19972" y="14401"/>
                  </a:cubicBezTo>
                  <a:cubicBezTo>
                    <a:pt x="20313" y="13989"/>
                    <a:pt x="20541" y="13469"/>
                    <a:pt x="20650" y="12854"/>
                  </a:cubicBezTo>
                  <a:cubicBezTo>
                    <a:pt x="20770" y="12177"/>
                    <a:pt x="20745" y="11373"/>
                    <a:pt x="20575" y="10464"/>
                  </a:cubicBezTo>
                  <a:cubicBezTo>
                    <a:pt x="20413" y="9589"/>
                    <a:pt x="20089" y="8900"/>
                    <a:pt x="19610" y="8411"/>
                  </a:cubicBezTo>
                  <a:cubicBezTo>
                    <a:pt x="19317" y="8112"/>
                    <a:pt x="18965" y="7889"/>
                    <a:pt x="18563" y="7744"/>
                  </a:cubicBezTo>
                  <a:cubicBezTo>
                    <a:pt x="18860" y="7398"/>
                    <a:pt x="19009" y="7062"/>
                    <a:pt x="19028" y="6709"/>
                  </a:cubicBezTo>
                  <a:cubicBezTo>
                    <a:pt x="19052" y="6263"/>
                    <a:pt x="18857" y="5860"/>
                    <a:pt x="18670" y="5470"/>
                  </a:cubicBezTo>
                  <a:cubicBezTo>
                    <a:pt x="18243" y="4583"/>
                    <a:pt x="18124" y="3461"/>
                    <a:pt x="18003" y="1975"/>
                  </a:cubicBezTo>
                  <a:cubicBezTo>
                    <a:pt x="17962" y="1473"/>
                    <a:pt x="17820" y="1010"/>
                    <a:pt x="17604" y="669"/>
                  </a:cubicBezTo>
                  <a:cubicBezTo>
                    <a:pt x="17475" y="467"/>
                    <a:pt x="17321" y="307"/>
                    <a:pt x="17145" y="195"/>
                  </a:cubicBezTo>
                  <a:cubicBezTo>
                    <a:pt x="16946" y="65"/>
                    <a:pt x="16724" y="1"/>
                    <a:pt x="1648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5" name="Google Shape;4075;p176"/>
            <p:cNvSpPr/>
            <p:nvPr/>
          </p:nvSpPr>
          <p:spPr>
            <a:xfrm>
              <a:off x="4945950" y="811825"/>
              <a:ext cx="166475" cy="213650"/>
            </a:xfrm>
            <a:custGeom>
              <a:avLst/>
              <a:gdLst/>
              <a:ahLst/>
              <a:cxnLst/>
              <a:rect l="l" t="t" r="r" b="b"/>
              <a:pathLst>
                <a:path w="6659" h="8546" extrusionOk="0">
                  <a:moveTo>
                    <a:pt x="4106" y="0"/>
                  </a:moveTo>
                  <a:cubicBezTo>
                    <a:pt x="1835" y="0"/>
                    <a:pt x="0" y="8546"/>
                    <a:pt x="0" y="8546"/>
                  </a:cubicBezTo>
                  <a:cubicBezTo>
                    <a:pt x="6659" y="2231"/>
                    <a:pt x="6031" y="550"/>
                    <a:pt x="4380" y="42"/>
                  </a:cubicBezTo>
                  <a:cubicBezTo>
                    <a:pt x="4288" y="14"/>
                    <a:pt x="4196" y="0"/>
                    <a:pt x="410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6" name="Google Shape;4076;p176"/>
            <p:cNvSpPr/>
            <p:nvPr/>
          </p:nvSpPr>
          <p:spPr>
            <a:xfrm>
              <a:off x="4944475" y="908025"/>
              <a:ext cx="159050" cy="116500"/>
            </a:xfrm>
            <a:custGeom>
              <a:avLst/>
              <a:gdLst/>
              <a:ahLst/>
              <a:cxnLst/>
              <a:rect l="l" t="t" r="r" b="b"/>
              <a:pathLst>
                <a:path w="6362" h="4660" extrusionOk="0">
                  <a:moveTo>
                    <a:pt x="4827" y="1"/>
                  </a:moveTo>
                  <a:cubicBezTo>
                    <a:pt x="3117" y="1"/>
                    <a:pt x="1" y="4659"/>
                    <a:pt x="1" y="4659"/>
                  </a:cubicBezTo>
                  <a:cubicBezTo>
                    <a:pt x="6361" y="2242"/>
                    <a:pt x="6346" y="946"/>
                    <a:pt x="5299" y="154"/>
                  </a:cubicBezTo>
                  <a:cubicBezTo>
                    <a:pt x="5159" y="49"/>
                    <a:pt x="5000" y="1"/>
                    <a:pt x="4827"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7" name="Google Shape;4077;p176"/>
            <p:cNvSpPr/>
            <p:nvPr/>
          </p:nvSpPr>
          <p:spPr>
            <a:xfrm>
              <a:off x="4724650" y="941275"/>
              <a:ext cx="210450" cy="90200"/>
            </a:xfrm>
            <a:custGeom>
              <a:avLst/>
              <a:gdLst/>
              <a:ahLst/>
              <a:cxnLst/>
              <a:rect l="l" t="t" r="r" b="b"/>
              <a:pathLst>
                <a:path w="8418" h="3608" extrusionOk="0">
                  <a:moveTo>
                    <a:pt x="1670" y="1"/>
                  </a:moveTo>
                  <a:cubicBezTo>
                    <a:pt x="1331" y="1"/>
                    <a:pt x="1057" y="95"/>
                    <a:pt x="880" y="313"/>
                  </a:cubicBezTo>
                  <a:cubicBezTo>
                    <a:pt x="1" y="1398"/>
                    <a:pt x="454" y="2741"/>
                    <a:pt x="8417" y="3608"/>
                  </a:cubicBezTo>
                  <a:cubicBezTo>
                    <a:pt x="8417" y="3608"/>
                    <a:pt x="3775" y="1"/>
                    <a:pt x="167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8" name="Google Shape;4078;p176"/>
            <p:cNvSpPr/>
            <p:nvPr/>
          </p:nvSpPr>
          <p:spPr>
            <a:xfrm>
              <a:off x="4779275" y="1007325"/>
              <a:ext cx="156350" cy="42225"/>
            </a:xfrm>
            <a:custGeom>
              <a:avLst/>
              <a:gdLst/>
              <a:ahLst/>
              <a:cxnLst/>
              <a:rect l="l" t="t" r="r" b="b"/>
              <a:pathLst>
                <a:path w="6254" h="1689" extrusionOk="0">
                  <a:moveTo>
                    <a:pt x="1580" y="0"/>
                  </a:moveTo>
                  <a:cubicBezTo>
                    <a:pt x="864" y="0"/>
                    <a:pt x="318" y="145"/>
                    <a:pt x="190" y="549"/>
                  </a:cubicBezTo>
                  <a:cubicBezTo>
                    <a:pt x="1" y="1149"/>
                    <a:pt x="180" y="1688"/>
                    <a:pt x="1651" y="1688"/>
                  </a:cubicBezTo>
                  <a:cubicBezTo>
                    <a:pt x="2585" y="1688"/>
                    <a:pt x="4041" y="1471"/>
                    <a:pt x="6253" y="914"/>
                  </a:cubicBezTo>
                  <a:cubicBezTo>
                    <a:pt x="6253" y="914"/>
                    <a:pt x="3380" y="0"/>
                    <a:pt x="1580"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9" name="Google Shape;4079;p176"/>
            <p:cNvSpPr/>
            <p:nvPr/>
          </p:nvSpPr>
          <p:spPr>
            <a:xfrm>
              <a:off x="4949575" y="1047300"/>
              <a:ext cx="79800" cy="111975"/>
            </a:xfrm>
            <a:custGeom>
              <a:avLst/>
              <a:gdLst/>
              <a:ahLst/>
              <a:cxnLst/>
              <a:rect l="l" t="t" r="r" b="b"/>
              <a:pathLst>
                <a:path w="3192" h="4479" extrusionOk="0">
                  <a:moveTo>
                    <a:pt x="374" y="0"/>
                  </a:moveTo>
                  <a:cubicBezTo>
                    <a:pt x="342" y="0"/>
                    <a:pt x="314" y="7"/>
                    <a:pt x="289" y="22"/>
                  </a:cubicBezTo>
                  <a:cubicBezTo>
                    <a:pt x="1" y="190"/>
                    <a:pt x="351" y="1322"/>
                    <a:pt x="1074" y="2547"/>
                  </a:cubicBezTo>
                  <a:cubicBezTo>
                    <a:pt x="1734" y="3668"/>
                    <a:pt x="2475" y="4479"/>
                    <a:pt x="2818" y="4479"/>
                  </a:cubicBezTo>
                  <a:cubicBezTo>
                    <a:pt x="2850" y="4479"/>
                    <a:pt x="2879" y="4472"/>
                    <a:pt x="2903" y="4457"/>
                  </a:cubicBezTo>
                  <a:cubicBezTo>
                    <a:pt x="3192" y="4289"/>
                    <a:pt x="2842" y="3157"/>
                    <a:pt x="2118" y="1932"/>
                  </a:cubicBezTo>
                  <a:cubicBezTo>
                    <a:pt x="1457" y="811"/>
                    <a:pt x="715" y="0"/>
                    <a:pt x="37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0" name="Google Shape;4080;p176"/>
            <p:cNvSpPr/>
            <p:nvPr/>
          </p:nvSpPr>
          <p:spPr>
            <a:xfrm>
              <a:off x="4935725" y="1027375"/>
              <a:ext cx="43525" cy="51650"/>
            </a:xfrm>
            <a:custGeom>
              <a:avLst/>
              <a:gdLst/>
              <a:ahLst/>
              <a:cxnLst/>
              <a:rect l="l" t="t" r="r" b="b"/>
              <a:pathLst>
                <a:path w="1741" h="2066" extrusionOk="0">
                  <a:moveTo>
                    <a:pt x="473" y="0"/>
                  </a:moveTo>
                  <a:cubicBezTo>
                    <a:pt x="407" y="0"/>
                    <a:pt x="345" y="16"/>
                    <a:pt x="290" y="48"/>
                  </a:cubicBezTo>
                  <a:cubicBezTo>
                    <a:pt x="1" y="219"/>
                    <a:pt x="27" y="798"/>
                    <a:pt x="348" y="1342"/>
                  </a:cubicBezTo>
                  <a:cubicBezTo>
                    <a:pt x="609" y="1782"/>
                    <a:pt x="982" y="2066"/>
                    <a:pt x="1268" y="2066"/>
                  </a:cubicBezTo>
                  <a:cubicBezTo>
                    <a:pt x="1335" y="2066"/>
                    <a:pt x="1397" y="2050"/>
                    <a:pt x="1452" y="2018"/>
                  </a:cubicBezTo>
                  <a:cubicBezTo>
                    <a:pt x="1741" y="1847"/>
                    <a:pt x="1714" y="1268"/>
                    <a:pt x="1394" y="724"/>
                  </a:cubicBezTo>
                  <a:cubicBezTo>
                    <a:pt x="1134" y="284"/>
                    <a:pt x="760" y="0"/>
                    <a:pt x="473"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1" name="Google Shape;4081;p176"/>
            <p:cNvSpPr/>
            <p:nvPr/>
          </p:nvSpPr>
          <p:spPr>
            <a:xfrm>
              <a:off x="4868400" y="840025"/>
              <a:ext cx="70900" cy="151300"/>
            </a:xfrm>
            <a:custGeom>
              <a:avLst/>
              <a:gdLst/>
              <a:ahLst/>
              <a:cxnLst/>
              <a:rect l="l" t="t" r="r" b="b"/>
              <a:pathLst>
                <a:path w="2836" h="6052" fill="none" extrusionOk="0">
                  <a:moveTo>
                    <a:pt x="2446" y="6051"/>
                  </a:moveTo>
                  <a:cubicBezTo>
                    <a:pt x="2446" y="6051"/>
                    <a:pt x="2836" y="1030"/>
                    <a:pt x="1433" y="514"/>
                  </a:cubicBezTo>
                  <a:cubicBezTo>
                    <a:pt x="30" y="0"/>
                    <a:pt x="0" y="2953"/>
                    <a:pt x="1535" y="2413"/>
                  </a:cubicBezTo>
                </a:path>
              </a:pathLst>
            </a:custGeom>
            <a:solidFill>
              <a:schemeClr val="dk1"/>
            </a:solid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2" name="Google Shape;4082;p176"/>
            <p:cNvSpPr/>
            <p:nvPr/>
          </p:nvSpPr>
          <p:spPr>
            <a:xfrm>
              <a:off x="4800100" y="875575"/>
              <a:ext cx="123750" cy="115750"/>
            </a:xfrm>
            <a:custGeom>
              <a:avLst/>
              <a:gdLst/>
              <a:ahLst/>
              <a:cxnLst/>
              <a:rect l="l" t="t" r="r" b="b"/>
              <a:pathLst>
                <a:path w="4950" h="4630" fill="none" extrusionOk="0">
                  <a:moveTo>
                    <a:pt x="4950" y="4629"/>
                  </a:moveTo>
                  <a:cubicBezTo>
                    <a:pt x="4950" y="4629"/>
                    <a:pt x="2963" y="1"/>
                    <a:pt x="1481" y="197"/>
                  </a:cubicBezTo>
                  <a:cubicBezTo>
                    <a:pt x="0" y="393"/>
                    <a:pt x="1345" y="3022"/>
                    <a:pt x="2452" y="1831"/>
                  </a:cubicBezTo>
                </a:path>
              </a:pathLst>
            </a:custGeom>
            <a:solidFill>
              <a:schemeClr val="dk1"/>
            </a:solid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3" name="Google Shape;4083;p176"/>
            <p:cNvSpPr/>
            <p:nvPr/>
          </p:nvSpPr>
          <p:spPr>
            <a:xfrm>
              <a:off x="4914500" y="991300"/>
              <a:ext cx="43525" cy="51675"/>
            </a:xfrm>
            <a:custGeom>
              <a:avLst/>
              <a:gdLst/>
              <a:ahLst/>
              <a:cxnLst/>
              <a:rect l="l" t="t" r="r" b="b"/>
              <a:pathLst>
                <a:path w="1741" h="2067" extrusionOk="0">
                  <a:moveTo>
                    <a:pt x="473" y="1"/>
                  </a:moveTo>
                  <a:cubicBezTo>
                    <a:pt x="406" y="1"/>
                    <a:pt x="344" y="16"/>
                    <a:pt x="289" y="48"/>
                  </a:cubicBezTo>
                  <a:cubicBezTo>
                    <a:pt x="1" y="219"/>
                    <a:pt x="27" y="798"/>
                    <a:pt x="348" y="1342"/>
                  </a:cubicBezTo>
                  <a:cubicBezTo>
                    <a:pt x="609" y="1783"/>
                    <a:pt x="983" y="2067"/>
                    <a:pt x="1269" y="2067"/>
                  </a:cubicBezTo>
                  <a:cubicBezTo>
                    <a:pt x="1335" y="2067"/>
                    <a:pt x="1397" y="2052"/>
                    <a:pt x="1451" y="2020"/>
                  </a:cubicBezTo>
                  <a:cubicBezTo>
                    <a:pt x="1740" y="1849"/>
                    <a:pt x="1714" y="1269"/>
                    <a:pt x="1394" y="726"/>
                  </a:cubicBezTo>
                  <a:cubicBezTo>
                    <a:pt x="1134" y="284"/>
                    <a:pt x="759" y="1"/>
                    <a:pt x="473"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4" name="Google Shape;4084;p176"/>
            <p:cNvSpPr/>
            <p:nvPr/>
          </p:nvSpPr>
          <p:spPr>
            <a:xfrm>
              <a:off x="4908900" y="983575"/>
              <a:ext cx="123650" cy="183375"/>
            </a:xfrm>
            <a:custGeom>
              <a:avLst/>
              <a:gdLst/>
              <a:ahLst/>
              <a:cxnLst/>
              <a:rect l="l" t="t" r="r" b="b"/>
              <a:pathLst>
                <a:path w="4946" h="7335" extrusionOk="0">
                  <a:moveTo>
                    <a:pt x="697" y="309"/>
                  </a:moveTo>
                  <a:cubicBezTo>
                    <a:pt x="983" y="309"/>
                    <a:pt x="1358" y="592"/>
                    <a:pt x="1618" y="1034"/>
                  </a:cubicBezTo>
                  <a:cubicBezTo>
                    <a:pt x="1785" y="1319"/>
                    <a:pt x="1872" y="1614"/>
                    <a:pt x="1875" y="1854"/>
                  </a:cubicBezTo>
                  <a:cubicBezTo>
                    <a:pt x="2085" y="1974"/>
                    <a:pt x="2299" y="2192"/>
                    <a:pt x="2468" y="2478"/>
                  </a:cubicBezTo>
                  <a:cubicBezTo>
                    <a:pt x="2577" y="2662"/>
                    <a:pt x="2652" y="2853"/>
                    <a:pt x="2691" y="3027"/>
                  </a:cubicBezTo>
                  <a:cubicBezTo>
                    <a:pt x="3017" y="3372"/>
                    <a:pt x="3393" y="3883"/>
                    <a:pt x="3745" y="4482"/>
                  </a:cubicBezTo>
                  <a:cubicBezTo>
                    <a:pt x="4469" y="5707"/>
                    <a:pt x="4819" y="6839"/>
                    <a:pt x="4530" y="7007"/>
                  </a:cubicBezTo>
                  <a:cubicBezTo>
                    <a:pt x="4505" y="7023"/>
                    <a:pt x="4476" y="7029"/>
                    <a:pt x="4444" y="7029"/>
                  </a:cubicBezTo>
                  <a:cubicBezTo>
                    <a:pt x="4102" y="7029"/>
                    <a:pt x="3360" y="6219"/>
                    <a:pt x="2699" y="5097"/>
                  </a:cubicBezTo>
                  <a:cubicBezTo>
                    <a:pt x="2409" y="4606"/>
                    <a:pt x="2179" y="4128"/>
                    <a:pt x="2026" y="3724"/>
                  </a:cubicBezTo>
                  <a:cubicBezTo>
                    <a:pt x="1813" y="3605"/>
                    <a:pt x="1592" y="3385"/>
                    <a:pt x="1421" y="3093"/>
                  </a:cubicBezTo>
                  <a:cubicBezTo>
                    <a:pt x="1253" y="2809"/>
                    <a:pt x="1166" y="2514"/>
                    <a:pt x="1163" y="2272"/>
                  </a:cubicBezTo>
                  <a:cubicBezTo>
                    <a:pt x="954" y="2153"/>
                    <a:pt x="739" y="1935"/>
                    <a:pt x="570" y="1649"/>
                  </a:cubicBezTo>
                  <a:cubicBezTo>
                    <a:pt x="249" y="1105"/>
                    <a:pt x="224" y="526"/>
                    <a:pt x="512" y="355"/>
                  </a:cubicBezTo>
                  <a:cubicBezTo>
                    <a:pt x="568" y="324"/>
                    <a:pt x="629" y="309"/>
                    <a:pt x="697" y="309"/>
                  </a:cubicBezTo>
                  <a:close/>
                  <a:moveTo>
                    <a:pt x="697" y="1"/>
                  </a:moveTo>
                  <a:cubicBezTo>
                    <a:pt x="573" y="1"/>
                    <a:pt x="458" y="30"/>
                    <a:pt x="358" y="90"/>
                  </a:cubicBezTo>
                  <a:cubicBezTo>
                    <a:pt x="227" y="167"/>
                    <a:pt x="128" y="288"/>
                    <a:pt x="69" y="442"/>
                  </a:cubicBezTo>
                  <a:cubicBezTo>
                    <a:pt x="21" y="569"/>
                    <a:pt x="0" y="713"/>
                    <a:pt x="7" y="875"/>
                  </a:cubicBezTo>
                  <a:cubicBezTo>
                    <a:pt x="21" y="1168"/>
                    <a:pt x="127" y="1498"/>
                    <a:pt x="307" y="1803"/>
                  </a:cubicBezTo>
                  <a:cubicBezTo>
                    <a:pt x="463" y="2066"/>
                    <a:pt x="659" y="2290"/>
                    <a:pt x="870" y="2445"/>
                  </a:cubicBezTo>
                  <a:cubicBezTo>
                    <a:pt x="903" y="2705"/>
                    <a:pt x="1003" y="2985"/>
                    <a:pt x="1157" y="3248"/>
                  </a:cubicBezTo>
                  <a:cubicBezTo>
                    <a:pt x="1327" y="3535"/>
                    <a:pt x="1544" y="3773"/>
                    <a:pt x="1778" y="3929"/>
                  </a:cubicBezTo>
                  <a:cubicBezTo>
                    <a:pt x="1942" y="4342"/>
                    <a:pt x="2168" y="4796"/>
                    <a:pt x="2435" y="5250"/>
                  </a:cubicBezTo>
                  <a:cubicBezTo>
                    <a:pt x="2763" y="5806"/>
                    <a:pt x="3128" y="6317"/>
                    <a:pt x="3463" y="6687"/>
                  </a:cubicBezTo>
                  <a:cubicBezTo>
                    <a:pt x="3634" y="6876"/>
                    <a:pt x="3794" y="7025"/>
                    <a:pt x="3938" y="7131"/>
                  </a:cubicBezTo>
                  <a:cubicBezTo>
                    <a:pt x="4125" y="7268"/>
                    <a:pt x="4290" y="7334"/>
                    <a:pt x="4444" y="7334"/>
                  </a:cubicBezTo>
                  <a:cubicBezTo>
                    <a:pt x="4532" y="7334"/>
                    <a:pt x="4614" y="7312"/>
                    <a:pt x="4685" y="7270"/>
                  </a:cubicBezTo>
                  <a:cubicBezTo>
                    <a:pt x="4806" y="7199"/>
                    <a:pt x="4945" y="7044"/>
                    <a:pt x="4938" y="6702"/>
                  </a:cubicBezTo>
                  <a:cubicBezTo>
                    <a:pt x="4933" y="6526"/>
                    <a:pt x="4890" y="6305"/>
                    <a:pt x="4810" y="6046"/>
                  </a:cubicBezTo>
                  <a:cubicBezTo>
                    <a:pt x="4654" y="5546"/>
                    <a:pt x="4371" y="4935"/>
                    <a:pt x="4009" y="4323"/>
                  </a:cubicBezTo>
                  <a:cubicBezTo>
                    <a:pt x="3677" y="3757"/>
                    <a:pt x="3309" y="3245"/>
                    <a:pt x="2969" y="2874"/>
                  </a:cubicBezTo>
                  <a:cubicBezTo>
                    <a:pt x="2918" y="2688"/>
                    <a:pt x="2837" y="2497"/>
                    <a:pt x="2732" y="2319"/>
                  </a:cubicBezTo>
                  <a:cubicBezTo>
                    <a:pt x="2577" y="2055"/>
                    <a:pt x="2381" y="1833"/>
                    <a:pt x="2169" y="1677"/>
                  </a:cubicBezTo>
                  <a:cubicBezTo>
                    <a:pt x="2136" y="1417"/>
                    <a:pt x="2036" y="1137"/>
                    <a:pt x="1882" y="875"/>
                  </a:cubicBezTo>
                  <a:cubicBezTo>
                    <a:pt x="1735" y="627"/>
                    <a:pt x="1554" y="415"/>
                    <a:pt x="1354" y="259"/>
                  </a:cubicBezTo>
                  <a:cubicBezTo>
                    <a:pt x="1135" y="91"/>
                    <a:pt x="907" y="1"/>
                    <a:pt x="69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085" name="Google Shape;4085;p176"/>
          <p:cNvGrpSpPr/>
          <p:nvPr/>
        </p:nvGrpSpPr>
        <p:grpSpPr>
          <a:xfrm>
            <a:off x="387917" y="1296085"/>
            <a:ext cx="1398899" cy="431924"/>
            <a:chOff x="3365625" y="629625"/>
            <a:chExt cx="408975" cy="126275"/>
          </a:xfrm>
        </p:grpSpPr>
        <p:sp>
          <p:nvSpPr>
            <p:cNvPr id="4086" name="Google Shape;4086;p176"/>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7" name="Google Shape;4087;p176"/>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088" name="Google Shape;4088;p176"/>
          <p:cNvGrpSpPr/>
          <p:nvPr/>
        </p:nvGrpSpPr>
        <p:grpSpPr>
          <a:xfrm>
            <a:off x="1541217" y="768418"/>
            <a:ext cx="1398899" cy="431924"/>
            <a:chOff x="3365625" y="629625"/>
            <a:chExt cx="408975" cy="126275"/>
          </a:xfrm>
        </p:grpSpPr>
        <p:sp>
          <p:nvSpPr>
            <p:cNvPr id="4089" name="Google Shape;4089;p176"/>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90" name="Google Shape;4090;p176"/>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091" name="Google Shape;4091;p176"/>
          <p:cNvGrpSpPr/>
          <p:nvPr/>
        </p:nvGrpSpPr>
        <p:grpSpPr>
          <a:xfrm flipH="1">
            <a:off x="10468763" y="1498611"/>
            <a:ext cx="1527971" cy="471801"/>
            <a:chOff x="3365625" y="629625"/>
            <a:chExt cx="408975" cy="126275"/>
          </a:xfrm>
        </p:grpSpPr>
        <p:sp>
          <p:nvSpPr>
            <p:cNvPr id="4092" name="Google Shape;4092;p176"/>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93" name="Google Shape;4093;p176"/>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097"/>
        <p:cNvGrpSpPr/>
        <p:nvPr/>
      </p:nvGrpSpPr>
      <p:grpSpPr>
        <a:xfrm>
          <a:off x="0" y="0"/>
          <a:ext cx="0" cy="0"/>
          <a:chOff x="0" y="0"/>
          <a:chExt cx="0" cy="0"/>
        </a:xfrm>
      </p:grpSpPr>
      <p:sp>
        <p:nvSpPr>
          <p:cNvPr id="4098" name="Google Shape;4098;p177"/>
          <p:cNvSpPr txBox="1">
            <a:spLocks noGrp="1"/>
          </p:cNvSpPr>
          <p:nvPr>
            <p:ph type="title"/>
          </p:nvPr>
        </p:nvSpPr>
        <p:spPr>
          <a:xfrm>
            <a:off x="960000" y="543800"/>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b="1">
                <a:solidFill>
                  <a:schemeClr val="accent5"/>
                </a:solidFill>
                <a:latin typeface="Arima Madurai"/>
                <a:ea typeface="Arima Madurai"/>
                <a:cs typeface="Arima Madurai"/>
                <a:sym typeface="Arima Madurai"/>
              </a:rPr>
              <a:t>Những tác phẩm văn học dành cho thiếu nhi</a:t>
            </a:r>
            <a:endParaRPr b="1">
              <a:solidFill>
                <a:schemeClr val="accent5"/>
              </a:solidFill>
              <a:latin typeface="Arima Madurai"/>
              <a:ea typeface="Arima Madurai"/>
              <a:cs typeface="Arima Madurai"/>
              <a:sym typeface="Arima Madurai"/>
            </a:endParaRPr>
          </a:p>
        </p:txBody>
      </p:sp>
      <p:grpSp>
        <p:nvGrpSpPr>
          <p:cNvPr id="4099" name="Google Shape;4099;p177"/>
          <p:cNvGrpSpPr/>
          <p:nvPr/>
        </p:nvGrpSpPr>
        <p:grpSpPr>
          <a:xfrm>
            <a:off x="10643101" y="1268685"/>
            <a:ext cx="1398899" cy="431924"/>
            <a:chOff x="3365625" y="629625"/>
            <a:chExt cx="408975" cy="126275"/>
          </a:xfrm>
        </p:grpSpPr>
        <p:sp>
          <p:nvSpPr>
            <p:cNvPr id="4100" name="Google Shape;4100;p177"/>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01" name="Google Shape;4101;p177"/>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pic>
        <p:nvPicPr>
          <p:cNvPr id="4102" name="Google Shape;4102;p177"/>
          <p:cNvPicPr preferRelativeResize="0"/>
          <p:nvPr/>
        </p:nvPicPr>
        <p:blipFill>
          <a:blip r:embed="rId3">
            <a:alphaModFix/>
          </a:blip>
          <a:stretch>
            <a:fillRect/>
          </a:stretch>
        </p:blipFill>
        <p:spPr>
          <a:xfrm>
            <a:off x="723900" y="1700603"/>
            <a:ext cx="2757250" cy="3439725"/>
          </a:xfrm>
          <a:prstGeom prst="rect">
            <a:avLst/>
          </a:prstGeom>
          <a:noFill/>
          <a:ln>
            <a:noFill/>
          </a:ln>
        </p:spPr>
      </p:pic>
      <p:sp>
        <p:nvSpPr>
          <p:cNvPr id="4103" name="Google Shape;4103;p177"/>
          <p:cNvSpPr txBox="1"/>
          <p:nvPr/>
        </p:nvSpPr>
        <p:spPr>
          <a:xfrm>
            <a:off x="723897" y="521592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Nguyễn Nhật Ánh</a:t>
            </a:r>
            <a:endParaRPr sz="2400" b="1" i="0" u="none" strike="noStrike" cap="none">
              <a:solidFill>
                <a:srgbClr val="14CD68"/>
              </a:solidFill>
              <a:latin typeface="Arima Madurai"/>
              <a:ea typeface="Arima Madurai"/>
              <a:cs typeface="Arima Madurai"/>
              <a:sym typeface="Arima Madurai"/>
            </a:endParaRPr>
          </a:p>
        </p:txBody>
      </p:sp>
      <p:pic>
        <p:nvPicPr>
          <p:cNvPr id="4104" name="Google Shape;4104;p177"/>
          <p:cNvPicPr preferRelativeResize="0"/>
          <p:nvPr/>
        </p:nvPicPr>
        <p:blipFill>
          <a:blip r:embed="rId4">
            <a:alphaModFix/>
          </a:blip>
          <a:stretch>
            <a:fillRect/>
          </a:stretch>
        </p:blipFill>
        <p:spPr>
          <a:xfrm>
            <a:off x="7737925" y="1751925"/>
            <a:ext cx="2848024" cy="1833676"/>
          </a:xfrm>
          <a:prstGeom prst="rect">
            <a:avLst/>
          </a:prstGeom>
          <a:noFill/>
          <a:ln>
            <a:noFill/>
          </a:ln>
        </p:spPr>
      </p:pic>
      <p:pic>
        <p:nvPicPr>
          <p:cNvPr id="4105" name="Google Shape;4105;p177"/>
          <p:cNvPicPr preferRelativeResize="0"/>
          <p:nvPr/>
        </p:nvPicPr>
        <p:blipFill>
          <a:blip r:embed="rId5">
            <a:alphaModFix/>
          </a:blip>
          <a:stretch>
            <a:fillRect/>
          </a:stretch>
        </p:blipFill>
        <p:spPr>
          <a:xfrm>
            <a:off x="3961752" y="1700601"/>
            <a:ext cx="3295575" cy="1885000"/>
          </a:xfrm>
          <a:prstGeom prst="rect">
            <a:avLst/>
          </a:prstGeom>
          <a:noFill/>
          <a:ln>
            <a:noFill/>
          </a:ln>
        </p:spPr>
      </p:pic>
      <p:pic>
        <p:nvPicPr>
          <p:cNvPr id="4106" name="Google Shape;4106;p177"/>
          <p:cNvPicPr preferRelativeResize="0"/>
          <p:nvPr/>
        </p:nvPicPr>
        <p:blipFill rotWithShape="1">
          <a:blip r:embed="rId6">
            <a:alphaModFix/>
          </a:blip>
          <a:srcRect l="11638" t="9742" r="32542" b="2722"/>
          <a:stretch/>
        </p:blipFill>
        <p:spPr>
          <a:xfrm>
            <a:off x="4137088" y="3780550"/>
            <a:ext cx="2944901" cy="2597725"/>
          </a:xfrm>
          <a:prstGeom prst="rect">
            <a:avLst/>
          </a:prstGeom>
          <a:noFill/>
          <a:ln>
            <a:noFill/>
          </a:ln>
        </p:spPr>
      </p:pic>
      <p:pic>
        <p:nvPicPr>
          <p:cNvPr id="4107" name="Google Shape;4107;p177"/>
          <p:cNvPicPr preferRelativeResize="0"/>
          <p:nvPr/>
        </p:nvPicPr>
        <p:blipFill>
          <a:blip r:embed="rId7">
            <a:alphaModFix/>
          </a:blip>
          <a:stretch>
            <a:fillRect/>
          </a:stretch>
        </p:blipFill>
        <p:spPr>
          <a:xfrm>
            <a:off x="7737925" y="3753275"/>
            <a:ext cx="2944901" cy="24821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11"/>
        <p:cNvGrpSpPr/>
        <p:nvPr/>
      </p:nvGrpSpPr>
      <p:grpSpPr>
        <a:xfrm>
          <a:off x="0" y="0"/>
          <a:ext cx="0" cy="0"/>
          <a:chOff x="0" y="0"/>
          <a:chExt cx="0" cy="0"/>
        </a:xfrm>
      </p:grpSpPr>
      <p:grpSp>
        <p:nvGrpSpPr>
          <p:cNvPr id="4112" name="Google Shape;4112;p178"/>
          <p:cNvGrpSpPr/>
          <p:nvPr/>
        </p:nvGrpSpPr>
        <p:grpSpPr>
          <a:xfrm>
            <a:off x="10643101" y="1268685"/>
            <a:ext cx="1398899" cy="431924"/>
            <a:chOff x="3365625" y="629625"/>
            <a:chExt cx="408975" cy="126275"/>
          </a:xfrm>
        </p:grpSpPr>
        <p:sp>
          <p:nvSpPr>
            <p:cNvPr id="4113" name="Google Shape;4113;p178"/>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14" name="Google Shape;4114;p178"/>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15" name="Google Shape;4115;p178"/>
          <p:cNvSpPr txBox="1"/>
          <p:nvPr/>
        </p:nvSpPr>
        <p:spPr>
          <a:xfrm>
            <a:off x="723897" y="521592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Tô Hoài</a:t>
            </a:r>
            <a:endParaRPr sz="2400" b="1" i="0" u="none" strike="noStrike" cap="none">
              <a:solidFill>
                <a:srgbClr val="14CD68"/>
              </a:solidFill>
              <a:latin typeface="Arima Madurai"/>
              <a:ea typeface="Arima Madurai"/>
              <a:cs typeface="Arima Madurai"/>
              <a:sym typeface="Arima Madurai"/>
            </a:endParaRPr>
          </a:p>
        </p:txBody>
      </p:sp>
      <p:pic>
        <p:nvPicPr>
          <p:cNvPr id="4116" name="Google Shape;4116;p178"/>
          <p:cNvPicPr preferRelativeResize="0"/>
          <p:nvPr/>
        </p:nvPicPr>
        <p:blipFill>
          <a:blip r:embed="rId3">
            <a:alphaModFix/>
          </a:blip>
          <a:stretch>
            <a:fillRect/>
          </a:stretch>
        </p:blipFill>
        <p:spPr>
          <a:xfrm>
            <a:off x="723900" y="1985400"/>
            <a:ext cx="2524250" cy="2874725"/>
          </a:xfrm>
          <a:prstGeom prst="rect">
            <a:avLst/>
          </a:prstGeom>
          <a:noFill/>
          <a:ln>
            <a:noFill/>
          </a:ln>
        </p:spPr>
      </p:pic>
      <p:pic>
        <p:nvPicPr>
          <p:cNvPr id="4117" name="Google Shape;4117;p178"/>
          <p:cNvPicPr preferRelativeResize="0"/>
          <p:nvPr/>
        </p:nvPicPr>
        <p:blipFill>
          <a:blip r:embed="rId4">
            <a:alphaModFix/>
          </a:blip>
          <a:stretch>
            <a:fillRect/>
          </a:stretch>
        </p:blipFill>
        <p:spPr>
          <a:xfrm>
            <a:off x="4216500" y="1700600"/>
            <a:ext cx="4136900" cy="4239524"/>
          </a:xfrm>
          <a:prstGeom prst="rect">
            <a:avLst/>
          </a:prstGeom>
          <a:noFill/>
          <a:ln>
            <a:noFill/>
          </a:ln>
        </p:spPr>
      </p:pic>
      <p:sp>
        <p:nvSpPr>
          <p:cNvPr id="4118" name="Google Shape;4118;p178"/>
          <p:cNvSpPr txBox="1">
            <a:spLocks noGrp="1"/>
          </p:cNvSpPr>
          <p:nvPr>
            <p:ph type="title"/>
          </p:nvPr>
        </p:nvSpPr>
        <p:spPr>
          <a:xfrm>
            <a:off x="960000" y="543800"/>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b="1">
                <a:solidFill>
                  <a:schemeClr val="accent5"/>
                </a:solidFill>
                <a:latin typeface="Arima Madurai"/>
                <a:ea typeface="Arima Madurai"/>
                <a:cs typeface="Arima Madurai"/>
                <a:sym typeface="Arima Madurai"/>
              </a:rPr>
              <a:t>Những tác phẩm văn học dành cho thiếu nhi</a:t>
            </a:r>
            <a:endParaRPr b="1">
              <a:solidFill>
                <a:schemeClr val="accent5"/>
              </a:solidFill>
              <a:latin typeface="Arima Madurai"/>
              <a:ea typeface="Arima Madurai"/>
              <a:cs typeface="Arima Madurai"/>
              <a:sym typeface="Arima Madurai"/>
            </a:endParaRPr>
          </a:p>
        </p:txBody>
      </p:sp>
      <p:pic>
        <p:nvPicPr>
          <p:cNvPr id="4119" name="Google Shape;4119;p178"/>
          <p:cNvPicPr preferRelativeResize="0"/>
          <p:nvPr/>
        </p:nvPicPr>
        <p:blipFill>
          <a:blip r:embed="rId5">
            <a:alphaModFix/>
          </a:blip>
          <a:stretch>
            <a:fillRect/>
          </a:stretch>
        </p:blipFill>
        <p:spPr>
          <a:xfrm>
            <a:off x="8606825" y="1929412"/>
            <a:ext cx="2296400" cy="310712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123"/>
        <p:cNvGrpSpPr/>
        <p:nvPr/>
      </p:nvGrpSpPr>
      <p:grpSpPr>
        <a:xfrm>
          <a:off x="0" y="0"/>
          <a:ext cx="0" cy="0"/>
          <a:chOff x="0" y="0"/>
          <a:chExt cx="0" cy="0"/>
        </a:xfrm>
      </p:grpSpPr>
      <p:grpSp>
        <p:nvGrpSpPr>
          <p:cNvPr id="4124" name="Google Shape;4124;p179"/>
          <p:cNvGrpSpPr/>
          <p:nvPr/>
        </p:nvGrpSpPr>
        <p:grpSpPr>
          <a:xfrm>
            <a:off x="10643101" y="1268685"/>
            <a:ext cx="1398899" cy="431924"/>
            <a:chOff x="3365625" y="629625"/>
            <a:chExt cx="408975" cy="126275"/>
          </a:xfrm>
        </p:grpSpPr>
        <p:sp>
          <p:nvSpPr>
            <p:cNvPr id="4125" name="Google Shape;4125;p179"/>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26" name="Google Shape;4126;p179"/>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27" name="Google Shape;4127;p179"/>
          <p:cNvSpPr txBox="1"/>
          <p:nvPr/>
        </p:nvSpPr>
        <p:spPr>
          <a:xfrm>
            <a:off x="723897" y="521592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Vũ Tú Nam</a:t>
            </a:r>
            <a:endParaRPr sz="2400" b="1" i="0" u="none" strike="noStrike" cap="none">
              <a:solidFill>
                <a:srgbClr val="14CD68"/>
              </a:solidFill>
              <a:latin typeface="Arima Madurai"/>
              <a:ea typeface="Arima Madurai"/>
              <a:cs typeface="Arima Madurai"/>
              <a:sym typeface="Arima Madurai"/>
            </a:endParaRPr>
          </a:p>
        </p:txBody>
      </p:sp>
      <p:pic>
        <p:nvPicPr>
          <p:cNvPr id="4128" name="Google Shape;4128;p179"/>
          <p:cNvPicPr preferRelativeResize="0"/>
          <p:nvPr/>
        </p:nvPicPr>
        <p:blipFill>
          <a:blip r:embed="rId3">
            <a:alphaModFix/>
          </a:blip>
          <a:stretch>
            <a:fillRect/>
          </a:stretch>
        </p:blipFill>
        <p:spPr>
          <a:xfrm>
            <a:off x="723900" y="1774550"/>
            <a:ext cx="2867813" cy="3441375"/>
          </a:xfrm>
          <a:prstGeom prst="rect">
            <a:avLst/>
          </a:prstGeom>
          <a:noFill/>
          <a:ln>
            <a:noFill/>
          </a:ln>
        </p:spPr>
      </p:pic>
      <p:pic>
        <p:nvPicPr>
          <p:cNvPr id="4129" name="Google Shape;4129;p179"/>
          <p:cNvPicPr preferRelativeResize="0"/>
          <p:nvPr/>
        </p:nvPicPr>
        <p:blipFill>
          <a:blip r:embed="rId4">
            <a:alphaModFix/>
          </a:blip>
          <a:stretch>
            <a:fillRect/>
          </a:stretch>
        </p:blipFill>
        <p:spPr>
          <a:xfrm>
            <a:off x="4206341" y="1774539"/>
            <a:ext cx="6147800" cy="3831575"/>
          </a:xfrm>
          <a:prstGeom prst="rect">
            <a:avLst/>
          </a:prstGeom>
          <a:noFill/>
          <a:ln>
            <a:noFill/>
          </a:ln>
        </p:spPr>
      </p:pic>
      <p:sp>
        <p:nvSpPr>
          <p:cNvPr id="4130" name="Google Shape;4130;p179"/>
          <p:cNvSpPr txBox="1">
            <a:spLocks noGrp="1"/>
          </p:cNvSpPr>
          <p:nvPr>
            <p:ph type="title"/>
          </p:nvPr>
        </p:nvSpPr>
        <p:spPr>
          <a:xfrm>
            <a:off x="960000" y="543800"/>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b="1">
                <a:solidFill>
                  <a:schemeClr val="accent5"/>
                </a:solidFill>
                <a:latin typeface="Arima Madurai"/>
                <a:ea typeface="Arima Madurai"/>
                <a:cs typeface="Arima Madurai"/>
                <a:sym typeface="Arima Madurai"/>
              </a:rPr>
              <a:t>Những tác phẩm văn học dành cho thiếu nhi</a:t>
            </a:r>
            <a:endParaRPr b="1">
              <a:solidFill>
                <a:schemeClr val="accent5"/>
              </a:solidFill>
              <a:latin typeface="Arima Madurai"/>
              <a:ea typeface="Arima Madurai"/>
              <a:cs typeface="Arima Madurai"/>
              <a:sym typeface="Arima Madura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134"/>
        <p:cNvGrpSpPr/>
        <p:nvPr/>
      </p:nvGrpSpPr>
      <p:grpSpPr>
        <a:xfrm>
          <a:off x="0" y="0"/>
          <a:ext cx="0" cy="0"/>
          <a:chOff x="0" y="0"/>
          <a:chExt cx="0" cy="0"/>
        </a:xfrm>
      </p:grpSpPr>
      <p:grpSp>
        <p:nvGrpSpPr>
          <p:cNvPr id="4135" name="Google Shape;4135;p180"/>
          <p:cNvGrpSpPr/>
          <p:nvPr/>
        </p:nvGrpSpPr>
        <p:grpSpPr>
          <a:xfrm>
            <a:off x="10643101" y="1268685"/>
            <a:ext cx="1398899" cy="431924"/>
            <a:chOff x="3365625" y="629625"/>
            <a:chExt cx="408975" cy="126275"/>
          </a:xfrm>
        </p:grpSpPr>
        <p:sp>
          <p:nvSpPr>
            <p:cNvPr id="4136" name="Google Shape;4136;p180"/>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37" name="Google Shape;4137;p180"/>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38" name="Google Shape;4138;p180"/>
          <p:cNvSpPr txBox="1"/>
          <p:nvPr/>
        </p:nvSpPr>
        <p:spPr>
          <a:xfrm>
            <a:off x="830472" y="52908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Võ Quảng</a:t>
            </a:r>
            <a:endParaRPr sz="2400" b="1" i="0" u="none" strike="noStrike" cap="none">
              <a:solidFill>
                <a:srgbClr val="14CD68"/>
              </a:solidFill>
              <a:latin typeface="Arima Madurai"/>
              <a:ea typeface="Arima Madurai"/>
              <a:cs typeface="Arima Madurai"/>
              <a:sym typeface="Arima Madurai"/>
            </a:endParaRPr>
          </a:p>
        </p:txBody>
      </p:sp>
      <p:sp>
        <p:nvSpPr>
          <p:cNvPr id="4139" name="Google Shape;4139;p180"/>
          <p:cNvSpPr txBox="1">
            <a:spLocks noGrp="1"/>
          </p:cNvSpPr>
          <p:nvPr>
            <p:ph type="title"/>
          </p:nvPr>
        </p:nvSpPr>
        <p:spPr>
          <a:xfrm>
            <a:off x="960000" y="543800"/>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b="1">
                <a:solidFill>
                  <a:schemeClr val="accent5"/>
                </a:solidFill>
                <a:latin typeface="Arima Madurai"/>
                <a:ea typeface="Arima Madurai"/>
                <a:cs typeface="Arima Madurai"/>
                <a:sym typeface="Arima Madurai"/>
              </a:rPr>
              <a:t>Những tác phẩm văn học dành cho thiếu nhi</a:t>
            </a:r>
            <a:endParaRPr b="1">
              <a:solidFill>
                <a:schemeClr val="accent5"/>
              </a:solidFill>
              <a:latin typeface="Arima Madurai"/>
              <a:ea typeface="Arima Madurai"/>
              <a:cs typeface="Arima Madurai"/>
              <a:sym typeface="Arima Madurai"/>
            </a:endParaRPr>
          </a:p>
        </p:txBody>
      </p:sp>
      <p:pic>
        <p:nvPicPr>
          <p:cNvPr id="4140" name="Google Shape;4140;p180"/>
          <p:cNvPicPr preferRelativeResize="0"/>
          <p:nvPr/>
        </p:nvPicPr>
        <p:blipFill>
          <a:blip r:embed="rId3">
            <a:alphaModFix/>
          </a:blip>
          <a:stretch>
            <a:fillRect/>
          </a:stretch>
        </p:blipFill>
        <p:spPr>
          <a:xfrm>
            <a:off x="3773000" y="2471425"/>
            <a:ext cx="3852800" cy="2325025"/>
          </a:xfrm>
          <a:prstGeom prst="rect">
            <a:avLst/>
          </a:prstGeom>
          <a:noFill/>
          <a:ln>
            <a:noFill/>
          </a:ln>
        </p:spPr>
      </p:pic>
      <p:pic>
        <p:nvPicPr>
          <p:cNvPr id="4141" name="Google Shape;4141;p180"/>
          <p:cNvPicPr preferRelativeResize="0"/>
          <p:nvPr/>
        </p:nvPicPr>
        <p:blipFill>
          <a:blip r:embed="rId4">
            <a:alphaModFix/>
          </a:blip>
          <a:stretch>
            <a:fillRect/>
          </a:stretch>
        </p:blipFill>
        <p:spPr>
          <a:xfrm>
            <a:off x="830475" y="2049475"/>
            <a:ext cx="2544150" cy="3168925"/>
          </a:xfrm>
          <a:prstGeom prst="rect">
            <a:avLst/>
          </a:prstGeom>
          <a:noFill/>
          <a:ln>
            <a:noFill/>
          </a:ln>
        </p:spPr>
      </p:pic>
      <p:pic>
        <p:nvPicPr>
          <p:cNvPr id="4142" name="Google Shape;4142;p180"/>
          <p:cNvPicPr preferRelativeResize="0"/>
          <p:nvPr/>
        </p:nvPicPr>
        <p:blipFill>
          <a:blip r:embed="rId5">
            <a:alphaModFix/>
          </a:blip>
          <a:stretch>
            <a:fillRect/>
          </a:stretch>
        </p:blipFill>
        <p:spPr>
          <a:xfrm>
            <a:off x="7892700" y="2325500"/>
            <a:ext cx="3677676" cy="25511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146"/>
        <p:cNvGrpSpPr/>
        <p:nvPr/>
      </p:nvGrpSpPr>
      <p:grpSpPr>
        <a:xfrm>
          <a:off x="0" y="0"/>
          <a:ext cx="0" cy="0"/>
          <a:chOff x="0" y="0"/>
          <a:chExt cx="0" cy="0"/>
        </a:xfrm>
      </p:grpSpPr>
      <p:grpSp>
        <p:nvGrpSpPr>
          <p:cNvPr id="4147" name="Google Shape;4147;p181"/>
          <p:cNvGrpSpPr/>
          <p:nvPr/>
        </p:nvGrpSpPr>
        <p:grpSpPr>
          <a:xfrm>
            <a:off x="10643101" y="1268685"/>
            <a:ext cx="1398899" cy="431924"/>
            <a:chOff x="3365625" y="629625"/>
            <a:chExt cx="408975" cy="126275"/>
          </a:xfrm>
        </p:grpSpPr>
        <p:sp>
          <p:nvSpPr>
            <p:cNvPr id="4148" name="Google Shape;4148;p181"/>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49" name="Google Shape;4149;p181"/>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50" name="Google Shape;4150;p181"/>
          <p:cNvSpPr txBox="1"/>
          <p:nvPr/>
        </p:nvSpPr>
        <p:spPr>
          <a:xfrm>
            <a:off x="830472" y="52908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Trần Đăng Khoa</a:t>
            </a:r>
            <a:endParaRPr sz="2400" b="1" i="0" u="none" strike="noStrike" cap="none">
              <a:solidFill>
                <a:srgbClr val="14CD68"/>
              </a:solidFill>
              <a:latin typeface="Arima Madurai"/>
              <a:ea typeface="Arima Madurai"/>
              <a:cs typeface="Arima Madurai"/>
              <a:sym typeface="Arima Madurai"/>
            </a:endParaRPr>
          </a:p>
        </p:txBody>
      </p:sp>
      <p:sp>
        <p:nvSpPr>
          <p:cNvPr id="4151" name="Google Shape;4151;p181"/>
          <p:cNvSpPr txBox="1">
            <a:spLocks noGrp="1"/>
          </p:cNvSpPr>
          <p:nvPr>
            <p:ph type="title"/>
          </p:nvPr>
        </p:nvSpPr>
        <p:spPr>
          <a:xfrm>
            <a:off x="960000" y="543800"/>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b="1">
                <a:solidFill>
                  <a:schemeClr val="accent5"/>
                </a:solidFill>
                <a:latin typeface="Arima Madurai"/>
                <a:ea typeface="Arima Madurai"/>
                <a:cs typeface="Arima Madurai"/>
                <a:sym typeface="Arima Madurai"/>
              </a:rPr>
              <a:t>Những tác phẩm văn học dành cho thiếu nhi</a:t>
            </a:r>
            <a:endParaRPr b="1">
              <a:solidFill>
                <a:schemeClr val="accent5"/>
              </a:solidFill>
              <a:latin typeface="Arima Madurai"/>
              <a:ea typeface="Arima Madurai"/>
              <a:cs typeface="Arima Madurai"/>
              <a:sym typeface="Arima Madurai"/>
            </a:endParaRPr>
          </a:p>
        </p:txBody>
      </p:sp>
      <p:pic>
        <p:nvPicPr>
          <p:cNvPr id="4152" name="Google Shape;4152;p181"/>
          <p:cNvPicPr preferRelativeResize="0"/>
          <p:nvPr/>
        </p:nvPicPr>
        <p:blipFill>
          <a:blip r:embed="rId3">
            <a:alphaModFix/>
          </a:blip>
          <a:stretch>
            <a:fillRect/>
          </a:stretch>
        </p:blipFill>
        <p:spPr>
          <a:xfrm>
            <a:off x="978663" y="1946425"/>
            <a:ext cx="2460925" cy="3073100"/>
          </a:xfrm>
          <a:prstGeom prst="rect">
            <a:avLst/>
          </a:prstGeom>
          <a:noFill/>
          <a:ln>
            <a:noFill/>
          </a:ln>
        </p:spPr>
      </p:pic>
      <p:pic>
        <p:nvPicPr>
          <p:cNvPr id="4153" name="Google Shape;4153;p181"/>
          <p:cNvPicPr preferRelativeResize="0"/>
          <p:nvPr/>
        </p:nvPicPr>
        <p:blipFill>
          <a:blip r:embed="rId4">
            <a:alphaModFix/>
          </a:blip>
          <a:stretch>
            <a:fillRect/>
          </a:stretch>
        </p:blipFill>
        <p:spPr>
          <a:xfrm>
            <a:off x="4043800" y="2028161"/>
            <a:ext cx="2128400" cy="2801669"/>
          </a:xfrm>
          <a:prstGeom prst="rect">
            <a:avLst/>
          </a:prstGeom>
          <a:noFill/>
          <a:ln>
            <a:noFill/>
          </a:ln>
        </p:spPr>
      </p:pic>
      <p:pic>
        <p:nvPicPr>
          <p:cNvPr id="4154" name="Google Shape;4154;p181"/>
          <p:cNvPicPr preferRelativeResize="0"/>
          <p:nvPr/>
        </p:nvPicPr>
        <p:blipFill>
          <a:blip r:embed="rId5">
            <a:alphaModFix/>
          </a:blip>
          <a:stretch>
            <a:fillRect/>
          </a:stretch>
        </p:blipFill>
        <p:spPr>
          <a:xfrm>
            <a:off x="6434026" y="3264548"/>
            <a:ext cx="2198100" cy="2999500"/>
          </a:xfrm>
          <a:prstGeom prst="rect">
            <a:avLst/>
          </a:prstGeom>
          <a:noFill/>
          <a:ln>
            <a:noFill/>
          </a:ln>
        </p:spPr>
      </p:pic>
      <p:pic>
        <p:nvPicPr>
          <p:cNvPr id="4155" name="Google Shape;4155;p181"/>
          <p:cNvPicPr preferRelativeResize="0"/>
          <p:nvPr/>
        </p:nvPicPr>
        <p:blipFill>
          <a:blip r:embed="rId6">
            <a:alphaModFix/>
          </a:blip>
          <a:stretch>
            <a:fillRect/>
          </a:stretch>
        </p:blipFill>
        <p:spPr>
          <a:xfrm>
            <a:off x="9052326" y="2040373"/>
            <a:ext cx="2128406" cy="30731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159"/>
        <p:cNvGrpSpPr/>
        <p:nvPr/>
      </p:nvGrpSpPr>
      <p:grpSpPr>
        <a:xfrm>
          <a:off x="0" y="0"/>
          <a:ext cx="0" cy="0"/>
          <a:chOff x="0" y="0"/>
          <a:chExt cx="0" cy="0"/>
        </a:xfrm>
      </p:grpSpPr>
      <p:grpSp>
        <p:nvGrpSpPr>
          <p:cNvPr id="4160" name="Google Shape;4160;p182"/>
          <p:cNvGrpSpPr/>
          <p:nvPr/>
        </p:nvGrpSpPr>
        <p:grpSpPr>
          <a:xfrm>
            <a:off x="10643101" y="1268685"/>
            <a:ext cx="1398899" cy="431924"/>
            <a:chOff x="3365625" y="629625"/>
            <a:chExt cx="408975" cy="126275"/>
          </a:xfrm>
        </p:grpSpPr>
        <p:sp>
          <p:nvSpPr>
            <p:cNvPr id="4161" name="Google Shape;4161;p182"/>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62" name="Google Shape;4162;p182"/>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63" name="Google Shape;4163;p182"/>
          <p:cNvSpPr txBox="1"/>
          <p:nvPr/>
        </p:nvSpPr>
        <p:spPr>
          <a:xfrm>
            <a:off x="830472" y="52908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Xuân Quỳnh</a:t>
            </a:r>
            <a:endParaRPr sz="2400" b="1" i="0" u="none" strike="noStrike" cap="none">
              <a:solidFill>
                <a:srgbClr val="14CD68"/>
              </a:solidFill>
              <a:latin typeface="Arima Madurai"/>
              <a:ea typeface="Arima Madurai"/>
              <a:cs typeface="Arima Madurai"/>
              <a:sym typeface="Arima Madurai"/>
            </a:endParaRPr>
          </a:p>
        </p:txBody>
      </p:sp>
      <p:sp>
        <p:nvSpPr>
          <p:cNvPr id="4164" name="Google Shape;4164;p182"/>
          <p:cNvSpPr txBox="1">
            <a:spLocks noGrp="1"/>
          </p:cNvSpPr>
          <p:nvPr>
            <p:ph type="title"/>
          </p:nvPr>
        </p:nvSpPr>
        <p:spPr>
          <a:xfrm>
            <a:off x="960000" y="543800"/>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b="1">
                <a:solidFill>
                  <a:schemeClr val="accent5"/>
                </a:solidFill>
                <a:latin typeface="Arima Madurai"/>
                <a:ea typeface="Arima Madurai"/>
                <a:cs typeface="Arima Madurai"/>
                <a:sym typeface="Arima Madurai"/>
              </a:rPr>
              <a:t>Những tác phẩm văn học dành cho thiếu nhi</a:t>
            </a:r>
            <a:endParaRPr b="1">
              <a:solidFill>
                <a:schemeClr val="accent5"/>
              </a:solidFill>
              <a:latin typeface="Arima Madurai"/>
              <a:ea typeface="Arima Madurai"/>
              <a:cs typeface="Arima Madurai"/>
              <a:sym typeface="Arima Madurai"/>
            </a:endParaRPr>
          </a:p>
        </p:txBody>
      </p:sp>
      <p:pic>
        <p:nvPicPr>
          <p:cNvPr id="4165" name="Google Shape;4165;p182"/>
          <p:cNvPicPr preferRelativeResize="0"/>
          <p:nvPr/>
        </p:nvPicPr>
        <p:blipFill>
          <a:blip r:embed="rId3">
            <a:alphaModFix/>
          </a:blip>
          <a:stretch>
            <a:fillRect/>
          </a:stretch>
        </p:blipFill>
        <p:spPr>
          <a:xfrm>
            <a:off x="830475" y="1842913"/>
            <a:ext cx="2447478" cy="3280125"/>
          </a:xfrm>
          <a:prstGeom prst="rect">
            <a:avLst/>
          </a:prstGeom>
          <a:noFill/>
          <a:ln>
            <a:noFill/>
          </a:ln>
        </p:spPr>
      </p:pic>
      <p:pic>
        <p:nvPicPr>
          <p:cNvPr id="4166" name="Google Shape;4166;p182"/>
          <p:cNvPicPr preferRelativeResize="0"/>
          <p:nvPr/>
        </p:nvPicPr>
        <p:blipFill>
          <a:blip r:embed="rId4">
            <a:alphaModFix/>
          </a:blip>
          <a:stretch>
            <a:fillRect/>
          </a:stretch>
        </p:blipFill>
        <p:spPr>
          <a:xfrm>
            <a:off x="3740175" y="1853000"/>
            <a:ext cx="1836300" cy="2447325"/>
          </a:xfrm>
          <a:prstGeom prst="rect">
            <a:avLst/>
          </a:prstGeom>
          <a:noFill/>
          <a:ln>
            <a:noFill/>
          </a:ln>
        </p:spPr>
      </p:pic>
      <p:pic>
        <p:nvPicPr>
          <p:cNvPr id="4167" name="Google Shape;4167;p182"/>
          <p:cNvPicPr preferRelativeResize="0"/>
          <p:nvPr/>
        </p:nvPicPr>
        <p:blipFill rotWithShape="1">
          <a:blip r:embed="rId5">
            <a:alphaModFix/>
          </a:blip>
          <a:srcRect l="20475" r="21650"/>
          <a:stretch/>
        </p:blipFill>
        <p:spPr>
          <a:xfrm>
            <a:off x="8569675" y="3759858"/>
            <a:ext cx="2211050" cy="2447317"/>
          </a:xfrm>
          <a:prstGeom prst="rect">
            <a:avLst/>
          </a:prstGeom>
          <a:noFill/>
          <a:ln>
            <a:noFill/>
          </a:ln>
        </p:spPr>
      </p:pic>
      <p:pic>
        <p:nvPicPr>
          <p:cNvPr id="4168" name="Google Shape;4168;p182"/>
          <p:cNvPicPr preferRelativeResize="0"/>
          <p:nvPr/>
        </p:nvPicPr>
        <p:blipFill>
          <a:blip r:embed="rId6">
            <a:alphaModFix/>
          </a:blip>
          <a:stretch>
            <a:fillRect/>
          </a:stretch>
        </p:blipFill>
        <p:spPr>
          <a:xfrm>
            <a:off x="5812375" y="2598075"/>
            <a:ext cx="2757300" cy="27573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172"/>
        <p:cNvGrpSpPr/>
        <p:nvPr/>
      </p:nvGrpSpPr>
      <p:grpSpPr>
        <a:xfrm>
          <a:off x="0" y="0"/>
          <a:ext cx="0" cy="0"/>
          <a:chOff x="0" y="0"/>
          <a:chExt cx="0" cy="0"/>
        </a:xfrm>
      </p:grpSpPr>
      <p:grpSp>
        <p:nvGrpSpPr>
          <p:cNvPr id="4173" name="Google Shape;4173;p183"/>
          <p:cNvGrpSpPr/>
          <p:nvPr/>
        </p:nvGrpSpPr>
        <p:grpSpPr>
          <a:xfrm>
            <a:off x="10643101" y="1268685"/>
            <a:ext cx="1398899" cy="431924"/>
            <a:chOff x="3365625" y="629625"/>
            <a:chExt cx="408975" cy="126275"/>
          </a:xfrm>
        </p:grpSpPr>
        <p:sp>
          <p:nvSpPr>
            <p:cNvPr id="4174" name="Google Shape;4174;p183"/>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75" name="Google Shape;4175;p183"/>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76" name="Google Shape;4176;p183"/>
          <p:cNvSpPr txBox="1"/>
          <p:nvPr/>
        </p:nvSpPr>
        <p:spPr>
          <a:xfrm>
            <a:off x="374572" y="52908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An-đéc-xen</a:t>
            </a:r>
            <a:endParaRPr sz="2400" b="1" i="0" u="none" strike="noStrike" cap="none">
              <a:solidFill>
                <a:srgbClr val="14CD68"/>
              </a:solidFill>
              <a:latin typeface="Arima Madurai"/>
              <a:ea typeface="Arima Madurai"/>
              <a:cs typeface="Arima Madurai"/>
              <a:sym typeface="Arima Madurai"/>
            </a:endParaRPr>
          </a:p>
        </p:txBody>
      </p:sp>
      <p:sp>
        <p:nvSpPr>
          <p:cNvPr id="4177" name="Google Shape;4177;p183"/>
          <p:cNvSpPr txBox="1">
            <a:spLocks noGrp="1"/>
          </p:cNvSpPr>
          <p:nvPr>
            <p:ph type="title"/>
          </p:nvPr>
        </p:nvSpPr>
        <p:spPr>
          <a:xfrm>
            <a:off x="960000" y="543800"/>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b="1">
                <a:solidFill>
                  <a:schemeClr val="accent5"/>
                </a:solidFill>
                <a:latin typeface="Arima Madurai"/>
                <a:ea typeface="Arima Madurai"/>
                <a:cs typeface="Arima Madurai"/>
                <a:sym typeface="Arima Madurai"/>
              </a:rPr>
              <a:t>Những tác phẩm văn học dành cho thiếu nhi</a:t>
            </a:r>
            <a:endParaRPr b="1">
              <a:solidFill>
                <a:schemeClr val="accent5"/>
              </a:solidFill>
              <a:latin typeface="Arima Madurai"/>
              <a:ea typeface="Arima Madurai"/>
              <a:cs typeface="Arima Madurai"/>
              <a:sym typeface="Arima Madurai"/>
            </a:endParaRPr>
          </a:p>
        </p:txBody>
      </p:sp>
      <p:pic>
        <p:nvPicPr>
          <p:cNvPr id="4178" name="Google Shape;4178;p183"/>
          <p:cNvPicPr preferRelativeResize="0"/>
          <p:nvPr/>
        </p:nvPicPr>
        <p:blipFill>
          <a:blip r:embed="rId3">
            <a:alphaModFix/>
          </a:blip>
          <a:stretch>
            <a:fillRect/>
          </a:stretch>
        </p:blipFill>
        <p:spPr>
          <a:xfrm>
            <a:off x="579900" y="1803250"/>
            <a:ext cx="2211050" cy="3081675"/>
          </a:xfrm>
          <a:prstGeom prst="rect">
            <a:avLst/>
          </a:prstGeom>
          <a:noFill/>
          <a:ln>
            <a:noFill/>
          </a:ln>
        </p:spPr>
      </p:pic>
      <p:pic>
        <p:nvPicPr>
          <p:cNvPr id="4179" name="Google Shape;4179;p183"/>
          <p:cNvPicPr preferRelativeResize="0"/>
          <p:nvPr/>
        </p:nvPicPr>
        <p:blipFill>
          <a:blip r:embed="rId4">
            <a:alphaModFix/>
          </a:blip>
          <a:stretch>
            <a:fillRect/>
          </a:stretch>
        </p:blipFill>
        <p:spPr>
          <a:xfrm>
            <a:off x="3131875" y="1853000"/>
            <a:ext cx="2676301" cy="3081651"/>
          </a:xfrm>
          <a:prstGeom prst="rect">
            <a:avLst/>
          </a:prstGeom>
          <a:noFill/>
          <a:ln>
            <a:noFill/>
          </a:ln>
        </p:spPr>
      </p:pic>
      <p:sp>
        <p:nvSpPr>
          <p:cNvPr id="4180" name="Google Shape;4180;p183"/>
          <p:cNvSpPr txBox="1"/>
          <p:nvPr/>
        </p:nvSpPr>
        <p:spPr>
          <a:xfrm>
            <a:off x="3548572" y="5390350"/>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E.A-mi-xi</a:t>
            </a:r>
            <a:endParaRPr sz="2400" b="1" i="0" u="none" strike="noStrike" cap="none">
              <a:solidFill>
                <a:srgbClr val="14CD68"/>
              </a:solidFill>
              <a:latin typeface="Arima Madurai"/>
              <a:ea typeface="Arima Madurai"/>
              <a:cs typeface="Arima Madurai"/>
              <a:sym typeface="Arima Madurai"/>
            </a:endParaRPr>
          </a:p>
        </p:txBody>
      </p:sp>
      <p:pic>
        <p:nvPicPr>
          <p:cNvPr id="4181" name="Google Shape;4181;p183"/>
          <p:cNvPicPr preferRelativeResize="0"/>
          <p:nvPr/>
        </p:nvPicPr>
        <p:blipFill>
          <a:blip r:embed="rId5">
            <a:alphaModFix/>
          </a:blip>
          <a:stretch>
            <a:fillRect/>
          </a:stretch>
        </p:blipFill>
        <p:spPr>
          <a:xfrm>
            <a:off x="6001075" y="1853000"/>
            <a:ext cx="2550300" cy="3081651"/>
          </a:xfrm>
          <a:prstGeom prst="rect">
            <a:avLst/>
          </a:prstGeom>
          <a:noFill/>
          <a:ln>
            <a:noFill/>
          </a:ln>
        </p:spPr>
      </p:pic>
      <p:sp>
        <p:nvSpPr>
          <p:cNvPr id="4182" name="Google Shape;4182;p183"/>
          <p:cNvSpPr txBox="1"/>
          <p:nvPr/>
        </p:nvSpPr>
        <p:spPr>
          <a:xfrm>
            <a:off x="5960572" y="52908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H.Ma-lốt</a:t>
            </a:r>
            <a:endParaRPr sz="2400" b="1" i="0" u="none" strike="noStrike" cap="none">
              <a:solidFill>
                <a:srgbClr val="14CD68"/>
              </a:solidFill>
              <a:latin typeface="Arima Madurai"/>
              <a:ea typeface="Arima Madurai"/>
              <a:cs typeface="Arima Madurai"/>
              <a:sym typeface="Arima Madurai"/>
            </a:endParaRPr>
          </a:p>
        </p:txBody>
      </p:sp>
      <p:pic>
        <p:nvPicPr>
          <p:cNvPr id="4183" name="Google Shape;4183;p183"/>
          <p:cNvPicPr preferRelativeResize="0"/>
          <p:nvPr/>
        </p:nvPicPr>
        <p:blipFill>
          <a:blip r:embed="rId6">
            <a:alphaModFix/>
          </a:blip>
          <a:stretch>
            <a:fillRect/>
          </a:stretch>
        </p:blipFill>
        <p:spPr>
          <a:xfrm>
            <a:off x="8903950" y="1853000"/>
            <a:ext cx="2310348" cy="3081649"/>
          </a:xfrm>
          <a:prstGeom prst="rect">
            <a:avLst/>
          </a:prstGeom>
          <a:noFill/>
          <a:ln>
            <a:noFill/>
          </a:ln>
        </p:spPr>
      </p:pic>
      <p:sp>
        <p:nvSpPr>
          <p:cNvPr id="4184" name="Google Shape;4184;p183"/>
          <p:cNvSpPr txBox="1"/>
          <p:nvPr/>
        </p:nvSpPr>
        <p:spPr>
          <a:xfrm>
            <a:off x="8551372" y="54432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Kuroyanagi</a:t>
            </a:r>
            <a:endParaRPr sz="2400" b="1" i="0" u="none" strike="noStrike" cap="none">
              <a:solidFill>
                <a:srgbClr val="14CD68"/>
              </a:solidFill>
              <a:latin typeface="Arima Madurai"/>
              <a:ea typeface="Arima Madurai"/>
              <a:cs typeface="Arima Madurai"/>
              <a:sym typeface="Arima Madura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94"/>
        <p:cNvGrpSpPr/>
        <p:nvPr/>
      </p:nvGrpSpPr>
      <p:grpSpPr>
        <a:xfrm>
          <a:off x="0" y="0"/>
          <a:ext cx="0" cy="0"/>
          <a:chOff x="0" y="0"/>
          <a:chExt cx="0" cy="0"/>
        </a:xfrm>
      </p:grpSpPr>
      <p:sp>
        <p:nvSpPr>
          <p:cNvPr id="3395" name="Google Shape;3395;p139"/>
          <p:cNvSpPr/>
          <p:nvPr/>
        </p:nvSpPr>
        <p:spPr>
          <a:xfrm>
            <a:off x="2383971" y="1423875"/>
            <a:ext cx="7266300" cy="652200"/>
          </a:xfrm>
          <a:prstGeom prst="rect">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al"/>
              <a:ea typeface="Arial"/>
              <a:cs typeface="Arial"/>
              <a:sym typeface="Arial"/>
            </a:endParaRPr>
          </a:p>
        </p:txBody>
      </p:sp>
      <p:sp>
        <p:nvSpPr>
          <p:cNvPr id="3396" name="Google Shape;3396;p139"/>
          <p:cNvSpPr txBox="1"/>
          <p:nvPr/>
        </p:nvSpPr>
        <p:spPr>
          <a:xfrm>
            <a:off x="1749425" y="1313180"/>
            <a:ext cx="8620760" cy="873125"/>
          </a:xfrm>
          <a:prstGeom prst="rect">
            <a:avLst/>
          </a:prstGeom>
          <a:noFill/>
          <a:ln>
            <a:noFill/>
          </a:ln>
        </p:spPr>
        <p:txBody>
          <a:bodyPr spcFirstLastPara="1" wrap="square" lIns="102950" tIns="0" rIns="102950" bIns="0" anchor="ctr" anchorCtr="0">
            <a:noAutofit/>
          </a:bodyPr>
          <a:lstStyle/>
          <a:p>
            <a:pPr marL="0" marR="0" lvl="0" indent="0" algn="ctr" rtl="0">
              <a:lnSpc>
                <a:spcPct val="100000"/>
              </a:lnSpc>
              <a:spcBef>
                <a:spcPts val="0"/>
              </a:spcBef>
              <a:spcAft>
                <a:spcPts val="0"/>
              </a:spcAft>
              <a:buClr>
                <a:srgbClr val="0000FF"/>
              </a:buClr>
              <a:buSzPts val="4000"/>
              <a:buFont typeface="Arial"/>
              <a:buNone/>
            </a:pPr>
            <a:r>
              <a:rPr lang="en-US" sz="4000" b="1" i="0" u="none" strike="noStrike" cap="none">
                <a:solidFill>
                  <a:srgbClr val="0000FF"/>
                </a:solidFill>
                <a:latin typeface="Arima Madurai"/>
                <a:ea typeface="Arima Madurai"/>
                <a:cs typeface="Arima Madurai"/>
                <a:sym typeface="Arima Madurai"/>
              </a:rPr>
              <a:t>1</a:t>
            </a:r>
            <a:r>
              <a:rPr lang="en-US" sz="3600" b="1" i="0" u="none" strike="noStrike" cap="none">
                <a:solidFill>
                  <a:srgbClr val="0000FF"/>
                </a:solidFill>
                <a:latin typeface="Arima Madurai"/>
                <a:ea typeface="Arima Madurai"/>
                <a:cs typeface="Arima Madurai"/>
                <a:sym typeface="Arima Madurai"/>
              </a:rPr>
              <a:t>. Lưu ý đối với ngữ liệu đọc hiểu</a:t>
            </a:r>
            <a:endParaRPr sz="3600" b="1" i="0" u="none" strike="noStrike" cap="none">
              <a:solidFill>
                <a:srgbClr val="0000FF"/>
              </a:solidFill>
              <a:latin typeface="Arima Madurai"/>
              <a:ea typeface="Arima Madurai"/>
              <a:cs typeface="Arima Madurai"/>
              <a:sym typeface="Arima Madurai"/>
            </a:endParaRPr>
          </a:p>
        </p:txBody>
      </p:sp>
      <p:sp>
        <p:nvSpPr>
          <p:cNvPr id="3397" name="Google Shape;3397;p139"/>
          <p:cNvSpPr txBox="1"/>
          <p:nvPr/>
        </p:nvSpPr>
        <p:spPr>
          <a:xfrm>
            <a:off x="152400" y="3397250"/>
            <a:ext cx="2078400" cy="4821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rgbClr val="3F6B3C"/>
                </a:solidFill>
                <a:latin typeface="Lobster"/>
                <a:ea typeface="Lobster"/>
                <a:cs typeface="Lobster"/>
                <a:sym typeface="Lobster"/>
              </a:rPr>
              <a:t>Thể loại</a:t>
            </a:r>
            <a:endParaRPr sz="3200" b="0" i="0" u="none" strike="noStrike" cap="none">
              <a:solidFill>
                <a:srgbClr val="3F6B3C"/>
              </a:solidFill>
              <a:latin typeface="Lobster"/>
              <a:ea typeface="Lobster"/>
              <a:cs typeface="Lobster"/>
              <a:sym typeface="Lobster"/>
            </a:endParaRPr>
          </a:p>
        </p:txBody>
      </p:sp>
      <p:grpSp>
        <p:nvGrpSpPr>
          <p:cNvPr id="3398" name="Google Shape;3398;p139"/>
          <p:cNvGrpSpPr/>
          <p:nvPr/>
        </p:nvGrpSpPr>
        <p:grpSpPr>
          <a:xfrm>
            <a:off x="671830" y="2324735"/>
            <a:ext cx="957580" cy="952500"/>
            <a:chOff x="4737" y="3681"/>
            <a:chExt cx="1508" cy="1500"/>
          </a:xfrm>
        </p:grpSpPr>
        <p:sp>
          <p:nvSpPr>
            <p:cNvPr id="3399" name="Google Shape;3399;p139"/>
            <p:cNvSpPr/>
            <p:nvPr/>
          </p:nvSpPr>
          <p:spPr>
            <a:xfrm>
              <a:off x="4745"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30000"/>
                </a:solidFill>
                <a:latin typeface="Arial"/>
                <a:ea typeface="Arial"/>
                <a:cs typeface="Arial"/>
                <a:sym typeface="Arial"/>
              </a:endParaRPr>
            </a:p>
          </p:txBody>
        </p:sp>
        <p:sp>
          <p:nvSpPr>
            <p:cNvPr id="3400" name="Google Shape;3400;p139"/>
            <p:cNvSpPr txBox="1"/>
            <p:nvPr/>
          </p:nvSpPr>
          <p:spPr>
            <a:xfrm>
              <a:off x="4737" y="3681"/>
              <a:ext cx="1500" cy="15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a:solidFill>
                    <a:srgbClr val="E30000"/>
                  </a:solidFill>
                  <a:latin typeface="Arial"/>
                  <a:ea typeface="Arial"/>
                  <a:cs typeface="Arial"/>
                  <a:sym typeface="Arial"/>
                </a:rPr>
                <a:t>01</a:t>
              </a:r>
              <a:endParaRPr sz="4800" b="1" i="0" u="none" strike="noStrike" cap="none">
                <a:solidFill>
                  <a:srgbClr val="E30000"/>
                </a:solidFill>
                <a:latin typeface="Arial"/>
                <a:ea typeface="Arial"/>
                <a:cs typeface="Arial"/>
                <a:sym typeface="Arial"/>
              </a:endParaRPr>
            </a:p>
          </p:txBody>
        </p:sp>
      </p:grpSp>
      <p:sp>
        <p:nvSpPr>
          <p:cNvPr id="3401" name="Google Shape;3401;p139"/>
          <p:cNvSpPr txBox="1"/>
          <p:nvPr/>
        </p:nvSpPr>
        <p:spPr>
          <a:xfrm>
            <a:off x="3806190" y="3397250"/>
            <a:ext cx="2762400" cy="4821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3100"/>
              <a:buFont typeface="Arial"/>
              <a:buNone/>
            </a:pPr>
            <a:r>
              <a:rPr lang="en-US" sz="3100" b="0" i="0" u="none" strike="noStrike" cap="none">
                <a:solidFill>
                  <a:srgbClr val="3F6B3C"/>
                </a:solidFill>
                <a:latin typeface="Lobster"/>
                <a:ea typeface="Lobster"/>
                <a:cs typeface="Lobster"/>
                <a:sym typeface="Lobster"/>
              </a:rPr>
              <a:t>Nội dung</a:t>
            </a:r>
            <a:endParaRPr sz="3100" b="0" i="0" u="none" strike="noStrike" cap="none">
              <a:solidFill>
                <a:srgbClr val="3F6B3C"/>
              </a:solidFill>
              <a:latin typeface="Lobster"/>
              <a:ea typeface="Lobster"/>
              <a:cs typeface="Lobster"/>
              <a:sym typeface="Lobster"/>
            </a:endParaRPr>
          </a:p>
        </p:txBody>
      </p:sp>
      <p:grpSp>
        <p:nvGrpSpPr>
          <p:cNvPr id="3402" name="Google Shape;3402;p139"/>
          <p:cNvGrpSpPr/>
          <p:nvPr/>
        </p:nvGrpSpPr>
        <p:grpSpPr>
          <a:xfrm>
            <a:off x="4667885" y="2379980"/>
            <a:ext cx="957580" cy="952500"/>
            <a:chOff x="14119" y="3681"/>
            <a:chExt cx="1508" cy="1500"/>
          </a:xfrm>
        </p:grpSpPr>
        <p:sp>
          <p:nvSpPr>
            <p:cNvPr id="3403" name="Google Shape;3403;p139"/>
            <p:cNvSpPr/>
            <p:nvPr/>
          </p:nvSpPr>
          <p:spPr>
            <a:xfrm>
              <a:off x="14127"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30000"/>
                </a:solidFill>
                <a:latin typeface="Arial"/>
                <a:ea typeface="Arial"/>
                <a:cs typeface="Arial"/>
                <a:sym typeface="Arial"/>
              </a:endParaRPr>
            </a:p>
          </p:txBody>
        </p:sp>
        <p:sp>
          <p:nvSpPr>
            <p:cNvPr id="3404" name="Google Shape;3404;p139"/>
            <p:cNvSpPr txBox="1"/>
            <p:nvPr/>
          </p:nvSpPr>
          <p:spPr>
            <a:xfrm>
              <a:off x="14119" y="3681"/>
              <a:ext cx="1500" cy="15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a:solidFill>
                    <a:srgbClr val="E30000"/>
                  </a:solidFill>
                  <a:latin typeface="Arial"/>
                  <a:ea typeface="Arial"/>
                  <a:cs typeface="Arial"/>
                  <a:sym typeface="Arial"/>
                </a:rPr>
                <a:t>02</a:t>
              </a:r>
              <a:endParaRPr sz="4800" b="1" i="0" u="none" strike="noStrike" cap="none">
                <a:solidFill>
                  <a:srgbClr val="E30000"/>
                </a:solidFill>
                <a:latin typeface="Arial"/>
                <a:ea typeface="Arial"/>
                <a:cs typeface="Arial"/>
                <a:sym typeface="Arial"/>
              </a:endParaRPr>
            </a:p>
          </p:txBody>
        </p:sp>
      </p:grpSp>
      <p:sp>
        <p:nvSpPr>
          <p:cNvPr id="3405" name="Google Shape;3405;p139"/>
          <p:cNvSpPr txBox="1"/>
          <p:nvPr/>
        </p:nvSpPr>
        <p:spPr>
          <a:xfrm>
            <a:off x="7640320" y="4169410"/>
            <a:ext cx="1248900" cy="24384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ctr" rtl="0">
              <a:lnSpc>
                <a:spcPct val="129000"/>
              </a:lnSpc>
              <a:spcBef>
                <a:spcPts val="0"/>
              </a:spcBef>
              <a:spcAft>
                <a:spcPts val="0"/>
              </a:spcAft>
              <a:buClr>
                <a:srgbClr val="000000"/>
              </a:buClr>
              <a:buSzPts val="2100"/>
              <a:buFont typeface="Arial"/>
              <a:buNone/>
            </a:pPr>
            <a:r>
              <a:rPr lang="en-US" sz="2100" b="1" i="0" u="none" strike="noStrike" cap="none">
                <a:solidFill>
                  <a:schemeClr val="dk1"/>
                </a:solidFill>
                <a:latin typeface="Arima Madurai"/>
                <a:ea typeface="Arima Madurai"/>
                <a:cs typeface="Arima Madurai"/>
                <a:sym typeface="Arima Madurai"/>
              </a:rPr>
              <a:t>Bảo đảm học sinh có thời gian đọc và làm bài.</a:t>
            </a:r>
            <a:endParaRPr sz="2100" b="0" i="0" u="none" strike="noStrike" cap="none">
              <a:solidFill>
                <a:schemeClr val="dk1"/>
              </a:solidFill>
              <a:latin typeface="Arima Madurai"/>
              <a:ea typeface="Arima Madurai"/>
              <a:cs typeface="Arima Madurai"/>
              <a:sym typeface="Arima Madurai"/>
            </a:endParaRPr>
          </a:p>
        </p:txBody>
      </p:sp>
      <p:sp>
        <p:nvSpPr>
          <p:cNvPr id="3406" name="Google Shape;3406;p139"/>
          <p:cNvSpPr txBox="1"/>
          <p:nvPr/>
        </p:nvSpPr>
        <p:spPr>
          <a:xfrm>
            <a:off x="165735" y="4170680"/>
            <a:ext cx="2064900" cy="23985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just" rtl="0">
              <a:lnSpc>
                <a:spcPct val="129000"/>
              </a:lnSpc>
              <a:spcBef>
                <a:spcPts val="0"/>
              </a:spcBef>
              <a:spcAft>
                <a:spcPts val="0"/>
              </a:spcAft>
              <a:buClr>
                <a:schemeClr val="dk1"/>
              </a:buClr>
              <a:buSzPts val="2400"/>
              <a:buFont typeface="Arial"/>
              <a:buNone/>
            </a:pPr>
            <a:r>
              <a:rPr lang="en-US" sz="2100" b="1" i="0" u="none" strike="noStrike" cap="none">
                <a:solidFill>
                  <a:schemeClr val="dk1"/>
                </a:solidFill>
                <a:latin typeface="Arima Madurai"/>
                <a:ea typeface="Arima Madurai"/>
                <a:cs typeface="Arima Madurai"/>
                <a:sym typeface="Arima Madurai"/>
              </a:rPr>
              <a:t>Văn bản ngoài sách giáo khoa tương đương với thể loại được học trong chương trình.</a:t>
            </a:r>
            <a:endParaRPr sz="2100" b="0" i="0" u="none" strike="noStrike" cap="none">
              <a:solidFill>
                <a:srgbClr val="007BD3"/>
              </a:solidFill>
              <a:latin typeface="Arima Madurai"/>
              <a:ea typeface="Arima Madurai"/>
              <a:cs typeface="Arima Madurai"/>
              <a:sym typeface="Arima Madurai"/>
            </a:endParaRPr>
          </a:p>
        </p:txBody>
      </p:sp>
      <p:sp>
        <p:nvSpPr>
          <p:cNvPr id="3407" name="Google Shape;3407;p139"/>
          <p:cNvSpPr txBox="1"/>
          <p:nvPr/>
        </p:nvSpPr>
        <p:spPr>
          <a:xfrm>
            <a:off x="5823676" y="4169400"/>
            <a:ext cx="1590600" cy="24282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a:solidFill>
                  <a:schemeClr val="dk1"/>
                </a:solidFill>
                <a:latin typeface="Arima Madurai"/>
                <a:ea typeface="Arima Madurai"/>
                <a:cs typeface="Arima Madurai"/>
                <a:sym typeface="Arima Madurai"/>
              </a:rPr>
              <a:t>Chọn những văn bản có tính điển hình về thể loại hoặc loại hình.</a:t>
            </a:r>
            <a:endParaRPr sz="2100" b="0" i="0" u="none" strike="noStrike" cap="none">
              <a:solidFill>
                <a:srgbClr val="007BD3"/>
              </a:solidFill>
              <a:latin typeface="Arima Madurai"/>
              <a:ea typeface="Arima Madurai"/>
              <a:cs typeface="Arima Madurai"/>
              <a:sym typeface="Arima Madurai"/>
            </a:endParaRPr>
          </a:p>
        </p:txBody>
      </p:sp>
      <p:sp>
        <p:nvSpPr>
          <p:cNvPr id="3408" name="Google Shape;3408;p139"/>
          <p:cNvSpPr txBox="1"/>
          <p:nvPr/>
        </p:nvSpPr>
        <p:spPr>
          <a:xfrm>
            <a:off x="2470150" y="4170675"/>
            <a:ext cx="3123300" cy="23985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just" rtl="0">
              <a:lnSpc>
                <a:spcPct val="129000"/>
              </a:lnSpc>
              <a:spcBef>
                <a:spcPts val="0"/>
              </a:spcBef>
              <a:spcAft>
                <a:spcPts val="0"/>
              </a:spcAft>
              <a:buClr>
                <a:srgbClr val="000000"/>
              </a:buClr>
              <a:buSzPts val="2100"/>
              <a:buFont typeface="Arial"/>
              <a:buNone/>
            </a:pPr>
            <a:r>
              <a:rPr lang="en-US" sz="2100" b="1" i="0" u="none" strike="noStrike" cap="none">
                <a:solidFill>
                  <a:schemeClr val="dk1"/>
                </a:solidFill>
                <a:latin typeface="Arima Madurai"/>
                <a:ea typeface="Arima Madurai"/>
                <a:cs typeface="Arima Madurai"/>
                <a:sym typeface="Arima Madurai"/>
              </a:rPr>
              <a:t>Phù hợp với đặc điểm tâm lí, lứa tuổi của học sinh; mang tính giáo dục, phù hợp với những chuẩn mực đạo đức, văn hóa, pháp luật.</a:t>
            </a:r>
            <a:endParaRPr sz="2100" b="0" i="0" u="none" strike="noStrike" cap="none">
              <a:solidFill>
                <a:srgbClr val="007BD3"/>
              </a:solidFill>
              <a:latin typeface="Arima Madurai"/>
              <a:ea typeface="Arima Madurai"/>
              <a:cs typeface="Arima Madurai"/>
              <a:sym typeface="Arima Madurai"/>
            </a:endParaRPr>
          </a:p>
        </p:txBody>
      </p:sp>
      <p:cxnSp>
        <p:nvCxnSpPr>
          <p:cNvPr id="3409" name="Google Shape;3409;p139"/>
          <p:cNvCxnSpPr>
            <a:stCxn id="3397" idx="2"/>
            <a:endCxn id="3406" idx="0"/>
          </p:cNvCxnSpPr>
          <p:nvPr/>
        </p:nvCxnSpPr>
        <p:spPr>
          <a:xfrm>
            <a:off x="1191600" y="3879350"/>
            <a:ext cx="6600" cy="291300"/>
          </a:xfrm>
          <a:prstGeom prst="straightConnector1">
            <a:avLst/>
          </a:prstGeom>
          <a:noFill/>
          <a:ln w="9525" cap="flat" cmpd="sng">
            <a:solidFill>
              <a:schemeClr val="accent1"/>
            </a:solidFill>
            <a:prstDash val="solid"/>
            <a:miter lim="800000"/>
            <a:headEnd type="none" w="sm" len="sm"/>
            <a:tailEnd type="stealth" w="med" len="med"/>
          </a:ln>
        </p:spPr>
      </p:cxnSp>
      <p:cxnSp>
        <p:nvCxnSpPr>
          <p:cNvPr id="3410" name="Google Shape;3410;p139"/>
          <p:cNvCxnSpPr>
            <a:stCxn id="3401" idx="2"/>
            <a:endCxn id="3408" idx="0"/>
          </p:cNvCxnSpPr>
          <p:nvPr/>
        </p:nvCxnSpPr>
        <p:spPr>
          <a:xfrm flipH="1">
            <a:off x="4031790" y="3879350"/>
            <a:ext cx="1155600" cy="291300"/>
          </a:xfrm>
          <a:prstGeom prst="straightConnector1">
            <a:avLst/>
          </a:prstGeom>
          <a:noFill/>
          <a:ln w="9525" cap="flat" cmpd="sng">
            <a:solidFill>
              <a:schemeClr val="accent1"/>
            </a:solidFill>
            <a:prstDash val="solid"/>
            <a:miter lim="800000"/>
            <a:headEnd type="none" w="sm" len="sm"/>
            <a:tailEnd type="stealth" w="med" len="med"/>
          </a:ln>
        </p:spPr>
      </p:cxnSp>
      <p:cxnSp>
        <p:nvCxnSpPr>
          <p:cNvPr id="3411" name="Google Shape;3411;p139"/>
          <p:cNvCxnSpPr>
            <a:stCxn id="3401" idx="2"/>
            <a:endCxn id="3407" idx="0"/>
          </p:cNvCxnSpPr>
          <p:nvPr/>
        </p:nvCxnSpPr>
        <p:spPr>
          <a:xfrm>
            <a:off x="5187390" y="3879350"/>
            <a:ext cx="1431600" cy="290100"/>
          </a:xfrm>
          <a:prstGeom prst="straightConnector1">
            <a:avLst/>
          </a:prstGeom>
          <a:noFill/>
          <a:ln w="9525" cap="flat" cmpd="sng">
            <a:solidFill>
              <a:schemeClr val="accent1"/>
            </a:solidFill>
            <a:prstDash val="solid"/>
            <a:miter lim="800000"/>
            <a:headEnd type="none" w="sm" len="sm"/>
            <a:tailEnd type="stealth" w="med" len="med"/>
          </a:ln>
        </p:spPr>
      </p:cxnSp>
      <p:sp>
        <p:nvSpPr>
          <p:cNvPr id="3412" name="Google Shape;3412;p139"/>
          <p:cNvSpPr txBox="1"/>
          <p:nvPr/>
        </p:nvSpPr>
        <p:spPr>
          <a:xfrm>
            <a:off x="9115450" y="4170675"/>
            <a:ext cx="2973600" cy="24315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just" rtl="0">
              <a:lnSpc>
                <a:spcPct val="129000"/>
              </a:lnSpc>
              <a:spcBef>
                <a:spcPts val="0"/>
              </a:spcBef>
              <a:spcAft>
                <a:spcPts val="0"/>
              </a:spcAft>
              <a:buClr>
                <a:schemeClr val="dk1"/>
              </a:buClr>
              <a:buSzPts val="2400"/>
              <a:buFont typeface="Arial"/>
              <a:buNone/>
            </a:pPr>
            <a:r>
              <a:rPr lang="en-US" sz="2100" b="1" i="0" u="none" strike="noStrike" cap="none">
                <a:solidFill>
                  <a:schemeClr val="dk1"/>
                </a:solidFill>
                <a:latin typeface="Arima Madurai"/>
                <a:ea typeface="Arima Madurai"/>
                <a:cs typeface="Arima Madurai"/>
                <a:sym typeface="Arima Madurai"/>
              </a:rPr>
              <a:t>Chọn văn bản của các tác giả đã được kiểm duyệt bởi các Nhà xuất bản có uy tín hoặc website chính thống (ghi rõ nguồn).</a:t>
            </a:r>
            <a:endParaRPr sz="2100" b="0" i="0" u="none" strike="noStrike" cap="none">
              <a:solidFill>
                <a:schemeClr val="dk1"/>
              </a:solidFill>
              <a:latin typeface="Arima Madurai"/>
              <a:ea typeface="Arima Madurai"/>
              <a:cs typeface="Arima Madurai"/>
              <a:sym typeface="Arima Madurai"/>
            </a:endParaRPr>
          </a:p>
        </p:txBody>
      </p:sp>
      <p:cxnSp>
        <p:nvCxnSpPr>
          <p:cNvPr id="3413" name="Google Shape;3413;p139"/>
          <p:cNvCxnSpPr>
            <a:stCxn id="3414" idx="2"/>
            <a:endCxn id="3412" idx="0"/>
          </p:cNvCxnSpPr>
          <p:nvPr/>
        </p:nvCxnSpPr>
        <p:spPr>
          <a:xfrm flipH="1">
            <a:off x="10602355" y="3865380"/>
            <a:ext cx="327300" cy="305400"/>
          </a:xfrm>
          <a:prstGeom prst="straightConnector1">
            <a:avLst/>
          </a:prstGeom>
          <a:noFill/>
          <a:ln w="9525" cap="flat" cmpd="sng">
            <a:solidFill>
              <a:schemeClr val="accent1"/>
            </a:solidFill>
            <a:prstDash val="solid"/>
            <a:miter lim="800000"/>
            <a:headEnd type="none" w="sm" len="sm"/>
            <a:tailEnd type="stealth" w="med" len="med"/>
          </a:ln>
        </p:spPr>
      </p:cxnSp>
      <p:sp>
        <p:nvSpPr>
          <p:cNvPr id="3415" name="Google Shape;3415;p139"/>
          <p:cNvSpPr txBox="1"/>
          <p:nvPr/>
        </p:nvSpPr>
        <p:spPr>
          <a:xfrm>
            <a:off x="7060565" y="3397250"/>
            <a:ext cx="2424300" cy="4821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l" rtl="0">
              <a:lnSpc>
                <a:spcPct val="100000"/>
              </a:lnSpc>
              <a:spcBef>
                <a:spcPts val="0"/>
              </a:spcBef>
              <a:spcAft>
                <a:spcPts val="0"/>
              </a:spcAft>
              <a:buClr>
                <a:srgbClr val="000000"/>
              </a:buClr>
              <a:buSzPts val="3100"/>
              <a:buFont typeface="Arial"/>
              <a:buNone/>
            </a:pPr>
            <a:r>
              <a:rPr lang="en-US" sz="3100" b="0" i="0" u="none" strike="noStrike" cap="none">
                <a:solidFill>
                  <a:srgbClr val="3F6B3C"/>
                </a:solidFill>
                <a:latin typeface="Lobster"/>
                <a:ea typeface="Lobster"/>
                <a:cs typeface="Lobster"/>
                <a:sym typeface="Lobster"/>
              </a:rPr>
              <a:t>Dung lượng</a:t>
            </a:r>
            <a:endParaRPr sz="3100" b="0" i="0" u="none" strike="noStrike" cap="none">
              <a:solidFill>
                <a:srgbClr val="3F6B3C"/>
              </a:solidFill>
              <a:latin typeface="Lobster"/>
              <a:ea typeface="Lobster"/>
              <a:cs typeface="Lobster"/>
              <a:sym typeface="Lobster"/>
            </a:endParaRPr>
          </a:p>
        </p:txBody>
      </p:sp>
      <p:sp>
        <p:nvSpPr>
          <p:cNvPr id="3414" name="Google Shape;3414;p139"/>
          <p:cNvSpPr txBox="1"/>
          <p:nvPr/>
        </p:nvSpPr>
        <p:spPr>
          <a:xfrm>
            <a:off x="9825355" y="3383280"/>
            <a:ext cx="2208600" cy="4821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l" rtl="0">
              <a:lnSpc>
                <a:spcPct val="100000"/>
              </a:lnSpc>
              <a:spcBef>
                <a:spcPts val="0"/>
              </a:spcBef>
              <a:spcAft>
                <a:spcPts val="0"/>
              </a:spcAft>
              <a:buClr>
                <a:srgbClr val="000000"/>
              </a:buClr>
              <a:buSzPts val="3100"/>
              <a:buFont typeface="Arial"/>
              <a:buNone/>
            </a:pPr>
            <a:r>
              <a:rPr lang="en-US" sz="3100" b="0" i="0" u="none" strike="noStrike" cap="none">
                <a:solidFill>
                  <a:srgbClr val="3F6B3C"/>
                </a:solidFill>
                <a:latin typeface="Lobster"/>
                <a:ea typeface="Lobster"/>
                <a:cs typeface="Lobster"/>
                <a:sym typeface="Lobster"/>
              </a:rPr>
              <a:t>Nguồn dẫn</a:t>
            </a:r>
            <a:endParaRPr sz="3100" b="0" i="0" u="none" strike="noStrike" cap="none">
              <a:solidFill>
                <a:srgbClr val="3F6B3C"/>
              </a:solidFill>
              <a:latin typeface="Lobster"/>
              <a:ea typeface="Lobster"/>
              <a:cs typeface="Lobster"/>
              <a:sym typeface="Lobster"/>
            </a:endParaRPr>
          </a:p>
        </p:txBody>
      </p:sp>
      <p:cxnSp>
        <p:nvCxnSpPr>
          <p:cNvPr id="3416" name="Google Shape;3416;p139"/>
          <p:cNvCxnSpPr>
            <a:stCxn id="3415" idx="2"/>
            <a:endCxn id="3405" idx="0"/>
          </p:cNvCxnSpPr>
          <p:nvPr/>
        </p:nvCxnSpPr>
        <p:spPr>
          <a:xfrm flipH="1">
            <a:off x="8264915" y="3879350"/>
            <a:ext cx="7800" cy="290100"/>
          </a:xfrm>
          <a:prstGeom prst="straightConnector1">
            <a:avLst/>
          </a:prstGeom>
          <a:noFill/>
          <a:ln w="9525" cap="flat" cmpd="sng">
            <a:solidFill>
              <a:schemeClr val="accent1"/>
            </a:solidFill>
            <a:prstDash val="solid"/>
            <a:miter lim="800000"/>
            <a:headEnd type="none" w="sm" len="sm"/>
            <a:tailEnd type="stealth" w="med" len="med"/>
          </a:ln>
        </p:spPr>
      </p:cxnSp>
      <p:grpSp>
        <p:nvGrpSpPr>
          <p:cNvPr id="3417" name="Google Shape;3417;p139"/>
          <p:cNvGrpSpPr/>
          <p:nvPr/>
        </p:nvGrpSpPr>
        <p:grpSpPr>
          <a:xfrm>
            <a:off x="7753350" y="2362835"/>
            <a:ext cx="957580" cy="952500"/>
            <a:chOff x="4737" y="3681"/>
            <a:chExt cx="1508" cy="1500"/>
          </a:xfrm>
        </p:grpSpPr>
        <p:sp>
          <p:nvSpPr>
            <p:cNvPr id="3418" name="Google Shape;3418;p139"/>
            <p:cNvSpPr/>
            <p:nvPr/>
          </p:nvSpPr>
          <p:spPr>
            <a:xfrm>
              <a:off x="4745"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30000"/>
                </a:solidFill>
                <a:latin typeface="Arial"/>
                <a:ea typeface="Arial"/>
                <a:cs typeface="Arial"/>
                <a:sym typeface="Arial"/>
              </a:endParaRPr>
            </a:p>
          </p:txBody>
        </p:sp>
        <p:sp>
          <p:nvSpPr>
            <p:cNvPr id="3419" name="Google Shape;3419;p139"/>
            <p:cNvSpPr txBox="1"/>
            <p:nvPr/>
          </p:nvSpPr>
          <p:spPr>
            <a:xfrm>
              <a:off x="4737" y="3681"/>
              <a:ext cx="1500" cy="15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a:solidFill>
                    <a:srgbClr val="E30000"/>
                  </a:solidFill>
                  <a:latin typeface="Arial"/>
                  <a:ea typeface="Arial"/>
                  <a:cs typeface="Arial"/>
                  <a:sym typeface="Arial"/>
                </a:rPr>
                <a:t>03</a:t>
              </a:r>
              <a:endParaRPr sz="4800" b="1" i="0" u="none" strike="noStrike" cap="none">
                <a:solidFill>
                  <a:srgbClr val="E30000"/>
                </a:solidFill>
                <a:latin typeface="Arial"/>
                <a:ea typeface="Arial"/>
                <a:cs typeface="Arial"/>
                <a:sym typeface="Arial"/>
              </a:endParaRPr>
            </a:p>
          </p:txBody>
        </p:sp>
      </p:grpSp>
      <p:grpSp>
        <p:nvGrpSpPr>
          <p:cNvPr id="3420" name="Google Shape;3420;p139"/>
          <p:cNvGrpSpPr/>
          <p:nvPr/>
        </p:nvGrpSpPr>
        <p:grpSpPr>
          <a:xfrm>
            <a:off x="10177780" y="2366010"/>
            <a:ext cx="957580" cy="952500"/>
            <a:chOff x="14119" y="3681"/>
            <a:chExt cx="1508" cy="1500"/>
          </a:xfrm>
        </p:grpSpPr>
        <p:sp>
          <p:nvSpPr>
            <p:cNvPr id="3421" name="Google Shape;3421;p139"/>
            <p:cNvSpPr/>
            <p:nvPr/>
          </p:nvSpPr>
          <p:spPr>
            <a:xfrm>
              <a:off x="14127"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30000"/>
                </a:solidFill>
                <a:latin typeface="Arial"/>
                <a:ea typeface="Arial"/>
                <a:cs typeface="Arial"/>
                <a:sym typeface="Arial"/>
              </a:endParaRPr>
            </a:p>
          </p:txBody>
        </p:sp>
        <p:sp>
          <p:nvSpPr>
            <p:cNvPr id="3422" name="Google Shape;3422;p139"/>
            <p:cNvSpPr txBox="1"/>
            <p:nvPr/>
          </p:nvSpPr>
          <p:spPr>
            <a:xfrm>
              <a:off x="14119" y="3681"/>
              <a:ext cx="1500" cy="15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a:solidFill>
                    <a:srgbClr val="E30000"/>
                  </a:solidFill>
                  <a:latin typeface="Arial"/>
                  <a:ea typeface="Arial"/>
                  <a:cs typeface="Arial"/>
                  <a:sym typeface="Arial"/>
                </a:rPr>
                <a:t>04</a:t>
              </a:r>
              <a:endParaRPr sz="4800" b="1" i="0" u="none" strike="noStrike" cap="none">
                <a:solidFill>
                  <a:srgbClr val="E30000"/>
                </a:solidFill>
                <a:latin typeface="Arial"/>
                <a:ea typeface="Arial"/>
                <a:cs typeface="Arial"/>
                <a:sym typeface="Arial"/>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189"/>
        <p:cNvGrpSpPr/>
        <p:nvPr/>
      </p:nvGrpSpPr>
      <p:grpSpPr>
        <a:xfrm>
          <a:off x="0" y="0"/>
          <a:ext cx="0" cy="0"/>
          <a:chOff x="0" y="0"/>
          <a:chExt cx="0" cy="0"/>
        </a:xfrm>
      </p:grpSpPr>
      <p:sp>
        <p:nvSpPr>
          <p:cNvPr id="4190" name="Google Shape;4190;p184"/>
          <p:cNvSpPr txBox="1">
            <a:spLocks noGrp="1"/>
          </p:cNvSpPr>
          <p:nvPr>
            <p:ph type="title"/>
          </p:nvPr>
        </p:nvSpPr>
        <p:spPr>
          <a:xfrm>
            <a:off x="960000" y="543800"/>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b="1">
                <a:solidFill>
                  <a:schemeClr val="accent5"/>
                </a:solidFill>
                <a:latin typeface="Arima Madurai"/>
                <a:ea typeface="Arima Madurai"/>
                <a:cs typeface="Arima Madurai"/>
                <a:sym typeface="Arima Madurai"/>
              </a:rPr>
              <a:t>Những tác phẩm văn học dành cho thiếu nhi</a:t>
            </a:r>
            <a:endParaRPr b="1">
              <a:solidFill>
                <a:schemeClr val="accent5"/>
              </a:solidFill>
              <a:latin typeface="Arima Madurai"/>
              <a:ea typeface="Arima Madurai"/>
              <a:cs typeface="Arima Madurai"/>
              <a:sym typeface="Arima Madurai"/>
            </a:endParaRPr>
          </a:p>
        </p:txBody>
      </p:sp>
      <p:pic>
        <p:nvPicPr>
          <p:cNvPr id="4191" name="Google Shape;4191;p184"/>
          <p:cNvPicPr preferRelativeResize="0"/>
          <p:nvPr/>
        </p:nvPicPr>
        <p:blipFill>
          <a:blip r:embed="rId3">
            <a:alphaModFix/>
          </a:blip>
          <a:stretch>
            <a:fillRect/>
          </a:stretch>
        </p:blipFill>
        <p:spPr>
          <a:xfrm>
            <a:off x="800023" y="2561000"/>
            <a:ext cx="2424100" cy="3367901"/>
          </a:xfrm>
          <a:prstGeom prst="rect">
            <a:avLst/>
          </a:prstGeom>
          <a:noFill/>
          <a:ln>
            <a:noFill/>
          </a:ln>
        </p:spPr>
      </p:pic>
      <p:pic>
        <p:nvPicPr>
          <p:cNvPr id="4192" name="Google Shape;4192;p184"/>
          <p:cNvPicPr preferRelativeResize="0"/>
          <p:nvPr/>
        </p:nvPicPr>
        <p:blipFill>
          <a:blip r:embed="rId4">
            <a:alphaModFix/>
          </a:blip>
          <a:stretch>
            <a:fillRect/>
          </a:stretch>
        </p:blipFill>
        <p:spPr>
          <a:xfrm>
            <a:off x="6340139" y="2502875"/>
            <a:ext cx="2226900" cy="3426024"/>
          </a:xfrm>
          <a:prstGeom prst="rect">
            <a:avLst/>
          </a:prstGeom>
          <a:noFill/>
          <a:ln>
            <a:noFill/>
          </a:ln>
        </p:spPr>
      </p:pic>
      <p:pic>
        <p:nvPicPr>
          <p:cNvPr id="4193" name="Google Shape;4193;p184"/>
          <p:cNvPicPr preferRelativeResize="0"/>
          <p:nvPr/>
        </p:nvPicPr>
        <p:blipFill>
          <a:blip r:embed="rId5">
            <a:alphaModFix/>
          </a:blip>
          <a:stretch>
            <a:fillRect/>
          </a:stretch>
        </p:blipFill>
        <p:spPr>
          <a:xfrm>
            <a:off x="8926051" y="1715988"/>
            <a:ext cx="2569519" cy="3426026"/>
          </a:xfrm>
          <a:prstGeom prst="rect">
            <a:avLst/>
          </a:prstGeom>
          <a:noFill/>
          <a:ln>
            <a:noFill/>
          </a:ln>
        </p:spPr>
      </p:pic>
      <p:pic>
        <p:nvPicPr>
          <p:cNvPr id="4194" name="Google Shape;4194;p184"/>
          <p:cNvPicPr preferRelativeResize="0"/>
          <p:nvPr/>
        </p:nvPicPr>
        <p:blipFill>
          <a:blip r:embed="rId6">
            <a:alphaModFix/>
          </a:blip>
          <a:stretch>
            <a:fillRect/>
          </a:stretch>
        </p:blipFill>
        <p:spPr>
          <a:xfrm>
            <a:off x="3662025" y="1716002"/>
            <a:ext cx="2319100" cy="3681273"/>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198"/>
        <p:cNvGrpSpPr/>
        <p:nvPr/>
      </p:nvGrpSpPr>
      <p:grpSpPr>
        <a:xfrm>
          <a:off x="0" y="0"/>
          <a:ext cx="0" cy="0"/>
          <a:chOff x="0" y="0"/>
          <a:chExt cx="0" cy="0"/>
        </a:xfrm>
      </p:grpSpPr>
      <p:pic>
        <p:nvPicPr>
          <p:cNvPr id="4199" name="Google Shape;4199;p185"/>
          <p:cNvPicPr preferRelativeResize="0"/>
          <p:nvPr/>
        </p:nvPicPr>
        <p:blipFill rotWithShape="1">
          <a:blip r:embed="rId3">
            <a:alphaModFix/>
          </a:blip>
          <a:srcRect/>
          <a:stretch/>
        </p:blipFill>
        <p:spPr>
          <a:xfrm>
            <a:off x="0" y="2020"/>
            <a:ext cx="12192000" cy="6853600"/>
          </a:xfrm>
          <a:prstGeom prst="rect">
            <a:avLst/>
          </a:prstGeom>
          <a:noFill/>
          <a:ln>
            <a:noFill/>
          </a:ln>
        </p:spPr>
      </p:pic>
      <p:sp>
        <p:nvSpPr>
          <p:cNvPr id="4200" name="Google Shape;4200;p185"/>
          <p:cNvSpPr txBox="1">
            <a:spLocks noGrp="1"/>
          </p:cNvSpPr>
          <p:nvPr>
            <p:ph type="title" idx="4294967295"/>
          </p:nvPr>
        </p:nvSpPr>
        <p:spPr>
          <a:xfrm>
            <a:off x="5509825" y="543800"/>
            <a:ext cx="6567300" cy="1305000"/>
          </a:xfrm>
          <a:prstGeom prst="rect">
            <a:avLst/>
          </a:prstGeom>
        </p:spPr>
        <p:txBody>
          <a:bodyPr spcFirstLastPara="1" wrap="square" lIns="121900" tIns="121900" rIns="121900" bIns="121900" anchor="ctr" anchorCtr="0">
            <a:normAutofit fontScale="90000"/>
          </a:bodyPr>
          <a:lstStyle/>
          <a:p>
            <a:pPr marL="0" lvl="0" indent="0" algn="ctr" rtl="0">
              <a:spcBef>
                <a:spcPts val="0"/>
              </a:spcBef>
              <a:spcAft>
                <a:spcPts val="0"/>
              </a:spcAft>
              <a:buNone/>
            </a:pPr>
            <a:r>
              <a:rPr lang="en-US" b="1">
                <a:solidFill>
                  <a:srgbClr val="E30000"/>
                </a:solidFill>
                <a:latin typeface="Arima Madurai"/>
                <a:ea typeface="Arima Madurai"/>
                <a:cs typeface="Arima Madurai"/>
                <a:sym typeface="Arima Madurai"/>
              </a:rPr>
              <a:t>2. Những cuốn sách nổi tiếng: “Hạt giống tâm hồn”, </a:t>
            </a:r>
            <a:endParaRPr b="1">
              <a:solidFill>
                <a:srgbClr val="E30000"/>
              </a:solidFill>
              <a:latin typeface="Arima Madurai"/>
              <a:ea typeface="Arima Madurai"/>
              <a:cs typeface="Arima Madurai"/>
              <a:sym typeface="Arima Madurai"/>
            </a:endParaRPr>
          </a:p>
          <a:p>
            <a:pPr marL="0" lvl="0" indent="0" algn="ctr" rtl="0">
              <a:spcBef>
                <a:spcPts val="0"/>
              </a:spcBef>
              <a:spcAft>
                <a:spcPts val="0"/>
              </a:spcAft>
              <a:buNone/>
            </a:pPr>
            <a:r>
              <a:rPr lang="en-US" b="1">
                <a:solidFill>
                  <a:srgbClr val="E30000"/>
                </a:solidFill>
                <a:latin typeface="Arima Madurai"/>
                <a:ea typeface="Arima Madurai"/>
                <a:cs typeface="Arima Madurai"/>
                <a:sym typeface="Arima Madurai"/>
              </a:rPr>
              <a:t>“Đắc nhân tâm”, ...</a:t>
            </a:r>
            <a:endParaRPr b="1">
              <a:solidFill>
                <a:srgbClr val="E30000"/>
              </a:solidFill>
              <a:latin typeface="Arima Madurai"/>
              <a:ea typeface="Arima Madurai"/>
              <a:cs typeface="Arima Madurai"/>
              <a:sym typeface="Arima Madurai"/>
            </a:endParaRPr>
          </a:p>
        </p:txBody>
      </p:sp>
      <p:pic>
        <p:nvPicPr>
          <p:cNvPr id="4201" name="Google Shape;4201;p185"/>
          <p:cNvPicPr preferRelativeResize="0"/>
          <p:nvPr/>
        </p:nvPicPr>
        <p:blipFill rotWithShape="1">
          <a:blip r:embed="rId4">
            <a:alphaModFix/>
          </a:blip>
          <a:srcRect r="36459"/>
          <a:stretch/>
        </p:blipFill>
        <p:spPr>
          <a:xfrm>
            <a:off x="6089100" y="2372725"/>
            <a:ext cx="1964575" cy="3077250"/>
          </a:xfrm>
          <a:prstGeom prst="rect">
            <a:avLst/>
          </a:prstGeom>
          <a:noFill/>
          <a:ln>
            <a:noFill/>
          </a:ln>
        </p:spPr>
      </p:pic>
      <p:pic>
        <p:nvPicPr>
          <p:cNvPr id="4202" name="Google Shape;4202;p185"/>
          <p:cNvPicPr preferRelativeResize="0"/>
          <p:nvPr/>
        </p:nvPicPr>
        <p:blipFill>
          <a:blip r:embed="rId5">
            <a:alphaModFix/>
          </a:blip>
          <a:stretch>
            <a:fillRect/>
          </a:stretch>
        </p:blipFill>
        <p:spPr>
          <a:xfrm>
            <a:off x="8053675" y="2430825"/>
            <a:ext cx="2104296" cy="3077250"/>
          </a:xfrm>
          <a:prstGeom prst="rect">
            <a:avLst/>
          </a:prstGeom>
          <a:noFill/>
          <a:ln>
            <a:noFill/>
          </a:ln>
        </p:spPr>
      </p:pic>
      <p:pic>
        <p:nvPicPr>
          <p:cNvPr id="4203" name="Google Shape;4203;p185"/>
          <p:cNvPicPr preferRelativeResize="0"/>
          <p:nvPr/>
        </p:nvPicPr>
        <p:blipFill rotWithShape="1">
          <a:blip r:embed="rId6">
            <a:alphaModFix/>
          </a:blip>
          <a:srcRect l="22552" t="1980" r="11657" b="-1502"/>
          <a:stretch/>
        </p:blipFill>
        <p:spPr>
          <a:xfrm>
            <a:off x="10157975" y="2430825"/>
            <a:ext cx="2034025" cy="3077250"/>
          </a:xfrm>
          <a:prstGeom prst="rect">
            <a:avLst/>
          </a:prstGeom>
          <a:noFill/>
          <a:ln>
            <a:noFill/>
          </a:ln>
        </p:spPr>
      </p:pic>
      <p:pic>
        <p:nvPicPr>
          <p:cNvPr id="4204" name="Google Shape;4204;p185"/>
          <p:cNvPicPr preferRelativeResize="0"/>
          <p:nvPr/>
        </p:nvPicPr>
        <p:blipFill>
          <a:blip r:embed="rId7">
            <a:alphaModFix/>
          </a:blip>
          <a:stretch>
            <a:fillRect/>
          </a:stretch>
        </p:blipFill>
        <p:spPr>
          <a:xfrm>
            <a:off x="232675" y="2010900"/>
            <a:ext cx="5416650" cy="4695976"/>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208"/>
        <p:cNvGrpSpPr/>
        <p:nvPr/>
      </p:nvGrpSpPr>
      <p:grpSpPr>
        <a:xfrm>
          <a:off x="0" y="0"/>
          <a:ext cx="0" cy="0"/>
          <a:chOff x="0" y="0"/>
          <a:chExt cx="0" cy="0"/>
        </a:xfrm>
      </p:grpSpPr>
      <p:pic>
        <p:nvPicPr>
          <p:cNvPr id="4209" name="Google Shape;4209;p186"/>
          <p:cNvPicPr preferRelativeResize="0"/>
          <p:nvPr/>
        </p:nvPicPr>
        <p:blipFill rotWithShape="1">
          <a:blip r:embed="rId3">
            <a:alphaModFix/>
          </a:blip>
          <a:srcRect/>
          <a:stretch/>
        </p:blipFill>
        <p:spPr>
          <a:xfrm>
            <a:off x="-1" y="-169817"/>
            <a:ext cx="12493898" cy="7027817"/>
          </a:xfrm>
          <a:prstGeom prst="rect">
            <a:avLst/>
          </a:prstGeom>
          <a:noFill/>
          <a:ln>
            <a:noFill/>
          </a:ln>
        </p:spPr>
      </p:pic>
      <p:sp>
        <p:nvSpPr>
          <p:cNvPr id="4210" name="Google Shape;4210;p186"/>
          <p:cNvSpPr txBox="1"/>
          <p:nvPr/>
        </p:nvSpPr>
        <p:spPr>
          <a:xfrm>
            <a:off x="0" y="1022875"/>
            <a:ext cx="7474200" cy="20133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400" b="1">
                <a:solidFill>
                  <a:srgbClr val="E30000"/>
                </a:solidFill>
                <a:latin typeface="Arima Madurai"/>
                <a:ea typeface="Arima Madurai"/>
                <a:cs typeface="Arima Madurai"/>
                <a:sym typeface="Arima Madurai"/>
              </a:rPr>
              <a:t>3. Những tin tức thời sự cập nhật hàng ngày trên các phương tiện truyền thông</a:t>
            </a:r>
            <a:endParaRPr sz="4400" b="1">
              <a:solidFill>
                <a:srgbClr val="E30000"/>
              </a:solidFill>
              <a:latin typeface="Arima Madurai"/>
              <a:ea typeface="Arima Madurai"/>
              <a:cs typeface="Arima Madurai"/>
              <a:sym typeface="Arima Madurai"/>
            </a:endParaRPr>
          </a:p>
        </p:txBody>
      </p:sp>
      <p:pic>
        <p:nvPicPr>
          <p:cNvPr id="4211" name="Google Shape;4211;p186"/>
          <p:cNvPicPr preferRelativeResize="0"/>
          <p:nvPr/>
        </p:nvPicPr>
        <p:blipFill>
          <a:blip r:embed="rId4">
            <a:alphaModFix/>
          </a:blip>
          <a:stretch>
            <a:fillRect/>
          </a:stretch>
        </p:blipFill>
        <p:spPr>
          <a:xfrm>
            <a:off x="300884" y="3186459"/>
            <a:ext cx="4423925" cy="2943925"/>
          </a:xfrm>
          <a:prstGeom prst="rect">
            <a:avLst/>
          </a:prstGeom>
          <a:noFill/>
          <a:ln>
            <a:noFill/>
          </a:ln>
        </p:spPr>
      </p:pic>
      <p:pic>
        <p:nvPicPr>
          <p:cNvPr id="4212" name="Google Shape;4212;p186"/>
          <p:cNvPicPr preferRelativeResize="0"/>
          <p:nvPr/>
        </p:nvPicPr>
        <p:blipFill>
          <a:blip r:embed="rId5">
            <a:alphaModFix/>
          </a:blip>
          <a:stretch>
            <a:fillRect/>
          </a:stretch>
        </p:blipFill>
        <p:spPr>
          <a:xfrm>
            <a:off x="5664428" y="3186453"/>
            <a:ext cx="2357486" cy="294392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216"/>
        <p:cNvGrpSpPr/>
        <p:nvPr/>
      </p:nvGrpSpPr>
      <p:grpSpPr>
        <a:xfrm>
          <a:off x="0" y="0"/>
          <a:ext cx="0" cy="0"/>
          <a:chOff x="0" y="0"/>
          <a:chExt cx="0" cy="0"/>
        </a:xfrm>
      </p:grpSpPr>
      <p:sp>
        <p:nvSpPr>
          <p:cNvPr id="4217" name="Google Shape;4217;p187"/>
          <p:cNvSpPr txBox="1">
            <a:spLocks noGrp="1"/>
          </p:cNvSpPr>
          <p:nvPr>
            <p:ph type="title"/>
          </p:nvPr>
        </p:nvSpPr>
        <p:spPr>
          <a:xfrm>
            <a:off x="527425" y="613525"/>
            <a:ext cx="10949400" cy="853500"/>
          </a:xfrm>
          <a:prstGeom prst="rect">
            <a:avLst/>
          </a:prstGeom>
        </p:spPr>
        <p:txBody>
          <a:bodyPr spcFirstLastPara="1" wrap="square" lIns="121900" tIns="121900" rIns="121900" bIns="121900" anchor="b" anchorCtr="0">
            <a:normAutofit/>
          </a:bodyPr>
          <a:lstStyle/>
          <a:p>
            <a:pPr marL="0" lvl="0" indent="0" algn="ctr" rtl="0">
              <a:lnSpc>
                <a:spcPct val="90000"/>
              </a:lnSpc>
              <a:spcBef>
                <a:spcPts val="0"/>
              </a:spcBef>
              <a:spcAft>
                <a:spcPts val="0"/>
              </a:spcAft>
              <a:buNone/>
            </a:pPr>
            <a:r>
              <a:rPr lang="en-US" sz="4100" b="1">
                <a:solidFill>
                  <a:srgbClr val="E30000"/>
                </a:solidFill>
                <a:latin typeface="Arima Madurai"/>
                <a:ea typeface="Arima Madurai"/>
                <a:cs typeface="Arima Madurai"/>
                <a:sym typeface="Arima Madurai"/>
              </a:rPr>
              <a:t>4. Tài liệu trên Internet</a:t>
            </a:r>
            <a:endParaRPr sz="3700"/>
          </a:p>
        </p:txBody>
      </p:sp>
      <p:pic>
        <p:nvPicPr>
          <p:cNvPr id="4218" name="Google Shape;4218;p187"/>
          <p:cNvPicPr preferRelativeResize="0"/>
          <p:nvPr/>
        </p:nvPicPr>
        <p:blipFill>
          <a:blip r:embed="rId3">
            <a:alphaModFix/>
          </a:blip>
          <a:stretch>
            <a:fillRect/>
          </a:stretch>
        </p:blipFill>
        <p:spPr>
          <a:xfrm>
            <a:off x="527425" y="1540750"/>
            <a:ext cx="3547734" cy="3562824"/>
          </a:xfrm>
          <a:prstGeom prst="rect">
            <a:avLst/>
          </a:prstGeom>
          <a:noFill/>
          <a:ln>
            <a:noFill/>
          </a:ln>
        </p:spPr>
      </p:pic>
      <p:pic>
        <p:nvPicPr>
          <p:cNvPr id="4219" name="Google Shape;4219;p187"/>
          <p:cNvPicPr preferRelativeResize="0"/>
          <p:nvPr/>
        </p:nvPicPr>
        <p:blipFill>
          <a:blip r:embed="rId4">
            <a:alphaModFix/>
          </a:blip>
          <a:stretch>
            <a:fillRect/>
          </a:stretch>
        </p:blipFill>
        <p:spPr>
          <a:xfrm>
            <a:off x="4258427" y="1540750"/>
            <a:ext cx="3735830" cy="3562825"/>
          </a:xfrm>
          <a:prstGeom prst="rect">
            <a:avLst/>
          </a:prstGeom>
          <a:noFill/>
          <a:ln>
            <a:noFill/>
          </a:ln>
        </p:spPr>
      </p:pic>
      <p:pic>
        <p:nvPicPr>
          <p:cNvPr id="4220" name="Google Shape;4220;p187"/>
          <p:cNvPicPr preferRelativeResize="0"/>
          <p:nvPr/>
        </p:nvPicPr>
        <p:blipFill>
          <a:blip r:embed="rId5">
            <a:alphaModFix/>
          </a:blip>
          <a:stretch>
            <a:fillRect/>
          </a:stretch>
        </p:blipFill>
        <p:spPr>
          <a:xfrm>
            <a:off x="8081135" y="1540750"/>
            <a:ext cx="3735840" cy="3555618"/>
          </a:xfrm>
          <a:prstGeom prst="rect">
            <a:avLst/>
          </a:prstGeom>
          <a:noFill/>
          <a:ln>
            <a:noFill/>
          </a:ln>
        </p:spPr>
      </p:pic>
      <p:sp>
        <p:nvSpPr>
          <p:cNvPr id="4221" name="Google Shape;4221;p187"/>
          <p:cNvSpPr txBox="1">
            <a:spLocks noGrp="1"/>
          </p:cNvSpPr>
          <p:nvPr>
            <p:ph type="title"/>
          </p:nvPr>
        </p:nvSpPr>
        <p:spPr>
          <a:xfrm>
            <a:off x="424100" y="5182950"/>
            <a:ext cx="10949400" cy="594900"/>
          </a:xfrm>
          <a:prstGeom prst="rect">
            <a:avLst/>
          </a:prstGeom>
        </p:spPr>
        <p:txBody>
          <a:bodyPr spcFirstLastPara="1" wrap="square" lIns="121900" tIns="121900" rIns="121900" bIns="121900" anchor="b" anchorCtr="0">
            <a:normAutofit/>
          </a:bodyPr>
          <a:lstStyle/>
          <a:p>
            <a:pPr marL="0" lvl="0" indent="0" algn="ctr" rtl="0">
              <a:lnSpc>
                <a:spcPct val="90000"/>
              </a:lnSpc>
              <a:spcBef>
                <a:spcPts val="0"/>
              </a:spcBef>
              <a:spcAft>
                <a:spcPts val="0"/>
              </a:spcAft>
              <a:buNone/>
            </a:pPr>
            <a:r>
              <a:rPr lang="en-US" sz="2400" b="1">
                <a:solidFill>
                  <a:srgbClr val="E30000"/>
                </a:solidFill>
                <a:latin typeface="Arima Madurai"/>
                <a:ea typeface="Arima Madurai"/>
                <a:cs typeface="Arima Madurai"/>
                <a:sym typeface="Arima Madurai"/>
              </a:rPr>
              <a:t>(nguồn hữu ích dành cho nghị luận xã hội)</a:t>
            </a:r>
            <a:endParaRPr sz="24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225"/>
        <p:cNvGrpSpPr/>
        <p:nvPr/>
      </p:nvGrpSpPr>
      <p:grpSpPr>
        <a:xfrm>
          <a:off x="0" y="0"/>
          <a:ext cx="0" cy="0"/>
          <a:chOff x="0" y="0"/>
          <a:chExt cx="0" cy="0"/>
        </a:xfrm>
      </p:grpSpPr>
      <p:sp>
        <p:nvSpPr>
          <p:cNvPr id="4226" name="Google Shape;4226;p188"/>
          <p:cNvSpPr txBox="1">
            <a:spLocks noGrp="1"/>
          </p:cNvSpPr>
          <p:nvPr>
            <p:ph type="title"/>
          </p:nvPr>
        </p:nvSpPr>
        <p:spPr>
          <a:xfrm>
            <a:off x="527425" y="613525"/>
            <a:ext cx="10949400" cy="853500"/>
          </a:xfrm>
          <a:prstGeom prst="rect">
            <a:avLst/>
          </a:prstGeom>
        </p:spPr>
        <p:txBody>
          <a:bodyPr spcFirstLastPara="1" wrap="square" lIns="121900" tIns="121900" rIns="121900" bIns="121900" anchor="b" anchorCtr="0">
            <a:normAutofit/>
          </a:bodyPr>
          <a:lstStyle/>
          <a:p>
            <a:pPr marL="0" lvl="0" indent="0" algn="ctr" rtl="0">
              <a:lnSpc>
                <a:spcPct val="90000"/>
              </a:lnSpc>
              <a:spcBef>
                <a:spcPts val="0"/>
              </a:spcBef>
              <a:spcAft>
                <a:spcPts val="0"/>
              </a:spcAft>
              <a:buNone/>
            </a:pPr>
            <a:r>
              <a:rPr lang="en-US" sz="4100" b="1">
                <a:solidFill>
                  <a:srgbClr val="E30000"/>
                </a:solidFill>
                <a:latin typeface="Arima Madurai"/>
                <a:ea typeface="Arima Madurai"/>
                <a:cs typeface="Arima Madurai"/>
                <a:sym typeface="Arima Madurai"/>
              </a:rPr>
              <a:t>4. Tài liệu trên Internet</a:t>
            </a:r>
            <a:endParaRPr sz="3700"/>
          </a:p>
        </p:txBody>
      </p:sp>
      <p:sp>
        <p:nvSpPr>
          <p:cNvPr id="4227" name="Google Shape;4227;p188"/>
          <p:cNvSpPr txBox="1">
            <a:spLocks noGrp="1"/>
          </p:cNvSpPr>
          <p:nvPr>
            <p:ph type="title"/>
          </p:nvPr>
        </p:nvSpPr>
        <p:spPr>
          <a:xfrm>
            <a:off x="621300" y="4810975"/>
            <a:ext cx="10949400" cy="769200"/>
          </a:xfrm>
          <a:prstGeom prst="rect">
            <a:avLst/>
          </a:prstGeom>
        </p:spPr>
        <p:txBody>
          <a:bodyPr spcFirstLastPara="1" wrap="square" lIns="121900" tIns="121900" rIns="121900" bIns="121900" anchor="b" anchorCtr="0">
            <a:normAutofit fontScale="90000"/>
          </a:bodyPr>
          <a:lstStyle/>
          <a:p>
            <a:pPr marL="0" lvl="0" indent="0" algn="ctr" rtl="0">
              <a:lnSpc>
                <a:spcPct val="90000"/>
              </a:lnSpc>
              <a:spcBef>
                <a:spcPts val="0"/>
              </a:spcBef>
              <a:spcAft>
                <a:spcPts val="0"/>
              </a:spcAft>
              <a:buNone/>
            </a:pPr>
            <a:r>
              <a:rPr lang="en-US" sz="2400" b="1">
                <a:solidFill>
                  <a:srgbClr val="E30000"/>
                </a:solidFill>
                <a:latin typeface="Arima Madurai"/>
                <a:ea typeface="Arima Madurai"/>
                <a:cs typeface="Arima Madurai"/>
                <a:sym typeface="Arima Madurai"/>
              </a:rPr>
              <a:t>(nguồn hữu ích dành cho lí luận văn học, </a:t>
            </a:r>
            <a:endParaRPr sz="2400" b="1">
              <a:solidFill>
                <a:srgbClr val="E30000"/>
              </a:solidFill>
              <a:latin typeface="Arima Madurai"/>
              <a:ea typeface="Arima Madurai"/>
              <a:cs typeface="Arima Madurai"/>
              <a:sym typeface="Arima Madurai"/>
            </a:endParaRPr>
          </a:p>
          <a:p>
            <a:pPr marL="0" lvl="0" indent="0" algn="ctr" rtl="0">
              <a:lnSpc>
                <a:spcPct val="90000"/>
              </a:lnSpc>
              <a:spcBef>
                <a:spcPts val="0"/>
              </a:spcBef>
              <a:spcAft>
                <a:spcPts val="0"/>
              </a:spcAft>
              <a:buNone/>
            </a:pPr>
            <a:r>
              <a:rPr lang="en-US" sz="2400" b="1">
                <a:solidFill>
                  <a:srgbClr val="E30000"/>
                </a:solidFill>
                <a:latin typeface="Arima Madurai"/>
                <a:ea typeface="Arima Madurai"/>
                <a:cs typeface="Arima Madurai"/>
                <a:sym typeface="Arima Madurai"/>
              </a:rPr>
              <a:t>các phương pháp dạy học tích cực)</a:t>
            </a:r>
            <a:endParaRPr sz="2400"/>
          </a:p>
        </p:txBody>
      </p:sp>
      <p:pic>
        <p:nvPicPr>
          <p:cNvPr id="4228" name="Google Shape;4228;p188"/>
          <p:cNvPicPr preferRelativeResize="0"/>
          <p:nvPr/>
        </p:nvPicPr>
        <p:blipFill rotWithShape="1">
          <a:blip r:embed="rId3">
            <a:alphaModFix/>
          </a:blip>
          <a:srcRect b="10690"/>
          <a:stretch/>
        </p:blipFill>
        <p:spPr>
          <a:xfrm>
            <a:off x="1186300" y="1619425"/>
            <a:ext cx="3711724" cy="2790001"/>
          </a:xfrm>
          <a:prstGeom prst="rect">
            <a:avLst/>
          </a:prstGeom>
          <a:noFill/>
          <a:ln>
            <a:noFill/>
          </a:ln>
        </p:spPr>
      </p:pic>
      <p:pic>
        <p:nvPicPr>
          <p:cNvPr id="4229" name="Google Shape;4229;p188"/>
          <p:cNvPicPr preferRelativeResize="0"/>
          <p:nvPr/>
        </p:nvPicPr>
        <p:blipFill>
          <a:blip r:embed="rId4">
            <a:alphaModFix/>
          </a:blip>
          <a:stretch>
            <a:fillRect/>
          </a:stretch>
        </p:blipFill>
        <p:spPr>
          <a:xfrm>
            <a:off x="5926800" y="1619425"/>
            <a:ext cx="4362885" cy="2790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233"/>
        <p:cNvGrpSpPr/>
        <p:nvPr/>
      </p:nvGrpSpPr>
      <p:grpSpPr>
        <a:xfrm>
          <a:off x="0" y="0"/>
          <a:ext cx="0" cy="0"/>
          <a:chOff x="0" y="0"/>
          <a:chExt cx="0" cy="0"/>
        </a:xfrm>
      </p:grpSpPr>
      <p:sp>
        <p:nvSpPr>
          <p:cNvPr id="4234" name="Google Shape;4234;p189"/>
          <p:cNvSpPr txBox="1">
            <a:spLocks noGrp="1"/>
          </p:cNvSpPr>
          <p:nvPr>
            <p:ph type="title"/>
          </p:nvPr>
        </p:nvSpPr>
        <p:spPr>
          <a:xfrm>
            <a:off x="527425" y="613525"/>
            <a:ext cx="10949400" cy="853500"/>
          </a:xfrm>
          <a:prstGeom prst="rect">
            <a:avLst/>
          </a:prstGeom>
        </p:spPr>
        <p:txBody>
          <a:bodyPr spcFirstLastPara="1" wrap="square" lIns="121900" tIns="121900" rIns="121900" bIns="121900" anchor="b" anchorCtr="0">
            <a:normAutofit/>
          </a:bodyPr>
          <a:lstStyle/>
          <a:p>
            <a:pPr marL="0" lvl="0" indent="0" algn="ctr" rtl="0">
              <a:lnSpc>
                <a:spcPct val="90000"/>
              </a:lnSpc>
              <a:spcBef>
                <a:spcPts val="0"/>
              </a:spcBef>
              <a:spcAft>
                <a:spcPts val="0"/>
              </a:spcAft>
              <a:buNone/>
            </a:pPr>
            <a:r>
              <a:rPr lang="en-US" sz="4100" b="1">
                <a:solidFill>
                  <a:srgbClr val="E30000"/>
                </a:solidFill>
                <a:latin typeface="Arima Madurai"/>
                <a:ea typeface="Arima Madurai"/>
                <a:cs typeface="Arima Madurai"/>
                <a:sym typeface="Arima Madurai"/>
              </a:rPr>
              <a:t>4. Tài liệu trên Internet</a:t>
            </a:r>
            <a:endParaRPr sz="3700"/>
          </a:p>
        </p:txBody>
      </p:sp>
      <p:sp>
        <p:nvSpPr>
          <p:cNvPr id="4235" name="Google Shape;4235;p189"/>
          <p:cNvSpPr txBox="1">
            <a:spLocks noGrp="1"/>
          </p:cNvSpPr>
          <p:nvPr>
            <p:ph type="subTitle" idx="4294967295"/>
          </p:nvPr>
        </p:nvSpPr>
        <p:spPr>
          <a:xfrm>
            <a:off x="778950" y="4331125"/>
            <a:ext cx="3094500" cy="1088400"/>
          </a:xfrm>
          <a:prstGeom prst="rect">
            <a:avLst/>
          </a:prstGeom>
        </p:spPr>
        <p:txBody>
          <a:bodyPr spcFirstLastPara="1" wrap="square" lIns="121900" tIns="121900" rIns="121900" bIns="121900" anchor="t" anchorCtr="0">
            <a:noAutofit/>
          </a:bodyPr>
          <a:lstStyle/>
          <a:p>
            <a:pPr marL="0" lvl="0" indent="0" algn="ctr" rtl="0">
              <a:spcBef>
                <a:spcPts val="1800"/>
              </a:spcBef>
              <a:spcAft>
                <a:spcPts val="0"/>
              </a:spcAft>
              <a:buNone/>
            </a:pPr>
            <a:r>
              <a:rPr lang="en-US" sz="1800" b="1">
                <a:solidFill>
                  <a:srgbClr val="FF00FF"/>
                </a:solidFill>
              </a:rPr>
              <a:t>Chuyên mục “Văn hóa/ Hạt giống tâm hồn” của trang dantri.com</a:t>
            </a:r>
            <a:endParaRPr sz="1800" b="1">
              <a:solidFill>
                <a:srgbClr val="FF00FF"/>
              </a:solidFill>
            </a:endParaRPr>
          </a:p>
        </p:txBody>
      </p:sp>
      <p:pic>
        <p:nvPicPr>
          <p:cNvPr id="4236" name="Google Shape;4236;p189"/>
          <p:cNvPicPr preferRelativeResize="0"/>
          <p:nvPr/>
        </p:nvPicPr>
        <p:blipFill rotWithShape="1">
          <a:blip r:embed="rId3">
            <a:alphaModFix/>
          </a:blip>
          <a:srcRect t="5434" r="26777" b="9654"/>
          <a:stretch/>
        </p:blipFill>
        <p:spPr>
          <a:xfrm>
            <a:off x="778950" y="1467025"/>
            <a:ext cx="3208176" cy="2864101"/>
          </a:xfrm>
          <a:prstGeom prst="rect">
            <a:avLst/>
          </a:prstGeom>
          <a:noFill/>
          <a:ln>
            <a:noFill/>
          </a:ln>
        </p:spPr>
      </p:pic>
      <p:pic>
        <p:nvPicPr>
          <p:cNvPr id="4237" name="Google Shape;4237;p189"/>
          <p:cNvPicPr preferRelativeResize="0"/>
          <p:nvPr/>
        </p:nvPicPr>
        <p:blipFill rotWithShape="1">
          <a:blip r:embed="rId4">
            <a:alphaModFix/>
          </a:blip>
          <a:srcRect t="4741" r="57297" b="9663"/>
          <a:stretch/>
        </p:blipFill>
        <p:spPr>
          <a:xfrm>
            <a:off x="4300200" y="1467025"/>
            <a:ext cx="2860200" cy="2915876"/>
          </a:xfrm>
          <a:prstGeom prst="rect">
            <a:avLst/>
          </a:prstGeom>
          <a:noFill/>
          <a:ln>
            <a:noFill/>
          </a:ln>
        </p:spPr>
      </p:pic>
      <p:sp>
        <p:nvSpPr>
          <p:cNvPr id="4238" name="Google Shape;4238;p189"/>
          <p:cNvSpPr txBox="1">
            <a:spLocks noGrp="1"/>
          </p:cNvSpPr>
          <p:nvPr>
            <p:ph type="subTitle" idx="4294967295"/>
          </p:nvPr>
        </p:nvSpPr>
        <p:spPr>
          <a:xfrm>
            <a:off x="4300200" y="4382900"/>
            <a:ext cx="2918400" cy="931500"/>
          </a:xfrm>
          <a:prstGeom prst="rect">
            <a:avLst/>
          </a:prstGeom>
        </p:spPr>
        <p:txBody>
          <a:bodyPr spcFirstLastPara="1" wrap="square" lIns="121900" tIns="121900" rIns="121900" bIns="121900" anchor="t" anchorCtr="0">
            <a:noAutofit/>
          </a:bodyPr>
          <a:lstStyle/>
          <a:p>
            <a:pPr marL="0" lvl="0" indent="0" algn="ctr" rtl="0">
              <a:spcBef>
                <a:spcPts val="1800"/>
              </a:spcBef>
              <a:spcAft>
                <a:spcPts val="0"/>
              </a:spcAft>
              <a:buNone/>
            </a:pPr>
            <a:r>
              <a:rPr lang="en-US" sz="1800" b="1">
                <a:solidFill>
                  <a:srgbClr val="FF00FF"/>
                </a:solidFill>
              </a:rPr>
              <a:t>Chuyên mục  “Giải trí/ Sách” của trang vietnamnet.vn</a:t>
            </a:r>
            <a:endParaRPr sz="1800" b="1">
              <a:solidFill>
                <a:srgbClr val="FF00FF"/>
              </a:solidFill>
            </a:endParaRPr>
          </a:p>
        </p:txBody>
      </p:sp>
      <p:pic>
        <p:nvPicPr>
          <p:cNvPr id="4239" name="Google Shape;4239;p189"/>
          <p:cNvPicPr preferRelativeResize="0"/>
          <p:nvPr/>
        </p:nvPicPr>
        <p:blipFill rotWithShape="1">
          <a:blip r:embed="rId5">
            <a:alphaModFix/>
          </a:blip>
          <a:srcRect l="648" t="4376" r="49871" b="37113"/>
          <a:stretch/>
        </p:blipFill>
        <p:spPr>
          <a:xfrm>
            <a:off x="7540050" y="1467025"/>
            <a:ext cx="3553450" cy="2915876"/>
          </a:xfrm>
          <a:prstGeom prst="rect">
            <a:avLst/>
          </a:prstGeom>
          <a:noFill/>
          <a:ln>
            <a:noFill/>
          </a:ln>
        </p:spPr>
      </p:pic>
      <p:sp>
        <p:nvSpPr>
          <p:cNvPr id="4240" name="Google Shape;4240;p189"/>
          <p:cNvSpPr txBox="1">
            <a:spLocks noGrp="1"/>
          </p:cNvSpPr>
          <p:nvPr>
            <p:ph type="subTitle" idx="4294967295"/>
          </p:nvPr>
        </p:nvSpPr>
        <p:spPr>
          <a:xfrm>
            <a:off x="8723250" y="4282650"/>
            <a:ext cx="1517400" cy="731700"/>
          </a:xfrm>
          <a:prstGeom prst="rect">
            <a:avLst/>
          </a:prstGeom>
        </p:spPr>
        <p:txBody>
          <a:bodyPr spcFirstLastPara="1" wrap="square" lIns="121900" tIns="121900" rIns="121900" bIns="121900" anchor="t" anchorCtr="0">
            <a:noAutofit/>
          </a:bodyPr>
          <a:lstStyle/>
          <a:p>
            <a:pPr marL="0" lvl="0" indent="0" algn="ctr" rtl="0">
              <a:spcBef>
                <a:spcPts val="1800"/>
              </a:spcBef>
              <a:spcAft>
                <a:spcPts val="0"/>
              </a:spcAft>
              <a:buNone/>
            </a:pPr>
            <a:r>
              <a:rPr lang="en-US" sz="1800" b="1">
                <a:solidFill>
                  <a:srgbClr val="FF00FF"/>
                </a:solidFill>
              </a:rPr>
              <a:t>Trang thivien.net</a:t>
            </a:r>
            <a:endParaRPr sz="1800" b="1">
              <a:solidFill>
                <a:srgbClr val="FF00FF"/>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Shape 4244"/>
        <p:cNvGrpSpPr/>
        <p:nvPr/>
      </p:nvGrpSpPr>
      <p:grpSpPr>
        <a:xfrm>
          <a:off x="0" y="0"/>
          <a:ext cx="0" cy="0"/>
          <a:chOff x="0" y="0"/>
          <a:chExt cx="0" cy="0"/>
        </a:xfrm>
      </p:grpSpPr>
      <p:pic>
        <p:nvPicPr>
          <p:cNvPr id="4245" name="Google Shape;4245;p190"/>
          <p:cNvPicPr preferRelativeResize="0"/>
          <p:nvPr/>
        </p:nvPicPr>
        <p:blipFill rotWithShape="1">
          <a:blip r:embed="rId3">
            <a:alphaModFix/>
          </a:blip>
          <a:srcRect/>
          <a:stretch/>
        </p:blipFill>
        <p:spPr>
          <a:xfrm rot="-3861930">
            <a:off x="9805928" y="-2792"/>
            <a:ext cx="5328666" cy="5486400"/>
          </a:xfrm>
          <a:prstGeom prst="rect">
            <a:avLst/>
          </a:prstGeom>
          <a:noFill/>
          <a:ln>
            <a:noFill/>
          </a:ln>
        </p:spPr>
      </p:pic>
      <p:sp>
        <p:nvSpPr>
          <p:cNvPr id="4246" name="Google Shape;4246;p190"/>
          <p:cNvSpPr txBox="1"/>
          <p:nvPr/>
        </p:nvSpPr>
        <p:spPr>
          <a:xfrm>
            <a:off x="4998375" y="5685675"/>
            <a:ext cx="7333200" cy="3693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3600"/>
              <a:buFont typeface="Arial"/>
              <a:buNone/>
            </a:pPr>
            <a:r>
              <a:rPr lang="en-US" sz="2400" i="0" u="none" strike="noStrike" cap="none">
                <a:solidFill>
                  <a:srgbClr val="F59809"/>
                </a:solidFill>
                <a:latin typeface="Pacifico"/>
                <a:ea typeface="Pacifico"/>
                <a:cs typeface="Pacifico"/>
                <a:sym typeface="Pacifico"/>
              </a:rPr>
              <a:t>“Người thầy vĩ đại là người thầy biết truyền cảm hứng”.</a:t>
            </a:r>
            <a:endParaRPr sz="2400" i="0" u="none" strike="noStrike" cap="none">
              <a:solidFill>
                <a:srgbClr val="F59809"/>
              </a:solidFill>
              <a:latin typeface="Pacifico"/>
              <a:ea typeface="Pacifico"/>
              <a:cs typeface="Pacifico"/>
              <a:sym typeface="Pacifico"/>
            </a:endParaRPr>
          </a:p>
        </p:txBody>
      </p:sp>
      <p:sp>
        <p:nvSpPr>
          <p:cNvPr id="4247" name="Google Shape;4247;p190"/>
          <p:cNvSpPr txBox="1"/>
          <p:nvPr/>
        </p:nvSpPr>
        <p:spPr>
          <a:xfrm>
            <a:off x="221025" y="1053200"/>
            <a:ext cx="9147900" cy="2549100"/>
          </a:xfrm>
          <a:prstGeom prst="rect">
            <a:avLst/>
          </a:prstGeom>
          <a:noFill/>
          <a:ln>
            <a:noFill/>
          </a:ln>
        </p:spPr>
        <p:txBody>
          <a:bodyPr spcFirstLastPara="1" wrap="square" lIns="0" tIns="0" rIns="0" bIns="0" anchor="t" anchorCtr="0">
            <a:spAutoFit/>
          </a:bodyPr>
          <a:lstStyle/>
          <a:p>
            <a:pPr marL="0" marR="0" lvl="0" indent="0" algn="ctr" rtl="0">
              <a:lnSpc>
                <a:spcPct val="130000"/>
              </a:lnSpc>
              <a:spcBef>
                <a:spcPts val="0"/>
              </a:spcBef>
              <a:spcAft>
                <a:spcPts val="0"/>
              </a:spcAft>
              <a:buClr>
                <a:srgbClr val="000000"/>
              </a:buClr>
              <a:buSzPts val="4500"/>
              <a:buFont typeface="Arial"/>
              <a:buNone/>
            </a:pPr>
            <a:r>
              <a:rPr lang="en-US" sz="7200" b="0" i="0" u="none" strike="noStrike" cap="none">
                <a:solidFill>
                  <a:srgbClr val="F47279"/>
                </a:solidFill>
                <a:latin typeface="Lobster"/>
                <a:ea typeface="Lobster"/>
                <a:cs typeface="Lobster"/>
                <a:sym typeface="Lobster"/>
              </a:rPr>
              <a:t>Xin chân thành cảm ơn sự theo dõi của các thầy cô!</a:t>
            </a:r>
            <a:endParaRPr sz="7200" b="0" i="0" u="none" strike="noStrike" cap="none">
              <a:solidFill>
                <a:srgbClr val="F47279"/>
              </a:solidFill>
              <a:latin typeface="Lobster"/>
              <a:ea typeface="Lobster"/>
              <a:cs typeface="Lobster"/>
              <a:sym typeface="Lobster"/>
            </a:endParaRPr>
          </a:p>
        </p:txBody>
      </p:sp>
      <p:pic>
        <p:nvPicPr>
          <p:cNvPr id="4248" name="Google Shape;4248;p190"/>
          <p:cNvPicPr preferRelativeResize="0"/>
          <p:nvPr/>
        </p:nvPicPr>
        <p:blipFill rotWithShape="1">
          <a:blip r:embed="rId4">
            <a:alphaModFix/>
          </a:blip>
          <a:srcRect/>
          <a:stretch/>
        </p:blipFill>
        <p:spPr>
          <a:xfrm rot="7752566">
            <a:off x="9879532" y="966954"/>
            <a:ext cx="418974" cy="135152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26"/>
        <p:cNvGrpSpPr/>
        <p:nvPr/>
      </p:nvGrpSpPr>
      <p:grpSpPr>
        <a:xfrm>
          <a:off x="0" y="0"/>
          <a:ext cx="0" cy="0"/>
          <a:chOff x="0" y="0"/>
          <a:chExt cx="0" cy="0"/>
        </a:xfrm>
      </p:grpSpPr>
      <p:sp>
        <p:nvSpPr>
          <p:cNvPr id="3427" name="Google Shape;3427;p140"/>
          <p:cNvSpPr txBox="1"/>
          <p:nvPr/>
        </p:nvSpPr>
        <p:spPr>
          <a:xfrm>
            <a:off x="136525" y="1175385"/>
            <a:ext cx="4692600" cy="37407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FF"/>
              </a:buClr>
              <a:buSzPts val="6600"/>
              <a:buFont typeface="Arial"/>
              <a:buNone/>
            </a:pPr>
            <a:r>
              <a:rPr lang="en-US" sz="6600" b="1" i="0" u="none" strike="noStrike" cap="none">
                <a:solidFill>
                  <a:srgbClr val="0000FF"/>
                </a:solidFill>
                <a:latin typeface="Arima Madurai"/>
                <a:ea typeface="Arima Madurai"/>
                <a:cs typeface="Arima Madurai"/>
                <a:sym typeface="Arima Madurai"/>
              </a:rPr>
              <a:t>2. Lưu ý</a:t>
            </a:r>
            <a:endParaRPr sz="6600" b="1" i="0" u="none" strike="noStrike" cap="none">
              <a:solidFill>
                <a:srgbClr val="0000FF"/>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FF"/>
              </a:buClr>
              <a:buSzPts val="6600"/>
              <a:buFont typeface="Arial"/>
              <a:buNone/>
            </a:pPr>
            <a:r>
              <a:rPr lang="en-US" sz="6600" b="1" i="0" u="none" strike="noStrike" cap="none">
                <a:solidFill>
                  <a:srgbClr val="0000FF"/>
                </a:solidFill>
                <a:latin typeface="Arima Madurai"/>
                <a:ea typeface="Arima Madurai"/>
                <a:cs typeface="Arima Madurai"/>
                <a:sym typeface="Arima Madurai"/>
              </a:rPr>
              <a:t> đối với </a:t>
            </a:r>
            <a:endParaRPr sz="6600" b="1" i="0" u="none" strike="noStrike" cap="none">
              <a:solidFill>
                <a:srgbClr val="0000FF"/>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FF"/>
              </a:buClr>
              <a:buSzPts val="6600"/>
              <a:buFont typeface="Arial"/>
              <a:buNone/>
            </a:pPr>
            <a:r>
              <a:rPr lang="en-US" sz="6600" b="1" i="0" u="none" strike="noStrike" cap="none">
                <a:solidFill>
                  <a:srgbClr val="0000FF"/>
                </a:solidFill>
                <a:latin typeface="Arima Madurai"/>
                <a:ea typeface="Arima Madurai"/>
                <a:cs typeface="Arima Madurai"/>
                <a:sym typeface="Arima Madurai"/>
              </a:rPr>
              <a:t>câu hỏi </a:t>
            </a:r>
            <a:r>
              <a:rPr lang="en-US" sz="6600" b="1">
                <a:solidFill>
                  <a:srgbClr val="0000FF"/>
                </a:solidFill>
                <a:latin typeface="Arima Madurai"/>
                <a:ea typeface="Arima Madurai"/>
                <a:cs typeface="Arima Madurai"/>
                <a:sym typeface="Arima Madurai"/>
              </a:rPr>
              <a:t>(đọc hiểu và viết)</a:t>
            </a:r>
            <a:endParaRPr sz="6600" b="1" i="0" u="none" strike="noStrike" cap="none">
              <a:solidFill>
                <a:srgbClr val="3F6B3C"/>
              </a:solidFill>
              <a:latin typeface="Arima Madurai"/>
              <a:ea typeface="Arima Madurai"/>
              <a:cs typeface="Arima Madurai"/>
              <a:sym typeface="Arima Madurai"/>
            </a:endParaRPr>
          </a:p>
        </p:txBody>
      </p:sp>
      <p:sp>
        <p:nvSpPr>
          <p:cNvPr id="3428" name="Google Shape;3428;p140"/>
          <p:cNvSpPr txBox="1"/>
          <p:nvPr/>
        </p:nvSpPr>
        <p:spPr>
          <a:xfrm>
            <a:off x="5242475" y="255700"/>
            <a:ext cx="6741900" cy="6414135"/>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700"/>
              <a:buFont typeface="Arial"/>
              <a:buNone/>
            </a:pPr>
            <a:r>
              <a:rPr lang="en-US" sz="2700" b="1" i="0" u="none" strike="noStrike" cap="none">
                <a:solidFill>
                  <a:srgbClr val="FF0000"/>
                </a:solidFill>
                <a:latin typeface="Arima Madurai"/>
                <a:ea typeface="Arima Madurai"/>
                <a:cs typeface="Arima Madurai"/>
                <a:sym typeface="Arima Madurai"/>
              </a:rPr>
              <a:t>1</a:t>
            </a:r>
            <a:r>
              <a:rPr lang="en-US" sz="2700" b="1" i="0" u="none" strike="noStrike" cap="none">
                <a:solidFill>
                  <a:schemeClr val="dk1"/>
                </a:solidFill>
                <a:latin typeface="Arima Madurai"/>
                <a:ea typeface="Arima Madurai"/>
                <a:cs typeface="Arima Madurai"/>
                <a:sym typeface="Arima Madurai"/>
              </a:rPr>
              <a:t>. Bảo đảm tính vừa sức: phù hợp với đối tượng, đủ căn cứ trả lời.</a:t>
            </a:r>
            <a:endParaRPr sz="27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700"/>
              <a:buFont typeface="Arial"/>
              <a:buNone/>
            </a:pPr>
            <a:r>
              <a:rPr lang="en-US" sz="2700" b="1" i="0" u="none" strike="noStrike" cap="none">
                <a:solidFill>
                  <a:srgbClr val="FF0000"/>
                </a:solidFill>
                <a:latin typeface="Arima Madurai"/>
                <a:ea typeface="Arima Madurai"/>
                <a:cs typeface="Arima Madurai"/>
                <a:sym typeface="Arima Madurai"/>
              </a:rPr>
              <a:t>2</a:t>
            </a:r>
            <a:r>
              <a:rPr lang="en-US" sz="2700" b="1" i="0" u="none" strike="noStrike" cap="none">
                <a:solidFill>
                  <a:schemeClr val="dk1"/>
                </a:solidFill>
                <a:latin typeface="Arima Madurai"/>
                <a:ea typeface="Arima Madurai"/>
                <a:cs typeface="Arima Madurai"/>
                <a:sym typeface="Arima Madurai"/>
              </a:rPr>
              <a:t>. Tường minh: rõ yêu cầu thao tác, sản phẩm.</a:t>
            </a:r>
            <a:endParaRPr sz="27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700"/>
              <a:buFont typeface="Arial"/>
              <a:buNone/>
            </a:pPr>
            <a:r>
              <a:rPr lang="en-US" sz="2700" b="1" i="0" u="none" strike="noStrike" cap="none">
                <a:solidFill>
                  <a:srgbClr val="FF0000"/>
                </a:solidFill>
                <a:latin typeface="Arima Madurai"/>
                <a:ea typeface="Arima Madurai"/>
                <a:cs typeface="Arima Madurai"/>
                <a:sym typeface="Arima Madurai"/>
              </a:rPr>
              <a:t>3</a:t>
            </a:r>
            <a:r>
              <a:rPr lang="en-US" sz="2700" b="1" i="0" u="none" strike="noStrike" cap="none">
                <a:solidFill>
                  <a:schemeClr val="dk1"/>
                </a:solidFill>
                <a:latin typeface="Arima Madurai"/>
                <a:ea typeface="Arima Madurai"/>
                <a:cs typeface="Arima Madurai"/>
                <a:sym typeface="Arima Madurai"/>
              </a:rPr>
              <a:t>. Chuẩn ngữ pháp và ngữ nghĩa: chỉ được hiểu theo một nghĩa và đó là nghĩa đen.</a:t>
            </a:r>
            <a:endParaRPr sz="27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700"/>
              <a:buFont typeface="Arial"/>
              <a:buNone/>
            </a:pPr>
            <a:r>
              <a:rPr lang="en-US" sz="2700" b="0" i="0" u="none" strike="noStrike" cap="none">
                <a:solidFill>
                  <a:srgbClr val="FF0000"/>
                </a:solidFill>
                <a:latin typeface="Arima Madurai"/>
                <a:ea typeface="Arima Madurai"/>
                <a:cs typeface="Arima Madurai"/>
                <a:sym typeface="Arima Madurai"/>
              </a:rPr>
              <a:t>4</a:t>
            </a:r>
            <a:r>
              <a:rPr lang="en-US" sz="2700" b="1" i="0" u="none" strike="noStrike" cap="none">
                <a:solidFill>
                  <a:schemeClr val="dk1"/>
                </a:solidFill>
                <a:latin typeface="Arima Madurai"/>
                <a:ea typeface="Arima Madurai"/>
                <a:cs typeface="Arima Madurai"/>
                <a:sym typeface="Arima Madurai"/>
              </a:rPr>
              <a:t>. Có sự nối kết với văn bản. Tránh những câu hỏi có thể tách riêng, không liên quan văn bản, không yêu cầu học sinh tương tác trực tiếp với văn bản.</a:t>
            </a:r>
            <a:endParaRPr sz="27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700"/>
              <a:buFont typeface="Arial"/>
              <a:buNone/>
            </a:pPr>
            <a:r>
              <a:rPr lang="en-US" sz="2700" b="1" i="0" u="none" strike="noStrike" cap="none">
                <a:solidFill>
                  <a:srgbClr val="FF0000"/>
                </a:solidFill>
                <a:latin typeface="Arima Madurai"/>
                <a:ea typeface="Arima Madurai"/>
                <a:cs typeface="Arima Madurai"/>
                <a:sym typeface="Arima Madurai"/>
              </a:rPr>
              <a:t>5</a:t>
            </a:r>
            <a:r>
              <a:rPr lang="en-US" sz="2700" b="1" i="0" u="none" strike="noStrike" cap="none">
                <a:solidFill>
                  <a:schemeClr val="dk1"/>
                </a:solidFill>
                <a:latin typeface="Arima Madurai"/>
                <a:ea typeface="Arima Madurai"/>
                <a:cs typeface="Arima Madurai"/>
                <a:sym typeface="Arima Madurai"/>
              </a:rPr>
              <a:t>. Tránh câu hỏi mang tính áp đặt, hạn chế tư duy học sinh.</a:t>
            </a:r>
            <a:endParaRPr sz="27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700"/>
              <a:buFont typeface="Arial"/>
              <a:buNone/>
            </a:pPr>
            <a:r>
              <a:rPr lang="en-US" sz="2700" b="1" i="0" u="none" strike="noStrike" cap="none">
                <a:solidFill>
                  <a:srgbClr val="0070C0"/>
                </a:solidFill>
                <a:latin typeface="Arima Madurai"/>
                <a:ea typeface="Arima Madurai"/>
                <a:cs typeface="Arima Madurai"/>
                <a:sym typeface="Arima Madurai"/>
              </a:rPr>
              <a:t>Ví dụ: Chi tiết nào cho thấy nhân vật Dế Mèn trong truyện Dế Mèn phiêu lưu kí có tính cách kiêu ngạo, bồng bột?</a:t>
            </a:r>
            <a:endParaRPr sz="2700" b="1" i="0" u="none" strike="noStrike" cap="none">
              <a:solidFill>
                <a:srgbClr val="0070C0"/>
              </a:solidFill>
              <a:latin typeface="Arima Madurai"/>
              <a:ea typeface="Arima Madurai"/>
              <a:cs typeface="Arima Madurai"/>
              <a:sym typeface="Arima Madura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32"/>
        <p:cNvGrpSpPr/>
        <p:nvPr/>
      </p:nvGrpSpPr>
      <p:grpSpPr>
        <a:xfrm>
          <a:off x="0" y="0"/>
          <a:ext cx="0" cy="0"/>
          <a:chOff x="0" y="0"/>
          <a:chExt cx="0" cy="0"/>
        </a:xfrm>
      </p:grpSpPr>
      <p:sp>
        <p:nvSpPr>
          <p:cNvPr id="3433" name="Google Shape;3433;p141"/>
          <p:cNvSpPr/>
          <p:nvPr/>
        </p:nvSpPr>
        <p:spPr>
          <a:xfrm rot="-15625">
            <a:off x="206533" y="332176"/>
            <a:ext cx="3234333" cy="1377606"/>
          </a:xfrm>
          <a:prstGeom prst="rect">
            <a:avLst/>
          </a:prstGeom>
          <a:solidFill>
            <a:srgbClr val="49442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34" name="Google Shape;3434;p141"/>
          <p:cNvPicPr preferRelativeResize="0"/>
          <p:nvPr/>
        </p:nvPicPr>
        <p:blipFill rotWithShape="1">
          <a:blip r:embed="rId4">
            <a:alphaModFix/>
          </a:blip>
          <a:srcRect/>
          <a:stretch/>
        </p:blipFill>
        <p:spPr>
          <a:xfrm>
            <a:off x="2709063" y="324822"/>
            <a:ext cx="1148836" cy="1798276"/>
          </a:xfrm>
          <a:prstGeom prst="rect">
            <a:avLst/>
          </a:prstGeom>
          <a:noFill/>
          <a:ln>
            <a:noFill/>
          </a:ln>
        </p:spPr>
      </p:pic>
      <p:sp>
        <p:nvSpPr>
          <p:cNvPr id="3435" name="Google Shape;3435;p141"/>
          <p:cNvSpPr txBox="1"/>
          <p:nvPr/>
        </p:nvSpPr>
        <p:spPr>
          <a:xfrm rot="-15775">
            <a:off x="372211" y="417061"/>
            <a:ext cx="2615128" cy="751205"/>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2200"/>
              <a:buFont typeface="Arial"/>
              <a:buNone/>
            </a:pPr>
            <a:r>
              <a:rPr lang="en-US" sz="2200" b="1" i="0" u="none" strike="noStrike" cap="none">
                <a:solidFill>
                  <a:srgbClr val="FFFF00"/>
                </a:solidFill>
                <a:latin typeface="Times New Roman"/>
                <a:ea typeface="Times New Roman"/>
                <a:cs typeface="Times New Roman"/>
                <a:sym typeface="Times New Roman"/>
              </a:rPr>
              <a:t>Yêu cầu đối với</a:t>
            </a:r>
            <a:endParaRPr sz="2200" b="1" i="0" u="none" strike="noStrike" cap="none">
              <a:solidFill>
                <a:srgbClr val="FFFF00"/>
              </a:solidFill>
              <a:latin typeface="Times New Roman"/>
              <a:ea typeface="Times New Roman"/>
              <a:cs typeface="Times New Roman"/>
              <a:sym typeface="Times New Roman"/>
            </a:endParaRPr>
          </a:p>
          <a:p>
            <a:pPr marL="0" marR="0" lvl="0" indent="0" algn="ctr" rtl="0">
              <a:lnSpc>
                <a:spcPct val="111000"/>
              </a:lnSpc>
              <a:spcBef>
                <a:spcPts val="0"/>
              </a:spcBef>
              <a:spcAft>
                <a:spcPts val="0"/>
              </a:spcAft>
              <a:buClr>
                <a:srgbClr val="000000"/>
              </a:buClr>
              <a:buSzPts val="2200"/>
              <a:buFont typeface="Arial"/>
              <a:buNone/>
            </a:pPr>
            <a:r>
              <a:rPr lang="en-US" sz="2200" b="1" i="0" u="none" strike="noStrike" cap="none">
                <a:solidFill>
                  <a:srgbClr val="FFFF00"/>
                </a:solidFill>
                <a:latin typeface="Times New Roman"/>
                <a:ea typeface="Times New Roman"/>
                <a:cs typeface="Times New Roman"/>
                <a:sym typeface="Times New Roman"/>
              </a:rPr>
              <a:t> câu hỏi</a:t>
            </a:r>
            <a:endParaRPr sz="2200" b="1" i="0" u="none" strike="noStrike" cap="none">
              <a:solidFill>
                <a:srgbClr val="FFFF00"/>
              </a:solidFill>
              <a:latin typeface="Times New Roman"/>
              <a:ea typeface="Times New Roman"/>
              <a:cs typeface="Times New Roman"/>
              <a:sym typeface="Times New Roman"/>
            </a:endParaRPr>
          </a:p>
        </p:txBody>
      </p:sp>
      <p:grpSp>
        <p:nvGrpSpPr>
          <p:cNvPr id="3436" name="Google Shape;3436;p141"/>
          <p:cNvGrpSpPr/>
          <p:nvPr/>
        </p:nvGrpSpPr>
        <p:grpSpPr>
          <a:xfrm>
            <a:off x="3835800" y="405255"/>
            <a:ext cx="3502800" cy="1222500"/>
            <a:chOff x="4765700" y="1000130"/>
            <a:chExt cx="3502800" cy="1222500"/>
          </a:xfrm>
        </p:grpSpPr>
        <p:sp>
          <p:nvSpPr>
            <p:cNvPr id="3437" name="Google Shape;3437;p141"/>
            <p:cNvSpPr/>
            <p:nvPr/>
          </p:nvSpPr>
          <p:spPr>
            <a:xfrm>
              <a:off x="4765700" y="1000130"/>
              <a:ext cx="3502800" cy="1222500"/>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ma Madurai"/>
                <a:ea typeface="Arima Madurai"/>
                <a:cs typeface="Arima Madurai"/>
                <a:sym typeface="Arima Madurai"/>
              </a:endParaRPr>
            </a:p>
          </p:txBody>
        </p:sp>
        <p:sp>
          <p:nvSpPr>
            <p:cNvPr id="3438" name="Google Shape;3438;p141"/>
            <p:cNvSpPr txBox="1"/>
            <p:nvPr/>
          </p:nvSpPr>
          <p:spPr>
            <a:xfrm>
              <a:off x="4842424" y="1306875"/>
              <a:ext cx="3349200" cy="252095"/>
            </a:xfrm>
            <a:prstGeom prst="rect">
              <a:avLst/>
            </a:prstGeom>
            <a:noFill/>
            <a:ln>
              <a:noFill/>
            </a:ln>
          </p:spPr>
          <p:txBody>
            <a:bodyPr spcFirstLastPara="1" wrap="square" lIns="0" tIns="0" rIns="0" bIns="0" anchor="t" anchorCtr="0">
              <a:spAutoFit/>
            </a:bodyPr>
            <a:lstStyle/>
            <a:p>
              <a:pPr marL="0" marR="0" lvl="0" indent="0" algn="ctr" rtl="0">
                <a:lnSpc>
                  <a:spcPct val="60000"/>
                </a:lnSpc>
                <a:spcBef>
                  <a:spcPts val="0"/>
                </a:spcBef>
                <a:spcAft>
                  <a:spcPts val="0"/>
                </a:spcAft>
                <a:buClr>
                  <a:srgbClr val="000000"/>
                </a:buClr>
                <a:buSzPts val="2735"/>
                <a:buFont typeface="Arial"/>
                <a:buNone/>
              </a:pPr>
              <a:r>
                <a:rPr lang="en-US" sz="2735" b="1" i="0" u="none" strike="noStrike" cap="none">
                  <a:solidFill>
                    <a:srgbClr val="E30000"/>
                  </a:solidFill>
                  <a:latin typeface="Times New Roman"/>
                  <a:ea typeface="Times New Roman"/>
                  <a:cs typeface="Times New Roman"/>
                  <a:sym typeface="Times New Roman"/>
                </a:rPr>
                <a:t>6</a:t>
              </a:r>
              <a:endParaRPr sz="2735" b="1" i="0" u="none" strike="noStrike" cap="none">
                <a:solidFill>
                  <a:srgbClr val="E30000"/>
                </a:solidFill>
                <a:latin typeface="Times New Roman"/>
                <a:ea typeface="Times New Roman"/>
                <a:cs typeface="Times New Roman"/>
                <a:sym typeface="Times New Roman"/>
              </a:endParaRPr>
            </a:p>
          </p:txBody>
        </p:sp>
        <p:sp>
          <p:nvSpPr>
            <p:cNvPr id="3439" name="Google Shape;3439;p141"/>
            <p:cNvSpPr txBox="1"/>
            <p:nvPr/>
          </p:nvSpPr>
          <p:spPr>
            <a:xfrm>
              <a:off x="4980677" y="1650092"/>
              <a:ext cx="3263700" cy="277200"/>
            </a:xfrm>
            <a:prstGeom prst="rect">
              <a:avLst/>
            </a:prstGeom>
            <a:noFill/>
            <a:ln>
              <a:noFill/>
            </a:ln>
          </p:spPr>
          <p:txBody>
            <a:bodyPr spcFirstLastPara="1" wrap="square" lIns="0" tIns="0" rIns="0" bIns="0" anchor="t" anchorCtr="0">
              <a:spAutoFit/>
            </a:bodyPr>
            <a:lstStyle/>
            <a:p>
              <a:pPr marL="0" marR="0" lvl="0" indent="0" algn="l" rtl="0">
                <a:lnSpc>
                  <a:spcPct val="124000"/>
                </a:lnSpc>
                <a:spcBef>
                  <a:spcPts val="0"/>
                </a:spcBef>
                <a:spcAft>
                  <a:spcPts val="0"/>
                </a:spcAft>
                <a:buClr>
                  <a:srgbClr val="000000"/>
                </a:buClr>
                <a:buSzPts val="1800"/>
                <a:buFont typeface="Arial"/>
                <a:buNone/>
              </a:pPr>
              <a:r>
                <a:rPr lang="en-US" sz="1800" b="1" i="0" u="none" strike="noStrike" cap="none">
                  <a:solidFill>
                    <a:srgbClr val="000000"/>
                  </a:solidFill>
                  <a:latin typeface="Arima Madurai"/>
                  <a:ea typeface="Arima Madurai"/>
                  <a:cs typeface="Arima Madurai"/>
                  <a:sym typeface="Arima Madurai"/>
                </a:rPr>
                <a:t>Dùng những câu đơn giản.</a:t>
              </a:r>
              <a:endParaRPr sz="1800" b="1" i="0" u="none" strike="noStrike" cap="none">
                <a:solidFill>
                  <a:srgbClr val="000000"/>
                </a:solidFill>
                <a:latin typeface="Arima Madurai"/>
                <a:ea typeface="Arima Madurai"/>
                <a:cs typeface="Arima Madurai"/>
                <a:sym typeface="Arima Madurai"/>
              </a:endParaRPr>
            </a:p>
          </p:txBody>
        </p:sp>
      </p:grpSp>
      <p:grpSp>
        <p:nvGrpSpPr>
          <p:cNvPr id="3440" name="Google Shape;3440;p141"/>
          <p:cNvGrpSpPr/>
          <p:nvPr/>
        </p:nvGrpSpPr>
        <p:grpSpPr>
          <a:xfrm>
            <a:off x="3857897" y="4100625"/>
            <a:ext cx="3550440" cy="2530475"/>
            <a:chOff x="7682865" y="3883660"/>
            <a:chExt cx="3409950" cy="2530475"/>
          </a:xfrm>
        </p:grpSpPr>
        <p:sp>
          <p:nvSpPr>
            <p:cNvPr id="3441" name="Google Shape;3441;p141"/>
            <p:cNvSpPr/>
            <p:nvPr/>
          </p:nvSpPr>
          <p:spPr>
            <a:xfrm>
              <a:off x="7682865" y="3883660"/>
              <a:ext cx="3409950" cy="2530475"/>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2" name="Google Shape;3442;p141"/>
            <p:cNvSpPr txBox="1"/>
            <p:nvPr/>
          </p:nvSpPr>
          <p:spPr>
            <a:xfrm>
              <a:off x="8309137" y="4038810"/>
              <a:ext cx="2157264" cy="421005"/>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2735"/>
                <a:buFont typeface="Arial"/>
                <a:buNone/>
              </a:pPr>
              <a:r>
                <a:rPr lang="en-US" sz="2735" b="1" i="0" u="none" strike="noStrike" cap="none">
                  <a:solidFill>
                    <a:srgbClr val="E30000"/>
                  </a:solidFill>
                  <a:latin typeface="Times New Roman"/>
                  <a:ea typeface="Times New Roman"/>
                  <a:cs typeface="Times New Roman"/>
                  <a:sym typeface="Times New Roman"/>
                </a:rPr>
                <a:t>9</a:t>
              </a:r>
              <a:endParaRPr sz="2735" b="1" i="0" u="none" strike="noStrike" cap="none">
                <a:solidFill>
                  <a:srgbClr val="E30000"/>
                </a:solidFill>
                <a:latin typeface="Times New Roman"/>
                <a:ea typeface="Times New Roman"/>
                <a:cs typeface="Times New Roman"/>
                <a:sym typeface="Times New Roman"/>
              </a:endParaRPr>
            </a:p>
          </p:txBody>
        </p:sp>
        <p:sp>
          <p:nvSpPr>
            <p:cNvPr id="3443" name="Google Shape;3443;p141"/>
            <p:cNvSpPr txBox="1"/>
            <p:nvPr/>
          </p:nvSpPr>
          <p:spPr>
            <a:xfrm>
              <a:off x="7851140" y="4540885"/>
              <a:ext cx="3073500" cy="1743300"/>
            </a:xfrm>
            <a:prstGeom prst="rect">
              <a:avLst/>
            </a:prstGeom>
            <a:noFill/>
            <a:ln>
              <a:noFill/>
            </a:ln>
          </p:spPr>
          <p:txBody>
            <a:bodyPr spcFirstLastPara="1" wrap="square" lIns="0" tIns="0" rIns="0" bIns="0" anchor="t" anchorCtr="0">
              <a:spAutoFit/>
            </a:bodyPr>
            <a:lstStyle/>
            <a:p>
              <a:pPr marL="0" marR="0" lvl="0" indent="0" algn="just" rtl="0">
                <a:lnSpc>
                  <a:spcPct val="176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Lưu ý mối quan hệ giữa các câu trong đề. Tránh hiện tượng câu sau gợi ý đáp án cho câu trước hoặc ngược lại.</a:t>
              </a:r>
              <a:endParaRPr sz="1800" b="1" i="0" u="none" strike="noStrike" cap="none">
                <a:solidFill>
                  <a:schemeClr val="dk2"/>
                </a:solidFill>
                <a:latin typeface="Arima Madurai"/>
                <a:ea typeface="Arima Madurai"/>
                <a:cs typeface="Arima Madurai"/>
                <a:sym typeface="Arima Madurai"/>
              </a:endParaRPr>
            </a:p>
          </p:txBody>
        </p:sp>
      </p:grpSp>
      <p:grpSp>
        <p:nvGrpSpPr>
          <p:cNvPr id="3444" name="Google Shape;3444;p141"/>
          <p:cNvGrpSpPr/>
          <p:nvPr/>
        </p:nvGrpSpPr>
        <p:grpSpPr>
          <a:xfrm>
            <a:off x="3835687" y="1975781"/>
            <a:ext cx="3550254" cy="1960630"/>
            <a:chOff x="8589452" y="1851025"/>
            <a:chExt cx="3480300" cy="1620222"/>
          </a:xfrm>
        </p:grpSpPr>
        <p:sp>
          <p:nvSpPr>
            <p:cNvPr id="3445" name="Google Shape;3445;p141"/>
            <p:cNvSpPr/>
            <p:nvPr/>
          </p:nvSpPr>
          <p:spPr>
            <a:xfrm>
              <a:off x="8624570" y="1851025"/>
              <a:ext cx="3410100" cy="1602000"/>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6" name="Google Shape;3446;p141"/>
            <p:cNvSpPr txBox="1"/>
            <p:nvPr/>
          </p:nvSpPr>
          <p:spPr>
            <a:xfrm>
              <a:off x="8589452" y="1954424"/>
              <a:ext cx="3480300" cy="208326"/>
            </a:xfrm>
            <a:prstGeom prst="rect">
              <a:avLst/>
            </a:prstGeom>
            <a:noFill/>
            <a:ln>
              <a:noFill/>
            </a:ln>
          </p:spPr>
          <p:txBody>
            <a:bodyPr spcFirstLastPara="1" wrap="square" lIns="0" tIns="0" rIns="0" bIns="0" anchor="t" anchorCtr="0">
              <a:spAutoFit/>
            </a:bodyPr>
            <a:lstStyle/>
            <a:p>
              <a:pPr marL="0" marR="0" lvl="0" indent="0" algn="ctr" rtl="0">
                <a:lnSpc>
                  <a:spcPct val="60000"/>
                </a:lnSpc>
                <a:spcBef>
                  <a:spcPts val="0"/>
                </a:spcBef>
                <a:spcAft>
                  <a:spcPts val="0"/>
                </a:spcAft>
                <a:buClr>
                  <a:srgbClr val="000000"/>
                </a:buClr>
                <a:buSzPts val="2735"/>
                <a:buFont typeface="Arial"/>
                <a:buNone/>
              </a:pPr>
              <a:r>
                <a:rPr lang="en-US" sz="2735" b="1" i="0" u="none" strike="noStrike" cap="none">
                  <a:solidFill>
                    <a:srgbClr val="E30000"/>
                  </a:solidFill>
                  <a:latin typeface="Times New Roman"/>
                  <a:ea typeface="Times New Roman"/>
                  <a:cs typeface="Times New Roman"/>
                  <a:sym typeface="Times New Roman"/>
                </a:rPr>
                <a:t>8</a:t>
              </a:r>
              <a:endParaRPr sz="2735" b="1" i="0" u="none" strike="noStrike" cap="none">
                <a:solidFill>
                  <a:srgbClr val="E30000"/>
                </a:solidFill>
                <a:latin typeface="Times New Roman"/>
                <a:ea typeface="Times New Roman"/>
                <a:cs typeface="Times New Roman"/>
                <a:sym typeface="Times New Roman"/>
              </a:endParaRPr>
            </a:p>
          </p:txBody>
        </p:sp>
        <p:sp>
          <p:nvSpPr>
            <p:cNvPr id="3447" name="Google Shape;3447;p141"/>
            <p:cNvSpPr txBox="1"/>
            <p:nvPr/>
          </p:nvSpPr>
          <p:spPr>
            <a:xfrm>
              <a:off x="8856158" y="2250678"/>
              <a:ext cx="2946900" cy="1220569"/>
            </a:xfrm>
            <a:prstGeom prst="rect">
              <a:avLst/>
            </a:prstGeom>
            <a:noFill/>
            <a:ln>
              <a:noFill/>
            </a:ln>
          </p:spPr>
          <p:txBody>
            <a:bodyPr spcFirstLastPara="1" wrap="square" lIns="0" tIns="0" rIns="0" bIns="0" anchor="t" anchorCtr="0">
              <a:spAutoFit/>
            </a:bodyPr>
            <a:lstStyle/>
            <a:p>
              <a:pPr marL="0" marR="0" lvl="0" indent="0" algn="just" rtl="0">
                <a:lnSpc>
                  <a:spcPct val="178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Tránh sử dụng những câu hỏi mang tính chất đánh đố hay “gài bẫy”.</a:t>
              </a:r>
              <a:endParaRPr sz="1800" b="1" i="0" u="none" strike="noStrike" cap="none">
                <a:solidFill>
                  <a:schemeClr val="dk2"/>
                </a:solidFill>
                <a:latin typeface="Arima Madurai"/>
                <a:ea typeface="Arima Madurai"/>
                <a:cs typeface="Arima Madurai"/>
                <a:sym typeface="Arima Madurai"/>
              </a:endParaRPr>
            </a:p>
          </p:txBody>
        </p:sp>
      </p:grpSp>
      <p:pic>
        <p:nvPicPr>
          <p:cNvPr id="3448" name="Google Shape;3448;p141"/>
          <p:cNvPicPr preferRelativeResize="0"/>
          <p:nvPr/>
        </p:nvPicPr>
        <p:blipFill rotWithShape="1">
          <a:blip r:embed="rId5">
            <a:alphaModFix/>
          </a:blip>
          <a:srcRect/>
          <a:stretch/>
        </p:blipFill>
        <p:spPr>
          <a:xfrm>
            <a:off x="462174" y="2907812"/>
            <a:ext cx="2879500" cy="3555688"/>
          </a:xfrm>
          <a:prstGeom prst="rect">
            <a:avLst/>
          </a:prstGeom>
          <a:noFill/>
          <a:ln>
            <a:noFill/>
          </a:ln>
        </p:spPr>
      </p:pic>
      <p:grpSp>
        <p:nvGrpSpPr>
          <p:cNvPr id="3449" name="Google Shape;3449;p141"/>
          <p:cNvGrpSpPr/>
          <p:nvPr/>
        </p:nvGrpSpPr>
        <p:grpSpPr>
          <a:xfrm>
            <a:off x="8072413" y="626205"/>
            <a:ext cx="3480000" cy="1973580"/>
            <a:chOff x="8072413" y="626205"/>
            <a:chExt cx="3480000" cy="1973580"/>
          </a:xfrm>
        </p:grpSpPr>
        <p:sp>
          <p:nvSpPr>
            <p:cNvPr id="3450" name="Google Shape;3450;p141"/>
            <p:cNvSpPr/>
            <p:nvPr/>
          </p:nvSpPr>
          <p:spPr>
            <a:xfrm>
              <a:off x="8142440" y="626205"/>
              <a:ext cx="3409950" cy="1938655"/>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1" name="Google Shape;3451;p141"/>
            <p:cNvSpPr txBox="1"/>
            <p:nvPr/>
          </p:nvSpPr>
          <p:spPr>
            <a:xfrm>
              <a:off x="8072413" y="861174"/>
              <a:ext cx="3480000" cy="252095"/>
            </a:xfrm>
            <a:prstGeom prst="rect">
              <a:avLst/>
            </a:prstGeom>
            <a:noFill/>
            <a:ln>
              <a:noFill/>
            </a:ln>
          </p:spPr>
          <p:txBody>
            <a:bodyPr spcFirstLastPara="1" wrap="square" lIns="0" tIns="0" rIns="0" bIns="0" anchor="t" anchorCtr="0">
              <a:spAutoFit/>
            </a:bodyPr>
            <a:lstStyle/>
            <a:p>
              <a:pPr marL="0" marR="0" lvl="0" indent="0" algn="ctr" rtl="0">
                <a:lnSpc>
                  <a:spcPct val="60000"/>
                </a:lnSpc>
                <a:spcBef>
                  <a:spcPts val="0"/>
                </a:spcBef>
                <a:spcAft>
                  <a:spcPts val="0"/>
                </a:spcAft>
                <a:buClr>
                  <a:srgbClr val="000000"/>
                </a:buClr>
                <a:buSzPts val="2735"/>
                <a:buFont typeface="Arial"/>
                <a:buNone/>
              </a:pPr>
              <a:r>
                <a:rPr lang="en-US" sz="2735" b="1" i="0" u="none" strike="noStrike" cap="none">
                  <a:solidFill>
                    <a:srgbClr val="E30000"/>
                  </a:solidFill>
                  <a:latin typeface="Times New Roman"/>
                  <a:ea typeface="Times New Roman"/>
                  <a:cs typeface="Times New Roman"/>
                  <a:sym typeface="Times New Roman"/>
                </a:rPr>
                <a:t>7</a:t>
              </a:r>
              <a:endParaRPr sz="2735" b="1" i="0" u="none" strike="noStrike" cap="none">
                <a:solidFill>
                  <a:srgbClr val="E30000"/>
                </a:solidFill>
                <a:latin typeface="Times New Roman"/>
                <a:ea typeface="Times New Roman"/>
                <a:cs typeface="Times New Roman"/>
                <a:sym typeface="Times New Roman"/>
              </a:endParaRPr>
            </a:p>
          </p:txBody>
        </p:sp>
        <p:sp>
          <p:nvSpPr>
            <p:cNvPr id="3452" name="Google Shape;3452;p141"/>
            <p:cNvSpPr txBox="1"/>
            <p:nvPr/>
          </p:nvSpPr>
          <p:spPr>
            <a:xfrm>
              <a:off x="8289125" y="1138015"/>
              <a:ext cx="3047400" cy="1461770"/>
            </a:xfrm>
            <a:prstGeom prst="rect">
              <a:avLst/>
            </a:prstGeom>
            <a:noFill/>
            <a:ln>
              <a:noFill/>
            </a:ln>
          </p:spPr>
          <p:txBody>
            <a:bodyPr spcFirstLastPara="1" wrap="square" lIns="0" tIns="0" rIns="0" bIns="0" anchor="t" anchorCtr="0">
              <a:spAutoFit/>
            </a:bodyPr>
            <a:lstStyle/>
            <a:p>
              <a:pPr marL="0" marR="0" lvl="0" indent="0" algn="just" rtl="0">
                <a:lnSpc>
                  <a:spcPct val="176000"/>
                </a:lnSpc>
                <a:spcBef>
                  <a:spcPts val="0"/>
                </a:spcBef>
                <a:spcAft>
                  <a:spcPts val="0"/>
                </a:spcAft>
                <a:buClr>
                  <a:srgbClr val="000000"/>
                </a:buClr>
                <a:buSzPts val="1800"/>
                <a:buFont typeface="Arial"/>
                <a:buNone/>
              </a:pPr>
              <a:r>
                <a:rPr lang="en-US" sz="1800" b="1" i="0" u="none" strike="noStrike" cap="none">
                  <a:solidFill>
                    <a:srgbClr val="000000"/>
                  </a:solidFill>
                  <a:latin typeface="Arima Madurai"/>
                  <a:ea typeface="Arima Madurai"/>
                  <a:cs typeface="Arima Madurai"/>
                  <a:sym typeface="Arima Madurai"/>
                </a:rPr>
                <a:t>Mỗi câu chỉ nên đánh giá một cấp độ nhận thức; tránh loại câu hỏi nhiều cấp độ.</a:t>
              </a:r>
              <a:endParaRPr sz="1800" b="1" i="0" u="none" strike="noStrike" cap="none">
                <a:solidFill>
                  <a:srgbClr val="000000"/>
                </a:solidFill>
                <a:latin typeface="Arima Madurai"/>
                <a:ea typeface="Arima Madurai"/>
                <a:cs typeface="Arima Madurai"/>
                <a:sym typeface="Arima Madurai"/>
              </a:endParaRPr>
            </a:p>
          </p:txBody>
        </p:sp>
      </p:grpSp>
      <p:grpSp>
        <p:nvGrpSpPr>
          <p:cNvPr id="3453" name="Google Shape;3453;p141"/>
          <p:cNvGrpSpPr/>
          <p:nvPr/>
        </p:nvGrpSpPr>
        <p:grpSpPr>
          <a:xfrm>
            <a:off x="8107375" y="2763448"/>
            <a:ext cx="3410100" cy="3511800"/>
            <a:chOff x="6259400" y="4588373"/>
            <a:chExt cx="3410100" cy="3511800"/>
          </a:xfrm>
        </p:grpSpPr>
        <p:sp>
          <p:nvSpPr>
            <p:cNvPr id="3454" name="Google Shape;3454;p141"/>
            <p:cNvSpPr/>
            <p:nvPr/>
          </p:nvSpPr>
          <p:spPr>
            <a:xfrm>
              <a:off x="6259400" y="4588373"/>
              <a:ext cx="3410100" cy="3511800"/>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5" name="Google Shape;3455;p141"/>
            <p:cNvSpPr txBox="1"/>
            <p:nvPr/>
          </p:nvSpPr>
          <p:spPr>
            <a:xfrm>
              <a:off x="6336350" y="4798775"/>
              <a:ext cx="3138900" cy="3295200"/>
            </a:xfrm>
            <a:prstGeom prst="rect">
              <a:avLst/>
            </a:prstGeom>
            <a:noFill/>
            <a:ln>
              <a:noFill/>
            </a:ln>
          </p:spPr>
          <p:txBody>
            <a:bodyPr spcFirstLastPara="1" wrap="square" lIns="91425" tIns="45700" rIns="91425" bIns="45700" anchor="t" anchorCtr="0">
              <a:spAutoFit/>
            </a:bodyPr>
            <a:lstStyle/>
            <a:p>
              <a:pPr marL="0" marR="0" lvl="0" indent="0" algn="just" rtl="0">
                <a:lnSpc>
                  <a:spcPct val="176000"/>
                </a:lnSpc>
                <a:spcBef>
                  <a:spcPts val="0"/>
                </a:spcBef>
                <a:spcAft>
                  <a:spcPts val="0"/>
                </a:spcAft>
                <a:buClr>
                  <a:srgbClr val="000000"/>
                </a:buClr>
                <a:buSzPts val="1800"/>
                <a:buFont typeface="Arial"/>
                <a:buNone/>
              </a:pPr>
              <a:r>
                <a:rPr lang="en-US" sz="1800" b="1" i="0" u="none" strike="noStrike" cap="none">
                  <a:solidFill>
                    <a:srgbClr val="FF0000"/>
                  </a:solidFill>
                  <a:latin typeface="Arima Madurai"/>
                  <a:ea typeface="Arima Madurai"/>
                  <a:cs typeface="Arima Madurai"/>
                  <a:sym typeface="Arima Madurai"/>
                </a:rPr>
                <a:t>Ví dụ: </a:t>
              </a:r>
              <a:r>
                <a:rPr lang="en-US" sz="1800" b="0" i="0" u="none" strike="noStrike" cap="none">
                  <a:solidFill>
                    <a:srgbClr val="0000FF"/>
                  </a:solidFill>
                  <a:latin typeface="Arima Madurai"/>
                  <a:ea typeface="Arima Madurai"/>
                  <a:cs typeface="Arima Madurai"/>
                  <a:sym typeface="Arima Madurai"/>
                </a:rPr>
                <a:t>Chỉ ra và nêu tác dụng của từ láy trong bài thơ “</a:t>
              </a:r>
              <a:r>
                <a:rPr lang="en-US" sz="1800" b="0" i="1" u="none" strike="noStrike" cap="none">
                  <a:solidFill>
                    <a:srgbClr val="0000FF"/>
                  </a:solidFill>
                  <a:latin typeface="Arima Madurai"/>
                  <a:ea typeface="Arima Madurai"/>
                  <a:cs typeface="Arima Madurai"/>
                  <a:sym typeface="Arima Madurai"/>
                </a:rPr>
                <a:t>Lượm”</a:t>
              </a:r>
              <a:r>
                <a:rPr lang="en-US" sz="1800" b="0" i="0" u="none" strike="noStrike" cap="none">
                  <a:solidFill>
                    <a:srgbClr val="0000FF"/>
                  </a:solidFill>
                  <a:latin typeface="Arima Madurai"/>
                  <a:ea typeface="Arima Madurai"/>
                  <a:cs typeface="Arima Madurai"/>
                  <a:sym typeface="Arima Madurai"/>
                </a:rPr>
                <a:t> của Tố Hữu. Theo em, có thể thay thế những từ láy trong bài thơ bằng các từ ghép </a:t>
              </a:r>
              <a:r>
                <a:rPr lang="en-US" sz="1800">
                  <a:solidFill>
                    <a:srgbClr val="0000FF"/>
                  </a:solidFill>
                  <a:latin typeface="Arima Madurai"/>
                  <a:ea typeface="Arima Madurai"/>
                  <a:cs typeface="Arima Madurai"/>
                  <a:sym typeface="Arima Madurai"/>
                </a:rPr>
                <a:t>có nghĩa tương tự </a:t>
              </a:r>
              <a:r>
                <a:rPr lang="en-US" sz="1800" b="0" i="0" u="none" strike="noStrike" cap="none">
                  <a:solidFill>
                    <a:srgbClr val="0000FF"/>
                  </a:solidFill>
                  <a:latin typeface="Arima Madurai"/>
                  <a:ea typeface="Arima Madurai"/>
                  <a:cs typeface="Arima Madurai"/>
                  <a:sym typeface="Arima Madurai"/>
                </a:rPr>
                <a:t> không? Vì sao?</a:t>
              </a:r>
              <a:endParaRPr sz="1800" b="0" i="0" u="none" strike="noStrike" cap="none">
                <a:solidFill>
                  <a:schemeClr val="dk1"/>
                </a:solidFill>
                <a:latin typeface="Arima Madurai"/>
                <a:ea typeface="Arima Madurai"/>
                <a:cs typeface="Arima Madurai"/>
                <a:sym typeface="Arima Madurai"/>
              </a:endParaRPr>
            </a:p>
          </p:txBody>
        </p:sp>
      </p:grpSp>
      <p:grpSp>
        <p:nvGrpSpPr>
          <p:cNvPr id="3456" name="Google Shape;3456;p141"/>
          <p:cNvGrpSpPr/>
          <p:nvPr/>
        </p:nvGrpSpPr>
        <p:grpSpPr>
          <a:xfrm rot="-1130933">
            <a:off x="11004850" y="141097"/>
            <a:ext cx="1211164" cy="1315858"/>
            <a:chOff x="0" y="0"/>
            <a:chExt cx="3007646" cy="3695491"/>
          </a:xfrm>
        </p:grpSpPr>
        <p:pic>
          <p:nvPicPr>
            <p:cNvPr id="3457" name="Google Shape;3457;p141"/>
            <p:cNvPicPr preferRelativeResize="0"/>
            <p:nvPr/>
          </p:nvPicPr>
          <p:blipFill rotWithShape="1">
            <a:blip r:embed="rId6">
              <a:alphaModFix/>
            </a:blip>
            <a:srcRect/>
            <a:stretch/>
          </p:blipFill>
          <p:spPr>
            <a:xfrm rot="465462">
              <a:off x="434913" y="140723"/>
              <a:ext cx="2290159" cy="3025353"/>
            </a:xfrm>
            <a:prstGeom prst="rect">
              <a:avLst/>
            </a:prstGeom>
            <a:noFill/>
            <a:ln>
              <a:noFill/>
            </a:ln>
          </p:spPr>
        </p:pic>
        <p:pic>
          <p:nvPicPr>
            <p:cNvPr id="3458" name="Google Shape;3458;p141"/>
            <p:cNvPicPr preferRelativeResize="0"/>
            <p:nvPr/>
          </p:nvPicPr>
          <p:blipFill rotWithShape="1">
            <a:blip r:embed="rId7">
              <a:alphaModFix/>
            </a:blip>
            <a:srcRect/>
            <a:stretch/>
          </p:blipFill>
          <p:spPr>
            <a:xfrm rot="1990671">
              <a:off x="14527" y="2016722"/>
              <a:ext cx="2978591" cy="940423"/>
            </a:xfrm>
            <a:prstGeom prst="rect">
              <a:avLst/>
            </a:prstGeom>
            <a:noFill/>
            <a:ln>
              <a:noFill/>
            </a:ln>
          </p:spPr>
        </p:pic>
      </p:grpSp>
      <p:pic>
        <p:nvPicPr>
          <p:cNvPr id="3459" name="Google Shape;3459;p141"/>
          <p:cNvPicPr preferRelativeResize="0"/>
          <p:nvPr/>
        </p:nvPicPr>
        <p:blipFill rotWithShape="1">
          <a:blip r:embed="rId8">
            <a:alphaModFix/>
          </a:blip>
          <a:srcRect/>
          <a:stretch/>
        </p:blipFill>
        <p:spPr>
          <a:xfrm rot="6782404">
            <a:off x="11130435" y="2590454"/>
            <a:ext cx="1066757" cy="50854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63"/>
        <p:cNvGrpSpPr/>
        <p:nvPr/>
      </p:nvGrpSpPr>
      <p:grpSpPr>
        <a:xfrm>
          <a:off x="0" y="0"/>
          <a:ext cx="0" cy="0"/>
          <a:chOff x="0" y="0"/>
          <a:chExt cx="0" cy="0"/>
        </a:xfrm>
      </p:grpSpPr>
      <p:pic>
        <p:nvPicPr>
          <p:cNvPr id="3464" name="Google Shape;3464;p142"/>
          <p:cNvPicPr preferRelativeResize="0"/>
          <p:nvPr/>
        </p:nvPicPr>
        <p:blipFill rotWithShape="1">
          <a:blip r:embed="rId3">
            <a:alphaModFix/>
          </a:blip>
          <a:srcRect t="7825" b="7823"/>
          <a:stretch/>
        </p:blipFill>
        <p:spPr>
          <a:xfrm>
            <a:off x="0" y="0"/>
            <a:ext cx="12192000" cy="6858000"/>
          </a:xfrm>
          <a:prstGeom prst="rect">
            <a:avLst/>
          </a:prstGeom>
          <a:noFill/>
          <a:ln>
            <a:noFill/>
          </a:ln>
        </p:spPr>
      </p:pic>
      <p:sp>
        <p:nvSpPr>
          <p:cNvPr id="3465" name="Google Shape;3465;p142"/>
          <p:cNvSpPr/>
          <p:nvPr/>
        </p:nvSpPr>
        <p:spPr>
          <a:xfrm rot="-61116">
            <a:off x="375658" y="628789"/>
            <a:ext cx="10648683" cy="5460560"/>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466" name="Google Shape;3466;p142"/>
          <p:cNvGrpSpPr/>
          <p:nvPr/>
        </p:nvGrpSpPr>
        <p:grpSpPr>
          <a:xfrm rot="-3539539">
            <a:off x="644711" y="4137255"/>
            <a:ext cx="2468671" cy="2900893"/>
            <a:chOff x="0" y="0"/>
            <a:chExt cx="4937342" cy="5801784"/>
          </a:xfrm>
        </p:grpSpPr>
        <p:pic>
          <p:nvPicPr>
            <p:cNvPr id="3467" name="Google Shape;3467;p142"/>
            <p:cNvPicPr preferRelativeResize="0"/>
            <p:nvPr/>
          </p:nvPicPr>
          <p:blipFill rotWithShape="1">
            <a:blip r:embed="rId4">
              <a:alphaModFix/>
            </a:blip>
            <a:srcRect/>
            <a:stretch/>
          </p:blipFill>
          <p:spPr>
            <a:xfrm rot="465462">
              <a:off x="579395" y="246899"/>
              <a:ext cx="4018088" cy="5307986"/>
            </a:xfrm>
            <a:prstGeom prst="rect">
              <a:avLst/>
            </a:prstGeom>
            <a:noFill/>
            <a:ln>
              <a:noFill/>
            </a:ln>
          </p:spPr>
        </p:pic>
        <p:pic>
          <p:nvPicPr>
            <p:cNvPr id="3468" name="Google Shape;3468;p142"/>
            <p:cNvPicPr preferRelativeResize="0"/>
            <p:nvPr/>
          </p:nvPicPr>
          <p:blipFill rotWithShape="1">
            <a:blip r:embed="rId5">
              <a:alphaModFix/>
            </a:blip>
            <a:srcRect/>
            <a:stretch/>
          </p:blipFill>
          <p:spPr>
            <a:xfrm rot="903222">
              <a:off x="104563" y="2965035"/>
              <a:ext cx="4385567" cy="1384645"/>
            </a:xfrm>
            <a:prstGeom prst="rect">
              <a:avLst/>
            </a:prstGeom>
            <a:noFill/>
            <a:ln>
              <a:noFill/>
            </a:ln>
          </p:spPr>
        </p:pic>
      </p:grpSp>
      <p:grpSp>
        <p:nvGrpSpPr>
          <p:cNvPr id="3469" name="Google Shape;3469;p142"/>
          <p:cNvGrpSpPr/>
          <p:nvPr/>
        </p:nvGrpSpPr>
        <p:grpSpPr>
          <a:xfrm rot="-1577754">
            <a:off x="9990151" y="9671"/>
            <a:ext cx="2237104" cy="2924153"/>
            <a:chOff x="0" y="0"/>
            <a:chExt cx="4474210" cy="5848305"/>
          </a:xfrm>
        </p:grpSpPr>
        <p:pic>
          <p:nvPicPr>
            <p:cNvPr id="3470" name="Google Shape;3470;p142"/>
            <p:cNvPicPr preferRelativeResize="0"/>
            <p:nvPr/>
          </p:nvPicPr>
          <p:blipFill rotWithShape="1">
            <a:blip r:embed="rId6">
              <a:alphaModFix/>
            </a:blip>
            <a:srcRect/>
            <a:stretch/>
          </p:blipFill>
          <p:spPr>
            <a:xfrm rot="88184">
              <a:off x="60384" y="48886"/>
              <a:ext cx="3872957" cy="4758204"/>
            </a:xfrm>
            <a:prstGeom prst="rect">
              <a:avLst/>
            </a:prstGeom>
            <a:noFill/>
            <a:ln>
              <a:noFill/>
            </a:ln>
          </p:spPr>
        </p:pic>
        <p:pic>
          <p:nvPicPr>
            <p:cNvPr id="3471" name="Google Shape;3471;p142"/>
            <p:cNvPicPr preferRelativeResize="0"/>
            <p:nvPr/>
          </p:nvPicPr>
          <p:blipFill rotWithShape="1">
            <a:blip r:embed="rId5">
              <a:alphaModFix/>
            </a:blip>
            <a:srcRect/>
            <a:stretch/>
          </p:blipFill>
          <p:spPr>
            <a:xfrm rot="-1925517">
              <a:off x="247377" y="3510383"/>
              <a:ext cx="4195500" cy="1324635"/>
            </a:xfrm>
            <a:prstGeom prst="rect">
              <a:avLst/>
            </a:prstGeom>
            <a:noFill/>
            <a:ln>
              <a:noFill/>
            </a:ln>
          </p:spPr>
        </p:pic>
      </p:grpSp>
      <p:pic>
        <p:nvPicPr>
          <p:cNvPr id="3472" name="Google Shape;3472;p142"/>
          <p:cNvPicPr preferRelativeResize="0"/>
          <p:nvPr/>
        </p:nvPicPr>
        <p:blipFill rotWithShape="1">
          <a:blip r:embed="rId7">
            <a:alphaModFix/>
          </a:blip>
          <a:srcRect/>
          <a:stretch/>
        </p:blipFill>
        <p:spPr>
          <a:xfrm rot="3215950">
            <a:off x="9944412" y="4770557"/>
            <a:ext cx="2970723" cy="2878901"/>
          </a:xfrm>
          <a:prstGeom prst="rect">
            <a:avLst/>
          </a:prstGeom>
          <a:noFill/>
          <a:ln>
            <a:noFill/>
          </a:ln>
        </p:spPr>
      </p:pic>
      <p:sp>
        <p:nvSpPr>
          <p:cNvPr id="3473" name="Google Shape;3473;p142"/>
          <p:cNvSpPr txBox="1"/>
          <p:nvPr/>
        </p:nvSpPr>
        <p:spPr>
          <a:xfrm rot="2255">
            <a:off x="1321966" y="1769425"/>
            <a:ext cx="9145802" cy="2999701"/>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Clr>
                <a:srgbClr val="000000"/>
              </a:buClr>
              <a:buSzPts val="9600"/>
              <a:buFont typeface="Arial"/>
              <a:buNone/>
            </a:pPr>
            <a:r>
              <a:rPr lang="en-US" sz="9600" b="1" i="0" u="none" strike="noStrike" cap="none">
                <a:solidFill>
                  <a:srgbClr val="38761D"/>
                </a:solidFill>
                <a:latin typeface="Arial"/>
                <a:ea typeface="Arial"/>
                <a:cs typeface="Arial"/>
                <a:sym typeface="Arial"/>
              </a:rPr>
              <a:t>PHẦN I: </a:t>
            </a:r>
            <a:endParaRPr sz="9600" b="1" i="0" u="none" strike="noStrike" cap="none">
              <a:solidFill>
                <a:srgbClr val="38761D"/>
              </a:solidFill>
              <a:latin typeface="Arial"/>
              <a:ea typeface="Arial"/>
              <a:cs typeface="Arial"/>
              <a:sym typeface="Arial"/>
            </a:endParaRPr>
          </a:p>
          <a:p>
            <a:pPr marL="0" marR="0" lvl="0" indent="0" algn="ctr" rtl="0">
              <a:lnSpc>
                <a:spcPct val="103000"/>
              </a:lnSpc>
              <a:spcBef>
                <a:spcPts val="0"/>
              </a:spcBef>
              <a:spcAft>
                <a:spcPts val="0"/>
              </a:spcAft>
              <a:buClr>
                <a:srgbClr val="000000"/>
              </a:buClr>
              <a:buSzPts val="9600"/>
              <a:buFont typeface="Arial"/>
              <a:buNone/>
            </a:pPr>
            <a:r>
              <a:rPr lang="en-US" sz="9600" b="1" i="0" u="none" strike="noStrike" cap="none">
                <a:solidFill>
                  <a:srgbClr val="38761D"/>
                </a:solidFill>
                <a:latin typeface="Arial"/>
                <a:ea typeface="Arial"/>
                <a:cs typeface="Arial"/>
                <a:sym typeface="Arial"/>
              </a:rPr>
              <a:t>ĐỌC HIỂU</a:t>
            </a:r>
            <a:endParaRPr sz="9600" b="1" i="0" u="none" strike="noStrike" cap="none">
              <a:solidFill>
                <a:srgbClr val="38761D"/>
              </a:solidFill>
              <a:latin typeface="Arial"/>
              <a:ea typeface="Arial"/>
              <a:cs typeface="Arial"/>
              <a:sym typeface="Arial"/>
            </a:endParaRPr>
          </a:p>
        </p:txBody>
      </p:sp>
      <p:pic>
        <p:nvPicPr>
          <p:cNvPr id="3474" name="Google Shape;3474;p142"/>
          <p:cNvPicPr preferRelativeResize="0"/>
          <p:nvPr/>
        </p:nvPicPr>
        <p:blipFill rotWithShape="1">
          <a:blip r:embed="rId7">
            <a:alphaModFix/>
          </a:blip>
          <a:srcRect/>
          <a:stretch/>
        </p:blipFill>
        <p:spPr>
          <a:xfrm rot="3215950">
            <a:off x="-16290" y="-419107"/>
            <a:ext cx="2970723" cy="2878901"/>
          </a:xfrm>
          <a:prstGeom prst="rect">
            <a:avLst/>
          </a:prstGeom>
          <a:noFill/>
          <a:ln>
            <a:noFill/>
          </a:ln>
        </p:spPr>
      </p:pic>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79"/>
        <p:cNvGrpSpPr/>
        <p:nvPr/>
      </p:nvGrpSpPr>
      <p:grpSpPr>
        <a:xfrm>
          <a:off x="0" y="0"/>
          <a:ext cx="0" cy="0"/>
          <a:chOff x="0" y="0"/>
          <a:chExt cx="0" cy="0"/>
        </a:xfrm>
      </p:grpSpPr>
      <p:sp>
        <p:nvSpPr>
          <p:cNvPr id="3480" name="Google Shape;3480;p143"/>
          <p:cNvSpPr/>
          <p:nvPr/>
        </p:nvSpPr>
        <p:spPr>
          <a:xfrm>
            <a:off x="2383971" y="1423875"/>
            <a:ext cx="7266300" cy="652200"/>
          </a:xfrm>
          <a:prstGeom prst="rect">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al"/>
              <a:ea typeface="Arial"/>
              <a:cs typeface="Arial"/>
              <a:sym typeface="Arial"/>
            </a:endParaRPr>
          </a:p>
        </p:txBody>
      </p:sp>
      <p:sp>
        <p:nvSpPr>
          <p:cNvPr id="3481" name="Google Shape;3481;p143"/>
          <p:cNvSpPr txBox="1"/>
          <p:nvPr/>
        </p:nvSpPr>
        <p:spPr>
          <a:xfrm>
            <a:off x="1164375" y="1233325"/>
            <a:ext cx="11225700" cy="1160700"/>
          </a:xfrm>
          <a:prstGeom prst="rect">
            <a:avLst/>
          </a:prstGeom>
          <a:noFill/>
          <a:ln>
            <a:noFill/>
          </a:ln>
        </p:spPr>
        <p:txBody>
          <a:bodyPr spcFirstLastPara="1" wrap="square" lIns="102950" tIns="0" rIns="102950" bIns="0" anchor="ctr" anchorCtr="0">
            <a:noAutofit/>
          </a:bodyPr>
          <a:lstStyle/>
          <a:p>
            <a:pPr marL="0" marR="0" lvl="0" indent="0" algn="l" rtl="0">
              <a:lnSpc>
                <a:spcPct val="100000"/>
              </a:lnSpc>
              <a:spcBef>
                <a:spcPts val="0"/>
              </a:spcBef>
              <a:spcAft>
                <a:spcPts val="0"/>
              </a:spcAft>
              <a:buClr>
                <a:srgbClr val="0000FF"/>
              </a:buClr>
              <a:buSzPts val="4000"/>
              <a:buFont typeface="Arial"/>
              <a:buNone/>
            </a:pPr>
            <a:r>
              <a:rPr lang="en-US" sz="4000" b="1">
                <a:solidFill>
                  <a:srgbClr val="0000FF"/>
                </a:solidFill>
                <a:latin typeface="Arima Madurai"/>
                <a:ea typeface="Arima Madurai"/>
                <a:cs typeface="Arima Madurai"/>
                <a:sym typeface="Arima Madurai"/>
              </a:rPr>
              <a:t>             </a:t>
            </a:r>
            <a:r>
              <a:rPr lang="en-US" sz="4000" b="1" i="0" u="none" strike="noStrike" cap="none">
                <a:solidFill>
                  <a:srgbClr val="0000FF"/>
                </a:solidFill>
                <a:latin typeface="Arima Madurai"/>
                <a:ea typeface="Arima Madurai"/>
                <a:cs typeface="Arima Madurai"/>
                <a:sym typeface="Arima Madurai"/>
              </a:rPr>
              <a:t>Cấu trúc câu hỏi trắc nghiệm </a:t>
            </a:r>
            <a:endParaRPr sz="4000" b="1" i="0" u="none" strike="noStrike" cap="none">
              <a:solidFill>
                <a:srgbClr val="0000FF"/>
              </a:solidFill>
              <a:latin typeface="Arima Madurai"/>
              <a:ea typeface="Arima Madurai"/>
              <a:cs typeface="Arima Madurai"/>
              <a:sym typeface="Arima Madurai"/>
            </a:endParaRPr>
          </a:p>
        </p:txBody>
      </p:sp>
      <p:sp>
        <p:nvSpPr>
          <p:cNvPr id="3482" name="Google Shape;3482;p143"/>
          <p:cNvSpPr/>
          <p:nvPr/>
        </p:nvSpPr>
        <p:spPr>
          <a:xfrm>
            <a:off x="1477000" y="2336925"/>
            <a:ext cx="2064300" cy="8730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al"/>
              <a:ea typeface="Arial"/>
              <a:cs typeface="Arial"/>
              <a:sym typeface="Arial"/>
            </a:endParaRPr>
          </a:p>
        </p:txBody>
      </p:sp>
      <p:sp>
        <p:nvSpPr>
          <p:cNvPr id="3483" name="Google Shape;3483;p143"/>
          <p:cNvSpPr txBox="1"/>
          <p:nvPr/>
        </p:nvSpPr>
        <p:spPr>
          <a:xfrm>
            <a:off x="1477000" y="2347599"/>
            <a:ext cx="2085900" cy="8730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D36214"/>
                </a:solidFill>
                <a:latin typeface="Lobster"/>
                <a:ea typeface="Lobster"/>
                <a:cs typeface="Lobster"/>
                <a:sym typeface="Lobster"/>
              </a:rPr>
              <a:t>Câu dẫn</a:t>
            </a:r>
            <a:endParaRPr sz="2400" b="1" i="0" u="none" strike="noStrike" cap="none">
              <a:solidFill>
                <a:srgbClr val="D36214"/>
              </a:solidFill>
              <a:latin typeface="Lobster"/>
              <a:ea typeface="Lobster"/>
              <a:cs typeface="Lobster"/>
              <a:sym typeface="Lobster"/>
            </a:endParaRPr>
          </a:p>
        </p:txBody>
      </p:sp>
      <p:sp>
        <p:nvSpPr>
          <p:cNvPr id="3484" name="Google Shape;3484;p143"/>
          <p:cNvSpPr txBox="1"/>
          <p:nvPr/>
        </p:nvSpPr>
        <p:spPr>
          <a:xfrm>
            <a:off x="5532755" y="3717290"/>
            <a:ext cx="2367300" cy="4167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E30000"/>
                </a:solidFill>
                <a:latin typeface="Lobster"/>
                <a:ea typeface="Lobster"/>
                <a:cs typeface="Lobster"/>
                <a:sym typeface="Lobster"/>
              </a:rPr>
              <a:t>Phương án đúng</a:t>
            </a:r>
            <a:endParaRPr sz="2000" b="0" i="0" u="none" strike="noStrike" cap="none">
              <a:solidFill>
                <a:srgbClr val="E30000"/>
              </a:solidFill>
              <a:latin typeface="Lobster"/>
              <a:ea typeface="Lobster"/>
              <a:cs typeface="Lobster"/>
              <a:sym typeface="Lobster"/>
            </a:endParaRPr>
          </a:p>
        </p:txBody>
      </p:sp>
      <p:sp>
        <p:nvSpPr>
          <p:cNvPr id="3485" name="Google Shape;3485;p143"/>
          <p:cNvSpPr/>
          <p:nvPr/>
        </p:nvSpPr>
        <p:spPr>
          <a:xfrm>
            <a:off x="7213600" y="2337435"/>
            <a:ext cx="2040900" cy="10128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al"/>
              <a:ea typeface="Arial"/>
              <a:cs typeface="Arial"/>
              <a:sym typeface="Arial"/>
            </a:endParaRPr>
          </a:p>
        </p:txBody>
      </p:sp>
      <p:sp>
        <p:nvSpPr>
          <p:cNvPr id="3486" name="Google Shape;3486;p143"/>
          <p:cNvSpPr txBox="1"/>
          <p:nvPr/>
        </p:nvSpPr>
        <p:spPr>
          <a:xfrm>
            <a:off x="7189470" y="2319020"/>
            <a:ext cx="2089800" cy="10173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D36214"/>
                </a:solidFill>
                <a:latin typeface="Lobster"/>
                <a:ea typeface="Lobster"/>
                <a:cs typeface="Lobster"/>
                <a:sym typeface="Lobster"/>
              </a:rPr>
              <a:t>Phương án </a:t>
            </a:r>
            <a:endParaRPr sz="2400" b="1" i="0" u="none" strike="noStrike" cap="none">
              <a:solidFill>
                <a:srgbClr val="D36214"/>
              </a:solidFill>
              <a:latin typeface="Lobster"/>
              <a:ea typeface="Lobster"/>
              <a:cs typeface="Lobster"/>
              <a:sym typeface="Lobster"/>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D36214"/>
                </a:solidFill>
                <a:latin typeface="Lobster"/>
                <a:ea typeface="Lobster"/>
                <a:cs typeface="Lobster"/>
                <a:sym typeface="Lobster"/>
              </a:rPr>
              <a:t>lựa chọn</a:t>
            </a:r>
            <a:endParaRPr sz="2400" b="1" i="0" u="none" strike="noStrike" cap="none">
              <a:solidFill>
                <a:srgbClr val="D36214"/>
              </a:solidFill>
              <a:latin typeface="Lobster"/>
              <a:ea typeface="Lobster"/>
              <a:cs typeface="Lobster"/>
              <a:sym typeface="Lobster"/>
            </a:endParaRPr>
          </a:p>
        </p:txBody>
      </p:sp>
      <p:sp>
        <p:nvSpPr>
          <p:cNvPr id="3487" name="Google Shape;3487;p143"/>
          <p:cNvSpPr txBox="1"/>
          <p:nvPr/>
        </p:nvSpPr>
        <p:spPr>
          <a:xfrm>
            <a:off x="5182870" y="4659630"/>
            <a:ext cx="3067200" cy="18936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FF"/>
                </a:solidFill>
                <a:latin typeface="Arima Madurai"/>
                <a:ea typeface="Arima Madurai"/>
                <a:cs typeface="Arima Madurai"/>
                <a:sym typeface="Arima Madurai"/>
              </a:rPr>
              <a:t>Chức năng chính:</a:t>
            </a:r>
            <a:endParaRPr sz="2000" b="1" i="0" u="none" strike="noStrike" cap="none">
              <a:solidFill>
                <a:srgbClr val="FF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Dùng để trả lời  câu hỏi.  Thể hiện sự hiểu biết của người học và sự lựa chọn chính xác cho câu hỏi hay vấn đề đưa ra.</a:t>
            </a:r>
            <a:endParaRPr sz="2000" b="0" i="0" u="none" strike="noStrike" cap="none">
              <a:solidFill>
                <a:schemeClr val="dk1"/>
              </a:solidFill>
              <a:latin typeface="Arima Madurai"/>
              <a:ea typeface="Arima Madurai"/>
              <a:cs typeface="Arima Madurai"/>
              <a:sym typeface="Arima Madurai"/>
            </a:endParaRPr>
          </a:p>
        </p:txBody>
      </p:sp>
      <p:sp>
        <p:nvSpPr>
          <p:cNvPr id="3488" name="Google Shape;3488;p143"/>
          <p:cNvSpPr txBox="1"/>
          <p:nvPr/>
        </p:nvSpPr>
        <p:spPr>
          <a:xfrm>
            <a:off x="567690" y="4181475"/>
            <a:ext cx="3882300" cy="21291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FF"/>
                </a:solidFill>
                <a:latin typeface="Arima Madurai"/>
                <a:ea typeface="Arima Madurai"/>
                <a:cs typeface="Arima Madurai"/>
                <a:sym typeface="Arima Madurai"/>
              </a:rPr>
              <a:t>Chức năng chính:</a:t>
            </a:r>
            <a:endParaRPr sz="20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1. Đặt câu hỏi</a:t>
            </a:r>
            <a:endParaRPr sz="2000" b="0"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2. Đưa ra yêu cầu cho người học thực </a:t>
            </a:r>
            <a:r>
              <a:rPr lang="en-US" sz="2000">
                <a:solidFill>
                  <a:schemeClr val="dk1"/>
                </a:solidFill>
                <a:latin typeface="Arima Madurai"/>
                <a:ea typeface="Arima Madurai"/>
                <a:cs typeface="Arima Madurai"/>
                <a:sym typeface="Arima Madurai"/>
              </a:rPr>
              <a:t>hiện</a:t>
            </a:r>
            <a:endParaRPr sz="2000" b="0"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3. Đặt ra tình huống hoặc vấn đề cho người học giải quyết .</a:t>
            </a:r>
            <a:endParaRPr sz="2000" b="0" i="0" u="none" strike="noStrike" cap="none">
              <a:solidFill>
                <a:srgbClr val="007BD3"/>
              </a:solidFill>
              <a:latin typeface="Arima Madurai"/>
              <a:ea typeface="Arima Madurai"/>
              <a:cs typeface="Arima Madurai"/>
              <a:sym typeface="Arima Madurai"/>
            </a:endParaRPr>
          </a:p>
        </p:txBody>
      </p:sp>
      <p:cxnSp>
        <p:nvCxnSpPr>
          <p:cNvPr id="3489" name="Google Shape;3489;p143"/>
          <p:cNvCxnSpPr>
            <a:stCxn id="3483" idx="2"/>
            <a:endCxn id="3488" idx="0"/>
          </p:cNvCxnSpPr>
          <p:nvPr/>
        </p:nvCxnSpPr>
        <p:spPr>
          <a:xfrm flipH="1">
            <a:off x="2508850" y="3220599"/>
            <a:ext cx="11100" cy="960900"/>
          </a:xfrm>
          <a:prstGeom prst="straightConnector1">
            <a:avLst/>
          </a:prstGeom>
          <a:noFill/>
          <a:ln w="9525" cap="flat" cmpd="sng">
            <a:solidFill>
              <a:schemeClr val="accent1"/>
            </a:solidFill>
            <a:prstDash val="solid"/>
            <a:miter lim="800000"/>
            <a:headEnd type="none" w="sm" len="sm"/>
            <a:tailEnd type="stealth" w="med" len="med"/>
          </a:ln>
        </p:spPr>
      </p:cxnSp>
      <p:cxnSp>
        <p:nvCxnSpPr>
          <p:cNvPr id="3490" name="Google Shape;3490;p143"/>
          <p:cNvCxnSpPr>
            <a:stCxn id="3486" idx="2"/>
            <a:endCxn id="3484" idx="0"/>
          </p:cNvCxnSpPr>
          <p:nvPr/>
        </p:nvCxnSpPr>
        <p:spPr>
          <a:xfrm flipH="1">
            <a:off x="6716370" y="3336320"/>
            <a:ext cx="1518000" cy="381000"/>
          </a:xfrm>
          <a:prstGeom prst="straightConnector1">
            <a:avLst/>
          </a:prstGeom>
          <a:noFill/>
          <a:ln w="9525" cap="flat" cmpd="sng">
            <a:solidFill>
              <a:schemeClr val="accent1"/>
            </a:solidFill>
            <a:prstDash val="solid"/>
            <a:miter lim="800000"/>
            <a:headEnd type="none" w="sm" len="sm"/>
            <a:tailEnd type="stealth" w="med" len="med"/>
          </a:ln>
        </p:spPr>
      </p:cxnSp>
      <p:cxnSp>
        <p:nvCxnSpPr>
          <p:cNvPr id="3491" name="Google Shape;3491;p143"/>
          <p:cNvCxnSpPr>
            <a:stCxn id="3486" idx="2"/>
            <a:endCxn id="3492" idx="0"/>
          </p:cNvCxnSpPr>
          <p:nvPr/>
        </p:nvCxnSpPr>
        <p:spPr>
          <a:xfrm>
            <a:off x="8234370" y="3336320"/>
            <a:ext cx="2144100" cy="381000"/>
          </a:xfrm>
          <a:prstGeom prst="straightConnector1">
            <a:avLst/>
          </a:prstGeom>
          <a:noFill/>
          <a:ln w="9525" cap="flat" cmpd="sng">
            <a:solidFill>
              <a:schemeClr val="accent1"/>
            </a:solidFill>
            <a:prstDash val="solid"/>
            <a:miter lim="800000"/>
            <a:headEnd type="none" w="sm" len="sm"/>
            <a:tailEnd type="stealth" w="med" len="med"/>
          </a:ln>
        </p:spPr>
      </p:cxnSp>
      <p:sp>
        <p:nvSpPr>
          <p:cNvPr id="3492" name="Google Shape;3492;p143"/>
          <p:cNvSpPr txBox="1"/>
          <p:nvPr/>
        </p:nvSpPr>
        <p:spPr>
          <a:xfrm>
            <a:off x="9116695" y="3717290"/>
            <a:ext cx="2523600" cy="4167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E30000"/>
                </a:solidFill>
                <a:latin typeface="Lobster"/>
                <a:ea typeface="Lobster"/>
                <a:cs typeface="Lobster"/>
                <a:sym typeface="Lobster"/>
              </a:rPr>
              <a:t>Phương án nhiễu</a:t>
            </a:r>
            <a:endParaRPr sz="2000" b="0" i="0" u="none" strike="noStrike" cap="none">
              <a:solidFill>
                <a:srgbClr val="E30000"/>
              </a:solidFill>
              <a:latin typeface="Lobster"/>
              <a:ea typeface="Lobster"/>
              <a:cs typeface="Lobster"/>
              <a:sym typeface="Lobster"/>
            </a:endParaRPr>
          </a:p>
        </p:txBody>
      </p:sp>
      <p:sp>
        <p:nvSpPr>
          <p:cNvPr id="3493" name="Google Shape;3493;p143"/>
          <p:cNvSpPr txBox="1"/>
          <p:nvPr/>
        </p:nvSpPr>
        <p:spPr>
          <a:xfrm>
            <a:off x="8925560" y="4667250"/>
            <a:ext cx="2905800" cy="9741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FF"/>
                </a:solidFill>
                <a:latin typeface="Arima Madurai"/>
                <a:ea typeface="Arima Madurai"/>
                <a:cs typeface="Arima Madurai"/>
                <a:sym typeface="Arima Madurai"/>
              </a:rPr>
              <a:t>Chức năng chính:</a:t>
            </a:r>
            <a:endParaRPr sz="2000" b="1" i="0" u="none" strike="noStrike" cap="none">
              <a:solidFill>
                <a:srgbClr val="FF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Là câu trả lời hợp lí nhưng không chính xác</a:t>
            </a:r>
            <a:endParaRPr sz="2000" b="0" i="0" u="none" strike="noStrike" cap="none">
              <a:solidFill>
                <a:schemeClr val="dk1"/>
              </a:solidFill>
              <a:latin typeface="Arima Madurai"/>
              <a:ea typeface="Arima Madurai"/>
              <a:cs typeface="Arima Madurai"/>
              <a:sym typeface="Arima Madurai"/>
            </a:endParaRPr>
          </a:p>
        </p:txBody>
      </p:sp>
      <p:cxnSp>
        <p:nvCxnSpPr>
          <p:cNvPr id="3494" name="Google Shape;3494;p143"/>
          <p:cNvCxnSpPr>
            <a:stCxn id="3484" idx="2"/>
            <a:endCxn id="3487" idx="0"/>
          </p:cNvCxnSpPr>
          <p:nvPr/>
        </p:nvCxnSpPr>
        <p:spPr>
          <a:xfrm>
            <a:off x="6716405" y="4133990"/>
            <a:ext cx="0" cy="525600"/>
          </a:xfrm>
          <a:prstGeom prst="straightConnector1">
            <a:avLst/>
          </a:prstGeom>
          <a:noFill/>
          <a:ln w="9525" cap="flat" cmpd="sng">
            <a:solidFill>
              <a:schemeClr val="accent1"/>
            </a:solidFill>
            <a:prstDash val="solid"/>
            <a:miter lim="800000"/>
            <a:headEnd type="none" w="sm" len="sm"/>
            <a:tailEnd type="stealth" w="med" len="med"/>
          </a:ln>
        </p:spPr>
      </p:cxnSp>
      <p:cxnSp>
        <p:nvCxnSpPr>
          <p:cNvPr id="3495" name="Google Shape;3495;p143"/>
          <p:cNvCxnSpPr>
            <a:stCxn id="3492" idx="2"/>
            <a:endCxn id="3493" idx="0"/>
          </p:cNvCxnSpPr>
          <p:nvPr/>
        </p:nvCxnSpPr>
        <p:spPr>
          <a:xfrm>
            <a:off x="10378495" y="4133990"/>
            <a:ext cx="0" cy="533400"/>
          </a:xfrm>
          <a:prstGeom prst="straightConnector1">
            <a:avLst/>
          </a:prstGeom>
          <a:noFill/>
          <a:ln w="9525" cap="flat" cmpd="sng">
            <a:solidFill>
              <a:schemeClr val="accent1"/>
            </a:solidFill>
            <a:prstDash val="solid"/>
            <a:miter lim="800000"/>
            <a:headEnd type="none" w="sm" len="sm"/>
            <a:tailEnd type="stealth" w="med" len="med"/>
          </a:ln>
        </p:spPr>
      </p:cxnSp>
    </p:spTree>
  </p:cSld>
  <p:clrMapOvr>
    <a:masterClrMapping/>
  </p:clrMapOvr>
</p:sld>
</file>

<file path=ppt/theme/theme1.xml><?xml version="1.0" encoding="utf-8"?>
<a:theme xmlns:a="http://schemas.openxmlformats.org/drawingml/2006/main"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自定义 99">
      <a:dk1>
        <a:srgbClr val="000000"/>
      </a:dk1>
      <a:lt1>
        <a:srgbClr val="FFFFFF"/>
      </a:lt1>
      <a:dk2>
        <a:srgbClr val="FBE5D6"/>
      </a:dk2>
      <a:lt2>
        <a:srgbClr val="FFFFFF"/>
      </a:lt2>
      <a:accent1>
        <a:srgbClr val="7FBE97"/>
      </a:accent1>
      <a:accent2>
        <a:srgbClr val="92C08F"/>
      </a:accent2>
      <a:accent3>
        <a:srgbClr val="A5C186"/>
      </a:accent3>
      <a:accent4>
        <a:srgbClr val="B8C37E"/>
      </a:accent4>
      <a:accent5>
        <a:srgbClr val="CBC475"/>
      </a:accent5>
      <a:accent6>
        <a:srgbClr val="DEC66D"/>
      </a:accent6>
      <a:hlink>
        <a:srgbClr val="658BD5"/>
      </a:hlink>
      <a:folHlink>
        <a:srgbClr val="A16A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cience Subject for Pre-K: Planet Earth by Slidesgo">
  <a:themeElements>
    <a:clrScheme name="Simple Light">
      <a:dk1>
        <a:srgbClr val="191919"/>
      </a:dk1>
      <a:lt1>
        <a:srgbClr val="C2E5F3"/>
      </a:lt1>
      <a:dk2>
        <a:srgbClr val="23A84A"/>
      </a:dk2>
      <a:lt2>
        <a:srgbClr val="24915E"/>
      </a:lt2>
      <a:accent1>
        <a:srgbClr val="9ACF27"/>
      </a:accent1>
      <a:accent2>
        <a:srgbClr val="FFB842"/>
      </a:accent2>
      <a:accent3>
        <a:srgbClr val="FF950E"/>
      </a:accent3>
      <a:accent4>
        <a:srgbClr val="FF6935"/>
      </a:accent4>
      <a:accent5>
        <a:srgbClr val="FA5400"/>
      </a:accent5>
      <a:accent6>
        <a:srgbClr val="FFE029"/>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cience Subject for Pre-K: Planet Earth by Slidesgo">
  <a:themeElements>
    <a:clrScheme name="Simple Light">
      <a:dk1>
        <a:srgbClr val="191919"/>
      </a:dk1>
      <a:lt1>
        <a:srgbClr val="C2E5F3"/>
      </a:lt1>
      <a:dk2>
        <a:srgbClr val="23A84A"/>
      </a:dk2>
      <a:lt2>
        <a:srgbClr val="24915E"/>
      </a:lt2>
      <a:accent1>
        <a:srgbClr val="9ACF27"/>
      </a:accent1>
      <a:accent2>
        <a:srgbClr val="FFB842"/>
      </a:accent2>
      <a:accent3>
        <a:srgbClr val="FF950E"/>
      </a:accent3>
      <a:accent4>
        <a:srgbClr val="FF6935"/>
      </a:accent4>
      <a:accent5>
        <a:srgbClr val="FA5400"/>
      </a:accent5>
      <a:accent6>
        <a:srgbClr val="FFE029"/>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Back to School 16x9">
  <a:themeElements>
    <a:clrScheme name="Back_To_School">
      <a:dk1>
        <a:srgbClr val="000000"/>
      </a:dk1>
      <a:lt1>
        <a:srgbClr val="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4767</Words>
  <Application>Microsoft Office PowerPoint</Application>
  <PresentationFormat>Widescreen</PresentationFormat>
  <Paragraphs>404</Paragraphs>
  <Slides>56</Slides>
  <Notes>56</Notes>
  <HiddenSlides>0</HiddenSlides>
  <MMClips>0</MMClips>
  <ScaleCrop>false</ScaleCrop>
  <HeadingPairs>
    <vt:vector size="6" baseType="variant">
      <vt:variant>
        <vt:lpstr>Fonts Used</vt:lpstr>
      </vt:variant>
      <vt:variant>
        <vt:i4>20</vt:i4>
      </vt:variant>
      <vt:variant>
        <vt:lpstr>Theme</vt:lpstr>
      </vt:variant>
      <vt:variant>
        <vt:i4>6</vt:i4>
      </vt:variant>
      <vt:variant>
        <vt:lpstr>Slide Titles</vt:lpstr>
      </vt:variant>
      <vt:variant>
        <vt:i4>56</vt:i4>
      </vt:variant>
    </vt:vector>
  </HeadingPairs>
  <TitlesOfParts>
    <vt:vector size="82" baseType="lpstr">
      <vt:lpstr>SimHei</vt:lpstr>
      <vt:lpstr>Shrikhand</vt:lpstr>
      <vt:lpstr>Cambria</vt:lpstr>
      <vt:lpstr>Arima Madurai</vt:lpstr>
      <vt:lpstr>Poppins</vt:lpstr>
      <vt:lpstr>Playfair Display</vt:lpstr>
      <vt:lpstr>Indie Flower</vt:lpstr>
      <vt:lpstr>Times New Roman</vt:lpstr>
      <vt:lpstr>Baloo 2</vt:lpstr>
      <vt:lpstr>Arima Madurai Black</vt:lpstr>
      <vt:lpstr>Raleway</vt:lpstr>
      <vt:lpstr>Lobster</vt:lpstr>
      <vt:lpstr>Lato</vt:lpstr>
      <vt:lpstr>Amatic SC</vt:lpstr>
      <vt:lpstr>Calibri</vt:lpstr>
      <vt:lpstr>Arial</vt:lpstr>
      <vt:lpstr>Hind Vadodara Light</vt:lpstr>
      <vt:lpstr>Bebas Neue</vt:lpstr>
      <vt:lpstr>Open Sans</vt:lpstr>
      <vt:lpstr>Pacifico</vt:lpstr>
      <vt:lpstr>Swiss</vt:lpstr>
      <vt:lpstr>1_Office Theme</vt:lpstr>
      <vt:lpstr>Science Subject for Pre-K: Planet Earth by Slidesgo</vt:lpstr>
      <vt:lpstr>Science Subject for Pre-K: Planet Earth by Slidesgo</vt:lpstr>
      <vt:lpstr>3_Office Theme</vt:lpstr>
      <vt:lpstr>Back to School 16x9</vt:lpstr>
      <vt:lpstr>Chào mừng quý thầy cô giáo  tham dự buổi tập huấn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Một số nguồn tham khảo ngữ liệu</vt:lpstr>
      <vt:lpstr>Những tác phẩm văn học dành cho thiếu nhi</vt:lpstr>
      <vt:lpstr>Những tác phẩm văn học dành cho thiếu nhi</vt:lpstr>
      <vt:lpstr>Những tác phẩm văn học dành cho thiếu nhi</vt:lpstr>
      <vt:lpstr>Những tác phẩm văn học dành cho thiếu nhi</vt:lpstr>
      <vt:lpstr>Những tác phẩm văn học dành cho thiếu nhi</vt:lpstr>
      <vt:lpstr>Những tác phẩm văn học dành cho thiếu nhi</vt:lpstr>
      <vt:lpstr>Những tác phẩm văn học dành cho thiếu nhi</vt:lpstr>
      <vt:lpstr>Những tác phẩm văn học dành cho thiếu nhi</vt:lpstr>
      <vt:lpstr>2. Những cuốn sách nổi tiếng: “Hạt giống tâm hồn”,  “Đắc nhân tâm”, ...</vt:lpstr>
      <vt:lpstr>PowerPoint Presentation</vt:lpstr>
      <vt:lpstr>4. Tài liệu trên Internet</vt:lpstr>
      <vt:lpstr>4. Tài liệu trên Internet</vt:lpstr>
      <vt:lpstr>4. Tài liệu trên Internet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quý thầy cô giáo  tham dự buổi tập huấn </dc:title>
  <dc:creator>Anh Dao</dc:creator>
  <cp:lastModifiedBy>04.Nguyễn Thị Anh Đào</cp:lastModifiedBy>
  <cp:revision>1</cp:revision>
  <dcterms:modified xsi:type="dcterms:W3CDTF">2022-08-12T15:15:54Z</dcterms:modified>
</cp:coreProperties>
</file>