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5.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6" r:id="rId1"/>
    <p:sldMasterId id="2147483777" r:id="rId2"/>
    <p:sldMasterId id="2147483778" r:id="rId3"/>
    <p:sldMasterId id="2147483779" r:id="rId4"/>
    <p:sldMasterId id="2147483780" r:id="rId5"/>
    <p:sldMasterId id="2147483781" r:id="rId6"/>
  </p:sldMasterIdLst>
  <p:notesMasterIdLst>
    <p:notesMasterId r:id="rId63"/>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x="12192000" cy="6858000"/>
  <p:notesSz cx="6858000" cy="9144000"/>
  <p:embeddedFontLst>
    <p:embeddedFont>
      <p:font typeface="Amatic SC" panose="00000500000000000000" pitchFamily="2" charset="-79"/>
      <p:regular r:id="rId64"/>
      <p:bold r:id="rId65"/>
    </p:embeddedFont>
    <p:embeddedFont>
      <p:font typeface="Arima Madurai" panose="020B0604020202020204" charset="0"/>
      <p:regular r:id="rId66"/>
      <p:bold r:id="rId67"/>
    </p:embeddedFont>
    <p:embeddedFont>
      <p:font typeface="Arima Madurai Black" panose="020B0604020202020204" charset="0"/>
      <p:bold r:id="rId68"/>
    </p:embeddedFont>
    <p:embeddedFont>
      <p:font typeface="Baloo 2" panose="020B0604020202020204" charset="0"/>
      <p:regular r:id="rId69"/>
      <p:bold r:id="rId70"/>
    </p:embeddedFont>
    <p:embeddedFont>
      <p:font typeface="Bebas Neue" panose="020B0604020202020204" charset="0"/>
      <p:regular r:id="rId71"/>
    </p:embeddedFont>
    <p:embeddedFont>
      <p:font typeface="Calibri" panose="020F0502020204030204" pitchFamily="34" charset="0"/>
      <p:regular r:id="rId72"/>
      <p:bold r:id="rId73"/>
      <p:italic r:id="rId74"/>
      <p:boldItalic r:id="rId75"/>
    </p:embeddedFont>
    <p:embeddedFont>
      <p:font typeface="Cambria" panose="02040503050406030204" pitchFamily="18" charset="0"/>
      <p:regular r:id="rId76"/>
      <p:bold r:id="rId77"/>
      <p:italic r:id="rId78"/>
      <p:boldItalic r:id="rId79"/>
    </p:embeddedFont>
    <p:embeddedFont>
      <p:font typeface="Hind Vadodara Light" panose="02000000000000000000" pitchFamily="2" charset="0"/>
      <p:regular r:id="rId80"/>
      <p:bold r:id="rId81"/>
    </p:embeddedFont>
    <p:embeddedFont>
      <p:font typeface="Indie Flower" panose="020B0604020202020204" charset="0"/>
      <p:regular r:id="rId82"/>
    </p:embeddedFont>
    <p:embeddedFont>
      <p:font typeface="Lato" panose="020F0502020204030203" pitchFamily="34" charset="0"/>
      <p:regular r:id="rId83"/>
      <p:bold r:id="rId84"/>
      <p:italic r:id="rId85"/>
      <p:boldItalic r:id="rId86"/>
    </p:embeddedFont>
    <p:embeddedFont>
      <p:font typeface="Lobster" panose="020B0604020202020204" charset="0"/>
      <p:regular r:id="rId87"/>
    </p:embeddedFont>
    <p:embeddedFont>
      <p:font typeface="Open Sans" panose="020B0606030504020204" pitchFamily="34" charset="0"/>
      <p:regular r:id="rId88"/>
      <p:bold r:id="rId89"/>
      <p:italic r:id="rId90"/>
      <p:boldItalic r:id="rId91"/>
    </p:embeddedFont>
    <p:embeddedFont>
      <p:font typeface="Pacifico" panose="020B0604020202020204" charset="0"/>
      <p:regular r:id="rId92"/>
    </p:embeddedFont>
    <p:embeddedFont>
      <p:font typeface="Playfair Display" panose="00000500000000000000" pitchFamily="2" charset="0"/>
      <p:regular r:id="rId93"/>
      <p:bold r:id="rId94"/>
      <p:italic r:id="rId95"/>
      <p:boldItalic r:id="rId96"/>
    </p:embeddedFont>
    <p:embeddedFont>
      <p:font typeface="Poppins" panose="00000500000000000000" pitchFamily="2" charset="0"/>
      <p:regular r:id="rId97"/>
      <p:bold r:id="rId98"/>
      <p:italic r:id="rId99"/>
      <p:boldItalic r:id="rId100"/>
    </p:embeddedFont>
    <p:embeddedFont>
      <p:font typeface="Raleway" pitchFamily="2" charset="0"/>
      <p:regular r:id="rId101"/>
      <p:bold r:id="rId102"/>
      <p:italic r:id="rId103"/>
      <p:boldItalic r:id="rId104"/>
    </p:embeddedFont>
    <p:embeddedFont>
      <p:font typeface="Shrikhand" panose="020B0604020202020204" charset="0"/>
      <p:regular r:id="rId105"/>
    </p:embeddedFont>
    <p:embeddedFont>
      <p:font typeface="SimHei" panose="02010609060101010101" pitchFamily="49" charset="-122"/>
      <p:regular r:id="rId10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94">
          <p15:clr>
            <a:srgbClr val="000000"/>
          </p15:clr>
        </p15:guide>
        <p15:guide id="2" pos="3888">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72"/>
      </p:cViewPr>
      <p:guideLst>
        <p:guide orient="horz" pos="2194"/>
        <p:guide pos="38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font" Target="fonts/font5.fntdata"/><Relationship Id="rId84" Type="http://schemas.openxmlformats.org/officeDocument/2006/relationships/font" Target="fonts/font21.fntdata"/><Relationship Id="rId89" Type="http://schemas.openxmlformats.org/officeDocument/2006/relationships/font" Target="fonts/font26.fntdata"/><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07" Type="http://schemas.openxmlformats.org/officeDocument/2006/relationships/presProps" Target="presProps.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font" Target="fonts/font3.fntdata"/><Relationship Id="rId74" Type="http://schemas.openxmlformats.org/officeDocument/2006/relationships/font" Target="fonts/font11.fntdata"/><Relationship Id="rId79" Type="http://schemas.openxmlformats.org/officeDocument/2006/relationships/font" Target="fonts/font16.fntdata"/><Relationship Id="rId87" Type="http://schemas.openxmlformats.org/officeDocument/2006/relationships/font" Target="fonts/font24.fntdata"/><Relationship Id="rId102" Type="http://schemas.openxmlformats.org/officeDocument/2006/relationships/font" Target="fonts/font39.fntdata"/><Relationship Id="rId110"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font" Target="fonts/font19.fntdata"/><Relationship Id="rId90" Type="http://schemas.openxmlformats.org/officeDocument/2006/relationships/font" Target="fonts/font27.fntdata"/><Relationship Id="rId95" Type="http://schemas.openxmlformats.org/officeDocument/2006/relationships/font" Target="fonts/font32.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100" Type="http://schemas.openxmlformats.org/officeDocument/2006/relationships/font" Target="fonts/font37.fntdata"/><Relationship Id="rId105" Type="http://schemas.openxmlformats.org/officeDocument/2006/relationships/font" Target="fonts/font42.fntdata"/><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9.fntdata"/><Relationship Id="rId80" Type="http://schemas.openxmlformats.org/officeDocument/2006/relationships/font" Target="fonts/font17.fntdata"/><Relationship Id="rId85" Type="http://schemas.openxmlformats.org/officeDocument/2006/relationships/font" Target="fonts/font22.fntdata"/><Relationship Id="rId93" Type="http://schemas.openxmlformats.org/officeDocument/2006/relationships/font" Target="fonts/font30.fntdata"/><Relationship Id="rId98" Type="http://schemas.openxmlformats.org/officeDocument/2006/relationships/font" Target="fonts/font35.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font" Target="fonts/font4.fntdata"/><Relationship Id="rId103" Type="http://schemas.openxmlformats.org/officeDocument/2006/relationships/font" Target="fonts/font40.fntdata"/><Relationship Id="rId108"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font" Target="fonts/font20.fntdata"/><Relationship Id="rId88" Type="http://schemas.openxmlformats.org/officeDocument/2006/relationships/font" Target="fonts/font25.fntdata"/><Relationship Id="rId91" Type="http://schemas.openxmlformats.org/officeDocument/2006/relationships/font" Target="fonts/font28.fntdata"/><Relationship Id="rId96" Type="http://schemas.openxmlformats.org/officeDocument/2006/relationships/font" Target="fonts/font3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font" Target="fonts/font43.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font" Target="fonts/font18.fntdata"/><Relationship Id="rId86" Type="http://schemas.openxmlformats.org/officeDocument/2006/relationships/font" Target="fonts/font23.fntdata"/><Relationship Id="rId94" Type="http://schemas.openxmlformats.org/officeDocument/2006/relationships/font" Target="fonts/font31.fntdata"/><Relationship Id="rId99" Type="http://schemas.openxmlformats.org/officeDocument/2006/relationships/font" Target="fonts/font36.fntdata"/><Relationship Id="rId101" Type="http://schemas.openxmlformats.org/officeDocument/2006/relationships/font" Target="fonts/font38.fntdata"/><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theme" Target="theme/theme1.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font" Target="fonts/font13.fntdata"/><Relationship Id="rId97" Type="http://schemas.openxmlformats.org/officeDocument/2006/relationships/font" Target="fonts/font34.fntdata"/><Relationship Id="rId104" Type="http://schemas.openxmlformats.org/officeDocument/2006/relationships/font" Target="fonts/font41.fntdata"/><Relationship Id="rId7" Type="http://schemas.openxmlformats.org/officeDocument/2006/relationships/slide" Target="slides/slide1.xml"/><Relationship Id="rId71" Type="http://schemas.openxmlformats.org/officeDocument/2006/relationships/font" Target="fonts/font8.fntdata"/><Relationship Id="rId92" Type="http://schemas.openxmlformats.org/officeDocument/2006/relationships/font" Target="fonts/font2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1"/>
        <p:cNvGrpSpPr/>
        <p:nvPr/>
      </p:nvGrpSpPr>
      <p:grpSpPr>
        <a:xfrm>
          <a:off x="0" y="0"/>
          <a:ext cx="0" cy="0"/>
          <a:chOff x="0" y="0"/>
          <a:chExt cx="0" cy="0"/>
        </a:xfrm>
      </p:grpSpPr>
      <p:sp>
        <p:nvSpPr>
          <p:cNvPr id="3342" name="Google Shape;334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43" name="Google Shape;334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6"/>
        <p:cNvGrpSpPr/>
        <p:nvPr/>
      </p:nvGrpSpPr>
      <p:grpSpPr>
        <a:xfrm>
          <a:off x="0" y="0"/>
          <a:ext cx="0" cy="0"/>
          <a:chOff x="0" y="0"/>
          <a:chExt cx="0" cy="0"/>
        </a:xfrm>
      </p:grpSpPr>
      <p:sp>
        <p:nvSpPr>
          <p:cNvPr id="3497" name="Google Shape;349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98" name="Google Shape;34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1"/>
        <p:cNvGrpSpPr/>
        <p:nvPr/>
      </p:nvGrpSpPr>
      <p:grpSpPr>
        <a:xfrm>
          <a:off x="0" y="0"/>
          <a:ext cx="0" cy="0"/>
          <a:chOff x="0" y="0"/>
          <a:chExt cx="0" cy="0"/>
        </a:xfrm>
      </p:grpSpPr>
      <p:sp>
        <p:nvSpPr>
          <p:cNvPr id="3522" name="Google Shape;3522;g143cd5342c0_0_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23" name="Google Shape;3523;g143cd5342c0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6"/>
        <p:cNvGrpSpPr/>
        <p:nvPr/>
      </p:nvGrpSpPr>
      <p:grpSpPr>
        <a:xfrm>
          <a:off x="0" y="0"/>
          <a:ext cx="0" cy="0"/>
          <a:chOff x="0" y="0"/>
          <a:chExt cx="0" cy="0"/>
        </a:xfrm>
      </p:grpSpPr>
      <p:sp>
        <p:nvSpPr>
          <p:cNvPr id="3547" name="Google Shape;354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48" name="Google Shape;354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2"/>
        <p:cNvGrpSpPr/>
        <p:nvPr/>
      </p:nvGrpSpPr>
      <p:grpSpPr>
        <a:xfrm>
          <a:off x="0" y="0"/>
          <a:ext cx="0" cy="0"/>
          <a:chOff x="0" y="0"/>
          <a:chExt cx="0" cy="0"/>
        </a:xfrm>
      </p:grpSpPr>
      <p:sp>
        <p:nvSpPr>
          <p:cNvPr id="3573" name="Google Shape;3573;g143cd5342c0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74" name="Google Shape;3574;g143cd5342c0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8"/>
        <p:cNvGrpSpPr/>
        <p:nvPr/>
      </p:nvGrpSpPr>
      <p:grpSpPr>
        <a:xfrm>
          <a:off x="0" y="0"/>
          <a:ext cx="0" cy="0"/>
          <a:chOff x="0" y="0"/>
          <a:chExt cx="0" cy="0"/>
        </a:xfrm>
      </p:grpSpPr>
      <p:sp>
        <p:nvSpPr>
          <p:cNvPr id="3599" name="Google Shape;359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00" name="Google Shape;360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4"/>
        <p:cNvGrpSpPr/>
        <p:nvPr/>
      </p:nvGrpSpPr>
      <p:grpSpPr>
        <a:xfrm>
          <a:off x="0" y="0"/>
          <a:ext cx="0" cy="0"/>
          <a:chOff x="0" y="0"/>
          <a:chExt cx="0" cy="0"/>
        </a:xfrm>
      </p:grpSpPr>
      <p:sp>
        <p:nvSpPr>
          <p:cNvPr id="3625" name="Google Shape;3625;g143cd5342c0_0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26" name="Google Shape;3626;g143cd5342c0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9"/>
        <p:cNvGrpSpPr/>
        <p:nvPr/>
      </p:nvGrpSpPr>
      <p:grpSpPr>
        <a:xfrm>
          <a:off x="0" y="0"/>
          <a:ext cx="0" cy="0"/>
          <a:chOff x="0" y="0"/>
          <a:chExt cx="0" cy="0"/>
        </a:xfrm>
      </p:grpSpPr>
      <p:sp>
        <p:nvSpPr>
          <p:cNvPr id="3650" name="Google Shape;3650;g14558cb722e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51" name="Google Shape;3651;g14558cb722e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4"/>
        <p:cNvGrpSpPr/>
        <p:nvPr/>
      </p:nvGrpSpPr>
      <p:grpSpPr>
        <a:xfrm>
          <a:off x="0" y="0"/>
          <a:ext cx="0" cy="0"/>
          <a:chOff x="0" y="0"/>
          <a:chExt cx="0" cy="0"/>
        </a:xfrm>
      </p:grpSpPr>
      <p:sp>
        <p:nvSpPr>
          <p:cNvPr id="3675" name="Google Shape;3675;g14558cb722e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76" name="Google Shape;3676;g14558cb722e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9"/>
        <p:cNvGrpSpPr/>
        <p:nvPr/>
      </p:nvGrpSpPr>
      <p:grpSpPr>
        <a:xfrm>
          <a:off x="0" y="0"/>
          <a:ext cx="0" cy="0"/>
          <a:chOff x="0" y="0"/>
          <a:chExt cx="0" cy="0"/>
        </a:xfrm>
      </p:grpSpPr>
      <p:sp>
        <p:nvSpPr>
          <p:cNvPr id="3700" name="Google Shape;3700;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01" name="Google Shape;37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0"/>
        <p:cNvGrpSpPr/>
        <p:nvPr/>
      </p:nvGrpSpPr>
      <p:grpSpPr>
        <a:xfrm>
          <a:off x="0" y="0"/>
          <a:ext cx="0" cy="0"/>
          <a:chOff x="0" y="0"/>
          <a:chExt cx="0" cy="0"/>
        </a:xfrm>
      </p:grpSpPr>
      <p:sp>
        <p:nvSpPr>
          <p:cNvPr id="3711" name="Google Shape;3711;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12" name="Google Shape;371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7"/>
        <p:cNvGrpSpPr/>
        <p:nvPr/>
      </p:nvGrpSpPr>
      <p:grpSpPr>
        <a:xfrm>
          <a:off x="0" y="0"/>
          <a:ext cx="0" cy="0"/>
          <a:chOff x="0" y="0"/>
          <a:chExt cx="0" cy="0"/>
        </a:xfrm>
      </p:grpSpPr>
      <p:sp>
        <p:nvSpPr>
          <p:cNvPr id="3348" name="Google Shape;3348;g14400f3289b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9" name="Google Shape;3349;g14400f3289b_3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0" name="Google Shape;3350;g14400f3289b_3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1"/>
        <p:cNvGrpSpPr/>
        <p:nvPr/>
      </p:nvGrpSpPr>
      <p:grpSpPr>
        <a:xfrm>
          <a:off x="0" y="0"/>
          <a:ext cx="0" cy="0"/>
          <a:chOff x="0" y="0"/>
          <a:chExt cx="0" cy="0"/>
        </a:xfrm>
      </p:grpSpPr>
      <p:sp>
        <p:nvSpPr>
          <p:cNvPr id="3742" name="Google Shape;3742;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43" name="Google Shape;374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5"/>
        <p:cNvGrpSpPr/>
        <p:nvPr/>
      </p:nvGrpSpPr>
      <p:grpSpPr>
        <a:xfrm>
          <a:off x="0" y="0"/>
          <a:ext cx="0" cy="0"/>
          <a:chOff x="0" y="0"/>
          <a:chExt cx="0" cy="0"/>
        </a:xfrm>
      </p:grpSpPr>
      <p:sp>
        <p:nvSpPr>
          <p:cNvPr id="3776" name="Google Shape;377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77" name="Google Shape;377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7"/>
        <p:cNvGrpSpPr/>
        <p:nvPr/>
      </p:nvGrpSpPr>
      <p:grpSpPr>
        <a:xfrm>
          <a:off x="0" y="0"/>
          <a:ext cx="0" cy="0"/>
          <a:chOff x="0" y="0"/>
          <a:chExt cx="0" cy="0"/>
        </a:xfrm>
      </p:grpSpPr>
      <p:sp>
        <p:nvSpPr>
          <p:cNvPr id="3788" name="Google Shape;3788;g143cd5342c0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89" name="Google Shape;3789;g143cd5342c0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9"/>
        <p:cNvGrpSpPr/>
        <p:nvPr/>
      </p:nvGrpSpPr>
      <p:grpSpPr>
        <a:xfrm>
          <a:off x="0" y="0"/>
          <a:ext cx="0" cy="0"/>
          <a:chOff x="0" y="0"/>
          <a:chExt cx="0" cy="0"/>
        </a:xfrm>
      </p:grpSpPr>
      <p:sp>
        <p:nvSpPr>
          <p:cNvPr id="3800" name="Google Shape;380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01" name="Google Shape;38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1"/>
        <p:cNvGrpSpPr/>
        <p:nvPr/>
      </p:nvGrpSpPr>
      <p:grpSpPr>
        <a:xfrm>
          <a:off x="0" y="0"/>
          <a:ext cx="0" cy="0"/>
          <a:chOff x="0" y="0"/>
          <a:chExt cx="0" cy="0"/>
        </a:xfrm>
      </p:grpSpPr>
      <p:sp>
        <p:nvSpPr>
          <p:cNvPr id="3812" name="Google Shape;3812;g143cd5342c0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13" name="Google Shape;3813;g143cd5342c0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3"/>
        <p:cNvGrpSpPr/>
        <p:nvPr/>
      </p:nvGrpSpPr>
      <p:grpSpPr>
        <a:xfrm>
          <a:off x="0" y="0"/>
          <a:ext cx="0" cy="0"/>
          <a:chOff x="0" y="0"/>
          <a:chExt cx="0" cy="0"/>
        </a:xfrm>
      </p:grpSpPr>
      <p:sp>
        <p:nvSpPr>
          <p:cNvPr id="3824" name="Google Shape;382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25" name="Google Shape;382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5"/>
        <p:cNvGrpSpPr/>
        <p:nvPr/>
      </p:nvGrpSpPr>
      <p:grpSpPr>
        <a:xfrm>
          <a:off x="0" y="0"/>
          <a:ext cx="0" cy="0"/>
          <a:chOff x="0" y="0"/>
          <a:chExt cx="0" cy="0"/>
        </a:xfrm>
      </p:grpSpPr>
      <p:sp>
        <p:nvSpPr>
          <p:cNvPr id="3836" name="Google Shape;3836;g143cd5342c0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37" name="Google Shape;3837;g143cd5342c0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7"/>
        <p:cNvGrpSpPr/>
        <p:nvPr/>
      </p:nvGrpSpPr>
      <p:grpSpPr>
        <a:xfrm>
          <a:off x="0" y="0"/>
          <a:ext cx="0" cy="0"/>
          <a:chOff x="0" y="0"/>
          <a:chExt cx="0" cy="0"/>
        </a:xfrm>
      </p:grpSpPr>
      <p:sp>
        <p:nvSpPr>
          <p:cNvPr id="3848" name="Google Shape;384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49" name="Google Shape;38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9"/>
        <p:cNvGrpSpPr/>
        <p:nvPr/>
      </p:nvGrpSpPr>
      <p:grpSpPr>
        <a:xfrm>
          <a:off x="0" y="0"/>
          <a:ext cx="0" cy="0"/>
          <a:chOff x="0" y="0"/>
          <a:chExt cx="0" cy="0"/>
        </a:xfrm>
      </p:grpSpPr>
      <p:sp>
        <p:nvSpPr>
          <p:cNvPr id="3860" name="Google Shape;3860;g143cd5342c0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61" name="Google Shape;3861;g143cd5342c0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1"/>
        <p:cNvGrpSpPr/>
        <p:nvPr/>
      </p:nvGrpSpPr>
      <p:grpSpPr>
        <a:xfrm>
          <a:off x="0" y="0"/>
          <a:ext cx="0" cy="0"/>
          <a:chOff x="0" y="0"/>
          <a:chExt cx="0" cy="0"/>
        </a:xfrm>
      </p:grpSpPr>
      <p:sp>
        <p:nvSpPr>
          <p:cNvPr id="3872" name="Google Shape;3872;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73" name="Google Shape;387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9"/>
        <p:cNvGrpSpPr/>
        <p:nvPr/>
      </p:nvGrpSpPr>
      <p:grpSpPr>
        <a:xfrm>
          <a:off x="0" y="0"/>
          <a:ext cx="0" cy="0"/>
          <a:chOff x="0" y="0"/>
          <a:chExt cx="0" cy="0"/>
        </a:xfrm>
      </p:grpSpPr>
      <p:sp>
        <p:nvSpPr>
          <p:cNvPr id="3370" name="Google Shape;337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1" name="Google Shape;3371;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72" name="Google Shape;3372;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p:cNvGrpSpPr/>
        <p:nvPr/>
      </p:nvGrpSpPr>
      <p:grpSpPr>
        <a:xfrm>
          <a:off x="0" y="0"/>
          <a:ext cx="0" cy="0"/>
          <a:chOff x="0" y="0"/>
          <a:chExt cx="0" cy="0"/>
        </a:xfrm>
      </p:grpSpPr>
      <p:sp>
        <p:nvSpPr>
          <p:cNvPr id="3884" name="Google Shape;3884;g143cd5342c0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85" name="Google Shape;3885;g143cd5342c0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5"/>
        <p:cNvGrpSpPr/>
        <p:nvPr/>
      </p:nvGrpSpPr>
      <p:grpSpPr>
        <a:xfrm>
          <a:off x="0" y="0"/>
          <a:ext cx="0" cy="0"/>
          <a:chOff x="0" y="0"/>
          <a:chExt cx="0" cy="0"/>
        </a:xfrm>
      </p:grpSpPr>
      <p:sp>
        <p:nvSpPr>
          <p:cNvPr id="3896" name="Google Shape;3896;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97" name="Google Shape;389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7"/>
        <p:cNvGrpSpPr/>
        <p:nvPr/>
      </p:nvGrpSpPr>
      <p:grpSpPr>
        <a:xfrm>
          <a:off x="0" y="0"/>
          <a:ext cx="0" cy="0"/>
          <a:chOff x="0" y="0"/>
          <a:chExt cx="0" cy="0"/>
        </a:xfrm>
      </p:grpSpPr>
      <p:sp>
        <p:nvSpPr>
          <p:cNvPr id="3908" name="Google Shape;3908;g143cd5342c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09" name="Google Shape;3909;g143cd5342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9"/>
        <p:cNvGrpSpPr/>
        <p:nvPr/>
      </p:nvGrpSpPr>
      <p:grpSpPr>
        <a:xfrm>
          <a:off x="0" y="0"/>
          <a:ext cx="0" cy="0"/>
          <a:chOff x="0" y="0"/>
          <a:chExt cx="0" cy="0"/>
        </a:xfrm>
      </p:grpSpPr>
      <p:sp>
        <p:nvSpPr>
          <p:cNvPr id="3920" name="Google Shape;3920;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21" name="Google Shape;392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6"/>
        <p:cNvGrpSpPr/>
        <p:nvPr/>
      </p:nvGrpSpPr>
      <p:grpSpPr>
        <a:xfrm>
          <a:off x="0" y="0"/>
          <a:ext cx="0" cy="0"/>
          <a:chOff x="0" y="0"/>
          <a:chExt cx="0" cy="0"/>
        </a:xfrm>
      </p:grpSpPr>
      <p:sp>
        <p:nvSpPr>
          <p:cNvPr id="3927" name="Google Shape;392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8" name="Google Shape;3928;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29" name="Google Shape;3929;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4"/>
        <p:cNvGrpSpPr/>
        <p:nvPr/>
      </p:nvGrpSpPr>
      <p:grpSpPr>
        <a:xfrm>
          <a:off x="0" y="0"/>
          <a:ext cx="0" cy="0"/>
          <a:chOff x="0" y="0"/>
          <a:chExt cx="0" cy="0"/>
        </a:xfrm>
      </p:grpSpPr>
      <p:sp>
        <p:nvSpPr>
          <p:cNvPr id="3935" name="Google Shape;393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6" name="Google Shape;3936;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37" name="Google Shape;3937;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1"/>
        <p:cNvGrpSpPr/>
        <p:nvPr/>
      </p:nvGrpSpPr>
      <p:grpSpPr>
        <a:xfrm>
          <a:off x="0" y="0"/>
          <a:ext cx="0" cy="0"/>
          <a:chOff x="0" y="0"/>
          <a:chExt cx="0" cy="0"/>
        </a:xfrm>
      </p:grpSpPr>
      <p:sp>
        <p:nvSpPr>
          <p:cNvPr id="3942" name="Google Shape;394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3" name="Google Shape;3943;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44" name="Google Shape;3944;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8"/>
        <p:cNvGrpSpPr/>
        <p:nvPr/>
      </p:nvGrpSpPr>
      <p:grpSpPr>
        <a:xfrm>
          <a:off x="0" y="0"/>
          <a:ext cx="0" cy="0"/>
          <a:chOff x="0" y="0"/>
          <a:chExt cx="0" cy="0"/>
        </a:xfrm>
      </p:grpSpPr>
      <p:sp>
        <p:nvSpPr>
          <p:cNvPr id="3949" name="Google Shape;39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0" name="Google Shape;3950;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51" name="Google Shape;3951;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7"/>
        <p:cNvGrpSpPr/>
        <p:nvPr/>
      </p:nvGrpSpPr>
      <p:grpSpPr>
        <a:xfrm>
          <a:off x="0" y="0"/>
          <a:ext cx="0" cy="0"/>
          <a:chOff x="0" y="0"/>
          <a:chExt cx="0" cy="0"/>
        </a:xfrm>
      </p:grpSpPr>
      <p:sp>
        <p:nvSpPr>
          <p:cNvPr id="3958" name="Google Shape;395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9" name="Google Shape;3959;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60" name="Google Shape;3960;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6"/>
        <p:cNvGrpSpPr/>
        <p:nvPr/>
      </p:nvGrpSpPr>
      <p:grpSpPr>
        <a:xfrm>
          <a:off x="0" y="0"/>
          <a:ext cx="0" cy="0"/>
          <a:chOff x="0" y="0"/>
          <a:chExt cx="0" cy="0"/>
        </a:xfrm>
      </p:grpSpPr>
      <p:sp>
        <p:nvSpPr>
          <p:cNvPr id="3967" name="Google Shape;396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68" name="Google Shape;39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5"/>
        <p:cNvGrpSpPr/>
        <p:nvPr/>
      </p:nvGrpSpPr>
      <p:grpSpPr>
        <a:xfrm>
          <a:off x="0" y="0"/>
          <a:ext cx="0" cy="0"/>
          <a:chOff x="0" y="0"/>
          <a:chExt cx="0" cy="0"/>
        </a:xfrm>
      </p:grpSpPr>
      <p:sp>
        <p:nvSpPr>
          <p:cNvPr id="3386" name="Google Shape;338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87" name="Google Shape;338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1"/>
        <p:cNvGrpSpPr/>
        <p:nvPr/>
      </p:nvGrpSpPr>
      <p:grpSpPr>
        <a:xfrm>
          <a:off x="0" y="0"/>
          <a:ext cx="0" cy="0"/>
          <a:chOff x="0" y="0"/>
          <a:chExt cx="0" cy="0"/>
        </a:xfrm>
      </p:grpSpPr>
      <p:sp>
        <p:nvSpPr>
          <p:cNvPr id="3982" name="Google Shape;3982;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83" name="Google Shape;398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1"/>
        <p:cNvGrpSpPr/>
        <p:nvPr/>
      </p:nvGrpSpPr>
      <p:grpSpPr>
        <a:xfrm>
          <a:off x="0" y="0"/>
          <a:ext cx="0" cy="0"/>
          <a:chOff x="0" y="0"/>
          <a:chExt cx="0" cy="0"/>
        </a:xfrm>
      </p:grpSpPr>
      <p:sp>
        <p:nvSpPr>
          <p:cNvPr id="4042" name="Google Shape;4042;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043" name="Google Shape;404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8"/>
        <p:cNvGrpSpPr/>
        <p:nvPr/>
      </p:nvGrpSpPr>
      <p:grpSpPr>
        <a:xfrm>
          <a:off x="0" y="0"/>
          <a:ext cx="0" cy="0"/>
          <a:chOff x="0" y="0"/>
          <a:chExt cx="0" cy="0"/>
        </a:xfrm>
      </p:grpSpPr>
      <p:sp>
        <p:nvSpPr>
          <p:cNvPr id="4059" name="Google Shape;4059;g143d2777ecf_1_10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0" name="Google Shape;4060;g143d2777ecf_1_10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4"/>
        <p:cNvGrpSpPr/>
        <p:nvPr/>
      </p:nvGrpSpPr>
      <p:grpSpPr>
        <a:xfrm>
          <a:off x="0" y="0"/>
          <a:ext cx="0" cy="0"/>
          <a:chOff x="0" y="0"/>
          <a:chExt cx="0" cy="0"/>
        </a:xfrm>
      </p:grpSpPr>
      <p:sp>
        <p:nvSpPr>
          <p:cNvPr id="4095" name="Google Shape;4095;g143d2777ecf_1_30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6" name="Google Shape;4096;g143d2777ecf_1_30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8"/>
        <p:cNvGrpSpPr/>
        <p:nvPr/>
      </p:nvGrpSpPr>
      <p:grpSpPr>
        <a:xfrm>
          <a:off x="0" y="0"/>
          <a:ext cx="0" cy="0"/>
          <a:chOff x="0" y="0"/>
          <a:chExt cx="0" cy="0"/>
        </a:xfrm>
      </p:grpSpPr>
      <p:sp>
        <p:nvSpPr>
          <p:cNvPr id="4109" name="Google Shape;4109;g143d2777ecf_1_4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0" name="Google Shape;4110;g143d2777ecf_1_41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0"/>
        <p:cNvGrpSpPr/>
        <p:nvPr/>
      </p:nvGrpSpPr>
      <p:grpSpPr>
        <a:xfrm>
          <a:off x="0" y="0"/>
          <a:ext cx="0" cy="0"/>
          <a:chOff x="0" y="0"/>
          <a:chExt cx="0" cy="0"/>
        </a:xfrm>
      </p:grpSpPr>
      <p:sp>
        <p:nvSpPr>
          <p:cNvPr id="4121" name="Google Shape;4121;g143d2777ecf_1_4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2" name="Google Shape;4122;g143d2777ecf_1_41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1"/>
        <p:cNvGrpSpPr/>
        <p:nvPr/>
      </p:nvGrpSpPr>
      <p:grpSpPr>
        <a:xfrm>
          <a:off x="0" y="0"/>
          <a:ext cx="0" cy="0"/>
          <a:chOff x="0" y="0"/>
          <a:chExt cx="0" cy="0"/>
        </a:xfrm>
      </p:grpSpPr>
      <p:sp>
        <p:nvSpPr>
          <p:cNvPr id="4132" name="Google Shape;4132;g143d2777ecf_1_4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3" name="Google Shape;4133;g143d2777ecf_1_41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3"/>
        <p:cNvGrpSpPr/>
        <p:nvPr/>
      </p:nvGrpSpPr>
      <p:grpSpPr>
        <a:xfrm>
          <a:off x="0" y="0"/>
          <a:ext cx="0" cy="0"/>
          <a:chOff x="0" y="0"/>
          <a:chExt cx="0" cy="0"/>
        </a:xfrm>
      </p:grpSpPr>
      <p:sp>
        <p:nvSpPr>
          <p:cNvPr id="4144" name="Google Shape;4144;g143d2777ecf_1_4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5" name="Google Shape;4145;g143d2777ecf_1_41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6"/>
        <p:cNvGrpSpPr/>
        <p:nvPr/>
      </p:nvGrpSpPr>
      <p:grpSpPr>
        <a:xfrm>
          <a:off x="0" y="0"/>
          <a:ext cx="0" cy="0"/>
          <a:chOff x="0" y="0"/>
          <a:chExt cx="0" cy="0"/>
        </a:xfrm>
      </p:grpSpPr>
      <p:sp>
        <p:nvSpPr>
          <p:cNvPr id="4157" name="Google Shape;4157;g143d2777ecf_1_4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8" name="Google Shape;4158;g143d2777ecf_1_41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9"/>
        <p:cNvGrpSpPr/>
        <p:nvPr/>
      </p:nvGrpSpPr>
      <p:grpSpPr>
        <a:xfrm>
          <a:off x="0" y="0"/>
          <a:ext cx="0" cy="0"/>
          <a:chOff x="0" y="0"/>
          <a:chExt cx="0" cy="0"/>
        </a:xfrm>
      </p:grpSpPr>
      <p:sp>
        <p:nvSpPr>
          <p:cNvPr id="4170" name="Google Shape;4170;g143d2777ecf_2_6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1" name="Google Shape;4171;g143d2777ecf_2_6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0"/>
        <p:cNvGrpSpPr/>
        <p:nvPr/>
      </p:nvGrpSpPr>
      <p:grpSpPr>
        <a:xfrm>
          <a:off x="0" y="0"/>
          <a:ext cx="0" cy="0"/>
          <a:chOff x="0" y="0"/>
          <a:chExt cx="0" cy="0"/>
        </a:xfrm>
      </p:grpSpPr>
      <p:sp>
        <p:nvSpPr>
          <p:cNvPr id="3391" name="Google Shape;339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2" name="Google Shape;3392;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93" name="Google Shape;3393;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5"/>
        <p:cNvGrpSpPr/>
        <p:nvPr/>
      </p:nvGrpSpPr>
      <p:grpSpPr>
        <a:xfrm>
          <a:off x="0" y="0"/>
          <a:ext cx="0" cy="0"/>
          <a:chOff x="0" y="0"/>
          <a:chExt cx="0" cy="0"/>
        </a:xfrm>
      </p:grpSpPr>
      <p:sp>
        <p:nvSpPr>
          <p:cNvPr id="4186" name="Google Shape;4186;g143decb5c79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7" name="Google Shape;4187;g143decb5c79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8" name="Google Shape;4188;g143decb5c79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5"/>
        <p:cNvGrpSpPr/>
        <p:nvPr/>
      </p:nvGrpSpPr>
      <p:grpSpPr>
        <a:xfrm>
          <a:off x="0" y="0"/>
          <a:ext cx="0" cy="0"/>
          <a:chOff x="0" y="0"/>
          <a:chExt cx="0" cy="0"/>
        </a:xfrm>
      </p:grpSpPr>
      <p:sp>
        <p:nvSpPr>
          <p:cNvPr id="4196" name="Google Shape;4196;g143d2777ecf_2_30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7" name="Google Shape;4197;g143d2777ecf_2_3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5"/>
        <p:cNvGrpSpPr/>
        <p:nvPr/>
      </p:nvGrpSpPr>
      <p:grpSpPr>
        <a:xfrm>
          <a:off x="0" y="0"/>
          <a:ext cx="0" cy="0"/>
          <a:chOff x="0" y="0"/>
          <a:chExt cx="0" cy="0"/>
        </a:xfrm>
      </p:grpSpPr>
      <p:sp>
        <p:nvSpPr>
          <p:cNvPr id="4206" name="Google Shape;4206;g143d2777ecf_2_63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7" name="Google Shape;4207;g143d2777ecf_2_6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3"/>
        <p:cNvGrpSpPr/>
        <p:nvPr/>
      </p:nvGrpSpPr>
      <p:grpSpPr>
        <a:xfrm>
          <a:off x="0" y="0"/>
          <a:ext cx="0" cy="0"/>
          <a:chOff x="0" y="0"/>
          <a:chExt cx="0" cy="0"/>
        </a:xfrm>
      </p:grpSpPr>
      <p:sp>
        <p:nvSpPr>
          <p:cNvPr id="4214" name="Google Shape;4214;g143d2777ecf_4_78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5" name="Google Shape;4215;g143d2777ecf_4_7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2"/>
        <p:cNvGrpSpPr/>
        <p:nvPr/>
      </p:nvGrpSpPr>
      <p:grpSpPr>
        <a:xfrm>
          <a:off x="0" y="0"/>
          <a:ext cx="0" cy="0"/>
          <a:chOff x="0" y="0"/>
          <a:chExt cx="0" cy="0"/>
        </a:xfrm>
      </p:grpSpPr>
      <p:sp>
        <p:nvSpPr>
          <p:cNvPr id="4223" name="Google Shape;4223;g14558cb722e_0_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4" name="Google Shape;4224;g14558cb722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0"/>
        <p:cNvGrpSpPr/>
        <p:nvPr/>
      </p:nvGrpSpPr>
      <p:grpSpPr>
        <a:xfrm>
          <a:off x="0" y="0"/>
          <a:ext cx="0" cy="0"/>
          <a:chOff x="0" y="0"/>
          <a:chExt cx="0" cy="0"/>
        </a:xfrm>
      </p:grpSpPr>
      <p:sp>
        <p:nvSpPr>
          <p:cNvPr id="4231" name="Google Shape;4231;g143d2777ecf_4_156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2" name="Google Shape;4232;g143d2777ecf_4_15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1"/>
        <p:cNvGrpSpPr/>
        <p:nvPr/>
      </p:nvGrpSpPr>
      <p:grpSpPr>
        <a:xfrm>
          <a:off x="0" y="0"/>
          <a:ext cx="0" cy="0"/>
          <a:chOff x="0" y="0"/>
          <a:chExt cx="0" cy="0"/>
        </a:xfrm>
      </p:grpSpPr>
      <p:sp>
        <p:nvSpPr>
          <p:cNvPr id="4242" name="Google Shape;424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243" name="Google Shape;424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3"/>
        <p:cNvGrpSpPr/>
        <p:nvPr/>
      </p:nvGrpSpPr>
      <p:grpSpPr>
        <a:xfrm>
          <a:off x="0" y="0"/>
          <a:ext cx="0" cy="0"/>
          <a:chOff x="0" y="0"/>
          <a:chExt cx="0" cy="0"/>
        </a:xfrm>
      </p:grpSpPr>
      <p:sp>
        <p:nvSpPr>
          <p:cNvPr id="3424" name="Google Shape;3424;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25" name="Google Shape;34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9"/>
        <p:cNvGrpSpPr/>
        <p:nvPr/>
      </p:nvGrpSpPr>
      <p:grpSpPr>
        <a:xfrm>
          <a:off x="0" y="0"/>
          <a:ext cx="0" cy="0"/>
          <a:chOff x="0" y="0"/>
          <a:chExt cx="0" cy="0"/>
        </a:xfrm>
      </p:grpSpPr>
      <p:sp>
        <p:nvSpPr>
          <p:cNvPr id="3430" name="Google Shape;343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31" name="Google Shape;343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0"/>
        <p:cNvGrpSpPr/>
        <p:nvPr/>
      </p:nvGrpSpPr>
      <p:grpSpPr>
        <a:xfrm>
          <a:off x="0" y="0"/>
          <a:ext cx="0" cy="0"/>
          <a:chOff x="0" y="0"/>
          <a:chExt cx="0" cy="0"/>
        </a:xfrm>
      </p:grpSpPr>
      <p:sp>
        <p:nvSpPr>
          <p:cNvPr id="3461" name="Google Shape;346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62" name="Google Shape;346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5"/>
        <p:cNvGrpSpPr/>
        <p:nvPr/>
      </p:nvGrpSpPr>
      <p:grpSpPr>
        <a:xfrm>
          <a:off x="0" y="0"/>
          <a:ext cx="0" cy="0"/>
          <a:chOff x="0" y="0"/>
          <a:chExt cx="0" cy="0"/>
        </a:xfrm>
      </p:grpSpPr>
      <p:sp>
        <p:nvSpPr>
          <p:cNvPr id="3476" name="Google Shape;347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7" name="Google Shape;3477;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78" name="Google Shape;3478;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
        <p:cNvGrpSpPr/>
        <p:nvPr/>
      </p:nvGrpSpPr>
      <p:grpSpPr>
        <a:xfrm>
          <a:off x="0" y="0"/>
          <a:ext cx="0" cy="0"/>
          <a:chOff x="0" y="0"/>
          <a:chExt cx="0" cy="0"/>
        </a:xfrm>
      </p:grpSpPr>
      <p:sp>
        <p:nvSpPr>
          <p:cNvPr id="14" name="Google Shape;14;p2"/>
          <p:cNvSpPr txBox="1">
            <a:spLocks noGrp="1"/>
          </p:cNvSpPr>
          <p:nvPr>
            <p:ph type="title"/>
          </p:nvPr>
        </p:nvSpPr>
        <p:spPr>
          <a:xfrm>
            <a:off x="404400" y="548767"/>
            <a:ext cx="11360700" cy="8529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15" name="Google Shape;15;p2"/>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
        <p:cNvGrpSpPr/>
        <p:nvPr/>
      </p:nvGrpSpPr>
      <p:grpSpPr>
        <a:xfrm>
          <a:off x="0" y="0"/>
          <a:ext cx="0" cy="0"/>
          <a:chOff x="0" y="0"/>
          <a:chExt cx="0" cy="0"/>
        </a:xfrm>
      </p:grpSpPr>
      <p:cxnSp>
        <p:nvCxnSpPr>
          <p:cNvPr id="62" name="Google Shape;62;p11"/>
          <p:cNvCxnSpPr/>
          <p:nvPr/>
        </p:nvCxnSpPr>
        <p:spPr>
          <a:xfrm>
            <a:off x="566934" y="6320000"/>
            <a:ext cx="11062500" cy="0"/>
          </a:xfrm>
          <a:prstGeom prst="straightConnector1">
            <a:avLst/>
          </a:prstGeom>
          <a:noFill/>
          <a:ln w="19050" cap="flat" cmpd="sng">
            <a:solidFill>
              <a:schemeClr val="dk2"/>
            </a:solidFill>
            <a:prstDash val="solid"/>
            <a:round/>
            <a:headEnd type="none" w="sm" len="sm"/>
            <a:tailEnd type="none" w="sm" len="sm"/>
          </a:ln>
        </p:spPr>
      </p:cxnSp>
      <p:cxnSp>
        <p:nvCxnSpPr>
          <p:cNvPr id="63" name="Google Shape;63;p11"/>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64" name="Google Shape;64;p11"/>
          <p:cNvSpPr txBox="1">
            <a:spLocks noGrp="1"/>
          </p:cNvSpPr>
          <p:nvPr>
            <p:ph type="body" idx="1"/>
          </p:nvPr>
        </p:nvSpPr>
        <p:spPr>
          <a:xfrm>
            <a:off x="437356" y="5634700"/>
            <a:ext cx="11184900" cy="524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65" name="Google Shape;65;p1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ackground 1">
  <p:cSld name="CUSTOM_1_1_1">
    <p:spTree>
      <p:nvGrpSpPr>
        <p:cNvPr id="1" name="Shape 2245"/>
        <p:cNvGrpSpPr/>
        <p:nvPr/>
      </p:nvGrpSpPr>
      <p:grpSpPr>
        <a:xfrm>
          <a:off x="0" y="0"/>
          <a:ext cx="0" cy="0"/>
          <a:chOff x="0" y="0"/>
          <a:chExt cx="0" cy="0"/>
        </a:xfrm>
      </p:grpSpPr>
      <p:sp>
        <p:nvSpPr>
          <p:cNvPr id="2246" name="Google Shape;2246;p104"/>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47" name="Google Shape;2247;p104"/>
          <p:cNvGrpSpPr/>
          <p:nvPr/>
        </p:nvGrpSpPr>
        <p:grpSpPr>
          <a:xfrm flipH="1">
            <a:off x="-43627" y="5214963"/>
            <a:ext cx="12279577" cy="1686812"/>
            <a:chOff x="-32950" y="3911320"/>
            <a:chExt cx="9209913" cy="1265141"/>
          </a:xfrm>
        </p:grpSpPr>
        <p:sp>
          <p:nvSpPr>
            <p:cNvPr id="2248" name="Google Shape;2248;p10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249" name="Google Shape;2249;p10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0" name="Google Shape;2250;p10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251" name="Google Shape;2251;p104"/>
            <p:cNvGrpSpPr/>
            <p:nvPr/>
          </p:nvGrpSpPr>
          <p:grpSpPr>
            <a:xfrm flipH="1">
              <a:off x="8011161" y="3911320"/>
              <a:ext cx="565003" cy="832113"/>
              <a:chOff x="5515450" y="3969050"/>
              <a:chExt cx="439725" cy="645800"/>
            </a:xfrm>
          </p:grpSpPr>
          <p:sp>
            <p:nvSpPr>
              <p:cNvPr id="2252" name="Google Shape;2252;p10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3" name="Google Shape;2253;p10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4" name="Google Shape;2254;p10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5" name="Google Shape;2255;p10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6" name="Google Shape;2256;p10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7" name="Google Shape;2257;p10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8" name="Google Shape;2258;p10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9" name="Google Shape;2259;p10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0" name="Google Shape;2260;p10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1" name="Google Shape;2261;p10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2" name="Google Shape;2262;p10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3" name="Google Shape;2263;p10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64" name="Google Shape;2264;p10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5" name="Google Shape;2265;p10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266"/>
        <p:cNvGrpSpPr/>
        <p:nvPr/>
      </p:nvGrpSpPr>
      <p:grpSpPr>
        <a:xfrm>
          <a:off x="0" y="0"/>
          <a:ext cx="0" cy="0"/>
          <a:chOff x="0" y="0"/>
          <a:chExt cx="0" cy="0"/>
        </a:xfrm>
      </p:grpSpPr>
      <p:sp>
        <p:nvSpPr>
          <p:cNvPr id="2267" name="Google Shape;2267;p105"/>
          <p:cNvSpPr txBox="1">
            <a:spLocks noGrp="1"/>
          </p:cNvSpPr>
          <p:nvPr>
            <p:ph type="body" idx="1"/>
          </p:nvPr>
        </p:nvSpPr>
        <p:spPr>
          <a:xfrm>
            <a:off x="609600" y="274639"/>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2100"/>
              </a:spcBef>
              <a:spcAft>
                <a:spcPts val="0"/>
              </a:spcAft>
              <a:buClr>
                <a:schemeClr val="dk1"/>
              </a:buClr>
              <a:buSzPts val="1800"/>
              <a:buChar char="○"/>
              <a:defRPr/>
            </a:lvl2pPr>
            <a:lvl3pPr marL="1371600" lvl="2" indent="-342900" algn="l" rtl="0">
              <a:lnSpc>
                <a:spcPct val="90000"/>
              </a:lnSpc>
              <a:spcBef>
                <a:spcPts val="2100"/>
              </a:spcBef>
              <a:spcAft>
                <a:spcPts val="0"/>
              </a:spcAft>
              <a:buClr>
                <a:schemeClr val="dk1"/>
              </a:buClr>
              <a:buSzPts val="1800"/>
              <a:buChar char="■"/>
              <a:defRPr/>
            </a:lvl3pPr>
            <a:lvl4pPr marL="1828800" lvl="3" indent="-342900" algn="l" rtl="0">
              <a:lnSpc>
                <a:spcPct val="90000"/>
              </a:lnSpc>
              <a:spcBef>
                <a:spcPts val="2100"/>
              </a:spcBef>
              <a:spcAft>
                <a:spcPts val="0"/>
              </a:spcAft>
              <a:buClr>
                <a:schemeClr val="dk1"/>
              </a:buClr>
              <a:buSzPts val="1800"/>
              <a:buChar char="●"/>
              <a:defRPr/>
            </a:lvl4pPr>
            <a:lvl5pPr marL="2286000" lvl="4" indent="-342900" algn="l" rtl="0">
              <a:lnSpc>
                <a:spcPct val="90000"/>
              </a:lnSpc>
              <a:spcBef>
                <a:spcPts val="2100"/>
              </a:spcBef>
              <a:spcAft>
                <a:spcPts val="0"/>
              </a:spcAft>
              <a:buClr>
                <a:schemeClr val="dk1"/>
              </a:buClr>
              <a:buSzPts val="1800"/>
              <a:buChar char="○"/>
              <a:defRPr/>
            </a:lvl5pPr>
            <a:lvl6pPr marL="2743200" lvl="5" indent="-342900" algn="l" rtl="0">
              <a:lnSpc>
                <a:spcPct val="90000"/>
              </a:lnSpc>
              <a:spcBef>
                <a:spcPts val="2100"/>
              </a:spcBef>
              <a:spcAft>
                <a:spcPts val="0"/>
              </a:spcAft>
              <a:buClr>
                <a:schemeClr val="dk1"/>
              </a:buClr>
              <a:buSzPts val="1800"/>
              <a:buChar char="■"/>
              <a:defRPr/>
            </a:lvl6pPr>
            <a:lvl7pPr marL="3200400" lvl="6" indent="-342900" algn="l" rtl="0">
              <a:lnSpc>
                <a:spcPct val="90000"/>
              </a:lnSpc>
              <a:spcBef>
                <a:spcPts val="2100"/>
              </a:spcBef>
              <a:spcAft>
                <a:spcPts val="0"/>
              </a:spcAft>
              <a:buClr>
                <a:schemeClr val="dk1"/>
              </a:buClr>
              <a:buSzPts val="1800"/>
              <a:buChar char="●"/>
              <a:defRPr/>
            </a:lvl7pPr>
            <a:lvl8pPr marL="3657600" lvl="7" indent="-342900" algn="l" rtl="0">
              <a:lnSpc>
                <a:spcPct val="90000"/>
              </a:lnSpc>
              <a:spcBef>
                <a:spcPts val="2100"/>
              </a:spcBef>
              <a:spcAft>
                <a:spcPts val="0"/>
              </a:spcAft>
              <a:buClr>
                <a:schemeClr val="dk1"/>
              </a:buClr>
              <a:buSzPts val="1800"/>
              <a:buChar char="○"/>
              <a:defRPr/>
            </a:lvl8pPr>
            <a:lvl9pPr marL="4114800" lvl="8" indent="-342900" algn="l" rtl="0">
              <a:lnSpc>
                <a:spcPct val="90000"/>
              </a:lnSpc>
              <a:spcBef>
                <a:spcPts val="2100"/>
              </a:spcBef>
              <a:spcAft>
                <a:spcPts val="2100"/>
              </a:spcAft>
              <a:buClr>
                <a:schemeClr val="dk1"/>
              </a:buClr>
              <a:buSzPts val="1800"/>
              <a:buChar char="■"/>
              <a:defRPr/>
            </a:lvl9pPr>
          </a:lstStyle>
          <a:p>
            <a:endParaRPr/>
          </a:p>
        </p:txBody>
      </p:sp>
      <p:sp>
        <p:nvSpPr>
          <p:cNvPr id="2268" name="Google Shape;2268;p10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69" name="Google Shape;2269;p10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70" name="Google Shape;2270;p10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libri"/>
                <a:ea typeface="Calibri"/>
                <a:cs typeface="Calibri"/>
                <a:sym typeface="Calibri"/>
              </a:defRPr>
            </a:lvl1pPr>
            <a:lvl2pPr marL="0" lvl="1" indent="0" algn="r" rtl="0">
              <a:spcBef>
                <a:spcPts val="0"/>
              </a:spcBef>
              <a:buNone/>
              <a:defRPr sz="1200">
                <a:solidFill>
                  <a:srgbClr val="888888"/>
                </a:solidFill>
                <a:latin typeface="Calibri"/>
                <a:ea typeface="Calibri"/>
                <a:cs typeface="Calibri"/>
                <a:sym typeface="Calibri"/>
              </a:defRPr>
            </a:lvl2pPr>
            <a:lvl3pPr marL="0" lvl="2" indent="0" algn="r" rtl="0">
              <a:spcBef>
                <a:spcPts val="0"/>
              </a:spcBef>
              <a:buNone/>
              <a:defRPr sz="1200">
                <a:solidFill>
                  <a:srgbClr val="888888"/>
                </a:solidFill>
                <a:latin typeface="Calibri"/>
                <a:ea typeface="Calibri"/>
                <a:cs typeface="Calibri"/>
                <a:sym typeface="Calibri"/>
              </a:defRPr>
            </a:lvl3pPr>
            <a:lvl4pPr marL="0" lvl="3" indent="0" algn="r" rtl="0">
              <a:spcBef>
                <a:spcPts val="0"/>
              </a:spcBef>
              <a:buNone/>
              <a:defRPr sz="1200">
                <a:solidFill>
                  <a:srgbClr val="888888"/>
                </a:solidFill>
                <a:latin typeface="Calibri"/>
                <a:ea typeface="Calibri"/>
                <a:cs typeface="Calibri"/>
                <a:sym typeface="Calibri"/>
              </a:defRPr>
            </a:lvl4pPr>
            <a:lvl5pPr marL="0" lvl="4" indent="0" algn="r" rtl="0">
              <a:spcBef>
                <a:spcPts val="0"/>
              </a:spcBef>
              <a:buNone/>
              <a:defRPr sz="1200">
                <a:solidFill>
                  <a:srgbClr val="888888"/>
                </a:solidFill>
                <a:latin typeface="Calibri"/>
                <a:ea typeface="Calibri"/>
                <a:cs typeface="Calibri"/>
                <a:sym typeface="Calibri"/>
              </a:defRPr>
            </a:lvl5pPr>
            <a:lvl6pPr marL="0" lvl="5" indent="0" algn="r" rtl="0">
              <a:spcBef>
                <a:spcPts val="0"/>
              </a:spcBef>
              <a:buNone/>
              <a:defRPr sz="1200">
                <a:solidFill>
                  <a:srgbClr val="888888"/>
                </a:solidFill>
                <a:latin typeface="Calibri"/>
                <a:ea typeface="Calibri"/>
                <a:cs typeface="Calibri"/>
                <a:sym typeface="Calibri"/>
              </a:defRPr>
            </a:lvl6pPr>
            <a:lvl7pPr marL="0" lvl="6" indent="0" algn="r" rtl="0">
              <a:spcBef>
                <a:spcPts val="0"/>
              </a:spcBef>
              <a:buNone/>
              <a:defRPr sz="1200">
                <a:solidFill>
                  <a:srgbClr val="888888"/>
                </a:solidFill>
                <a:latin typeface="Calibri"/>
                <a:ea typeface="Calibri"/>
                <a:cs typeface="Calibri"/>
                <a:sym typeface="Calibri"/>
              </a:defRPr>
            </a:lvl7pPr>
            <a:lvl8pPr marL="0" lvl="7" indent="0" algn="r" rtl="0">
              <a:spcBef>
                <a:spcPts val="0"/>
              </a:spcBef>
              <a:buNone/>
              <a:defRPr sz="1200">
                <a:solidFill>
                  <a:srgbClr val="888888"/>
                </a:solidFill>
                <a:latin typeface="Calibri"/>
                <a:ea typeface="Calibri"/>
                <a:cs typeface="Calibri"/>
                <a:sym typeface="Calibri"/>
              </a:defRPr>
            </a:lvl8pPr>
            <a:lvl9pPr marL="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77"/>
        <p:cNvGrpSpPr/>
        <p:nvPr/>
      </p:nvGrpSpPr>
      <p:grpSpPr>
        <a:xfrm>
          <a:off x="0" y="0"/>
          <a:ext cx="0" cy="0"/>
          <a:chOff x="0" y="0"/>
          <a:chExt cx="0" cy="0"/>
        </a:xfrm>
      </p:grpSpPr>
      <p:sp>
        <p:nvSpPr>
          <p:cNvPr id="2278" name="Google Shape;2278;p1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79" name="Google Shape;2279;p1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0" name="Google Shape;2280;p1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281"/>
        <p:cNvGrpSpPr/>
        <p:nvPr/>
      </p:nvGrpSpPr>
      <p:grpSpPr>
        <a:xfrm>
          <a:off x="0" y="0"/>
          <a:ext cx="0" cy="0"/>
          <a:chOff x="0" y="0"/>
          <a:chExt cx="0" cy="0"/>
        </a:xfrm>
      </p:grpSpPr>
      <p:sp>
        <p:nvSpPr>
          <p:cNvPr id="2282" name="Google Shape;2282;p108"/>
          <p:cNvSpPr txBox="1">
            <a:spLocks noGrp="1"/>
          </p:cNvSpPr>
          <p:nvPr>
            <p:ph type="body" idx="1"/>
          </p:nvPr>
        </p:nvSpPr>
        <p:spPr>
          <a:xfrm>
            <a:off x="609600" y="274639"/>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83" name="Google Shape;2283;p108"/>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4" name="Google Shape;2284;p108"/>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5" name="Google Shape;2285;p108"/>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libri"/>
                <a:ea typeface="Calibri"/>
                <a:cs typeface="Calibri"/>
                <a:sym typeface="Calibri"/>
              </a:defRPr>
            </a:lvl1pPr>
            <a:lvl2pPr marL="0" lvl="1" indent="0" algn="r" rtl="0">
              <a:spcBef>
                <a:spcPts val="0"/>
              </a:spcBef>
              <a:buNone/>
              <a:defRPr sz="1200">
                <a:solidFill>
                  <a:srgbClr val="888888"/>
                </a:solidFill>
                <a:latin typeface="Calibri"/>
                <a:ea typeface="Calibri"/>
                <a:cs typeface="Calibri"/>
                <a:sym typeface="Calibri"/>
              </a:defRPr>
            </a:lvl2pPr>
            <a:lvl3pPr marL="0" lvl="2" indent="0" algn="r" rtl="0">
              <a:spcBef>
                <a:spcPts val="0"/>
              </a:spcBef>
              <a:buNone/>
              <a:defRPr sz="1200">
                <a:solidFill>
                  <a:srgbClr val="888888"/>
                </a:solidFill>
                <a:latin typeface="Calibri"/>
                <a:ea typeface="Calibri"/>
                <a:cs typeface="Calibri"/>
                <a:sym typeface="Calibri"/>
              </a:defRPr>
            </a:lvl3pPr>
            <a:lvl4pPr marL="0" lvl="3" indent="0" algn="r" rtl="0">
              <a:spcBef>
                <a:spcPts val="0"/>
              </a:spcBef>
              <a:buNone/>
              <a:defRPr sz="1200">
                <a:solidFill>
                  <a:srgbClr val="888888"/>
                </a:solidFill>
                <a:latin typeface="Calibri"/>
                <a:ea typeface="Calibri"/>
                <a:cs typeface="Calibri"/>
                <a:sym typeface="Calibri"/>
              </a:defRPr>
            </a:lvl4pPr>
            <a:lvl5pPr marL="0" lvl="4" indent="0" algn="r" rtl="0">
              <a:spcBef>
                <a:spcPts val="0"/>
              </a:spcBef>
              <a:buNone/>
              <a:defRPr sz="1200">
                <a:solidFill>
                  <a:srgbClr val="888888"/>
                </a:solidFill>
                <a:latin typeface="Calibri"/>
                <a:ea typeface="Calibri"/>
                <a:cs typeface="Calibri"/>
                <a:sym typeface="Calibri"/>
              </a:defRPr>
            </a:lvl5pPr>
            <a:lvl6pPr marL="0" lvl="5" indent="0" algn="r" rtl="0">
              <a:spcBef>
                <a:spcPts val="0"/>
              </a:spcBef>
              <a:buNone/>
              <a:defRPr sz="1200">
                <a:solidFill>
                  <a:srgbClr val="888888"/>
                </a:solidFill>
                <a:latin typeface="Calibri"/>
                <a:ea typeface="Calibri"/>
                <a:cs typeface="Calibri"/>
                <a:sym typeface="Calibri"/>
              </a:defRPr>
            </a:lvl6pPr>
            <a:lvl7pPr marL="0" lvl="6" indent="0" algn="r" rtl="0">
              <a:spcBef>
                <a:spcPts val="0"/>
              </a:spcBef>
              <a:buNone/>
              <a:defRPr sz="1200">
                <a:solidFill>
                  <a:srgbClr val="888888"/>
                </a:solidFill>
                <a:latin typeface="Calibri"/>
                <a:ea typeface="Calibri"/>
                <a:cs typeface="Calibri"/>
                <a:sym typeface="Calibri"/>
              </a:defRPr>
            </a:lvl7pPr>
            <a:lvl8pPr marL="0" lvl="7" indent="0" algn="r" rtl="0">
              <a:spcBef>
                <a:spcPts val="0"/>
              </a:spcBef>
              <a:buNone/>
              <a:defRPr sz="1200">
                <a:solidFill>
                  <a:srgbClr val="888888"/>
                </a:solidFill>
                <a:latin typeface="Calibri"/>
                <a:ea typeface="Calibri"/>
                <a:cs typeface="Calibri"/>
                <a:sym typeface="Calibri"/>
              </a:defRPr>
            </a:lvl8pPr>
            <a:lvl9pPr marL="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86"/>
        <p:cNvGrpSpPr/>
        <p:nvPr/>
      </p:nvGrpSpPr>
      <p:grpSpPr>
        <a:xfrm>
          <a:off x="0" y="0"/>
          <a:ext cx="0" cy="0"/>
          <a:chOff x="0" y="0"/>
          <a:chExt cx="0" cy="0"/>
        </a:xfrm>
      </p:grpSpPr>
      <p:sp>
        <p:nvSpPr>
          <p:cNvPr id="2287" name="Google Shape;2287;p10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88" name="Google Shape;2288;p10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89" name="Google Shape;2289;p10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90" name="Google Shape;2290;p10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91" name="Google Shape;2291;p1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2292"/>
        <p:cNvGrpSpPr/>
        <p:nvPr/>
      </p:nvGrpSpPr>
      <p:grpSpPr>
        <a:xfrm>
          <a:off x="0" y="0"/>
          <a:ext cx="0" cy="0"/>
          <a:chOff x="0" y="0"/>
          <a:chExt cx="0" cy="0"/>
        </a:xfrm>
      </p:grpSpPr>
      <p:sp>
        <p:nvSpPr>
          <p:cNvPr id="2293" name="Google Shape;2293;p110"/>
          <p:cNvSpPr txBox="1">
            <a:spLocks noGrp="1"/>
          </p:cNvSpPr>
          <p:nvPr>
            <p:ph type="subTitle" idx="1"/>
          </p:nvPr>
        </p:nvSpPr>
        <p:spPr>
          <a:xfrm>
            <a:off x="702200" y="1546800"/>
            <a:ext cx="10787700" cy="3154800"/>
          </a:xfrm>
          <a:prstGeom prst="rect">
            <a:avLst/>
          </a:prstGeom>
          <a:noFill/>
          <a:ln>
            <a:noFill/>
          </a:ln>
        </p:spPr>
        <p:txBody>
          <a:bodyPr spcFirstLastPara="1" wrap="square" lIns="91425" tIns="91425" rIns="91425" bIns="91425" anchor="ctr" anchorCtr="0">
            <a:noAutofit/>
          </a:bodyPr>
          <a:lstStyle>
            <a:lvl1pPr lvl="0" algn="l" rtl="0">
              <a:lnSpc>
                <a:spcPct val="90000"/>
              </a:lnSpc>
              <a:spcBef>
                <a:spcPts val="0"/>
              </a:spcBef>
              <a:spcAft>
                <a:spcPts val="0"/>
              </a:spcAft>
              <a:buClr>
                <a:srgbClr val="FF9E98"/>
              </a:buClr>
              <a:buSzPts val="1100"/>
              <a:buFont typeface="Hind Vadodara Light"/>
              <a:buChar char="●"/>
              <a:defRPr>
                <a:latin typeface="Hind Vadodara Light"/>
                <a:ea typeface="Hind Vadodara Light"/>
                <a:cs typeface="Hind Vadodara Light"/>
                <a:sym typeface="Hind Vadodara Light"/>
              </a:defRPr>
            </a:lvl1pPr>
            <a:lvl2pPr lvl="1" algn="l" rtl="0">
              <a:lnSpc>
                <a:spcPct val="90000"/>
              </a:lnSpc>
              <a:spcBef>
                <a:spcPts val="0"/>
              </a:spcBef>
              <a:spcAft>
                <a:spcPts val="0"/>
              </a:spcAft>
              <a:buClr>
                <a:srgbClr val="534844"/>
              </a:buClr>
              <a:buSzPts val="1100"/>
              <a:buFont typeface="Hind Vadodara Light"/>
              <a:buChar char="○"/>
              <a:defRPr>
                <a:latin typeface="Hind Vadodara Light"/>
                <a:ea typeface="Hind Vadodara Light"/>
                <a:cs typeface="Hind Vadodara Light"/>
                <a:sym typeface="Hind Vadodara Light"/>
              </a:defRPr>
            </a:lvl2pPr>
            <a:lvl3pPr lvl="2"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3pPr>
            <a:lvl4pPr lvl="3"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4pPr>
            <a:lvl5pPr lvl="4"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5pPr>
            <a:lvl6pPr lvl="5"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6pPr>
            <a:lvl7pPr lvl="6"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7pPr>
            <a:lvl8pPr lvl="7"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8pPr>
            <a:lvl9pPr lvl="8"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9pPr>
          </a:lstStyle>
          <a:p>
            <a:endParaRPr/>
          </a:p>
        </p:txBody>
      </p:sp>
      <p:sp>
        <p:nvSpPr>
          <p:cNvPr id="2294" name="Google Shape;2294;p110"/>
          <p:cNvSpPr txBox="1">
            <a:spLocks noGrp="1"/>
          </p:cNvSpPr>
          <p:nvPr>
            <p:ph type="title"/>
          </p:nvPr>
        </p:nvSpPr>
        <p:spPr>
          <a:xfrm>
            <a:off x="609600" y="548633"/>
            <a:ext cx="10972800" cy="417900"/>
          </a:xfrm>
          <a:prstGeom prst="rect">
            <a:avLst/>
          </a:prstGeom>
          <a:noFill/>
          <a:ln>
            <a:noFill/>
          </a:ln>
        </p:spPr>
        <p:txBody>
          <a:bodyPr spcFirstLastPara="1" wrap="square" lIns="91425" tIns="91425" rIns="91425" bIns="91425" anchor="ctr" anchorCtr="0">
            <a:noAutofit/>
          </a:bodyPr>
          <a:lstStyle>
            <a:lvl1pPr lvl="0" algn="ctr" rtl="0">
              <a:lnSpc>
                <a:spcPct val="90000"/>
              </a:lnSpc>
              <a:spcBef>
                <a:spcPts val="0"/>
              </a:spcBef>
              <a:spcAft>
                <a:spcPts val="0"/>
              </a:spcAft>
              <a:buClr>
                <a:schemeClr val="dk1"/>
              </a:buClr>
              <a:buSzPts val="2300"/>
              <a:buFont typeface="Poppins"/>
              <a:buNone/>
              <a:defRPr sz="2300" b="1">
                <a:latin typeface="Poppins"/>
                <a:ea typeface="Poppins"/>
                <a:cs typeface="Poppins"/>
                <a:sym typeface="Poppins"/>
              </a:defRPr>
            </a:lvl1pPr>
            <a:lvl2pPr lvl="1"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2pPr>
            <a:lvl3pPr lvl="2"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3pPr>
            <a:lvl4pPr lvl="3"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4pPr>
            <a:lvl5pPr lvl="4"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5pPr>
            <a:lvl6pPr lvl="5"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6pPr>
            <a:lvl7pPr lvl="6"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7pPr>
            <a:lvl8pPr lvl="7"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8pPr>
            <a:lvl9pPr lvl="8"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9pPr>
          </a:lstStyle>
          <a:p>
            <a:endParaRPr/>
          </a:p>
        </p:txBody>
      </p:sp>
      <p:sp>
        <p:nvSpPr>
          <p:cNvPr id="2295" name="Google Shape;2295;p110"/>
          <p:cNvSpPr txBox="1"/>
          <p:nvPr/>
        </p:nvSpPr>
        <p:spPr>
          <a:xfrm>
            <a:off x="11296611" y="7030423"/>
            <a:ext cx="731700" cy="524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sz="1800" b="0" i="0" u="none" strike="noStrike" cap="none">
              <a:solidFill>
                <a:srgbClr val="000000"/>
              </a:solidFill>
              <a:latin typeface="Calibri"/>
              <a:ea typeface="Calibri"/>
              <a:cs typeface="Calibri"/>
              <a:sym typeface="Calibri"/>
            </a:endParaRPr>
          </a:p>
        </p:txBody>
      </p:sp>
      <p:grpSp>
        <p:nvGrpSpPr>
          <p:cNvPr id="2296" name="Google Shape;2296;p110"/>
          <p:cNvGrpSpPr/>
          <p:nvPr/>
        </p:nvGrpSpPr>
        <p:grpSpPr>
          <a:xfrm flipH="1">
            <a:off x="6274830" y="4841558"/>
            <a:ext cx="7852458" cy="3541627"/>
            <a:chOff x="5619200" y="4458200"/>
            <a:chExt cx="1647150" cy="742900"/>
          </a:xfrm>
        </p:grpSpPr>
        <p:sp>
          <p:nvSpPr>
            <p:cNvPr id="2297" name="Google Shape;2297;p110"/>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rgbClr val="FAD3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298" name="Google Shape;2298;p110"/>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299" name="Google Shape;2299;p110"/>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0" name="Google Shape;2300;p110"/>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1" name="Google Shape;2301;p110"/>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302" name="Google Shape;2302;p110"/>
          <p:cNvGrpSpPr/>
          <p:nvPr/>
        </p:nvGrpSpPr>
        <p:grpSpPr>
          <a:xfrm>
            <a:off x="-1544667" y="6328774"/>
            <a:ext cx="4896436" cy="1774696"/>
            <a:chOff x="-1068127" y="3996205"/>
            <a:chExt cx="3672418" cy="1331055"/>
          </a:xfrm>
        </p:grpSpPr>
        <p:sp>
          <p:nvSpPr>
            <p:cNvPr id="2303" name="Google Shape;2303;p110"/>
            <p:cNvSpPr/>
            <p:nvPr/>
          </p:nvSpPr>
          <p:spPr>
            <a:xfrm rot="-10594719">
              <a:off x="-1038000"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rgbClr val="FAD3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304" name="Google Shape;2304;p110"/>
            <p:cNvGrpSpPr/>
            <p:nvPr/>
          </p:nvGrpSpPr>
          <p:grpSpPr>
            <a:xfrm>
              <a:off x="-800178" y="4304942"/>
              <a:ext cx="2873315" cy="818933"/>
              <a:chOff x="-800178" y="4304942"/>
              <a:chExt cx="2873315" cy="818933"/>
            </a:xfrm>
          </p:grpSpPr>
          <p:sp>
            <p:nvSpPr>
              <p:cNvPr id="2305" name="Google Shape;2305;p110"/>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6" name="Google Shape;2306;p110"/>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7" name="Google Shape;2307;p110"/>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8" name="Google Shape;2308;p110"/>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9" name="Google Shape;2309;p110"/>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0" name="Google Shape;2310;p110"/>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1" name="Google Shape;2311;p110"/>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2" name="Google Shape;2312;p110"/>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3" name="Google Shape;2313;p110"/>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4" name="Google Shape;2314;p110"/>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5" name="Google Shape;2315;p110"/>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6" name="Google Shape;2316;p110"/>
              <p:cNvSpPr/>
              <p:nvPr/>
            </p:nvSpPr>
            <p:spPr>
              <a:xfrm rot="-10594719">
                <a:off x="1579764"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7" name="Google Shape;2317;p110"/>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8" name="Google Shape;2318;p110"/>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9" name="Google Shape;2319;p110"/>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0" name="Google Shape;2320;p110"/>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1" name="Google Shape;2321;p110"/>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2" name="Google Shape;2322;p110"/>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3" name="Google Shape;2323;p110"/>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4" name="Google Shape;2324;p110"/>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5" name="Google Shape;2325;p110"/>
              <p:cNvSpPr/>
              <p:nvPr/>
            </p:nvSpPr>
            <p:spPr>
              <a:xfrm rot="-10594719">
                <a:off x="1152902"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6" name="Google Shape;2326;p110"/>
              <p:cNvSpPr/>
              <p:nvPr/>
            </p:nvSpPr>
            <p:spPr>
              <a:xfrm rot="-10594719">
                <a:off x="1100229"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7" name="Google Shape;2327;p110"/>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8" name="Google Shape;2328;p110"/>
              <p:cNvSpPr/>
              <p:nvPr/>
            </p:nvSpPr>
            <p:spPr>
              <a:xfrm rot="-10594719">
                <a:off x="661506"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9" name="Google Shape;2329;p110"/>
              <p:cNvSpPr/>
              <p:nvPr/>
            </p:nvSpPr>
            <p:spPr>
              <a:xfrm rot="-10594719">
                <a:off x="716042" y="4640465"/>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0" name="Google Shape;2330;p110"/>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1" name="Google Shape;2331;p110"/>
              <p:cNvSpPr/>
              <p:nvPr/>
            </p:nvSpPr>
            <p:spPr>
              <a:xfrm rot="-10594719">
                <a:off x="411673" y="4405109"/>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2" name="Google Shape;2332;p110"/>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3" name="Google Shape;2333;p110"/>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4" name="Google Shape;2334;p110"/>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5" name="Google Shape;2335;p110"/>
              <p:cNvSpPr/>
              <p:nvPr/>
            </p:nvSpPr>
            <p:spPr>
              <a:xfrm rot="-10594719">
                <a:off x="569542" y="4609360"/>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6" name="Google Shape;2336;p110"/>
              <p:cNvSpPr/>
              <p:nvPr/>
            </p:nvSpPr>
            <p:spPr>
              <a:xfrm rot="-10594719">
                <a:off x="262559"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7" name="Google Shape;2337;p110"/>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8" name="Google Shape;2338;p110"/>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9" name="Google Shape;2339;p110"/>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0" name="Google Shape;2340;p110"/>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1" name="Google Shape;2341;p110"/>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2" name="Google Shape;2342;p110"/>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3" name="Google Shape;2343;p110"/>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4" name="Google Shape;2344;p110"/>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5" name="Google Shape;2345;p110"/>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6" name="Google Shape;2346;p110"/>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7" name="Google Shape;2347;p110"/>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8" name="Google Shape;2348;p110"/>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9" name="Google Shape;2349;p110"/>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0" name="Google Shape;2350;p110"/>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1" name="Google Shape;2351;p110"/>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2" name="Google Shape;2352;p110"/>
              <p:cNvSpPr/>
              <p:nvPr/>
            </p:nvSpPr>
            <p:spPr>
              <a:xfrm rot="-10594719">
                <a:off x="-591683"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3" name="Google Shape;2353;p110"/>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4" name="Google Shape;2354;p110"/>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5" name="Google Shape;2355;p110"/>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6" name="Google Shape;2356;p110"/>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sp>
        <p:nvSpPr>
          <p:cNvPr id="2357" name="Google Shape;2357;p110"/>
          <p:cNvSpPr/>
          <p:nvPr/>
        </p:nvSpPr>
        <p:spPr>
          <a:xfrm>
            <a:off x="509833" y="5408601"/>
            <a:ext cx="384657" cy="322492"/>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358" name="Google Shape;2358;p110"/>
          <p:cNvGrpSpPr/>
          <p:nvPr/>
        </p:nvGrpSpPr>
        <p:grpSpPr>
          <a:xfrm rot="1244221">
            <a:off x="-497035" y="5041022"/>
            <a:ext cx="3550036" cy="3771493"/>
            <a:chOff x="4159600" y="887163"/>
            <a:chExt cx="1265600" cy="1344550"/>
          </a:xfrm>
        </p:grpSpPr>
        <p:sp>
          <p:nvSpPr>
            <p:cNvPr id="2359" name="Google Shape;2359;p110"/>
            <p:cNvSpPr/>
            <p:nvPr/>
          </p:nvSpPr>
          <p:spPr>
            <a:xfrm>
              <a:off x="4159600" y="887163"/>
              <a:ext cx="1265600" cy="1344550"/>
            </a:xfrm>
            <a:custGeom>
              <a:avLst/>
              <a:gdLst/>
              <a:ahLst/>
              <a:cxnLst/>
              <a:rect l="l" t="t" r="r" b="b"/>
              <a:pathLst>
                <a:path w="50624" h="53782" extrusionOk="0">
                  <a:moveTo>
                    <a:pt x="24646" y="1"/>
                  </a:moveTo>
                  <a:cubicBezTo>
                    <a:pt x="24468" y="1"/>
                    <a:pt x="24287" y="13"/>
                    <a:pt x="24102" y="38"/>
                  </a:cubicBezTo>
                  <a:cubicBezTo>
                    <a:pt x="22706" y="224"/>
                    <a:pt x="21528" y="1123"/>
                    <a:pt x="20628" y="2178"/>
                  </a:cubicBezTo>
                  <a:cubicBezTo>
                    <a:pt x="17681" y="5714"/>
                    <a:pt x="17867" y="11391"/>
                    <a:pt x="21000" y="14741"/>
                  </a:cubicBezTo>
                  <a:cubicBezTo>
                    <a:pt x="22086" y="15857"/>
                    <a:pt x="23575" y="17067"/>
                    <a:pt x="23296" y="18618"/>
                  </a:cubicBezTo>
                  <a:cubicBezTo>
                    <a:pt x="23075" y="19846"/>
                    <a:pt x="21785" y="20490"/>
                    <a:pt x="20503" y="20490"/>
                  </a:cubicBezTo>
                  <a:cubicBezTo>
                    <a:pt x="20165" y="20490"/>
                    <a:pt x="19828" y="20446"/>
                    <a:pt x="19511" y="20355"/>
                  </a:cubicBezTo>
                  <a:cubicBezTo>
                    <a:pt x="18022" y="19952"/>
                    <a:pt x="16813" y="18866"/>
                    <a:pt x="15417" y="18091"/>
                  </a:cubicBezTo>
                  <a:cubicBezTo>
                    <a:pt x="13952" y="17299"/>
                    <a:pt x="12329" y="16903"/>
                    <a:pt x="10707" y="16903"/>
                  </a:cubicBezTo>
                  <a:cubicBezTo>
                    <a:pt x="8963" y="16903"/>
                    <a:pt x="7220" y="17361"/>
                    <a:pt x="5677" y="18277"/>
                  </a:cubicBezTo>
                  <a:cubicBezTo>
                    <a:pt x="5025" y="18649"/>
                    <a:pt x="4374" y="19176"/>
                    <a:pt x="4250" y="19921"/>
                  </a:cubicBezTo>
                  <a:cubicBezTo>
                    <a:pt x="4219" y="20479"/>
                    <a:pt x="4343" y="21007"/>
                    <a:pt x="4622" y="21472"/>
                  </a:cubicBezTo>
                  <a:cubicBezTo>
                    <a:pt x="6607" y="25504"/>
                    <a:pt x="10981" y="27893"/>
                    <a:pt x="15386" y="28730"/>
                  </a:cubicBezTo>
                  <a:cubicBezTo>
                    <a:pt x="16906" y="29009"/>
                    <a:pt x="18519" y="29196"/>
                    <a:pt x="19822" y="30064"/>
                  </a:cubicBezTo>
                  <a:cubicBezTo>
                    <a:pt x="21093" y="30933"/>
                    <a:pt x="21869" y="32825"/>
                    <a:pt x="20876" y="34066"/>
                  </a:cubicBezTo>
                  <a:cubicBezTo>
                    <a:pt x="20283" y="34807"/>
                    <a:pt x="19277" y="35036"/>
                    <a:pt x="18281" y="35036"/>
                  </a:cubicBezTo>
                  <a:cubicBezTo>
                    <a:pt x="18026" y="35036"/>
                    <a:pt x="17772" y="35021"/>
                    <a:pt x="17526" y="34996"/>
                  </a:cubicBezTo>
                  <a:cubicBezTo>
                    <a:pt x="14083" y="34655"/>
                    <a:pt x="10826" y="33166"/>
                    <a:pt x="7383" y="33135"/>
                  </a:cubicBezTo>
                  <a:cubicBezTo>
                    <a:pt x="3940" y="33135"/>
                    <a:pt x="0" y="35492"/>
                    <a:pt x="217" y="38936"/>
                  </a:cubicBezTo>
                  <a:cubicBezTo>
                    <a:pt x="404" y="42069"/>
                    <a:pt x="3909" y="43961"/>
                    <a:pt x="7011" y="44302"/>
                  </a:cubicBezTo>
                  <a:cubicBezTo>
                    <a:pt x="10144" y="44643"/>
                    <a:pt x="13432" y="44085"/>
                    <a:pt x="16409" y="45108"/>
                  </a:cubicBezTo>
                  <a:cubicBezTo>
                    <a:pt x="19387" y="46163"/>
                    <a:pt x="21838" y="49823"/>
                    <a:pt x="20039" y="52429"/>
                  </a:cubicBezTo>
                  <a:cubicBezTo>
                    <a:pt x="20039" y="52429"/>
                    <a:pt x="20984" y="53782"/>
                    <a:pt x="23076" y="53782"/>
                  </a:cubicBezTo>
                  <a:cubicBezTo>
                    <a:pt x="23870" y="53782"/>
                    <a:pt x="24828" y="53587"/>
                    <a:pt x="25963" y="53049"/>
                  </a:cubicBezTo>
                  <a:cubicBezTo>
                    <a:pt x="29329" y="51475"/>
                    <a:pt x="26087" y="44984"/>
                    <a:pt x="29757" y="44984"/>
                  </a:cubicBezTo>
                  <a:cubicBezTo>
                    <a:pt x="29775" y="44984"/>
                    <a:pt x="29792" y="44984"/>
                    <a:pt x="29810" y="44984"/>
                  </a:cubicBezTo>
                  <a:cubicBezTo>
                    <a:pt x="30958" y="44984"/>
                    <a:pt x="32105" y="45419"/>
                    <a:pt x="33222" y="45698"/>
                  </a:cubicBezTo>
                  <a:cubicBezTo>
                    <a:pt x="34398" y="46006"/>
                    <a:pt x="35607" y="46153"/>
                    <a:pt x="36817" y="46153"/>
                  </a:cubicBezTo>
                  <a:cubicBezTo>
                    <a:pt x="41703" y="46153"/>
                    <a:pt x="46605" y="43745"/>
                    <a:pt x="49414" y="39742"/>
                  </a:cubicBezTo>
                  <a:cubicBezTo>
                    <a:pt x="50065" y="38843"/>
                    <a:pt x="50624" y="37757"/>
                    <a:pt x="50469" y="36640"/>
                  </a:cubicBezTo>
                  <a:cubicBezTo>
                    <a:pt x="50252" y="35027"/>
                    <a:pt x="48483" y="34004"/>
                    <a:pt x="46839" y="33973"/>
                  </a:cubicBezTo>
                  <a:cubicBezTo>
                    <a:pt x="46804" y="33972"/>
                    <a:pt x="46769" y="33972"/>
                    <a:pt x="46734" y="33972"/>
                  </a:cubicBezTo>
                  <a:cubicBezTo>
                    <a:pt x="45100" y="33972"/>
                    <a:pt x="43612" y="34669"/>
                    <a:pt x="42125" y="35337"/>
                  </a:cubicBezTo>
                  <a:cubicBezTo>
                    <a:pt x="40127" y="36196"/>
                    <a:pt x="37937" y="36981"/>
                    <a:pt x="35810" y="36981"/>
                  </a:cubicBezTo>
                  <a:cubicBezTo>
                    <a:pt x="34865" y="36981"/>
                    <a:pt x="33933" y="36826"/>
                    <a:pt x="33036" y="36454"/>
                  </a:cubicBezTo>
                  <a:cubicBezTo>
                    <a:pt x="30151" y="35275"/>
                    <a:pt x="28724" y="30747"/>
                    <a:pt x="31330" y="28978"/>
                  </a:cubicBezTo>
                  <a:cubicBezTo>
                    <a:pt x="32167" y="28420"/>
                    <a:pt x="33222" y="28265"/>
                    <a:pt x="34215" y="28079"/>
                  </a:cubicBezTo>
                  <a:cubicBezTo>
                    <a:pt x="36944" y="27645"/>
                    <a:pt x="39736" y="26962"/>
                    <a:pt x="41938" y="25256"/>
                  </a:cubicBezTo>
                  <a:cubicBezTo>
                    <a:pt x="44110" y="23581"/>
                    <a:pt x="45537" y="20634"/>
                    <a:pt x="44761" y="17998"/>
                  </a:cubicBezTo>
                  <a:cubicBezTo>
                    <a:pt x="44175" y="16083"/>
                    <a:pt x="42149" y="14691"/>
                    <a:pt x="40229" y="14691"/>
                  </a:cubicBezTo>
                  <a:cubicBezTo>
                    <a:pt x="39505" y="14691"/>
                    <a:pt x="38796" y="14889"/>
                    <a:pt x="38185" y="15330"/>
                  </a:cubicBezTo>
                  <a:cubicBezTo>
                    <a:pt x="35808" y="17113"/>
                    <a:pt x="35224" y="21685"/>
                    <a:pt x="32480" y="21685"/>
                  </a:cubicBezTo>
                  <a:cubicBezTo>
                    <a:pt x="32359" y="21685"/>
                    <a:pt x="32235" y="21676"/>
                    <a:pt x="32105" y="21658"/>
                  </a:cubicBezTo>
                  <a:cubicBezTo>
                    <a:pt x="30864" y="21472"/>
                    <a:pt x="29996" y="20293"/>
                    <a:pt x="29562" y="19083"/>
                  </a:cubicBezTo>
                  <a:cubicBezTo>
                    <a:pt x="28321" y="15547"/>
                    <a:pt x="29748" y="11701"/>
                    <a:pt x="29934" y="7947"/>
                  </a:cubicBezTo>
                  <a:cubicBezTo>
                    <a:pt x="30140" y="4380"/>
                    <a:pt x="28049" y="1"/>
                    <a:pt x="24646"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0" name="Google Shape;2360;p110"/>
            <p:cNvSpPr/>
            <p:nvPr/>
          </p:nvSpPr>
          <p:spPr>
            <a:xfrm>
              <a:off x="4735775" y="978038"/>
              <a:ext cx="48875" cy="17100"/>
            </a:xfrm>
            <a:custGeom>
              <a:avLst/>
              <a:gdLst/>
              <a:ahLst/>
              <a:cxnLst/>
              <a:rect l="l" t="t" r="r" b="b"/>
              <a:pathLst>
                <a:path w="1955" h="684" extrusionOk="0">
                  <a:moveTo>
                    <a:pt x="1179" y="1"/>
                  </a:moveTo>
                  <a:cubicBezTo>
                    <a:pt x="745" y="1"/>
                    <a:pt x="1" y="683"/>
                    <a:pt x="776" y="683"/>
                  </a:cubicBezTo>
                  <a:cubicBezTo>
                    <a:pt x="1210" y="683"/>
                    <a:pt x="1955"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1" name="Google Shape;2361;p110"/>
            <p:cNvSpPr/>
            <p:nvPr/>
          </p:nvSpPr>
          <p:spPr>
            <a:xfrm>
              <a:off x="4695450" y="1026888"/>
              <a:ext cx="48875" cy="14000"/>
            </a:xfrm>
            <a:custGeom>
              <a:avLst/>
              <a:gdLst/>
              <a:ahLst/>
              <a:cxnLst/>
              <a:rect l="l" t="t" r="r" b="b"/>
              <a:pathLst>
                <a:path w="1955" h="560" extrusionOk="0">
                  <a:moveTo>
                    <a:pt x="1210" y="1"/>
                  </a:moveTo>
                  <a:cubicBezTo>
                    <a:pt x="838" y="1"/>
                    <a:pt x="1" y="559"/>
                    <a:pt x="745" y="559"/>
                  </a:cubicBezTo>
                  <a:cubicBezTo>
                    <a:pt x="1117" y="559"/>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2" name="Google Shape;2362;p110"/>
            <p:cNvSpPr/>
            <p:nvPr/>
          </p:nvSpPr>
          <p:spPr>
            <a:xfrm>
              <a:off x="4665975" y="1081963"/>
              <a:ext cx="47350" cy="18625"/>
            </a:xfrm>
            <a:custGeom>
              <a:avLst/>
              <a:gdLst/>
              <a:ahLst/>
              <a:cxnLst/>
              <a:rect l="l" t="t" r="r" b="b"/>
              <a:pathLst>
                <a:path w="1894" h="745" extrusionOk="0">
                  <a:moveTo>
                    <a:pt x="1149" y="0"/>
                  </a:moveTo>
                  <a:cubicBezTo>
                    <a:pt x="652" y="0"/>
                    <a:pt x="1" y="745"/>
                    <a:pt x="745" y="745"/>
                  </a:cubicBezTo>
                  <a:cubicBezTo>
                    <a:pt x="1242" y="745"/>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3" name="Google Shape;2363;p110"/>
            <p:cNvSpPr/>
            <p:nvPr/>
          </p:nvSpPr>
          <p:spPr>
            <a:xfrm>
              <a:off x="4713300" y="1136238"/>
              <a:ext cx="47325" cy="17100"/>
            </a:xfrm>
            <a:custGeom>
              <a:avLst/>
              <a:gdLst/>
              <a:ahLst/>
              <a:cxnLst/>
              <a:rect l="l" t="t" r="r" b="b"/>
              <a:pathLst>
                <a:path w="1893" h="684" extrusionOk="0">
                  <a:moveTo>
                    <a:pt x="1148" y="1"/>
                  </a:moveTo>
                  <a:cubicBezTo>
                    <a:pt x="682" y="1"/>
                    <a:pt x="0" y="683"/>
                    <a:pt x="714" y="683"/>
                  </a:cubicBezTo>
                  <a:cubicBezTo>
                    <a:pt x="1179" y="683"/>
                    <a:pt x="1892"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4" name="Google Shape;2364;p110"/>
            <p:cNvSpPr/>
            <p:nvPr/>
          </p:nvSpPr>
          <p:spPr>
            <a:xfrm>
              <a:off x="4745850" y="1218438"/>
              <a:ext cx="48900" cy="14775"/>
            </a:xfrm>
            <a:custGeom>
              <a:avLst/>
              <a:gdLst/>
              <a:ahLst/>
              <a:cxnLst/>
              <a:rect l="l" t="t" r="r" b="b"/>
              <a:pathLst>
                <a:path w="1956" h="591" extrusionOk="0">
                  <a:moveTo>
                    <a:pt x="1211" y="1"/>
                  </a:moveTo>
                  <a:cubicBezTo>
                    <a:pt x="807" y="1"/>
                    <a:pt x="1" y="590"/>
                    <a:pt x="745" y="590"/>
                  </a:cubicBezTo>
                  <a:cubicBezTo>
                    <a:pt x="1149" y="590"/>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5" name="Google Shape;2365;p110"/>
            <p:cNvSpPr/>
            <p:nvPr/>
          </p:nvSpPr>
          <p:spPr>
            <a:xfrm>
              <a:off x="4675300" y="1188963"/>
              <a:ext cx="48875" cy="13225"/>
            </a:xfrm>
            <a:custGeom>
              <a:avLst/>
              <a:gdLst/>
              <a:ahLst/>
              <a:cxnLst/>
              <a:rect l="l" t="t" r="r" b="b"/>
              <a:pathLst>
                <a:path w="1955" h="529" extrusionOk="0">
                  <a:moveTo>
                    <a:pt x="1210" y="1"/>
                  </a:moveTo>
                  <a:cubicBezTo>
                    <a:pt x="838" y="1"/>
                    <a:pt x="0" y="528"/>
                    <a:pt x="745" y="528"/>
                  </a:cubicBezTo>
                  <a:cubicBezTo>
                    <a:pt x="1117" y="528"/>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6" name="Google Shape;2366;p110"/>
            <p:cNvSpPr/>
            <p:nvPr/>
          </p:nvSpPr>
          <p:spPr>
            <a:xfrm>
              <a:off x="4790050" y="1182613"/>
              <a:ext cx="27950" cy="15700"/>
            </a:xfrm>
            <a:custGeom>
              <a:avLst/>
              <a:gdLst/>
              <a:ahLst/>
              <a:cxnLst/>
              <a:rect l="l" t="t" r="r" b="b"/>
              <a:pathLst>
                <a:path w="1118" h="628" extrusionOk="0">
                  <a:moveTo>
                    <a:pt x="859" y="1"/>
                  </a:moveTo>
                  <a:cubicBezTo>
                    <a:pt x="530" y="1"/>
                    <a:pt x="1" y="154"/>
                    <a:pt x="1" y="410"/>
                  </a:cubicBezTo>
                  <a:lnTo>
                    <a:pt x="1" y="534"/>
                  </a:lnTo>
                  <a:cubicBezTo>
                    <a:pt x="1" y="598"/>
                    <a:pt x="99" y="627"/>
                    <a:pt x="237" y="627"/>
                  </a:cubicBezTo>
                  <a:cubicBezTo>
                    <a:pt x="565" y="627"/>
                    <a:pt x="1118" y="464"/>
                    <a:pt x="1118" y="224"/>
                  </a:cubicBezTo>
                  <a:lnTo>
                    <a:pt x="1118" y="100"/>
                  </a:lnTo>
                  <a:cubicBezTo>
                    <a:pt x="1118" y="32"/>
                    <a:pt x="1009" y="1"/>
                    <a:pt x="85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7" name="Google Shape;2367;p110"/>
            <p:cNvSpPr/>
            <p:nvPr/>
          </p:nvSpPr>
          <p:spPr>
            <a:xfrm>
              <a:off x="4759825" y="1112213"/>
              <a:ext cx="48100" cy="17850"/>
            </a:xfrm>
            <a:custGeom>
              <a:avLst/>
              <a:gdLst/>
              <a:ahLst/>
              <a:cxnLst/>
              <a:rect l="l" t="t" r="r" b="b"/>
              <a:pathLst>
                <a:path w="1924" h="714" extrusionOk="0">
                  <a:moveTo>
                    <a:pt x="1179" y="0"/>
                  </a:moveTo>
                  <a:cubicBezTo>
                    <a:pt x="683" y="0"/>
                    <a:pt x="0" y="714"/>
                    <a:pt x="745" y="714"/>
                  </a:cubicBezTo>
                  <a:cubicBezTo>
                    <a:pt x="1241" y="714"/>
                    <a:pt x="1923"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8" name="Google Shape;2368;p110"/>
            <p:cNvSpPr/>
            <p:nvPr/>
          </p:nvSpPr>
          <p:spPr>
            <a:xfrm>
              <a:off x="4745850" y="1033113"/>
              <a:ext cx="48900" cy="14750"/>
            </a:xfrm>
            <a:custGeom>
              <a:avLst/>
              <a:gdLst/>
              <a:ahLst/>
              <a:cxnLst/>
              <a:rect l="l" t="t" r="r" b="b"/>
              <a:pathLst>
                <a:path w="1956" h="590" extrusionOk="0">
                  <a:moveTo>
                    <a:pt x="1211" y="0"/>
                  </a:moveTo>
                  <a:cubicBezTo>
                    <a:pt x="807" y="0"/>
                    <a:pt x="1" y="590"/>
                    <a:pt x="745"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9" name="Google Shape;2369;p110"/>
            <p:cNvSpPr/>
            <p:nvPr/>
          </p:nvSpPr>
          <p:spPr>
            <a:xfrm>
              <a:off x="4835825" y="1085838"/>
              <a:ext cx="44225" cy="10875"/>
            </a:xfrm>
            <a:custGeom>
              <a:avLst/>
              <a:gdLst/>
              <a:ahLst/>
              <a:cxnLst/>
              <a:rect l="l" t="t" r="r" b="b"/>
              <a:pathLst>
                <a:path w="1769" h="435" extrusionOk="0">
                  <a:moveTo>
                    <a:pt x="1241" y="0"/>
                  </a:moveTo>
                  <a:cubicBezTo>
                    <a:pt x="1024" y="0"/>
                    <a:pt x="0" y="435"/>
                    <a:pt x="527" y="435"/>
                  </a:cubicBezTo>
                  <a:cubicBezTo>
                    <a:pt x="745" y="435"/>
                    <a:pt x="1768"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0" name="Google Shape;2370;p110"/>
            <p:cNvSpPr/>
            <p:nvPr/>
          </p:nvSpPr>
          <p:spPr>
            <a:xfrm>
              <a:off x="4823400" y="1141663"/>
              <a:ext cx="48900" cy="13225"/>
            </a:xfrm>
            <a:custGeom>
              <a:avLst/>
              <a:gdLst/>
              <a:ahLst/>
              <a:cxnLst/>
              <a:rect l="l" t="t" r="r" b="b"/>
              <a:pathLst>
                <a:path w="1956" h="529" extrusionOk="0">
                  <a:moveTo>
                    <a:pt x="1211" y="1"/>
                  </a:moveTo>
                  <a:cubicBezTo>
                    <a:pt x="869" y="1"/>
                    <a:pt x="1" y="528"/>
                    <a:pt x="745" y="528"/>
                  </a:cubicBezTo>
                  <a:cubicBezTo>
                    <a:pt x="1086" y="528"/>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1" name="Google Shape;2371;p110"/>
            <p:cNvSpPr/>
            <p:nvPr/>
          </p:nvSpPr>
          <p:spPr>
            <a:xfrm>
              <a:off x="4817200" y="1019913"/>
              <a:ext cx="41125" cy="20975"/>
            </a:xfrm>
            <a:custGeom>
              <a:avLst/>
              <a:gdLst/>
              <a:ahLst/>
              <a:cxnLst/>
              <a:rect l="l" t="t" r="r" b="b"/>
              <a:pathLst>
                <a:path w="1645" h="839" extrusionOk="0">
                  <a:moveTo>
                    <a:pt x="869" y="1"/>
                  </a:moveTo>
                  <a:cubicBezTo>
                    <a:pt x="218" y="1"/>
                    <a:pt x="1" y="838"/>
                    <a:pt x="776" y="838"/>
                  </a:cubicBezTo>
                  <a:cubicBezTo>
                    <a:pt x="1428" y="838"/>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2" name="Google Shape;2372;p110"/>
            <p:cNvSpPr/>
            <p:nvPr/>
          </p:nvSpPr>
          <p:spPr>
            <a:xfrm>
              <a:off x="4793950" y="941588"/>
              <a:ext cx="39575" cy="22525"/>
            </a:xfrm>
            <a:custGeom>
              <a:avLst/>
              <a:gdLst/>
              <a:ahLst/>
              <a:cxnLst/>
              <a:rect l="l" t="t" r="r" b="b"/>
              <a:pathLst>
                <a:path w="1583" h="901" extrusionOk="0">
                  <a:moveTo>
                    <a:pt x="838" y="1"/>
                  </a:moveTo>
                  <a:cubicBezTo>
                    <a:pt x="186" y="1"/>
                    <a:pt x="0" y="900"/>
                    <a:pt x="745" y="900"/>
                  </a:cubicBezTo>
                  <a:cubicBezTo>
                    <a:pt x="1427" y="900"/>
                    <a:pt x="1582"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3" name="Google Shape;2373;p110"/>
            <p:cNvSpPr/>
            <p:nvPr/>
          </p:nvSpPr>
          <p:spPr>
            <a:xfrm>
              <a:off x="4736550" y="933063"/>
              <a:ext cx="48100" cy="19425"/>
            </a:xfrm>
            <a:custGeom>
              <a:avLst/>
              <a:gdLst/>
              <a:ahLst/>
              <a:cxnLst/>
              <a:rect l="l" t="t" r="r" b="b"/>
              <a:pathLst>
                <a:path w="1924" h="777" extrusionOk="0">
                  <a:moveTo>
                    <a:pt x="1148" y="1"/>
                  </a:moveTo>
                  <a:cubicBezTo>
                    <a:pt x="652" y="1"/>
                    <a:pt x="1" y="776"/>
                    <a:pt x="745" y="776"/>
                  </a:cubicBezTo>
                  <a:cubicBezTo>
                    <a:pt x="1241" y="776"/>
                    <a:pt x="1924"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4" name="Google Shape;2374;p110"/>
            <p:cNvSpPr/>
            <p:nvPr/>
          </p:nvSpPr>
          <p:spPr>
            <a:xfrm>
              <a:off x="4797050" y="1301413"/>
              <a:ext cx="48100" cy="17100"/>
            </a:xfrm>
            <a:custGeom>
              <a:avLst/>
              <a:gdLst/>
              <a:ahLst/>
              <a:cxnLst/>
              <a:rect l="l" t="t" r="r" b="b"/>
              <a:pathLst>
                <a:path w="1924" h="684" extrusionOk="0">
                  <a:moveTo>
                    <a:pt x="1179" y="1"/>
                  </a:moveTo>
                  <a:cubicBezTo>
                    <a:pt x="714" y="1"/>
                    <a:pt x="0" y="683"/>
                    <a:pt x="745" y="683"/>
                  </a:cubicBezTo>
                  <a:cubicBezTo>
                    <a:pt x="1210" y="683"/>
                    <a:pt x="192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5" name="Google Shape;2375;p110"/>
            <p:cNvSpPr/>
            <p:nvPr/>
          </p:nvSpPr>
          <p:spPr>
            <a:xfrm>
              <a:off x="4773000" y="1385938"/>
              <a:ext cx="48875" cy="16325"/>
            </a:xfrm>
            <a:custGeom>
              <a:avLst/>
              <a:gdLst/>
              <a:ahLst/>
              <a:cxnLst/>
              <a:rect l="l" t="t" r="r" b="b"/>
              <a:pathLst>
                <a:path w="1955" h="653" extrusionOk="0">
                  <a:moveTo>
                    <a:pt x="1179" y="1"/>
                  </a:moveTo>
                  <a:cubicBezTo>
                    <a:pt x="776" y="1"/>
                    <a:pt x="1" y="652"/>
                    <a:pt x="745" y="652"/>
                  </a:cubicBezTo>
                  <a:cubicBezTo>
                    <a:pt x="1179" y="652"/>
                    <a:pt x="1955"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6" name="Google Shape;2376;p110"/>
            <p:cNvSpPr/>
            <p:nvPr/>
          </p:nvSpPr>
          <p:spPr>
            <a:xfrm>
              <a:off x="4849000" y="1418513"/>
              <a:ext cx="45000" cy="11650"/>
            </a:xfrm>
            <a:custGeom>
              <a:avLst/>
              <a:gdLst/>
              <a:ahLst/>
              <a:cxnLst/>
              <a:rect l="l" t="t" r="r" b="b"/>
              <a:pathLst>
                <a:path w="1800" h="466" extrusionOk="0">
                  <a:moveTo>
                    <a:pt x="1272" y="1"/>
                  </a:moveTo>
                  <a:cubicBezTo>
                    <a:pt x="1024" y="1"/>
                    <a:pt x="0" y="466"/>
                    <a:pt x="528" y="466"/>
                  </a:cubicBezTo>
                  <a:cubicBezTo>
                    <a:pt x="776" y="466"/>
                    <a:pt x="1800"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7" name="Google Shape;2377;p110"/>
            <p:cNvSpPr/>
            <p:nvPr/>
          </p:nvSpPr>
          <p:spPr>
            <a:xfrm>
              <a:off x="4797050" y="1462713"/>
              <a:ext cx="48100" cy="17875"/>
            </a:xfrm>
            <a:custGeom>
              <a:avLst/>
              <a:gdLst/>
              <a:ahLst/>
              <a:cxnLst/>
              <a:rect l="l" t="t" r="r" b="b"/>
              <a:pathLst>
                <a:path w="1924" h="715" extrusionOk="0">
                  <a:moveTo>
                    <a:pt x="1148" y="1"/>
                  </a:moveTo>
                  <a:cubicBezTo>
                    <a:pt x="683" y="1"/>
                    <a:pt x="0" y="714"/>
                    <a:pt x="745" y="714"/>
                  </a:cubicBezTo>
                  <a:cubicBezTo>
                    <a:pt x="1241" y="714"/>
                    <a:pt x="192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8" name="Google Shape;2378;p110"/>
            <p:cNvSpPr/>
            <p:nvPr/>
          </p:nvSpPr>
          <p:spPr>
            <a:xfrm>
              <a:off x="4666750" y="1428588"/>
              <a:ext cx="45800" cy="11675"/>
            </a:xfrm>
            <a:custGeom>
              <a:avLst/>
              <a:gdLst/>
              <a:ahLst/>
              <a:cxnLst/>
              <a:rect l="l" t="t" r="r" b="b"/>
              <a:pathLst>
                <a:path w="1832" h="467" extrusionOk="0">
                  <a:moveTo>
                    <a:pt x="1273" y="1"/>
                  </a:moveTo>
                  <a:cubicBezTo>
                    <a:pt x="1056"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9" name="Google Shape;2379;p110"/>
            <p:cNvSpPr/>
            <p:nvPr/>
          </p:nvSpPr>
          <p:spPr>
            <a:xfrm>
              <a:off x="4605500" y="1475138"/>
              <a:ext cx="40350" cy="20175"/>
            </a:xfrm>
            <a:custGeom>
              <a:avLst/>
              <a:gdLst/>
              <a:ahLst/>
              <a:cxnLst/>
              <a:rect l="l" t="t" r="r" b="b"/>
              <a:pathLst>
                <a:path w="1614" h="807" extrusionOk="0">
                  <a:moveTo>
                    <a:pt x="869" y="0"/>
                  </a:moveTo>
                  <a:cubicBezTo>
                    <a:pt x="218" y="0"/>
                    <a:pt x="0" y="807"/>
                    <a:pt x="745" y="807"/>
                  </a:cubicBezTo>
                  <a:cubicBezTo>
                    <a:pt x="1396" y="807"/>
                    <a:pt x="1613"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0" name="Google Shape;2380;p110"/>
            <p:cNvSpPr/>
            <p:nvPr/>
          </p:nvSpPr>
          <p:spPr>
            <a:xfrm>
              <a:off x="4523300" y="1526313"/>
              <a:ext cx="49650" cy="12425"/>
            </a:xfrm>
            <a:custGeom>
              <a:avLst/>
              <a:gdLst/>
              <a:ahLst/>
              <a:cxnLst/>
              <a:rect l="l" t="t" r="r" b="b"/>
              <a:pathLst>
                <a:path w="1986" h="497" extrusionOk="0">
                  <a:moveTo>
                    <a:pt x="1241" y="0"/>
                  </a:moveTo>
                  <a:cubicBezTo>
                    <a:pt x="900" y="0"/>
                    <a:pt x="0" y="497"/>
                    <a:pt x="745" y="497"/>
                  </a:cubicBezTo>
                  <a:cubicBezTo>
                    <a:pt x="1086" y="497"/>
                    <a:pt x="1986"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1" name="Google Shape;2381;p110"/>
            <p:cNvSpPr/>
            <p:nvPr/>
          </p:nvSpPr>
          <p:spPr>
            <a:xfrm>
              <a:off x="4420150" y="1491413"/>
              <a:ext cx="40350" cy="20950"/>
            </a:xfrm>
            <a:custGeom>
              <a:avLst/>
              <a:gdLst/>
              <a:ahLst/>
              <a:cxnLst/>
              <a:rect l="l" t="t" r="r" b="b"/>
              <a:pathLst>
                <a:path w="1614" h="838" extrusionOk="0">
                  <a:moveTo>
                    <a:pt x="869" y="0"/>
                  </a:moveTo>
                  <a:cubicBezTo>
                    <a:pt x="218" y="0"/>
                    <a:pt x="1" y="838"/>
                    <a:pt x="776" y="838"/>
                  </a:cubicBezTo>
                  <a:cubicBezTo>
                    <a:pt x="1397" y="838"/>
                    <a:pt x="161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2" name="Google Shape;2382;p110"/>
            <p:cNvSpPr/>
            <p:nvPr/>
          </p:nvSpPr>
          <p:spPr>
            <a:xfrm>
              <a:off x="4325550" y="1385163"/>
              <a:ext cx="48100" cy="17875"/>
            </a:xfrm>
            <a:custGeom>
              <a:avLst/>
              <a:gdLst/>
              <a:ahLst/>
              <a:cxnLst/>
              <a:rect l="l" t="t" r="r" b="b"/>
              <a:pathLst>
                <a:path w="1924" h="715" extrusionOk="0">
                  <a:moveTo>
                    <a:pt x="1179" y="1"/>
                  </a:moveTo>
                  <a:cubicBezTo>
                    <a:pt x="683" y="1"/>
                    <a:pt x="0" y="714"/>
                    <a:pt x="745" y="714"/>
                  </a:cubicBezTo>
                  <a:cubicBezTo>
                    <a:pt x="1210" y="714"/>
                    <a:pt x="192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3" name="Google Shape;2383;p110"/>
            <p:cNvSpPr/>
            <p:nvPr/>
          </p:nvSpPr>
          <p:spPr>
            <a:xfrm>
              <a:off x="4386800" y="1437913"/>
              <a:ext cx="40350" cy="20950"/>
            </a:xfrm>
            <a:custGeom>
              <a:avLst/>
              <a:gdLst/>
              <a:ahLst/>
              <a:cxnLst/>
              <a:rect l="l" t="t" r="r" b="b"/>
              <a:pathLst>
                <a:path w="1614" h="838" extrusionOk="0">
                  <a:moveTo>
                    <a:pt x="838" y="0"/>
                  </a:moveTo>
                  <a:cubicBezTo>
                    <a:pt x="187" y="0"/>
                    <a:pt x="1" y="838"/>
                    <a:pt x="745" y="838"/>
                  </a:cubicBezTo>
                  <a:cubicBezTo>
                    <a:pt x="1397" y="838"/>
                    <a:pt x="1614" y="0"/>
                    <a:pt x="83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4" name="Google Shape;2384;p110"/>
            <p:cNvSpPr/>
            <p:nvPr/>
          </p:nvSpPr>
          <p:spPr>
            <a:xfrm>
              <a:off x="4489950" y="1434813"/>
              <a:ext cx="48875" cy="19400"/>
            </a:xfrm>
            <a:custGeom>
              <a:avLst/>
              <a:gdLst/>
              <a:ahLst/>
              <a:cxnLst/>
              <a:rect l="l" t="t" r="r" b="b"/>
              <a:pathLst>
                <a:path w="1955" h="776" extrusionOk="0">
                  <a:moveTo>
                    <a:pt x="1179" y="0"/>
                  </a:moveTo>
                  <a:cubicBezTo>
                    <a:pt x="652" y="0"/>
                    <a:pt x="0" y="776"/>
                    <a:pt x="776" y="776"/>
                  </a:cubicBezTo>
                  <a:cubicBezTo>
                    <a:pt x="1272" y="776"/>
                    <a:pt x="1955"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5" name="Google Shape;2385;p110"/>
            <p:cNvSpPr/>
            <p:nvPr/>
          </p:nvSpPr>
          <p:spPr>
            <a:xfrm>
              <a:off x="4412400" y="1385938"/>
              <a:ext cx="48875" cy="16325"/>
            </a:xfrm>
            <a:custGeom>
              <a:avLst/>
              <a:gdLst/>
              <a:ahLst/>
              <a:cxnLst/>
              <a:rect l="l" t="t" r="r" b="b"/>
              <a:pathLst>
                <a:path w="1955" h="653" extrusionOk="0">
                  <a:moveTo>
                    <a:pt x="1210" y="1"/>
                  </a:moveTo>
                  <a:cubicBezTo>
                    <a:pt x="776" y="1"/>
                    <a:pt x="1" y="652"/>
                    <a:pt x="776" y="652"/>
                  </a:cubicBezTo>
                  <a:cubicBezTo>
                    <a:pt x="1210" y="652"/>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6" name="Google Shape;2386;p110"/>
            <p:cNvSpPr/>
            <p:nvPr/>
          </p:nvSpPr>
          <p:spPr>
            <a:xfrm>
              <a:off x="4390700" y="1351063"/>
              <a:ext cx="45775" cy="11650"/>
            </a:xfrm>
            <a:custGeom>
              <a:avLst/>
              <a:gdLst/>
              <a:ahLst/>
              <a:cxnLst/>
              <a:rect l="l" t="t" r="r" b="b"/>
              <a:pathLst>
                <a:path w="1831" h="466" extrusionOk="0">
                  <a:moveTo>
                    <a:pt x="1272" y="0"/>
                  </a:moveTo>
                  <a:cubicBezTo>
                    <a:pt x="1024" y="0"/>
                    <a:pt x="0" y="465"/>
                    <a:pt x="558" y="465"/>
                  </a:cubicBezTo>
                  <a:cubicBezTo>
                    <a:pt x="807" y="465"/>
                    <a:pt x="1830"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7" name="Google Shape;2387;p110"/>
            <p:cNvSpPr/>
            <p:nvPr/>
          </p:nvSpPr>
          <p:spPr>
            <a:xfrm>
              <a:off x="4480650" y="1385163"/>
              <a:ext cx="47325" cy="17875"/>
            </a:xfrm>
            <a:custGeom>
              <a:avLst/>
              <a:gdLst/>
              <a:ahLst/>
              <a:cxnLst/>
              <a:rect l="l" t="t" r="r" b="b"/>
              <a:pathLst>
                <a:path w="1893" h="715" extrusionOk="0">
                  <a:moveTo>
                    <a:pt x="1148" y="1"/>
                  </a:moveTo>
                  <a:cubicBezTo>
                    <a:pt x="683" y="1"/>
                    <a:pt x="0" y="714"/>
                    <a:pt x="745" y="714"/>
                  </a:cubicBezTo>
                  <a:cubicBezTo>
                    <a:pt x="1210" y="714"/>
                    <a:pt x="1892"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8" name="Google Shape;2388;p110"/>
            <p:cNvSpPr/>
            <p:nvPr/>
          </p:nvSpPr>
          <p:spPr>
            <a:xfrm>
              <a:off x="4614800" y="1540263"/>
              <a:ext cx="48100" cy="17100"/>
            </a:xfrm>
            <a:custGeom>
              <a:avLst/>
              <a:gdLst/>
              <a:ahLst/>
              <a:cxnLst/>
              <a:rect l="l" t="t" r="r" b="b"/>
              <a:pathLst>
                <a:path w="1924" h="684" extrusionOk="0">
                  <a:moveTo>
                    <a:pt x="1179" y="1"/>
                  </a:moveTo>
                  <a:cubicBezTo>
                    <a:pt x="745" y="1"/>
                    <a:pt x="1" y="683"/>
                    <a:pt x="745" y="683"/>
                  </a:cubicBezTo>
                  <a:cubicBezTo>
                    <a:pt x="1210" y="683"/>
                    <a:pt x="192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9" name="Google Shape;2389;p110"/>
            <p:cNvSpPr/>
            <p:nvPr/>
          </p:nvSpPr>
          <p:spPr>
            <a:xfrm>
              <a:off x="4665200" y="1595338"/>
              <a:ext cx="48900" cy="14750"/>
            </a:xfrm>
            <a:custGeom>
              <a:avLst/>
              <a:gdLst/>
              <a:ahLst/>
              <a:cxnLst/>
              <a:rect l="l" t="t" r="r" b="b"/>
              <a:pathLst>
                <a:path w="1956" h="590" extrusionOk="0">
                  <a:moveTo>
                    <a:pt x="1211" y="0"/>
                  </a:moveTo>
                  <a:cubicBezTo>
                    <a:pt x="807" y="0"/>
                    <a:pt x="1" y="589"/>
                    <a:pt x="745" y="589"/>
                  </a:cubicBezTo>
                  <a:cubicBezTo>
                    <a:pt x="1149" y="589"/>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0" name="Google Shape;2390;p110"/>
            <p:cNvSpPr/>
            <p:nvPr/>
          </p:nvSpPr>
          <p:spPr>
            <a:xfrm>
              <a:off x="4699325" y="1483663"/>
              <a:ext cx="48100" cy="16300"/>
            </a:xfrm>
            <a:custGeom>
              <a:avLst/>
              <a:gdLst/>
              <a:ahLst/>
              <a:cxnLst/>
              <a:rect l="l" t="t" r="r" b="b"/>
              <a:pathLst>
                <a:path w="1924" h="652" extrusionOk="0">
                  <a:moveTo>
                    <a:pt x="1179" y="0"/>
                  </a:moveTo>
                  <a:cubicBezTo>
                    <a:pt x="745" y="0"/>
                    <a:pt x="1" y="652"/>
                    <a:pt x="745" y="652"/>
                  </a:cubicBezTo>
                  <a:cubicBezTo>
                    <a:pt x="1179" y="652"/>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1" name="Google Shape;2391;p110"/>
            <p:cNvSpPr/>
            <p:nvPr/>
          </p:nvSpPr>
          <p:spPr>
            <a:xfrm>
              <a:off x="4773775" y="1538713"/>
              <a:ext cx="40350" cy="20200"/>
            </a:xfrm>
            <a:custGeom>
              <a:avLst/>
              <a:gdLst/>
              <a:ahLst/>
              <a:cxnLst/>
              <a:rect l="l" t="t" r="r" b="b"/>
              <a:pathLst>
                <a:path w="1614" h="808" extrusionOk="0">
                  <a:moveTo>
                    <a:pt x="869" y="1"/>
                  </a:moveTo>
                  <a:cubicBezTo>
                    <a:pt x="218" y="1"/>
                    <a:pt x="1" y="807"/>
                    <a:pt x="745" y="807"/>
                  </a:cubicBezTo>
                  <a:cubicBezTo>
                    <a:pt x="1396" y="807"/>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2" name="Google Shape;2392;p110"/>
            <p:cNvSpPr/>
            <p:nvPr/>
          </p:nvSpPr>
          <p:spPr>
            <a:xfrm>
              <a:off x="4708625" y="153173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3" name="Google Shape;2393;p110"/>
            <p:cNvSpPr/>
            <p:nvPr/>
          </p:nvSpPr>
          <p:spPr>
            <a:xfrm>
              <a:off x="4847450" y="1533288"/>
              <a:ext cx="48100" cy="17850"/>
            </a:xfrm>
            <a:custGeom>
              <a:avLst/>
              <a:gdLst/>
              <a:ahLst/>
              <a:cxnLst/>
              <a:rect l="l" t="t" r="r" b="b"/>
              <a:pathLst>
                <a:path w="1924" h="714" extrusionOk="0">
                  <a:moveTo>
                    <a:pt x="1148" y="1"/>
                  </a:moveTo>
                  <a:cubicBezTo>
                    <a:pt x="683" y="1"/>
                    <a:pt x="0" y="714"/>
                    <a:pt x="745" y="714"/>
                  </a:cubicBezTo>
                  <a:cubicBezTo>
                    <a:pt x="1241" y="714"/>
                    <a:pt x="1924"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4" name="Google Shape;2394;p110"/>
            <p:cNvSpPr/>
            <p:nvPr/>
          </p:nvSpPr>
          <p:spPr>
            <a:xfrm>
              <a:off x="4893975" y="1486763"/>
              <a:ext cx="48875" cy="17075"/>
            </a:xfrm>
            <a:custGeom>
              <a:avLst/>
              <a:gdLst/>
              <a:ahLst/>
              <a:cxnLst/>
              <a:rect l="l" t="t" r="r" b="b"/>
              <a:pathLst>
                <a:path w="1955" h="683" extrusionOk="0">
                  <a:moveTo>
                    <a:pt x="1210" y="0"/>
                  </a:moveTo>
                  <a:cubicBezTo>
                    <a:pt x="745" y="0"/>
                    <a:pt x="1" y="683"/>
                    <a:pt x="776" y="683"/>
                  </a:cubicBezTo>
                  <a:cubicBezTo>
                    <a:pt x="1210" y="683"/>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5" name="Google Shape;2395;p110"/>
            <p:cNvSpPr/>
            <p:nvPr/>
          </p:nvSpPr>
          <p:spPr>
            <a:xfrm>
              <a:off x="4935075" y="1539488"/>
              <a:ext cx="41125" cy="19425"/>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6" name="Google Shape;2396;p110"/>
            <p:cNvSpPr/>
            <p:nvPr/>
          </p:nvSpPr>
          <p:spPr>
            <a:xfrm>
              <a:off x="5052175" y="1534063"/>
              <a:ext cx="48875" cy="16300"/>
            </a:xfrm>
            <a:custGeom>
              <a:avLst/>
              <a:gdLst/>
              <a:ahLst/>
              <a:cxnLst/>
              <a:rect l="l" t="t" r="r" b="b"/>
              <a:pathLst>
                <a:path w="1955" h="652" extrusionOk="0">
                  <a:moveTo>
                    <a:pt x="1210" y="1"/>
                  </a:moveTo>
                  <a:cubicBezTo>
                    <a:pt x="776" y="1"/>
                    <a:pt x="1" y="652"/>
                    <a:pt x="776" y="652"/>
                  </a:cubicBezTo>
                  <a:cubicBezTo>
                    <a:pt x="1179" y="652"/>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7" name="Google Shape;2397;p110"/>
            <p:cNvSpPr/>
            <p:nvPr/>
          </p:nvSpPr>
          <p:spPr>
            <a:xfrm>
              <a:off x="4990125" y="1492963"/>
              <a:ext cx="45800" cy="11650"/>
            </a:xfrm>
            <a:custGeom>
              <a:avLst/>
              <a:gdLst/>
              <a:ahLst/>
              <a:cxnLst/>
              <a:rect l="l" t="t" r="r" b="b"/>
              <a:pathLst>
                <a:path w="1832" h="466" extrusionOk="0">
                  <a:moveTo>
                    <a:pt x="1273" y="1"/>
                  </a:moveTo>
                  <a:cubicBezTo>
                    <a:pt x="1025"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8" name="Google Shape;2398;p110"/>
            <p:cNvSpPr/>
            <p:nvPr/>
          </p:nvSpPr>
          <p:spPr>
            <a:xfrm>
              <a:off x="5147550" y="1501488"/>
              <a:ext cx="40350" cy="20975"/>
            </a:xfrm>
            <a:custGeom>
              <a:avLst/>
              <a:gdLst/>
              <a:ahLst/>
              <a:cxnLst/>
              <a:rect l="l" t="t" r="r" b="b"/>
              <a:pathLst>
                <a:path w="1614" h="839" extrusionOk="0">
                  <a:moveTo>
                    <a:pt x="869" y="1"/>
                  </a:moveTo>
                  <a:cubicBezTo>
                    <a:pt x="218" y="1"/>
                    <a:pt x="1" y="838"/>
                    <a:pt x="745" y="838"/>
                  </a:cubicBezTo>
                  <a:cubicBezTo>
                    <a:pt x="1397" y="838"/>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9" name="Google Shape;2399;p110"/>
            <p:cNvSpPr/>
            <p:nvPr/>
          </p:nvSpPr>
          <p:spPr>
            <a:xfrm>
              <a:off x="5080100" y="1468138"/>
              <a:ext cx="40350" cy="20200"/>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0" name="Google Shape;2400;p110"/>
            <p:cNvSpPr/>
            <p:nvPr/>
          </p:nvSpPr>
          <p:spPr>
            <a:xfrm>
              <a:off x="5047525" y="1438688"/>
              <a:ext cx="45000" cy="11650"/>
            </a:xfrm>
            <a:custGeom>
              <a:avLst/>
              <a:gdLst/>
              <a:ahLst/>
              <a:cxnLst/>
              <a:rect l="l" t="t" r="r" b="b"/>
              <a:pathLst>
                <a:path w="1800" h="466" extrusionOk="0">
                  <a:moveTo>
                    <a:pt x="1272" y="0"/>
                  </a:moveTo>
                  <a:cubicBezTo>
                    <a:pt x="1024" y="0"/>
                    <a:pt x="0" y="465"/>
                    <a:pt x="528" y="465"/>
                  </a:cubicBezTo>
                  <a:cubicBezTo>
                    <a:pt x="776" y="465"/>
                    <a:pt x="1800"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1" name="Google Shape;2401;p110"/>
            <p:cNvSpPr/>
            <p:nvPr/>
          </p:nvSpPr>
          <p:spPr>
            <a:xfrm>
              <a:off x="5082425" y="1343288"/>
              <a:ext cx="48875" cy="14000"/>
            </a:xfrm>
            <a:custGeom>
              <a:avLst/>
              <a:gdLst/>
              <a:ahLst/>
              <a:cxnLst/>
              <a:rect l="l" t="t" r="r" b="b"/>
              <a:pathLst>
                <a:path w="1955" h="560" extrusionOk="0">
                  <a:moveTo>
                    <a:pt x="1210" y="1"/>
                  </a:moveTo>
                  <a:cubicBezTo>
                    <a:pt x="838" y="1"/>
                    <a:pt x="0" y="559"/>
                    <a:pt x="745" y="559"/>
                  </a:cubicBezTo>
                  <a:cubicBezTo>
                    <a:pt x="1148" y="559"/>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2" name="Google Shape;2402;p110"/>
            <p:cNvSpPr/>
            <p:nvPr/>
          </p:nvSpPr>
          <p:spPr>
            <a:xfrm>
              <a:off x="5102575" y="1403788"/>
              <a:ext cx="49650" cy="13975"/>
            </a:xfrm>
            <a:custGeom>
              <a:avLst/>
              <a:gdLst/>
              <a:ahLst/>
              <a:cxnLst/>
              <a:rect l="l" t="t" r="r" b="b"/>
              <a:pathLst>
                <a:path w="1986" h="559" extrusionOk="0">
                  <a:moveTo>
                    <a:pt x="1211" y="0"/>
                  </a:moveTo>
                  <a:cubicBezTo>
                    <a:pt x="838" y="0"/>
                    <a:pt x="1" y="559"/>
                    <a:pt x="776" y="559"/>
                  </a:cubicBezTo>
                  <a:cubicBezTo>
                    <a:pt x="1148" y="559"/>
                    <a:pt x="1986"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3" name="Google Shape;2403;p110"/>
            <p:cNvSpPr/>
            <p:nvPr/>
          </p:nvSpPr>
          <p:spPr>
            <a:xfrm>
              <a:off x="5170825" y="1422388"/>
              <a:ext cx="47325" cy="17100"/>
            </a:xfrm>
            <a:custGeom>
              <a:avLst/>
              <a:gdLst/>
              <a:ahLst/>
              <a:cxnLst/>
              <a:rect l="l" t="t" r="r" b="b"/>
              <a:pathLst>
                <a:path w="1893" h="684" extrusionOk="0">
                  <a:moveTo>
                    <a:pt x="1179" y="1"/>
                  </a:moveTo>
                  <a:cubicBezTo>
                    <a:pt x="714" y="1"/>
                    <a:pt x="0" y="683"/>
                    <a:pt x="745" y="683"/>
                  </a:cubicBezTo>
                  <a:cubicBezTo>
                    <a:pt x="1210" y="683"/>
                    <a:pt x="189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4" name="Google Shape;2404;p110"/>
            <p:cNvSpPr/>
            <p:nvPr/>
          </p:nvSpPr>
          <p:spPr>
            <a:xfrm>
              <a:off x="5211150" y="1368113"/>
              <a:ext cx="47325" cy="17850"/>
            </a:xfrm>
            <a:custGeom>
              <a:avLst/>
              <a:gdLst/>
              <a:ahLst/>
              <a:cxnLst/>
              <a:rect l="l" t="t" r="r" b="b"/>
              <a:pathLst>
                <a:path w="1893" h="714" extrusionOk="0">
                  <a:moveTo>
                    <a:pt x="1148" y="0"/>
                  </a:moveTo>
                  <a:cubicBezTo>
                    <a:pt x="683" y="0"/>
                    <a:pt x="0" y="714"/>
                    <a:pt x="745" y="714"/>
                  </a:cubicBezTo>
                  <a:cubicBezTo>
                    <a:pt x="1210" y="714"/>
                    <a:pt x="1893" y="0"/>
                    <a:pt x="114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5" name="Google Shape;2405;p110"/>
            <p:cNvSpPr/>
            <p:nvPr/>
          </p:nvSpPr>
          <p:spPr>
            <a:xfrm>
              <a:off x="5144450" y="1343288"/>
              <a:ext cx="40350" cy="20975"/>
            </a:xfrm>
            <a:custGeom>
              <a:avLst/>
              <a:gdLst/>
              <a:ahLst/>
              <a:cxnLst/>
              <a:rect l="l" t="t" r="r" b="b"/>
              <a:pathLst>
                <a:path w="1614" h="839" extrusionOk="0">
                  <a:moveTo>
                    <a:pt x="838" y="1"/>
                  </a:moveTo>
                  <a:cubicBezTo>
                    <a:pt x="187" y="1"/>
                    <a:pt x="1" y="838"/>
                    <a:pt x="745" y="838"/>
                  </a:cubicBezTo>
                  <a:cubicBezTo>
                    <a:pt x="1397" y="838"/>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6" name="Google Shape;2406;p110"/>
            <p:cNvSpPr/>
            <p:nvPr/>
          </p:nvSpPr>
          <p:spPr>
            <a:xfrm>
              <a:off x="5170050" y="1309163"/>
              <a:ext cx="48875" cy="14775"/>
            </a:xfrm>
            <a:custGeom>
              <a:avLst/>
              <a:gdLst/>
              <a:ahLst/>
              <a:cxnLst/>
              <a:rect l="l" t="t" r="r" b="b"/>
              <a:pathLst>
                <a:path w="1955" h="591" extrusionOk="0">
                  <a:moveTo>
                    <a:pt x="1210" y="1"/>
                  </a:moveTo>
                  <a:cubicBezTo>
                    <a:pt x="807" y="1"/>
                    <a:pt x="0" y="590"/>
                    <a:pt x="776" y="590"/>
                  </a:cubicBezTo>
                  <a:cubicBezTo>
                    <a:pt x="1148" y="590"/>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7" name="Google Shape;2407;p110"/>
            <p:cNvSpPr/>
            <p:nvPr/>
          </p:nvSpPr>
          <p:spPr>
            <a:xfrm>
              <a:off x="4761375" y="1715538"/>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8" name="Google Shape;2408;p110"/>
            <p:cNvSpPr/>
            <p:nvPr/>
          </p:nvSpPr>
          <p:spPr>
            <a:xfrm>
              <a:off x="4726475" y="1661238"/>
              <a:ext cx="47325" cy="17875"/>
            </a:xfrm>
            <a:custGeom>
              <a:avLst/>
              <a:gdLst/>
              <a:ahLst/>
              <a:cxnLst/>
              <a:rect l="l" t="t" r="r" b="b"/>
              <a:pathLst>
                <a:path w="1893" h="715" extrusionOk="0">
                  <a:moveTo>
                    <a:pt x="1148" y="1"/>
                  </a:moveTo>
                  <a:cubicBezTo>
                    <a:pt x="683" y="1"/>
                    <a:pt x="0" y="714"/>
                    <a:pt x="745" y="714"/>
                  </a:cubicBezTo>
                  <a:cubicBezTo>
                    <a:pt x="1210" y="714"/>
                    <a:pt x="189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9" name="Google Shape;2409;p110"/>
            <p:cNvSpPr/>
            <p:nvPr/>
          </p:nvSpPr>
          <p:spPr>
            <a:xfrm>
              <a:off x="4748950" y="1626338"/>
              <a:ext cx="49675" cy="14000"/>
            </a:xfrm>
            <a:custGeom>
              <a:avLst/>
              <a:gdLst/>
              <a:ahLst/>
              <a:cxnLst/>
              <a:rect l="l" t="t" r="r" b="b"/>
              <a:pathLst>
                <a:path w="1987" h="560" extrusionOk="0">
                  <a:moveTo>
                    <a:pt x="1211" y="1"/>
                  </a:moveTo>
                  <a:cubicBezTo>
                    <a:pt x="869" y="1"/>
                    <a:pt x="1" y="559"/>
                    <a:pt x="776" y="559"/>
                  </a:cubicBezTo>
                  <a:cubicBezTo>
                    <a:pt x="1118" y="559"/>
                    <a:pt x="1986"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0" name="Google Shape;2410;p110"/>
            <p:cNvSpPr/>
            <p:nvPr/>
          </p:nvSpPr>
          <p:spPr>
            <a:xfrm>
              <a:off x="4823400" y="1627113"/>
              <a:ext cx="48900" cy="12450"/>
            </a:xfrm>
            <a:custGeom>
              <a:avLst/>
              <a:gdLst/>
              <a:ahLst/>
              <a:cxnLst/>
              <a:rect l="l" t="t" r="r" b="b"/>
              <a:pathLst>
                <a:path w="1956" h="498" extrusionOk="0">
                  <a:moveTo>
                    <a:pt x="1211" y="1"/>
                  </a:moveTo>
                  <a:cubicBezTo>
                    <a:pt x="869" y="1"/>
                    <a:pt x="1" y="497"/>
                    <a:pt x="745" y="497"/>
                  </a:cubicBezTo>
                  <a:cubicBezTo>
                    <a:pt x="1055" y="497"/>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1" name="Google Shape;2411;p110"/>
            <p:cNvSpPr/>
            <p:nvPr/>
          </p:nvSpPr>
          <p:spPr>
            <a:xfrm>
              <a:off x="4826500" y="1686063"/>
              <a:ext cx="48900" cy="15525"/>
            </a:xfrm>
            <a:custGeom>
              <a:avLst/>
              <a:gdLst/>
              <a:ahLst/>
              <a:cxnLst/>
              <a:rect l="l" t="t" r="r" b="b"/>
              <a:pathLst>
                <a:path w="1956" h="621" extrusionOk="0">
                  <a:moveTo>
                    <a:pt x="1211" y="0"/>
                  </a:moveTo>
                  <a:cubicBezTo>
                    <a:pt x="807" y="0"/>
                    <a:pt x="1" y="621"/>
                    <a:pt x="776" y="621"/>
                  </a:cubicBezTo>
                  <a:cubicBezTo>
                    <a:pt x="1180" y="621"/>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2" name="Google Shape;2412;p110"/>
            <p:cNvSpPr/>
            <p:nvPr/>
          </p:nvSpPr>
          <p:spPr>
            <a:xfrm>
              <a:off x="4853650" y="1797738"/>
              <a:ext cx="48875" cy="14750"/>
            </a:xfrm>
            <a:custGeom>
              <a:avLst/>
              <a:gdLst/>
              <a:ahLst/>
              <a:cxnLst/>
              <a:rect l="l" t="t" r="r" b="b"/>
              <a:pathLst>
                <a:path w="1955" h="590" extrusionOk="0">
                  <a:moveTo>
                    <a:pt x="1210" y="0"/>
                  </a:moveTo>
                  <a:cubicBezTo>
                    <a:pt x="807" y="0"/>
                    <a:pt x="1" y="589"/>
                    <a:pt x="745" y="589"/>
                  </a:cubicBezTo>
                  <a:cubicBezTo>
                    <a:pt x="1148" y="589"/>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3" name="Google Shape;2413;p110"/>
            <p:cNvSpPr/>
            <p:nvPr/>
          </p:nvSpPr>
          <p:spPr>
            <a:xfrm>
              <a:off x="4736550" y="1811688"/>
              <a:ext cx="48100" cy="19400"/>
            </a:xfrm>
            <a:custGeom>
              <a:avLst/>
              <a:gdLst/>
              <a:ahLst/>
              <a:cxnLst/>
              <a:rect l="l" t="t" r="r" b="b"/>
              <a:pathLst>
                <a:path w="1924" h="776" extrusionOk="0">
                  <a:moveTo>
                    <a:pt x="1148" y="0"/>
                  </a:moveTo>
                  <a:cubicBezTo>
                    <a:pt x="652" y="0"/>
                    <a:pt x="1" y="776"/>
                    <a:pt x="745" y="776"/>
                  </a:cubicBezTo>
                  <a:cubicBezTo>
                    <a:pt x="1241" y="776"/>
                    <a:pt x="1924" y="0"/>
                    <a:pt x="114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4" name="Google Shape;2414;p110"/>
            <p:cNvSpPr/>
            <p:nvPr/>
          </p:nvSpPr>
          <p:spPr>
            <a:xfrm>
              <a:off x="4709400" y="1769813"/>
              <a:ext cx="48125" cy="16300"/>
            </a:xfrm>
            <a:custGeom>
              <a:avLst/>
              <a:gdLst/>
              <a:ahLst/>
              <a:cxnLst/>
              <a:rect l="l" t="t" r="r" b="b"/>
              <a:pathLst>
                <a:path w="1925" h="652" extrusionOk="0">
                  <a:moveTo>
                    <a:pt x="1180" y="0"/>
                  </a:moveTo>
                  <a:cubicBezTo>
                    <a:pt x="745" y="0"/>
                    <a:pt x="1" y="652"/>
                    <a:pt x="745" y="652"/>
                  </a:cubicBezTo>
                  <a:cubicBezTo>
                    <a:pt x="1180" y="652"/>
                    <a:pt x="1924" y="0"/>
                    <a:pt x="118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5" name="Google Shape;2415;p110"/>
            <p:cNvSpPr/>
            <p:nvPr/>
          </p:nvSpPr>
          <p:spPr>
            <a:xfrm>
              <a:off x="4789275" y="177368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6" name="Google Shape;2416;p110"/>
            <p:cNvSpPr/>
            <p:nvPr/>
          </p:nvSpPr>
          <p:spPr>
            <a:xfrm>
              <a:off x="4614800" y="1852788"/>
              <a:ext cx="48100" cy="18625"/>
            </a:xfrm>
            <a:custGeom>
              <a:avLst/>
              <a:gdLst/>
              <a:ahLst/>
              <a:cxnLst/>
              <a:rect l="l" t="t" r="r" b="b"/>
              <a:pathLst>
                <a:path w="1924" h="745" extrusionOk="0">
                  <a:moveTo>
                    <a:pt x="1179" y="0"/>
                  </a:moveTo>
                  <a:cubicBezTo>
                    <a:pt x="683" y="0"/>
                    <a:pt x="1" y="745"/>
                    <a:pt x="776" y="745"/>
                  </a:cubicBezTo>
                  <a:cubicBezTo>
                    <a:pt x="1241" y="745"/>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7" name="Google Shape;2417;p110"/>
            <p:cNvSpPr/>
            <p:nvPr/>
          </p:nvSpPr>
          <p:spPr>
            <a:xfrm>
              <a:off x="4577575" y="1790738"/>
              <a:ext cx="48875" cy="15550"/>
            </a:xfrm>
            <a:custGeom>
              <a:avLst/>
              <a:gdLst/>
              <a:ahLst/>
              <a:cxnLst/>
              <a:rect l="l" t="t" r="r" b="b"/>
              <a:pathLst>
                <a:path w="1955" h="622" extrusionOk="0">
                  <a:moveTo>
                    <a:pt x="1210" y="1"/>
                  </a:moveTo>
                  <a:cubicBezTo>
                    <a:pt x="807" y="1"/>
                    <a:pt x="1" y="621"/>
                    <a:pt x="745" y="621"/>
                  </a:cubicBezTo>
                  <a:cubicBezTo>
                    <a:pt x="1148" y="621"/>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8" name="Google Shape;2418;p110"/>
            <p:cNvSpPr/>
            <p:nvPr/>
          </p:nvSpPr>
          <p:spPr>
            <a:xfrm>
              <a:off x="4478325" y="1836513"/>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9" name="Google Shape;2419;p110"/>
            <p:cNvSpPr/>
            <p:nvPr/>
          </p:nvSpPr>
          <p:spPr>
            <a:xfrm>
              <a:off x="4523300" y="1889238"/>
              <a:ext cx="49650" cy="13200"/>
            </a:xfrm>
            <a:custGeom>
              <a:avLst/>
              <a:gdLst/>
              <a:ahLst/>
              <a:cxnLst/>
              <a:rect l="l" t="t" r="r" b="b"/>
              <a:pathLst>
                <a:path w="1986" h="528" extrusionOk="0">
                  <a:moveTo>
                    <a:pt x="1241" y="0"/>
                  </a:moveTo>
                  <a:cubicBezTo>
                    <a:pt x="869" y="0"/>
                    <a:pt x="0" y="528"/>
                    <a:pt x="776" y="528"/>
                  </a:cubicBezTo>
                  <a:cubicBezTo>
                    <a:pt x="1117" y="528"/>
                    <a:pt x="1986"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0" name="Google Shape;2420;p110"/>
            <p:cNvSpPr/>
            <p:nvPr/>
          </p:nvSpPr>
          <p:spPr>
            <a:xfrm>
              <a:off x="4406200" y="1883038"/>
              <a:ext cx="41125" cy="19400"/>
            </a:xfrm>
            <a:custGeom>
              <a:avLst/>
              <a:gdLst/>
              <a:ahLst/>
              <a:cxnLst/>
              <a:rect l="l" t="t" r="r" b="b"/>
              <a:pathLst>
                <a:path w="1645" h="776" extrusionOk="0">
                  <a:moveTo>
                    <a:pt x="869" y="0"/>
                  </a:moveTo>
                  <a:cubicBezTo>
                    <a:pt x="249" y="0"/>
                    <a:pt x="0" y="776"/>
                    <a:pt x="776" y="776"/>
                  </a:cubicBezTo>
                  <a:cubicBezTo>
                    <a:pt x="1396" y="776"/>
                    <a:pt x="164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1" name="Google Shape;2421;p110"/>
            <p:cNvSpPr/>
            <p:nvPr/>
          </p:nvSpPr>
          <p:spPr>
            <a:xfrm>
              <a:off x="4296850" y="1914038"/>
              <a:ext cx="45000" cy="10900"/>
            </a:xfrm>
            <a:custGeom>
              <a:avLst/>
              <a:gdLst/>
              <a:ahLst/>
              <a:cxnLst/>
              <a:rect l="l" t="t" r="r" b="b"/>
              <a:pathLst>
                <a:path w="1800" h="436" extrusionOk="0">
                  <a:moveTo>
                    <a:pt x="1272" y="1"/>
                  </a:moveTo>
                  <a:cubicBezTo>
                    <a:pt x="1024" y="1"/>
                    <a:pt x="1" y="435"/>
                    <a:pt x="528" y="435"/>
                  </a:cubicBezTo>
                  <a:cubicBezTo>
                    <a:pt x="745" y="435"/>
                    <a:pt x="1800"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2" name="Google Shape;2422;p110"/>
            <p:cNvSpPr/>
            <p:nvPr/>
          </p:nvSpPr>
          <p:spPr>
            <a:xfrm>
              <a:off x="4226275" y="1896988"/>
              <a:ext cx="45025" cy="10875"/>
            </a:xfrm>
            <a:custGeom>
              <a:avLst/>
              <a:gdLst/>
              <a:ahLst/>
              <a:cxnLst/>
              <a:rect l="l" t="t" r="r" b="b"/>
              <a:pathLst>
                <a:path w="1801" h="435" extrusionOk="0">
                  <a:moveTo>
                    <a:pt x="1242" y="1"/>
                  </a:moveTo>
                  <a:cubicBezTo>
                    <a:pt x="1025" y="1"/>
                    <a:pt x="1" y="435"/>
                    <a:pt x="528" y="435"/>
                  </a:cubicBezTo>
                  <a:cubicBezTo>
                    <a:pt x="745" y="435"/>
                    <a:pt x="1800" y="1"/>
                    <a:pt x="124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3" name="Google Shape;2423;p110"/>
            <p:cNvSpPr/>
            <p:nvPr/>
          </p:nvSpPr>
          <p:spPr>
            <a:xfrm>
              <a:off x="4203800" y="184116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4" name="Google Shape;2424;p110"/>
            <p:cNvSpPr/>
            <p:nvPr/>
          </p:nvSpPr>
          <p:spPr>
            <a:xfrm>
              <a:off x="4278250" y="1868288"/>
              <a:ext cx="41125" cy="20975"/>
            </a:xfrm>
            <a:custGeom>
              <a:avLst/>
              <a:gdLst/>
              <a:ahLst/>
              <a:cxnLst/>
              <a:rect l="l" t="t" r="r" b="b"/>
              <a:pathLst>
                <a:path w="1645" h="839" extrusionOk="0">
                  <a:moveTo>
                    <a:pt x="869" y="1"/>
                  </a:moveTo>
                  <a:cubicBezTo>
                    <a:pt x="217" y="1"/>
                    <a:pt x="0" y="838"/>
                    <a:pt x="776" y="838"/>
                  </a:cubicBezTo>
                  <a:cubicBezTo>
                    <a:pt x="1427" y="838"/>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5" name="Google Shape;2425;p110"/>
            <p:cNvSpPr/>
            <p:nvPr/>
          </p:nvSpPr>
          <p:spPr>
            <a:xfrm>
              <a:off x="4347250" y="1849688"/>
              <a:ext cx="45025" cy="11650"/>
            </a:xfrm>
            <a:custGeom>
              <a:avLst/>
              <a:gdLst/>
              <a:ahLst/>
              <a:cxnLst/>
              <a:rect l="l" t="t" r="r" b="b"/>
              <a:pathLst>
                <a:path w="1801" h="466" extrusionOk="0">
                  <a:moveTo>
                    <a:pt x="1273" y="0"/>
                  </a:moveTo>
                  <a:cubicBezTo>
                    <a:pt x="1025" y="0"/>
                    <a:pt x="1" y="466"/>
                    <a:pt x="528" y="466"/>
                  </a:cubicBezTo>
                  <a:cubicBezTo>
                    <a:pt x="776" y="466"/>
                    <a:pt x="1800" y="0"/>
                    <a:pt x="127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6" name="Google Shape;2426;p110"/>
            <p:cNvSpPr/>
            <p:nvPr/>
          </p:nvSpPr>
          <p:spPr>
            <a:xfrm>
              <a:off x="4279025" y="1821763"/>
              <a:ext cx="40350" cy="20975"/>
            </a:xfrm>
            <a:custGeom>
              <a:avLst/>
              <a:gdLst/>
              <a:ahLst/>
              <a:cxnLst/>
              <a:rect l="l" t="t" r="r" b="b"/>
              <a:pathLst>
                <a:path w="1614" h="839" extrusionOk="0">
                  <a:moveTo>
                    <a:pt x="838" y="1"/>
                  </a:moveTo>
                  <a:cubicBezTo>
                    <a:pt x="186" y="1"/>
                    <a:pt x="0" y="838"/>
                    <a:pt x="745" y="838"/>
                  </a:cubicBezTo>
                  <a:cubicBezTo>
                    <a:pt x="1396" y="838"/>
                    <a:pt x="1613"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7" name="Google Shape;2427;p110"/>
            <p:cNvSpPr/>
            <p:nvPr/>
          </p:nvSpPr>
          <p:spPr>
            <a:xfrm>
              <a:off x="4267375" y="1777563"/>
              <a:ext cx="49675" cy="13975"/>
            </a:xfrm>
            <a:custGeom>
              <a:avLst/>
              <a:gdLst/>
              <a:ahLst/>
              <a:cxnLst/>
              <a:rect l="l" t="t" r="r" b="b"/>
              <a:pathLst>
                <a:path w="1987" h="559" extrusionOk="0">
                  <a:moveTo>
                    <a:pt x="1211" y="1"/>
                  </a:moveTo>
                  <a:cubicBezTo>
                    <a:pt x="869" y="1"/>
                    <a:pt x="1" y="559"/>
                    <a:pt x="776" y="559"/>
                  </a:cubicBezTo>
                  <a:cubicBezTo>
                    <a:pt x="1149" y="559"/>
                    <a:pt x="1986"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8" name="Google Shape;2428;p110"/>
            <p:cNvSpPr/>
            <p:nvPr/>
          </p:nvSpPr>
          <p:spPr>
            <a:xfrm>
              <a:off x="4380600" y="1779113"/>
              <a:ext cx="45775" cy="11650"/>
            </a:xfrm>
            <a:custGeom>
              <a:avLst/>
              <a:gdLst/>
              <a:ahLst/>
              <a:cxnLst/>
              <a:rect l="l" t="t" r="r" b="b"/>
              <a:pathLst>
                <a:path w="1831" h="466" extrusionOk="0">
                  <a:moveTo>
                    <a:pt x="1273" y="1"/>
                  </a:moveTo>
                  <a:cubicBezTo>
                    <a:pt x="1024"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9" name="Google Shape;2429;p110"/>
            <p:cNvSpPr/>
            <p:nvPr/>
          </p:nvSpPr>
          <p:spPr>
            <a:xfrm>
              <a:off x="4466675" y="1789188"/>
              <a:ext cx="48900" cy="17100"/>
            </a:xfrm>
            <a:custGeom>
              <a:avLst/>
              <a:gdLst/>
              <a:ahLst/>
              <a:cxnLst/>
              <a:rect l="l" t="t" r="r" b="b"/>
              <a:pathLst>
                <a:path w="1956" h="684" extrusionOk="0">
                  <a:moveTo>
                    <a:pt x="1180" y="1"/>
                  </a:moveTo>
                  <a:cubicBezTo>
                    <a:pt x="745" y="1"/>
                    <a:pt x="1" y="683"/>
                    <a:pt x="745" y="683"/>
                  </a:cubicBezTo>
                  <a:cubicBezTo>
                    <a:pt x="1211" y="683"/>
                    <a:pt x="1955" y="1"/>
                    <a:pt x="11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0" name="Google Shape;2430;p110"/>
            <p:cNvSpPr/>
            <p:nvPr/>
          </p:nvSpPr>
          <p:spPr>
            <a:xfrm>
              <a:off x="4412400" y="1831063"/>
              <a:ext cx="48875" cy="14775"/>
            </a:xfrm>
            <a:custGeom>
              <a:avLst/>
              <a:gdLst/>
              <a:ahLst/>
              <a:cxnLst/>
              <a:rect l="l" t="t" r="r" b="b"/>
              <a:pathLst>
                <a:path w="1955" h="591" extrusionOk="0">
                  <a:moveTo>
                    <a:pt x="1210" y="1"/>
                  </a:moveTo>
                  <a:cubicBezTo>
                    <a:pt x="807" y="1"/>
                    <a:pt x="1" y="590"/>
                    <a:pt x="776" y="590"/>
                  </a:cubicBezTo>
                  <a:cubicBezTo>
                    <a:pt x="1148" y="590"/>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1" name="Google Shape;2431;p110"/>
            <p:cNvSpPr/>
            <p:nvPr/>
          </p:nvSpPr>
          <p:spPr>
            <a:xfrm>
              <a:off x="4500025" y="1963688"/>
              <a:ext cx="48875" cy="12425"/>
            </a:xfrm>
            <a:custGeom>
              <a:avLst/>
              <a:gdLst/>
              <a:ahLst/>
              <a:cxnLst/>
              <a:rect l="l" t="t" r="r" b="b"/>
              <a:pathLst>
                <a:path w="1955" h="497" extrusionOk="0">
                  <a:moveTo>
                    <a:pt x="1211" y="0"/>
                  </a:moveTo>
                  <a:cubicBezTo>
                    <a:pt x="900" y="0"/>
                    <a:pt x="1" y="496"/>
                    <a:pt x="745" y="496"/>
                  </a:cubicBezTo>
                  <a:cubicBezTo>
                    <a:pt x="1086" y="496"/>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2" name="Google Shape;2432;p110"/>
            <p:cNvSpPr/>
            <p:nvPr/>
          </p:nvSpPr>
          <p:spPr>
            <a:xfrm>
              <a:off x="4376725" y="1952813"/>
              <a:ext cx="40350" cy="20975"/>
            </a:xfrm>
            <a:custGeom>
              <a:avLst/>
              <a:gdLst/>
              <a:ahLst/>
              <a:cxnLst/>
              <a:rect l="l" t="t" r="r" b="b"/>
              <a:pathLst>
                <a:path w="1614" h="839" extrusionOk="0">
                  <a:moveTo>
                    <a:pt x="869" y="1"/>
                  </a:moveTo>
                  <a:cubicBezTo>
                    <a:pt x="218" y="1"/>
                    <a:pt x="1" y="838"/>
                    <a:pt x="776" y="838"/>
                  </a:cubicBezTo>
                  <a:cubicBezTo>
                    <a:pt x="1428" y="838"/>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3" name="Google Shape;2433;p110"/>
            <p:cNvSpPr/>
            <p:nvPr/>
          </p:nvSpPr>
          <p:spPr>
            <a:xfrm>
              <a:off x="4432575" y="1948163"/>
              <a:ext cx="48875" cy="16325"/>
            </a:xfrm>
            <a:custGeom>
              <a:avLst/>
              <a:gdLst/>
              <a:ahLst/>
              <a:cxnLst/>
              <a:rect l="l" t="t" r="r" b="b"/>
              <a:pathLst>
                <a:path w="1955" h="653" extrusionOk="0">
                  <a:moveTo>
                    <a:pt x="1210" y="1"/>
                  </a:moveTo>
                  <a:cubicBezTo>
                    <a:pt x="776" y="1"/>
                    <a:pt x="0" y="652"/>
                    <a:pt x="776" y="652"/>
                  </a:cubicBezTo>
                  <a:cubicBezTo>
                    <a:pt x="1210" y="652"/>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4" name="Google Shape;2434;p110"/>
            <p:cNvSpPr/>
            <p:nvPr/>
          </p:nvSpPr>
          <p:spPr>
            <a:xfrm>
              <a:off x="4634975" y="1941188"/>
              <a:ext cx="48875" cy="17100"/>
            </a:xfrm>
            <a:custGeom>
              <a:avLst/>
              <a:gdLst/>
              <a:ahLst/>
              <a:cxnLst/>
              <a:rect l="l" t="t" r="r" b="b"/>
              <a:pathLst>
                <a:path w="1955" h="684" extrusionOk="0">
                  <a:moveTo>
                    <a:pt x="1179" y="1"/>
                  </a:moveTo>
                  <a:cubicBezTo>
                    <a:pt x="745" y="1"/>
                    <a:pt x="0" y="683"/>
                    <a:pt x="745" y="683"/>
                  </a:cubicBezTo>
                  <a:cubicBezTo>
                    <a:pt x="1210" y="683"/>
                    <a:pt x="195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5" name="Google Shape;2435;p110"/>
            <p:cNvSpPr/>
            <p:nvPr/>
          </p:nvSpPr>
          <p:spPr>
            <a:xfrm>
              <a:off x="4548100" y="1961363"/>
              <a:ext cx="47350" cy="17075"/>
            </a:xfrm>
            <a:custGeom>
              <a:avLst/>
              <a:gdLst/>
              <a:ahLst/>
              <a:cxnLst/>
              <a:rect l="l" t="t" r="r" b="b"/>
              <a:pathLst>
                <a:path w="1894" h="683" extrusionOk="0">
                  <a:moveTo>
                    <a:pt x="1149" y="0"/>
                  </a:moveTo>
                  <a:cubicBezTo>
                    <a:pt x="683" y="0"/>
                    <a:pt x="1" y="683"/>
                    <a:pt x="745" y="683"/>
                  </a:cubicBezTo>
                  <a:cubicBezTo>
                    <a:pt x="1211" y="683"/>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6" name="Google Shape;2436;p110"/>
            <p:cNvSpPr/>
            <p:nvPr/>
          </p:nvSpPr>
          <p:spPr>
            <a:xfrm>
              <a:off x="4712525" y="1913263"/>
              <a:ext cx="48875" cy="12450"/>
            </a:xfrm>
            <a:custGeom>
              <a:avLst/>
              <a:gdLst/>
              <a:ahLst/>
              <a:cxnLst/>
              <a:rect l="l" t="t" r="r" b="b"/>
              <a:pathLst>
                <a:path w="1955" h="498" extrusionOk="0">
                  <a:moveTo>
                    <a:pt x="1210" y="1"/>
                  </a:moveTo>
                  <a:cubicBezTo>
                    <a:pt x="838" y="1"/>
                    <a:pt x="0" y="497"/>
                    <a:pt x="745" y="497"/>
                  </a:cubicBezTo>
                  <a:cubicBezTo>
                    <a:pt x="1086" y="497"/>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7" name="Google Shape;2437;p110"/>
            <p:cNvSpPr/>
            <p:nvPr/>
          </p:nvSpPr>
          <p:spPr>
            <a:xfrm>
              <a:off x="4689250" y="1983838"/>
              <a:ext cx="41125" cy="19425"/>
            </a:xfrm>
            <a:custGeom>
              <a:avLst/>
              <a:gdLst/>
              <a:ahLst/>
              <a:cxnLst/>
              <a:rect l="l" t="t" r="r" b="b"/>
              <a:pathLst>
                <a:path w="1645" h="777" extrusionOk="0">
                  <a:moveTo>
                    <a:pt x="869" y="1"/>
                  </a:moveTo>
                  <a:cubicBezTo>
                    <a:pt x="249" y="1"/>
                    <a:pt x="0" y="776"/>
                    <a:pt x="776" y="776"/>
                  </a:cubicBezTo>
                  <a:cubicBezTo>
                    <a:pt x="1396" y="776"/>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8" name="Google Shape;2438;p110"/>
            <p:cNvSpPr/>
            <p:nvPr/>
          </p:nvSpPr>
          <p:spPr>
            <a:xfrm>
              <a:off x="4755950" y="2000138"/>
              <a:ext cx="48875" cy="13200"/>
            </a:xfrm>
            <a:custGeom>
              <a:avLst/>
              <a:gdLst/>
              <a:ahLst/>
              <a:cxnLst/>
              <a:rect l="l" t="t" r="r" b="b"/>
              <a:pathLst>
                <a:path w="1955" h="528" extrusionOk="0">
                  <a:moveTo>
                    <a:pt x="1210" y="0"/>
                  </a:moveTo>
                  <a:cubicBezTo>
                    <a:pt x="869" y="0"/>
                    <a:pt x="0" y="527"/>
                    <a:pt x="745" y="527"/>
                  </a:cubicBezTo>
                  <a:cubicBezTo>
                    <a:pt x="1086" y="527"/>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9" name="Google Shape;2439;p110"/>
            <p:cNvSpPr/>
            <p:nvPr/>
          </p:nvSpPr>
          <p:spPr>
            <a:xfrm>
              <a:off x="4662875" y="2037338"/>
              <a:ext cx="40350" cy="20975"/>
            </a:xfrm>
            <a:custGeom>
              <a:avLst/>
              <a:gdLst/>
              <a:ahLst/>
              <a:cxnLst/>
              <a:rect l="l" t="t" r="r" b="b"/>
              <a:pathLst>
                <a:path w="1614" h="839" extrusionOk="0">
                  <a:moveTo>
                    <a:pt x="838" y="1"/>
                  </a:moveTo>
                  <a:cubicBezTo>
                    <a:pt x="187" y="1"/>
                    <a:pt x="1" y="839"/>
                    <a:pt x="745" y="839"/>
                  </a:cubicBezTo>
                  <a:cubicBezTo>
                    <a:pt x="1397" y="839"/>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0" name="Google Shape;2440;p110"/>
            <p:cNvSpPr/>
            <p:nvPr/>
          </p:nvSpPr>
          <p:spPr>
            <a:xfrm>
              <a:off x="4692350" y="2080013"/>
              <a:ext cx="48100" cy="16300"/>
            </a:xfrm>
            <a:custGeom>
              <a:avLst/>
              <a:gdLst/>
              <a:ahLst/>
              <a:cxnLst/>
              <a:rect l="l" t="t" r="r" b="b"/>
              <a:pathLst>
                <a:path w="1924" h="652" extrusionOk="0">
                  <a:moveTo>
                    <a:pt x="1179" y="0"/>
                  </a:moveTo>
                  <a:cubicBezTo>
                    <a:pt x="745" y="0"/>
                    <a:pt x="1" y="651"/>
                    <a:pt x="745" y="651"/>
                  </a:cubicBezTo>
                  <a:cubicBezTo>
                    <a:pt x="1179" y="651"/>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1" name="Google Shape;2441;p110"/>
            <p:cNvSpPr/>
            <p:nvPr/>
          </p:nvSpPr>
          <p:spPr>
            <a:xfrm>
              <a:off x="4783850" y="2111013"/>
              <a:ext cx="41125" cy="20975"/>
            </a:xfrm>
            <a:custGeom>
              <a:avLst/>
              <a:gdLst/>
              <a:ahLst/>
              <a:cxnLst/>
              <a:rect l="l" t="t" r="r" b="b"/>
              <a:pathLst>
                <a:path w="1645" h="839" extrusionOk="0">
                  <a:moveTo>
                    <a:pt x="869" y="1"/>
                  </a:moveTo>
                  <a:cubicBezTo>
                    <a:pt x="218" y="1"/>
                    <a:pt x="1" y="838"/>
                    <a:pt x="776" y="838"/>
                  </a:cubicBezTo>
                  <a:cubicBezTo>
                    <a:pt x="1397" y="838"/>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2" name="Google Shape;2442;p110"/>
            <p:cNvSpPr/>
            <p:nvPr/>
          </p:nvSpPr>
          <p:spPr>
            <a:xfrm>
              <a:off x="4719500" y="2147463"/>
              <a:ext cx="48100" cy="15550"/>
            </a:xfrm>
            <a:custGeom>
              <a:avLst/>
              <a:gdLst/>
              <a:ahLst/>
              <a:cxnLst/>
              <a:rect l="l" t="t" r="r" b="b"/>
              <a:pathLst>
                <a:path w="1924" h="622" extrusionOk="0">
                  <a:moveTo>
                    <a:pt x="1179" y="1"/>
                  </a:moveTo>
                  <a:cubicBezTo>
                    <a:pt x="745" y="1"/>
                    <a:pt x="0" y="621"/>
                    <a:pt x="745" y="621"/>
                  </a:cubicBezTo>
                  <a:cubicBezTo>
                    <a:pt x="1179" y="621"/>
                    <a:pt x="192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3" name="Google Shape;2443;p110"/>
            <p:cNvSpPr/>
            <p:nvPr/>
          </p:nvSpPr>
          <p:spPr>
            <a:xfrm>
              <a:off x="4766025" y="2066813"/>
              <a:ext cx="48875" cy="15550"/>
            </a:xfrm>
            <a:custGeom>
              <a:avLst/>
              <a:gdLst/>
              <a:ahLst/>
              <a:cxnLst/>
              <a:rect l="l" t="t" r="r" b="b"/>
              <a:pathLst>
                <a:path w="1955" h="622" extrusionOk="0">
                  <a:moveTo>
                    <a:pt x="1210" y="1"/>
                  </a:moveTo>
                  <a:cubicBezTo>
                    <a:pt x="776" y="1"/>
                    <a:pt x="0" y="621"/>
                    <a:pt x="745" y="621"/>
                  </a:cubicBezTo>
                  <a:cubicBezTo>
                    <a:pt x="1179" y="621"/>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4" name="Google Shape;2444;p110"/>
            <p:cNvSpPr/>
            <p:nvPr/>
          </p:nvSpPr>
          <p:spPr>
            <a:xfrm>
              <a:off x="4774550" y="1948938"/>
              <a:ext cx="40350" cy="21750"/>
            </a:xfrm>
            <a:custGeom>
              <a:avLst/>
              <a:gdLst/>
              <a:ahLst/>
              <a:cxnLst/>
              <a:rect l="l" t="t" r="r" b="b"/>
              <a:pathLst>
                <a:path w="1614" h="870" extrusionOk="0">
                  <a:moveTo>
                    <a:pt x="838" y="1"/>
                  </a:moveTo>
                  <a:cubicBezTo>
                    <a:pt x="187" y="1"/>
                    <a:pt x="1" y="869"/>
                    <a:pt x="745" y="869"/>
                  </a:cubicBezTo>
                  <a:cubicBezTo>
                    <a:pt x="1396" y="869"/>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5" name="Google Shape;2445;p110"/>
            <p:cNvSpPr/>
            <p:nvPr/>
          </p:nvSpPr>
          <p:spPr>
            <a:xfrm>
              <a:off x="4806350" y="1862088"/>
              <a:ext cx="48875" cy="13200"/>
            </a:xfrm>
            <a:custGeom>
              <a:avLst/>
              <a:gdLst/>
              <a:ahLst/>
              <a:cxnLst/>
              <a:rect l="l" t="t" r="r" b="b"/>
              <a:pathLst>
                <a:path w="1955" h="528" extrusionOk="0">
                  <a:moveTo>
                    <a:pt x="1210" y="1"/>
                  </a:moveTo>
                  <a:cubicBezTo>
                    <a:pt x="869" y="1"/>
                    <a:pt x="0" y="528"/>
                    <a:pt x="745" y="528"/>
                  </a:cubicBezTo>
                  <a:cubicBezTo>
                    <a:pt x="1117" y="528"/>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6" name="Google Shape;2446;p110"/>
            <p:cNvSpPr/>
            <p:nvPr/>
          </p:nvSpPr>
          <p:spPr>
            <a:xfrm>
              <a:off x="4918025" y="1922588"/>
              <a:ext cx="48875" cy="13975"/>
            </a:xfrm>
            <a:custGeom>
              <a:avLst/>
              <a:gdLst/>
              <a:ahLst/>
              <a:cxnLst/>
              <a:rect l="l" t="t" r="r" b="b"/>
              <a:pathLst>
                <a:path w="1955" h="559" extrusionOk="0">
                  <a:moveTo>
                    <a:pt x="1210" y="0"/>
                  </a:moveTo>
                  <a:cubicBezTo>
                    <a:pt x="838" y="0"/>
                    <a:pt x="0" y="558"/>
                    <a:pt x="745" y="558"/>
                  </a:cubicBezTo>
                  <a:cubicBezTo>
                    <a:pt x="1086" y="558"/>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7" name="Google Shape;2447;p110"/>
            <p:cNvSpPr/>
            <p:nvPr/>
          </p:nvSpPr>
          <p:spPr>
            <a:xfrm>
              <a:off x="4854425" y="1950488"/>
              <a:ext cx="47325" cy="17875"/>
            </a:xfrm>
            <a:custGeom>
              <a:avLst/>
              <a:gdLst/>
              <a:ahLst/>
              <a:cxnLst/>
              <a:rect l="l" t="t" r="r" b="b"/>
              <a:pathLst>
                <a:path w="1893" h="715" extrusionOk="0">
                  <a:moveTo>
                    <a:pt x="1148" y="1"/>
                  </a:moveTo>
                  <a:cubicBezTo>
                    <a:pt x="683" y="1"/>
                    <a:pt x="1" y="714"/>
                    <a:pt x="745" y="714"/>
                  </a:cubicBezTo>
                  <a:cubicBezTo>
                    <a:pt x="1210" y="714"/>
                    <a:pt x="189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8" name="Google Shape;2448;p110"/>
            <p:cNvSpPr/>
            <p:nvPr/>
          </p:nvSpPr>
          <p:spPr>
            <a:xfrm>
              <a:off x="4842025" y="1910938"/>
              <a:ext cx="45000" cy="10125"/>
            </a:xfrm>
            <a:custGeom>
              <a:avLst/>
              <a:gdLst/>
              <a:ahLst/>
              <a:cxnLst/>
              <a:rect l="l" t="t" r="r" b="b"/>
              <a:pathLst>
                <a:path w="1800" h="405" extrusionOk="0">
                  <a:moveTo>
                    <a:pt x="1272" y="1"/>
                  </a:moveTo>
                  <a:cubicBezTo>
                    <a:pt x="1055" y="1"/>
                    <a:pt x="0" y="404"/>
                    <a:pt x="528" y="404"/>
                  </a:cubicBezTo>
                  <a:cubicBezTo>
                    <a:pt x="745" y="404"/>
                    <a:pt x="1799"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9" name="Google Shape;2449;p110"/>
            <p:cNvSpPr/>
            <p:nvPr/>
          </p:nvSpPr>
          <p:spPr>
            <a:xfrm>
              <a:off x="4921125" y="1854338"/>
              <a:ext cx="48875" cy="15525"/>
            </a:xfrm>
            <a:custGeom>
              <a:avLst/>
              <a:gdLst/>
              <a:ahLst/>
              <a:cxnLst/>
              <a:rect l="l" t="t" r="r" b="b"/>
              <a:pathLst>
                <a:path w="1955" h="621" extrusionOk="0">
                  <a:moveTo>
                    <a:pt x="1210" y="0"/>
                  </a:moveTo>
                  <a:cubicBezTo>
                    <a:pt x="776" y="0"/>
                    <a:pt x="0" y="621"/>
                    <a:pt x="745" y="621"/>
                  </a:cubicBezTo>
                  <a:cubicBezTo>
                    <a:pt x="1179" y="621"/>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0" name="Google Shape;2450;p110"/>
            <p:cNvSpPr/>
            <p:nvPr/>
          </p:nvSpPr>
          <p:spPr>
            <a:xfrm>
              <a:off x="5008750" y="1891563"/>
              <a:ext cx="48875" cy="15525"/>
            </a:xfrm>
            <a:custGeom>
              <a:avLst/>
              <a:gdLst/>
              <a:ahLst/>
              <a:cxnLst/>
              <a:rect l="l" t="t" r="r" b="b"/>
              <a:pathLst>
                <a:path w="1955" h="621" extrusionOk="0">
                  <a:moveTo>
                    <a:pt x="1179" y="0"/>
                  </a:moveTo>
                  <a:cubicBezTo>
                    <a:pt x="776" y="0"/>
                    <a:pt x="0" y="621"/>
                    <a:pt x="745" y="621"/>
                  </a:cubicBezTo>
                  <a:cubicBezTo>
                    <a:pt x="1179" y="621"/>
                    <a:pt x="1955"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1" name="Google Shape;2451;p110"/>
            <p:cNvSpPr/>
            <p:nvPr/>
          </p:nvSpPr>
          <p:spPr>
            <a:xfrm>
              <a:off x="4968425" y="196911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2" name="Google Shape;2452;p110"/>
            <p:cNvSpPr/>
            <p:nvPr/>
          </p:nvSpPr>
          <p:spPr>
            <a:xfrm>
              <a:off x="5039000" y="1976863"/>
              <a:ext cx="48875" cy="13975"/>
            </a:xfrm>
            <a:custGeom>
              <a:avLst/>
              <a:gdLst/>
              <a:ahLst/>
              <a:cxnLst/>
              <a:rect l="l" t="t" r="r" b="b"/>
              <a:pathLst>
                <a:path w="1955" h="559" extrusionOk="0">
                  <a:moveTo>
                    <a:pt x="1210" y="0"/>
                  </a:moveTo>
                  <a:cubicBezTo>
                    <a:pt x="869" y="0"/>
                    <a:pt x="0" y="559"/>
                    <a:pt x="745" y="559"/>
                  </a:cubicBezTo>
                  <a:cubicBezTo>
                    <a:pt x="1086" y="559"/>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3" name="Google Shape;2453;p110"/>
            <p:cNvSpPr/>
            <p:nvPr/>
          </p:nvSpPr>
          <p:spPr>
            <a:xfrm>
              <a:off x="5130500" y="1949713"/>
              <a:ext cx="41125" cy="20200"/>
            </a:xfrm>
            <a:custGeom>
              <a:avLst/>
              <a:gdLst/>
              <a:ahLst/>
              <a:cxnLst/>
              <a:rect l="l" t="t" r="r" b="b"/>
              <a:pathLst>
                <a:path w="1645" h="808" extrusionOk="0">
                  <a:moveTo>
                    <a:pt x="869" y="1"/>
                  </a:moveTo>
                  <a:cubicBezTo>
                    <a:pt x="218" y="1"/>
                    <a:pt x="0" y="807"/>
                    <a:pt x="776" y="807"/>
                  </a:cubicBezTo>
                  <a:cubicBezTo>
                    <a:pt x="1396" y="807"/>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4" name="Google Shape;2454;p110"/>
            <p:cNvSpPr/>
            <p:nvPr/>
          </p:nvSpPr>
          <p:spPr>
            <a:xfrm>
              <a:off x="5066125" y="1914038"/>
              <a:ext cx="48125" cy="17100"/>
            </a:xfrm>
            <a:custGeom>
              <a:avLst/>
              <a:gdLst/>
              <a:ahLst/>
              <a:cxnLst/>
              <a:rect l="l" t="t" r="r" b="b"/>
              <a:pathLst>
                <a:path w="1925" h="684" extrusionOk="0">
                  <a:moveTo>
                    <a:pt x="1180" y="1"/>
                  </a:moveTo>
                  <a:cubicBezTo>
                    <a:pt x="714" y="1"/>
                    <a:pt x="1" y="683"/>
                    <a:pt x="745" y="683"/>
                  </a:cubicBezTo>
                  <a:cubicBezTo>
                    <a:pt x="1211" y="683"/>
                    <a:pt x="1924" y="1"/>
                    <a:pt x="11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5" name="Google Shape;2455;p110"/>
            <p:cNvSpPr/>
            <p:nvPr/>
          </p:nvSpPr>
          <p:spPr>
            <a:xfrm>
              <a:off x="5116550" y="1860538"/>
              <a:ext cx="48875" cy="16325"/>
            </a:xfrm>
            <a:custGeom>
              <a:avLst/>
              <a:gdLst/>
              <a:ahLst/>
              <a:cxnLst/>
              <a:rect l="l" t="t" r="r" b="b"/>
              <a:pathLst>
                <a:path w="1955" h="653" extrusionOk="0">
                  <a:moveTo>
                    <a:pt x="1179" y="1"/>
                  </a:moveTo>
                  <a:cubicBezTo>
                    <a:pt x="745" y="1"/>
                    <a:pt x="0" y="652"/>
                    <a:pt x="745" y="652"/>
                  </a:cubicBezTo>
                  <a:cubicBezTo>
                    <a:pt x="1179" y="652"/>
                    <a:pt x="195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6" name="Google Shape;2456;p110"/>
            <p:cNvSpPr/>
            <p:nvPr/>
          </p:nvSpPr>
          <p:spPr>
            <a:xfrm>
              <a:off x="5188650" y="1829513"/>
              <a:ext cx="45800" cy="11675"/>
            </a:xfrm>
            <a:custGeom>
              <a:avLst/>
              <a:gdLst/>
              <a:ahLst/>
              <a:cxnLst/>
              <a:rect l="l" t="t" r="r" b="b"/>
              <a:pathLst>
                <a:path w="1832" h="467" extrusionOk="0">
                  <a:moveTo>
                    <a:pt x="1273" y="1"/>
                  </a:moveTo>
                  <a:cubicBezTo>
                    <a:pt x="1025" y="1"/>
                    <a:pt x="1" y="466"/>
                    <a:pt x="559" y="466"/>
                  </a:cubicBezTo>
                  <a:cubicBezTo>
                    <a:pt x="807"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7" name="Google Shape;2457;p110"/>
            <p:cNvSpPr/>
            <p:nvPr/>
          </p:nvSpPr>
          <p:spPr>
            <a:xfrm>
              <a:off x="5237525" y="1794613"/>
              <a:ext cx="48875" cy="14000"/>
            </a:xfrm>
            <a:custGeom>
              <a:avLst/>
              <a:gdLst/>
              <a:ahLst/>
              <a:cxnLst/>
              <a:rect l="l" t="t" r="r" b="b"/>
              <a:pathLst>
                <a:path w="1955" h="560" extrusionOk="0">
                  <a:moveTo>
                    <a:pt x="1210" y="1"/>
                  </a:moveTo>
                  <a:cubicBezTo>
                    <a:pt x="807" y="1"/>
                    <a:pt x="0" y="559"/>
                    <a:pt x="745" y="559"/>
                  </a:cubicBezTo>
                  <a:cubicBezTo>
                    <a:pt x="1148" y="559"/>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8" name="Google Shape;2458;p110"/>
            <p:cNvSpPr/>
            <p:nvPr/>
          </p:nvSpPr>
          <p:spPr>
            <a:xfrm>
              <a:off x="5303425" y="1806263"/>
              <a:ext cx="45000" cy="10875"/>
            </a:xfrm>
            <a:custGeom>
              <a:avLst/>
              <a:gdLst/>
              <a:ahLst/>
              <a:cxnLst/>
              <a:rect l="l" t="t" r="r" b="b"/>
              <a:pathLst>
                <a:path w="1800" h="435" extrusionOk="0">
                  <a:moveTo>
                    <a:pt x="1273" y="0"/>
                  </a:moveTo>
                  <a:cubicBezTo>
                    <a:pt x="1024" y="0"/>
                    <a:pt x="1" y="435"/>
                    <a:pt x="528" y="435"/>
                  </a:cubicBezTo>
                  <a:cubicBezTo>
                    <a:pt x="776" y="435"/>
                    <a:pt x="1800" y="0"/>
                    <a:pt x="127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9" name="Google Shape;2459;p110"/>
            <p:cNvSpPr/>
            <p:nvPr/>
          </p:nvSpPr>
          <p:spPr>
            <a:xfrm>
              <a:off x="5346075" y="1843488"/>
              <a:ext cx="47325" cy="17075"/>
            </a:xfrm>
            <a:custGeom>
              <a:avLst/>
              <a:gdLst/>
              <a:ahLst/>
              <a:cxnLst/>
              <a:rect l="l" t="t" r="r" b="b"/>
              <a:pathLst>
                <a:path w="1893" h="683" extrusionOk="0">
                  <a:moveTo>
                    <a:pt x="1149" y="0"/>
                  </a:moveTo>
                  <a:cubicBezTo>
                    <a:pt x="683" y="0"/>
                    <a:pt x="1" y="683"/>
                    <a:pt x="745" y="683"/>
                  </a:cubicBezTo>
                  <a:cubicBezTo>
                    <a:pt x="1211" y="683"/>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0" name="Google Shape;2460;p110"/>
            <p:cNvSpPr/>
            <p:nvPr/>
          </p:nvSpPr>
          <p:spPr>
            <a:xfrm>
              <a:off x="5274750" y="1901638"/>
              <a:ext cx="48875" cy="15550"/>
            </a:xfrm>
            <a:custGeom>
              <a:avLst/>
              <a:gdLst/>
              <a:ahLst/>
              <a:cxnLst/>
              <a:rect l="l" t="t" r="r" b="b"/>
              <a:pathLst>
                <a:path w="1955" h="622" extrusionOk="0">
                  <a:moveTo>
                    <a:pt x="1210" y="1"/>
                  </a:moveTo>
                  <a:cubicBezTo>
                    <a:pt x="807" y="1"/>
                    <a:pt x="0" y="621"/>
                    <a:pt x="745" y="621"/>
                  </a:cubicBezTo>
                  <a:cubicBezTo>
                    <a:pt x="1148" y="621"/>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1" name="Google Shape;2461;p110"/>
            <p:cNvSpPr/>
            <p:nvPr/>
          </p:nvSpPr>
          <p:spPr>
            <a:xfrm>
              <a:off x="5208050" y="1960588"/>
              <a:ext cx="41125" cy="19400"/>
            </a:xfrm>
            <a:custGeom>
              <a:avLst/>
              <a:gdLst/>
              <a:ahLst/>
              <a:cxnLst/>
              <a:rect l="l" t="t" r="r" b="b"/>
              <a:pathLst>
                <a:path w="1645" h="776" extrusionOk="0">
                  <a:moveTo>
                    <a:pt x="869" y="0"/>
                  </a:moveTo>
                  <a:cubicBezTo>
                    <a:pt x="249" y="0"/>
                    <a:pt x="0" y="776"/>
                    <a:pt x="745" y="776"/>
                  </a:cubicBezTo>
                  <a:cubicBezTo>
                    <a:pt x="1396" y="776"/>
                    <a:pt x="164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2" name="Google Shape;2462;p110"/>
            <p:cNvSpPr/>
            <p:nvPr/>
          </p:nvSpPr>
          <p:spPr>
            <a:xfrm>
              <a:off x="5159975" y="1891563"/>
              <a:ext cx="48875" cy="15525"/>
            </a:xfrm>
            <a:custGeom>
              <a:avLst/>
              <a:gdLst/>
              <a:ahLst/>
              <a:cxnLst/>
              <a:rect l="l" t="t" r="r" b="b"/>
              <a:pathLst>
                <a:path w="1955" h="621" extrusionOk="0">
                  <a:moveTo>
                    <a:pt x="1210" y="0"/>
                  </a:moveTo>
                  <a:cubicBezTo>
                    <a:pt x="807" y="0"/>
                    <a:pt x="0" y="621"/>
                    <a:pt x="776" y="621"/>
                  </a:cubicBezTo>
                  <a:cubicBezTo>
                    <a:pt x="1179" y="621"/>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3" name="Google Shape;2463;p110"/>
            <p:cNvSpPr/>
            <p:nvPr/>
          </p:nvSpPr>
          <p:spPr>
            <a:xfrm>
              <a:off x="5254575" y="1852013"/>
              <a:ext cx="48875" cy="13200"/>
            </a:xfrm>
            <a:custGeom>
              <a:avLst/>
              <a:gdLst/>
              <a:ahLst/>
              <a:cxnLst/>
              <a:rect l="l" t="t" r="r" b="b"/>
              <a:pathLst>
                <a:path w="1955" h="528" extrusionOk="0">
                  <a:moveTo>
                    <a:pt x="1210" y="0"/>
                  </a:moveTo>
                  <a:cubicBezTo>
                    <a:pt x="838" y="0"/>
                    <a:pt x="1" y="528"/>
                    <a:pt x="745" y="528"/>
                  </a:cubicBezTo>
                  <a:cubicBezTo>
                    <a:pt x="1086" y="528"/>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2464" name="Google Shape;2464;p110"/>
          <p:cNvSpPr/>
          <p:nvPr/>
        </p:nvSpPr>
        <p:spPr>
          <a:xfrm>
            <a:off x="4515301" y="5780470"/>
            <a:ext cx="2314445" cy="2069603"/>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5" name="Google Shape;2465;p110"/>
          <p:cNvSpPr/>
          <p:nvPr/>
        </p:nvSpPr>
        <p:spPr>
          <a:xfrm>
            <a:off x="6152102" y="5359240"/>
            <a:ext cx="504814" cy="421224"/>
          </a:xfrm>
          <a:custGeom>
            <a:avLst/>
            <a:gdLst/>
            <a:ahLst/>
            <a:cxnLst/>
            <a:rect l="l" t="t" r="r" b="b"/>
            <a:pathLst>
              <a:path w="11571" h="9655" extrusionOk="0">
                <a:moveTo>
                  <a:pt x="5435" y="1"/>
                </a:moveTo>
                <a:cubicBezTo>
                  <a:pt x="4747" y="1"/>
                  <a:pt x="4054" y="115"/>
                  <a:pt x="3382" y="346"/>
                </a:cubicBezTo>
                <a:lnTo>
                  <a:pt x="3719" y="273"/>
                </a:lnTo>
                <a:lnTo>
                  <a:pt x="3719" y="273"/>
                </a:lnTo>
                <a:cubicBezTo>
                  <a:pt x="2253" y="703"/>
                  <a:pt x="929" y="1720"/>
                  <a:pt x="404" y="3137"/>
                </a:cubicBezTo>
                <a:cubicBezTo>
                  <a:pt x="1" y="4316"/>
                  <a:pt x="94" y="5619"/>
                  <a:pt x="714" y="6705"/>
                </a:cubicBezTo>
                <a:cubicBezTo>
                  <a:pt x="1303" y="7790"/>
                  <a:pt x="2234" y="8628"/>
                  <a:pt x="3382" y="9124"/>
                </a:cubicBezTo>
                <a:cubicBezTo>
                  <a:pt x="4160" y="9476"/>
                  <a:pt x="5019" y="9654"/>
                  <a:pt x="5873" y="9654"/>
                </a:cubicBezTo>
                <a:cubicBezTo>
                  <a:pt x="7130" y="9654"/>
                  <a:pt x="8377" y="9267"/>
                  <a:pt x="9337" y="8473"/>
                </a:cubicBezTo>
                <a:cubicBezTo>
                  <a:pt x="10950" y="7139"/>
                  <a:pt x="11571" y="4595"/>
                  <a:pt x="10547" y="2765"/>
                </a:cubicBezTo>
                <a:cubicBezTo>
                  <a:pt x="10206" y="2207"/>
                  <a:pt x="9741" y="1680"/>
                  <a:pt x="9213" y="1276"/>
                </a:cubicBezTo>
                <a:cubicBezTo>
                  <a:pt x="8105" y="435"/>
                  <a:pt x="6780" y="1"/>
                  <a:pt x="5435"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466" name="Google Shape;2466;p110"/>
          <p:cNvGrpSpPr/>
          <p:nvPr/>
        </p:nvGrpSpPr>
        <p:grpSpPr>
          <a:xfrm>
            <a:off x="3523080" y="5592241"/>
            <a:ext cx="933910" cy="848079"/>
            <a:chOff x="3652400" y="3788700"/>
            <a:chExt cx="700450" cy="636075"/>
          </a:xfrm>
        </p:grpSpPr>
        <p:sp>
          <p:nvSpPr>
            <p:cNvPr id="2467" name="Google Shape;2467;p110"/>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8" name="Google Shape;2468;p110"/>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9" name="Google Shape;2469;p110"/>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0" name="Google Shape;2470;p110"/>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1" name="Google Shape;2471;p110"/>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2" name="Google Shape;2472;p110"/>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3" name="Google Shape;2473;p110"/>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4" name="Google Shape;2474;p110"/>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5" name="Google Shape;2475;p110"/>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6" name="Google Shape;2476;p110"/>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7" name="Google Shape;2477;p110"/>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8" name="Google Shape;2478;p110"/>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9" name="Google Shape;2479;p110"/>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0" name="Google Shape;2480;p110"/>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1" name="Google Shape;2481;p110"/>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482" name="Google Shape;2482;p110"/>
          <p:cNvGrpSpPr/>
          <p:nvPr/>
        </p:nvGrpSpPr>
        <p:grpSpPr>
          <a:xfrm>
            <a:off x="8631574" y="5738100"/>
            <a:ext cx="813746" cy="556453"/>
            <a:chOff x="364525" y="2023775"/>
            <a:chExt cx="610325" cy="417350"/>
          </a:xfrm>
        </p:grpSpPr>
        <p:sp>
          <p:nvSpPr>
            <p:cNvPr id="2483" name="Google Shape;2483;p110"/>
            <p:cNvSpPr/>
            <p:nvPr/>
          </p:nvSpPr>
          <p:spPr>
            <a:xfrm>
              <a:off x="739075" y="2213250"/>
              <a:ext cx="87825" cy="70625"/>
            </a:xfrm>
            <a:custGeom>
              <a:avLst/>
              <a:gdLst/>
              <a:ahLst/>
              <a:cxnLst/>
              <a:rect l="l" t="t" r="r" b="b"/>
              <a:pathLst>
                <a:path w="3513" h="2825" extrusionOk="0">
                  <a:moveTo>
                    <a:pt x="2208" y="836"/>
                  </a:moveTo>
                  <a:lnTo>
                    <a:pt x="2208" y="836"/>
                  </a:lnTo>
                  <a:cubicBezTo>
                    <a:pt x="2203" y="904"/>
                    <a:pt x="2191" y="972"/>
                    <a:pt x="2174" y="1040"/>
                  </a:cubicBezTo>
                  <a:lnTo>
                    <a:pt x="2174" y="1040"/>
                  </a:lnTo>
                  <a:cubicBezTo>
                    <a:pt x="2168" y="1040"/>
                    <a:pt x="2162" y="1040"/>
                    <a:pt x="2156" y="1040"/>
                  </a:cubicBezTo>
                  <a:cubicBezTo>
                    <a:pt x="1982" y="1040"/>
                    <a:pt x="1801" y="1092"/>
                    <a:pt x="1677" y="1184"/>
                  </a:cubicBezTo>
                  <a:lnTo>
                    <a:pt x="1677" y="1184"/>
                  </a:lnTo>
                  <a:cubicBezTo>
                    <a:pt x="1681" y="1171"/>
                    <a:pt x="1686" y="1157"/>
                    <a:pt x="1692" y="1142"/>
                  </a:cubicBezTo>
                  <a:lnTo>
                    <a:pt x="1692" y="1142"/>
                  </a:lnTo>
                  <a:cubicBezTo>
                    <a:pt x="1808" y="1029"/>
                    <a:pt x="1938" y="929"/>
                    <a:pt x="2080" y="847"/>
                  </a:cubicBezTo>
                  <a:lnTo>
                    <a:pt x="2080" y="847"/>
                  </a:lnTo>
                  <a:cubicBezTo>
                    <a:pt x="2121" y="840"/>
                    <a:pt x="2164" y="837"/>
                    <a:pt x="2208" y="836"/>
                  </a:cubicBezTo>
                  <a:close/>
                  <a:moveTo>
                    <a:pt x="2191" y="1"/>
                  </a:moveTo>
                  <a:cubicBezTo>
                    <a:pt x="2048" y="1"/>
                    <a:pt x="1893" y="40"/>
                    <a:pt x="1769" y="86"/>
                  </a:cubicBezTo>
                  <a:lnTo>
                    <a:pt x="1800" y="86"/>
                  </a:lnTo>
                  <a:cubicBezTo>
                    <a:pt x="1704" y="126"/>
                    <a:pt x="1612" y="171"/>
                    <a:pt x="1523" y="220"/>
                  </a:cubicBezTo>
                  <a:lnTo>
                    <a:pt x="1523" y="220"/>
                  </a:lnTo>
                  <a:cubicBezTo>
                    <a:pt x="1395" y="270"/>
                    <a:pt x="1270" y="329"/>
                    <a:pt x="1148" y="396"/>
                  </a:cubicBezTo>
                  <a:cubicBezTo>
                    <a:pt x="917" y="535"/>
                    <a:pt x="739" y="735"/>
                    <a:pt x="634" y="970"/>
                  </a:cubicBezTo>
                  <a:lnTo>
                    <a:pt x="634" y="970"/>
                  </a:lnTo>
                  <a:cubicBezTo>
                    <a:pt x="304" y="1382"/>
                    <a:pt x="81" y="1881"/>
                    <a:pt x="0" y="2413"/>
                  </a:cubicBezTo>
                  <a:cubicBezTo>
                    <a:pt x="0" y="2568"/>
                    <a:pt x="94" y="2723"/>
                    <a:pt x="249" y="2754"/>
                  </a:cubicBezTo>
                  <a:cubicBezTo>
                    <a:pt x="443" y="2801"/>
                    <a:pt x="641" y="2824"/>
                    <a:pt x="839" y="2824"/>
                  </a:cubicBezTo>
                  <a:cubicBezTo>
                    <a:pt x="2189" y="2824"/>
                    <a:pt x="3513" y="1764"/>
                    <a:pt x="3351" y="303"/>
                  </a:cubicBezTo>
                  <a:cubicBezTo>
                    <a:pt x="3351" y="148"/>
                    <a:pt x="3102" y="55"/>
                    <a:pt x="2978" y="55"/>
                  </a:cubicBezTo>
                  <a:cubicBezTo>
                    <a:pt x="2837" y="35"/>
                    <a:pt x="2696" y="25"/>
                    <a:pt x="2558" y="25"/>
                  </a:cubicBezTo>
                  <a:cubicBezTo>
                    <a:pt x="2499" y="25"/>
                    <a:pt x="2441" y="27"/>
                    <a:pt x="2383" y="30"/>
                  </a:cubicBezTo>
                  <a:lnTo>
                    <a:pt x="2383" y="30"/>
                  </a:lnTo>
                  <a:cubicBezTo>
                    <a:pt x="2325" y="10"/>
                    <a:pt x="2259" y="1"/>
                    <a:pt x="219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4" name="Google Shape;2484;p110"/>
            <p:cNvSpPr/>
            <p:nvPr/>
          </p:nvSpPr>
          <p:spPr>
            <a:xfrm>
              <a:off x="866250" y="2220425"/>
              <a:ext cx="108600" cy="75500"/>
            </a:xfrm>
            <a:custGeom>
              <a:avLst/>
              <a:gdLst/>
              <a:ahLst/>
              <a:cxnLst/>
              <a:rect l="l" t="t" r="r" b="b"/>
              <a:pathLst>
                <a:path w="4344" h="3020" extrusionOk="0">
                  <a:moveTo>
                    <a:pt x="2513" y="699"/>
                  </a:moveTo>
                  <a:cubicBezTo>
                    <a:pt x="2792" y="730"/>
                    <a:pt x="2823" y="1350"/>
                    <a:pt x="2730" y="1598"/>
                  </a:cubicBezTo>
                  <a:cubicBezTo>
                    <a:pt x="2634" y="1829"/>
                    <a:pt x="2395" y="2000"/>
                    <a:pt x="2131" y="2111"/>
                  </a:cubicBezTo>
                  <a:lnTo>
                    <a:pt x="2131" y="2111"/>
                  </a:lnTo>
                  <a:cubicBezTo>
                    <a:pt x="2398" y="1917"/>
                    <a:pt x="2620" y="1664"/>
                    <a:pt x="2730" y="1443"/>
                  </a:cubicBezTo>
                  <a:cubicBezTo>
                    <a:pt x="2854" y="1195"/>
                    <a:pt x="2637" y="1086"/>
                    <a:pt x="2366" y="1086"/>
                  </a:cubicBezTo>
                  <a:cubicBezTo>
                    <a:pt x="2239" y="1086"/>
                    <a:pt x="2100" y="1110"/>
                    <a:pt x="1978" y="1155"/>
                  </a:cubicBezTo>
                  <a:lnTo>
                    <a:pt x="1978" y="1155"/>
                  </a:lnTo>
                  <a:cubicBezTo>
                    <a:pt x="2152" y="913"/>
                    <a:pt x="2390" y="699"/>
                    <a:pt x="2513" y="699"/>
                  </a:cubicBezTo>
                  <a:close/>
                  <a:moveTo>
                    <a:pt x="2930" y="1"/>
                  </a:moveTo>
                  <a:cubicBezTo>
                    <a:pt x="2394" y="1"/>
                    <a:pt x="1757" y="323"/>
                    <a:pt x="1310" y="698"/>
                  </a:cubicBezTo>
                  <a:lnTo>
                    <a:pt x="1310" y="698"/>
                  </a:lnTo>
                  <a:cubicBezTo>
                    <a:pt x="1244" y="722"/>
                    <a:pt x="1180" y="753"/>
                    <a:pt x="1117" y="792"/>
                  </a:cubicBezTo>
                  <a:cubicBezTo>
                    <a:pt x="621" y="1164"/>
                    <a:pt x="1" y="1629"/>
                    <a:pt x="156" y="2343"/>
                  </a:cubicBezTo>
                  <a:cubicBezTo>
                    <a:pt x="246" y="2861"/>
                    <a:pt x="664" y="3019"/>
                    <a:pt x="1100" y="3019"/>
                  </a:cubicBezTo>
                  <a:cubicBezTo>
                    <a:pt x="1264" y="3019"/>
                    <a:pt x="1430" y="2997"/>
                    <a:pt x="1583" y="2963"/>
                  </a:cubicBezTo>
                  <a:cubicBezTo>
                    <a:pt x="2575" y="2715"/>
                    <a:pt x="4343" y="2032"/>
                    <a:pt x="3847" y="668"/>
                  </a:cubicBezTo>
                  <a:cubicBezTo>
                    <a:pt x="3682" y="184"/>
                    <a:pt x="3335" y="1"/>
                    <a:pt x="293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5" name="Google Shape;2485;p110"/>
            <p:cNvSpPr/>
            <p:nvPr/>
          </p:nvSpPr>
          <p:spPr>
            <a:xfrm>
              <a:off x="620425" y="2375175"/>
              <a:ext cx="91525" cy="65950"/>
            </a:xfrm>
            <a:custGeom>
              <a:avLst/>
              <a:gdLst/>
              <a:ahLst/>
              <a:cxnLst/>
              <a:rect l="l" t="t" r="r" b="b"/>
              <a:pathLst>
                <a:path w="3661" h="2638" extrusionOk="0">
                  <a:moveTo>
                    <a:pt x="2723" y="0"/>
                  </a:moveTo>
                  <a:cubicBezTo>
                    <a:pt x="2311" y="0"/>
                    <a:pt x="1906" y="96"/>
                    <a:pt x="1544" y="275"/>
                  </a:cubicBezTo>
                  <a:lnTo>
                    <a:pt x="1544" y="275"/>
                  </a:lnTo>
                  <a:cubicBezTo>
                    <a:pt x="1475" y="284"/>
                    <a:pt x="1404" y="305"/>
                    <a:pt x="1334" y="340"/>
                  </a:cubicBezTo>
                  <a:cubicBezTo>
                    <a:pt x="621" y="681"/>
                    <a:pt x="125" y="1364"/>
                    <a:pt x="1" y="2139"/>
                  </a:cubicBezTo>
                  <a:cubicBezTo>
                    <a:pt x="1" y="2294"/>
                    <a:pt x="94" y="2419"/>
                    <a:pt x="249" y="2481"/>
                  </a:cubicBezTo>
                  <a:cubicBezTo>
                    <a:pt x="521" y="2587"/>
                    <a:pt x="811" y="2637"/>
                    <a:pt x="1101" y="2637"/>
                  </a:cubicBezTo>
                  <a:cubicBezTo>
                    <a:pt x="2333" y="2637"/>
                    <a:pt x="3586" y="1738"/>
                    <a:pt x="3661" y="433"/>
                  </a:cubicBezTo>
                  <a:cubicBezTo>
                    <a:pt x="3661" y="216"/>
                    <a:pt x="3475" y="123"/>
                    <a:pt x="3289" y="61"/>
                  </a:cubicBezTo>
                  <a:cubicBezTo>
                    <a:pt x="3101" y="20"/>
                    <a:pt x="2911" y="0"/>
                    <a:pt x="272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6" name="Google Shape;2486;p110"/>
            <p:cNvSpPr/>
            <p:nvPr/>
          </p:nvSpPr>
          <p:spPr>
            <a:xfrm>
              <a:off x="571500" y="2185225"/>
              <a:ext cx="110225" cy="72125"/>
            </a:xfrm>
            <a:custGeom>
              <a:avLst/>
              <a:gdLst/>
              <a:ahLst/>
              <a:cxnLst/>
              <a:rect l="l" t="t" r="r" b="b"/>
              <a:pathLst>
                <a:path w="4409" h="2885" extrusionOk="0">
                  <a:moveTo>
                    <a:pt x="2634" y="609"/>
                  </a:moveTo>
                  <a:lnTo>
                    <a:pt x="2634" y="609"/>
                  </a:lnTo>
                  <a:cubicBezTo>
                    <a:pt x="2661" y="624"/>
                    <a:pt x="2693" y="648"/>
                    <a:pt x="2733" y="680"/>
                  </a:cubicBezTo>
                  <a:cubicBezTo>
                    <a:pt x="2857" y="742"/>
                    <a:pt x="2950" y="866"/>
                    <a:pt x="2981" y="1021"/>
                  </a:cubicBezTo>
                  <a:cubicBezTo>
                    <a:pt x="3061" y="1770"/>
                    <a:pt x="2058" y="2173"/>
                    <a:pt x="1382" y="2270"/>
                  </a:cubicBezTo>
                  <a:lnTo>
                    <a:pt x="1382" y="2270"/>
                  </a:lnTo>
                  <a:cubicBezTo>
                    <a:pt x="1364" y="2194"/>
                    <a:pt x="1356" y="2116"/>
                    <a:pt x="1356" y="2038"/>
                  </a:cubicBezTo>
                  <a:lnTo>
                    <a:pt x="1356" y="2038"/>
                  </a:lnTo>
                  <a:cubicBezTo>
                    <a:pt x="2128" y="1962"/>
                    <a:pt x="3118" y="1422"/>
                    <a:pt x="2640" y="618"/>
                  </a:cubicBezTo>
                  <a:cubicBezTo>
                    <a:pt x="2638" y="615"/>
                    <a:pt x="2636" y="612"/>
                    <a:pt x="2634" y="609"/>
                  </a:cubicBezTo>
                  <a:close/>
                  <a:moveTo>
                    <a:pt x="2955" y="0"/>
                  </a:moveTo>
                  <a:cubicBezTo>
                    <a:pt x="2698" y="0"/>
                    <a:pt x="2442" y="49"/>
                    <a:pt x="2237" y="121"/>
                  </a:cubicBezTo>
                  <a:cubicBezTo>
                    <a:pt x="1803" y="278"/>
                    <a:pt x="1486" y="570"/>
                    <a:pt x="1241" y="922"/>
                  </a:cubicBezTo>
                  <a:lnTo>
                    <a:pt x="1241" y="922"/>
                  </a:lnTo>
                  <a:cubicBezTo>
                    <a:pt x="546" y="1259"/>
                    <a:pt x="1" y="1909"/>
                    <a:pt x="314" y="2727"/>
                  </a:cubicBezTo>
                  <a:cubicBezTo>
                    <a:pt x="345" y="2851"/>
                    <a:pt x="531" y="2851"/>
                    <a:pt x="655" y="2882"/>
                  </a:cubicBezTo>
                  <a:cubicBezTo>
                    <a:pt x="702" y="2884"/>
                    <a:pt x="748" y="2885"/>
                    <a:pt x="795" y="2885"/>
                  </a:cubicBezTo>
                  <a:cubicBezTo>
                    <a:pt x="1589" y="2885"/>
                    <a:pt x="2401" y="2639"/>
                    <a:pt x="3074" y="2200"/>
                  </a:cubicBezTo>
                  <a:cubicBezTo>
                    <a:pt x="3571" y="1859"/>
                    <a:pt x="4408" y="1114"/>
                    <a:pt x="3974" y="463"/>
                  </a:cubicBezTo>
                  <a:cubicBezTo>
                    <a:pt x="3765" y="121"/>
                    <a:pt x="3359" y="0"/>
                    <a:pt x="2955"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7" name="Google Shape;2487;p110"/>
            <p:cNvSpPr/>
            <p:nvPr/>
          </p:nvSpPr>
          <p:spPr>
            <a:xfrm>
              <a:off x="758450" y="2059975"/>
              <a:ext cx="102400" cy="71400"/>
            </a:xfrm>
            <a:custGeom>
              <a:avLst/>
              <a:gdLst/>
              <a:ahLst/>
              <a:cxnLst/>
              <a:rect l="l" t="t" r="r" b="b"/>
              <a:pathLst>
                <a:path w="4096" h="2856" extrusionOk="0">
                  <a:moveTo>
                    <a:pt x="2303" y="689"/>
                  </a:moveTo>
                  <a:cubicBezTo>
                    <a:pt x="2370" y="689"/>
                    <a:pt x="2416" y="740"/>
                    <a:pt x="2451" y="882"/>
                  </a:cubicBezTo>
                  <a:cubicBezTo>
                    <a:pt x="2514" y="1068"/>
                    <a:pt x="2514" y="1285"/>
                    <a:pt x="2420" y="1471"/>
                  </a:cubicBezTo>
                  <a:cubicBezTo>
                    <a:pt x="2405" y="1551"/>
                    <a:pt x="2381" y="1624"/>
                    <a:pt x="2349" y="1692"/>
                  </a:cubicBezTo>
                  <a:lnTo>
                    <a:pt x="2349" y="1692"/>
                  </a:lnTo>
                  <a:cubicBezTo>
                    <a:pt x="2336" y="1658"/>
                    <a:pt x="2310" y="1625"/>
                    <a:pt x="2265" y="1595"/>
                  </a:cubicBezTo>
                  <a:cubicBezTo>
                    <a:pt x="2199" y="1548"/>
                    <a:pt x="2115" y="1529"/>
                    <a:pt x="2026" y="1529"/>
                  </a:cubicBezTo>
                  <a:cubicBezTo>
                    <a:pt x="1963" y="1529"/>
                    <a:pt x="1898" y="1539"/>
                    <a:pt x="1834" y="1553"/>
                  </a:cubicBezTo>
                  <a:lnTo>
                    <a:pt x="1834" y="1553"/>
                  </a:lnTo>
                  <a:lnTo>
                    <a:pt x="1800" y="1502"/>
                  </a:lnTo>
                  <a:cubicBezTo>
                    <a:pt x="1800" y="1440"/>
                    <a:pt x="1707" y="1378"/>
                    <a:pt x="1676" y="1285"/>
                  </a:cubicBezTo>
                  <a:cubicBezTo>
                    <a:pt x="1676" y="1198"/>
                    <a:pt x="1697" y="1124"/>
                    <a:pt x="1732" y="1059"/>
                  </a:cubicBezTo>
                  <a:lnTo>
                    <a:pt x="1732" y="1059"/>
                  </a:lnTo>
                  <a:cubicBezTo>
                    <a:pt x="1754" y="1051"/>
                    <a:pt x="1777" y="1043"/>
                    <a:pt x="1800" y="1037"/>
                  </a:cubicBezTo>
                  <a:cubicBezTo>
                    <a:pt x="1936" y="983"/>
                    <a:pt x="2262" y="881"/>
                    <a:pt x="2299" y="689"/>
                  </a:cubicBezTo>
                  <a:lnTo>
                    <a:pt x="2299" y="689"/>
                  </a:lnTo>
                  <a:cubicBezTo>
                    <a:pt x="2301" y="689"/>
                    <a:pt x="2302" y="689"/>
                    <a:pt x="2303" y="689"/>
                  </a:cubicBezTo>
                  <a:close/>
                  <a:moveTo>
                    <a:pt x="2014" y="2065"/>
                  </a:moveTo>
                  <a:lnTo>
                    <a:pt x="2014" y="2065"/>
                  </a:lnTo>
                  <a:cubicBezTo>
                    <a:pt x="1874" y="2152"/>
                    <a:pt x="1710" y="2201"/>
                    <a:pt x="1541" y="2206"/>
                  </a:cubicBezTo>
                  <a:lnTo>
                    <a:pt x="1541" y="2206"/>
                  </a:lnTo>
                  <a:cubicBezTo>
                    <a:pt x="1706" y="2186"/>
                    <a:pt x="1869" y="2134"/>
                    <a:pt x="2014" y="2065"/>
                  </a:cubicBezTo>
                  <a:close/>
                  <a:moveTo>
                    <a:pt x="2680" y="1"/>
                  </a:moveTo>
                  <a:cubicBezTo>
                    <a:pt x="1961" y="1"/>
                    <a:pt x="1078" y="536"/>
                    <a:pt x="754" y="964"/>
                  </a:cubicBezTo>
                  <a:lnTo>
                    <a:pt x="754" y="964"/>
                  </a:lnTo>
                  <a:cubicBezTo>
                    <a:pt x="311" y="1302"/>
                    <a:pt x="1" y="1786"/>
                    <a:pt x="1" y="2402"/>
                  </a:cubicBezTo>
                  <a:cubicBezTo>
                    <a:pt x="1" y="2495"/>
                    <a:pt x="1" y="2526"/>
                    <a:pt x="94" y="2588"/>
                  </a:cubicBezTo>
                  <a:cubicBezTo>
                    <a:pt x="403" y="2773"/>
                    <a:pt x="762" y="2855"/>
                    <a:pt x="1127" y="2855"/>
                  </a:cubicBezTo>
                  <a:cubicBezTo>
                    <a:pt x="1676" y="2855"/>
                    <a:pt x="2240" y="2669"/>
                    <a:pt x="2669" y="2371"/>
                  </a:cubicBezTo>
                  <a:cubicBezTo>
                    <a:pt x="3258" y="1999"/>
                    <a:pt x="4096" y="913"/>
                    <a:pt x="3382" y="261"/>
                  </a:cubicBezTo>
                  <a:cubicBezTo>
                    <a:pt x="3197" y="76"/>
                    <a:pt x="2950" y="1"/>
                    <a:pt x="26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8" name="Google Shape;2488;p110"/>
            <p:cNvSpPr/>
            <p:nvPr/>
          </p:nvSpPr>
          <p:spPr>
            <a:xfrm>
              <a:off x="474200" y="2335625"/>
              <a:ext cx="88100" cy="62525"/>
            </a:xfrm>
            <a:custGeom>
              <a:avLst/>
              <a:gdLst/>
              <a:ahLst/>
              <a:cxnLst/>
              <a:rect l="l" t="t" r="r" b="b"/>
              <a:pathLst>
                <a:path w="3524" h="2501" extrusionOk="0">
                  <a:moveTo>
                    <a:pt x="2252" y="519"/>
                  </a:moveTo>
                  <a:cubicBezTo>
                    <a:pt x="2279" y="519"/>
                    <a:pt x="2303" y="521"/>
                    <a:pt x="2323" y="525"/>
                  </a:cubicBezTo>
                  <a:lnTo>
                    <a:pt x="2323" y="525"/>
                  </a:lnTo>
                  <a:cubicBezTo>
                    <a:pt x="2304" y="526"/>
                    <a:pt x="2290" y="526"/>
                    <a:pt x="2282" y="526"/>
                  </a:cubicBezTo>
                  <a:cubicBezTo>
                    <a:pt x="2034" y="557"/>
                    <a:pt x="1786" y="650"/>
                    <a:pt x="1631" y="868"/>
                  </a:cubicBezTo>
                  <a:cubicBezTo>
                    <a:pt x="1606" y="886"/>
                    <a:pt x="1586" y="903"/>
                    <a:pt x="1571" y="916"/>
                  </a:cubicBezTo>
                  <a:lnTo>
                    <a:pt x="1571" y="916"/>
                  </a:lnTo>
                  <a:cubicBezTo>
                    <a:pt x="1551" y="909"/>
                    <a:pt x="1530" y="899"/>
                    <a:pt x="1510" y="888"/>
                  </a:cubicBezTo>
                  <a:lnTo>
                    <a:pt x="1510" y="888"/>
                  </a:lnTo>
                  <a:cubicBezTo>
                    <a:pt x="1682" y="717"/>
                    <a:pt x="1899" y="578"/>
                    <a:pt x="2158" y="526"/>
                  </a:cubicBezTo>
                  <a:cubicBezTo>
                    <a:pt x="2193" y="521"/>
                    <a:pt x="2224" y="519"/>
                    <a:pt x="2252" y="519"/>
                  </a:cubicBezTo>
                  <a:close/>
                  <a:moveTo>
                    <a:pt x="2346" y="1080"/>
                  </a:moveTo>
                  <a:cubicBezTo>
                    <a:pt x="2345" y="1082"/>
                    <a:pt x="2345" y="1083"/>
                    <a:pt x="2344" y="1085"/>
                  </a:cubicBezTo>
                  <a:cubicBezTo>
                    <a:pt x="2152" y="1525"/>
                    <a:pt x="1813" y="1941"/>
                    <a:pt x="1349" y="1986"/>
                  </a:cubicBezTo>
                  <a:lnTo>
                    <a:pt x="1349" y="1986"/>
                  </a:lnTo>
                  <a:cubicBezTo>
                    <a:pt x="1329" y="1936"/>
                    <a:pt x="1310" y="1889"/>
                    <a:pt x="1290" y="1829"/>
                  </a:cubicBezTo>
                  <a:cubicBezTo>
                    <a:pt x="1290" y="1798"/>
                    <a:pt x="1290" y="1767"/>
                    <a:pt x="1321" y="1736"/>
                  </a:cubicBezTo>
                  <a:cubicBezTo>
                    <a:pt x="1326" y="1726"/>
                    <a:pt x="1330" y="1716"/>
                    <a:pt x="1334" y="1707"/>
                  </a:cubicBezTo>
                  <a:lnTo>
                    <a:pt x="1334" y="1707"/>
                  </a:lnTo>
                  <a:cubicBezTo>
                    <a:pt x="1452" y="1672"/>
                    <a:pt x="1563" y="1620"/>
                    <a:pt x="1662" y="1550"/>
                  </a:cubicBezTo>
                  <a:cubicBezTo>
                    <a:pt x="1757" y="1487"/>
                    <a:pt x="1795" y="1416"/>
                    <a:pt x="1781" y="1357"/>
                  </a:cubicBezTo>
                  <a:lnTo>
                    <a:pt x="1781" y="1357"/>
                  </a:lnTo>
                  <a:cubicBezTo>
                    <a:pt x="1984" y="1293"/>
                    <a:pt x="2177" y="1198"/>
                    <a:pt x="2346" y="1080"/>
                  </a:cubicBezTo>
                  <a:close/>
                  <a:moveTo>
                    <a:pt x="2800" y="0"/>
                  </a:moveTo>
                  <a:cubicBezTo>
                    <a:pt x="1895" y="0"/>
                    <a:pt x="1020" y="374"/>
                    <a:pt x="390" y="1054"/>
                  </a:cubicBezTo>
                  <a:cubicBezTo>
                    <a:pt x="328" y="1116"/>
                    <a:pt x="297" y="1178"/>
                    <a:pt x="390" y="1240"/>
                  </a:cubicBezTo>
                  <a:cubicBezTo>
                    <a:pt x="484" y="1301"/>
                    <a:pt x="587" y="1349"/>
                    <a:pt x="694" y="1383"/>
                  </a:cubicBezTo>
                  <a:lnTo>
                    <a:pt x="694" y="1383"/>
                  </a:lnTo>
                  <a:cubicBezTo>
                    <a:pt x="435" y="1496"/>
                    <a:pt x="218" y="1680"/>
                    <a:pt x="142" y="1953"/>
                  </a:cubicBezTo>
                  <a:cubicBezTo>
                    <a:pt x="0" y="2398"/>
                    <a:pt x="347" y="2500"/>
                    <a:pt x="708" y="2500"/>
                  </a:cubicBezTo>
                  <a:cubicBezTo>
                    <a:pt x="901" y="2500"/>
                    <a:pt x="1098" y="2471"/>
                    <a:pt x="1228" y="2450"/>
                  </a:cubicBezTo>
                  <a:cubicBezTo>
                    <a:pt x="2406" y="2263"/>
                    <a:pt x="3523" y="1426"/>
                    <a:pt x="3523" y="154"/>
                  </a:cubicBezTo>
                  <a:cubicBezTo>
                    <a:pt x="3492" y="123"/>
                    <a:pt x="3461" y="92"/>
                    <a:pt x="3430" y="61"/>
                  </a:cubicBezTo>
                  <a:cubicBezTo>
                    <a:pt x="3220" y="20"/>
                    <a:pt x="3009" y="0"/>
                    <a:pt x="280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9" name="Google Shape;2489;p110"/>
            <p:cNvSpPr/>
            <p:nvPr/>
          </p:nvSpPr>
          <p:spPr>
            <a:xfrm>
              <a:off x="608800" y="2023775"/>
              <a:ext cx="93075" cy="63850"/>
            </a:xfrm>
            <a:custGeom>
              <a:avLst/>
              <a:gdLst/>
              <a:ahLst/>
              <a:cxnLst/>
              <a:rect l="l" t="t" r="r" b="b"/>
              <a:pathLst>
                <a:path w="3723" h="2554" extrusionOk="0">
                  <a:moveTo>
                    <a:pt x="2475" y="593"/>
                  </a:moveTo>
                  <a:cubicBezTo>
                    <a:pt x="2495" y="593"/>
                    <a:pt x="2514" y="593"/>
                    <a:pt x="2534" y="594"/>
                  </a:cubicBezTo>
                  <a:lnTo>
                    <a:pt x="2534" y="594"/>
                  </a:lnTo>
                  <a:cubicBezTo>
                    <a:pt x="2478" y="780"/>
                    <a:pt x="2398" y="959"/>
                    <a:pt x="2296" y="1122"/>
                  </a:cubicBezTo>
                  <a:lnTo>
                    <a:pt x="2296" y="1122"/>
                  </a:lnTo>
                  <a:cubicBezTo>
                    <a:pt x="2260" y="1063"/>
                    <a:pt x="2150" y="1034"/>
                    <a:pt x="2013" y="1030"/>
                  </a:cubicBezTo>
                  <a:lnTo>
                    <a:pt x="2013" y="1030"/>
                  </a:lnTo>
                  <a:cubicBezTo>
                    <a:pt x="1950" y="986"/>
                    <a:pt x="1856" y="965"/>
                    <a:pt x="1768" y="965"/>
                  </a:cubicBezTo>
                  <a:cubicBezTo>
                    <a:pt x="1679" y="965"/>
                    <a:pt x="1590" y="970"/>
                    <a:pt x="1501" y="981"/>
                  </a:cubicBezTo>
                  <a:lnTo>
                    <a:pt x="1501" y="981"/>
                  </a:lnTo>
                  <a:cubicBezTo>
                    <a:pt x="1593" y="864"/>
                    <a:pt x="1713" y="776"/>
                    <a:pt x="1861" y="717"/>
                  </a:cubicBezTo>
                  <a:cubicBezTo>
                    <a:pt x="2048" y="634"/>
                    <a:pt x="2261" y="593"/>
                    <a:pt x="2475" y="593"/>
                  </a:cubicBezTo>
                  <a:close/>
                  <a:moveTo>
                    <a:pt x="1817" y="1652"/>
                  </a:moveTo>
                  <a:cubicBezTo>
                    <a:pt x="1621" y="1799"/>
                    <a:pt x="1394" y="1902"/>
                    <a:pt x="1146" y="1942"/>
                  </a:cubicBezTo>
                  <a:lnTo>
                    <a:pt x="1146" y="1942"/>
                  </a:lnTo>
                  <a:cubicBezTo>
                    <a:pt x="1156" y="1900"/>
                    <a:pt x="1169" y="1856"/>
                    <a:pt x="1183" y="1813"/>
                  </a:cubicBezTo>
                  <a:lnTo>
                    <a:pt x="1183" y="1813"/>
                  </a:lnTo>
                  <a:cubicBezTo>
                    <a:pt x="1183" y="1813"/>
                    <a:pt x="1184" y="1813"/>
                    <a:pt x="1184" y="1813"/>
                  </a:cubicBezTo>
                  <a:cubicBezTo>
                    <a:pt x="1403" y="1813"/>
                    <a:pt x="1622" y="1755"/>
                    <a:pt x="1817" y="1652"/>
                  </a:cubicBezTo>
                  <a:close/>
                  <a:moveTo>
                    <a:pt x="2849" y="1"/>
                  </a:moveTo>
                  <a:cubicBezTo>
                    <a:pt x="2471" y="1"/>
                    <a:pt x="2098" y="69"/>
                    <a:pt x="1737" y="189"/>
                  </a:cubicBezTo>
                  <a:cubicBezTo>
                    <a:pt x="1303" y="345"/>
                    <a:pt x="497" y="686"/>
                    <a:pt x="310" y="1151"/>
                  </a:cubicBezTo>
                  <a:cubicBezTo>
                    <a:pt x="233" y="1305"/>
                    <a:pt x="258" y="1428"/>
                    <a:pt x="337" y="1524"/>
                  </a:cubicBezTo>
                  <a:lnTo>
                    <a:pt x="337" y="1524"/>
                  </a:lnTo>
                  <a:cubicBezTo>
                    <a:pt x="129" y="1749"/>
                    <a:pt x="0" y="2039"/>
                    <a:pt x="0" y="2392"/>
                  </a:cubicBezTo>
                  <a:cubicBezTo>
                    <a:pt x="0" y="2547"/>
                    <a:pt x="248" y="2547"/>
                    <a:pt x="341" y="2547"/>
                  </a:cubicBezTo>
                  <a:cubicBezTo>
                    <a:pt x="411" y="2551"/>
                    <a:pt x="480" y="2554"/>
                    <a:pt x="549" y="2554"/>
                  </a:cubicBezTo>
                  <a:cubicBezTo>
                    <a:pt x="1944" y="2554"/>
                    <a:pt x="3366" y="1671"/>
                    <a:pt x="3692" y="283"/>
                  </a:cubicBezTo>
                  <a:cubicBezTo>
                    <a:pt x="3723" y="127"/>
                    <a:pt x="3567" y="65"/>
                    <a:pt x="3474" y="65"/>
                  </a:cubicBezTo>
                  <a:cubicBezTo>
                    <a:pt x="3266" y="21"/>
                    <a:pt x="3057" y="1"/>
                    <a:pt x="284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0" name="Google Shape;2490;p110"/>
            <p:cNvSpPr/>
            <p:nvPr/>
          </p:nvSpPr>
          <p:spPr>
            <a:xfrm>
              <a:off x="364525" y="2209500"/>
              <a:ext cx="76800" cy="52900"/>
            </a:xfrm>
            <a:custGeom>
              <a:avLst/>
              <a:gdLst/>
              <a:ahLst/>
              <a:cxnLst/>
              <a:rect l="l" t="t" r="r" b="b"/>
              <a:pathLst>
                <a:path w="3072" h="2116" extrusionOk="0">
                  <a:moveTo>
                    <a:pt x="1846" y="949"/>
                  </a:moveTo>
                  <a:lnTo>
                    <a:pt x="1846" y="949"/>
                  </a:lnTo>
                  <a:cubicBezTo>
                    <a:pt x="1852" y="978"/>
                    <a:pt x="1858" y="1009"/>
                    <a:pt x="1861" y="1043"/>
                  </a:cubicBezTo>
                  <a:cubicBezTo>
                    <a:pt x="1861" y="1167"/>
                    <a:pt x="1830" y="1260"/>
                    <a:pt x="1799" y="1384"/>
                  </a:cubicBezTo>
                  <a:cubicBezTo>
                    <a:pt x="1771" y="1441"/>
                    <a:pt x="1635" y="1579"/>
                    <a:pt x="1616" y="1648"/>
                  </a:cubicBezTo>
                  <a:lnTo>
                    <a:pt x="1616" y="1648"/>
                  </a:lnTo>
                  <a:lnTo>
                    <a:pt x="1520" y="1632"/>
                  </a:lnTo>
                  <a:cubicBezTo>
                    <a:pt x="1385" y="1578"/>
                    <a:pt x="1250" y="1524"/>
                    <a:pt x="1156" y="1449"/>
                  </a:cubicBezTo>
                  <a:lnTo>
                    <a:pt x="1156" y="1449"/>
                  </a:lnTo>
                  <a:cubicBezTo>
                    <a:pt x="1217" y="1318"/>
                    <a:pt x="1294" y="1197"/>
                    <a:pt x="1384" y="1089"/>
                  </a:cubicBezTo>
                  <a:lnTo>
                    <a:pt x="1384" y="1089"/>
                  </a:lnTo>
                  <a:cubicBezTo>
                    <a:pt x="1543" y="1062"/>
                    <a:pt x="1700" y="1015"/>
                    <a:pt x="1846" y="949"/>
                  </a:cubicBezTo>
                  <a:close/>
                  <a:moveTo>
                    <a:pt x="1675" y="1628"/>
                  </a:moveTo>
                  <a:cubicBezTo>
                    <a:pt x="1686" y="1628"/>
                    <a:pt x="1697" y="1637"/>
                    <a:pt x="1706" y="1663"/>
                  </a:cubicBezTo>
                  <a:lnTo>
                    <a:pt x="1635" y="1651"/>
                  </a:lnTo>
                  <a:lnTo>
                    <a:pt x="1635" y="1651"/>
                  </a:lnTo>
                  <a:cubicBezTo>
                    <a:pt x="1647" y="1640"/>
                    <a:pt x="1661" y="1628"/>
                    <a:pt x="1675" y="1628"/>
                  </a:cubicBezTo>
                  <a:close/>
                  <a:moveTo>
                    <a:pt x="2053" y="0"/>
                  </a:moveTo>
                  <a:cubicBezTo>
                    <a:pt x="1957" y="0"/>
                    <a:pt x="1860" y="7"/>
                    <a:pt x="1768" y="19"/>
                  </a:cubicBezTo>
                  <a:cubicBezTo>
                    <a:pt x="1281" y="110"/>
                    <a:pt x="555" y="381"/>
                    <a:pt x="558" y="978"/>
                  </a:cubicBezTo>
                  <a:lnTo>
                    <a:pt x="558" y="978"/>
                  </a:lnTo>
                  <a:cubicBezTo>
                    <a:pt x="349" y="1187"/>
                    <a:pt x="170" y="1428"/>
                    <a:pt x="31" y="1694"/>
                  </a:cubicBezTo>
                  <a:cubicBezTo>
                    <a:pt x="0" y="1725"/>
                    <a:pt x="0" y="1787"/>
                    <a:pt x="62" y="1787"/>
                  </a:cubicBezTo>
                  <a:cubicBezTo>
                    <a:pt x="406" y="2004"/>
                    <a:pt x="802" y="2116"/>
                    <a:pt x="1202" y="2116"/>
                  </a:cubicBezTo>
                  <a:cubicBezTo>
                    <a:pt x="1488" y="2116"/>
                    <a:pt x="1776" y="2059"/>
                    <a:pt x="2047" y="1942"/>
                  </a:cubicBezTo>
                  <a:cubicBezTo>
                    <a:pt x="2575" y="1725"/>
                    <a:pt x="3071" y="1291"/>
                    <a:pt x="2978" y="670"/>
                  </a:cubicBezTo>
                  <a:cubicBezTo>
                    <a:pt x="2902" y="140"/>
                    <a:pt x="2477" y="0"/>
                    <a:pt x="205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491" name="Google Shape;2491;p110"/>
          <p:cNvGrpSpPr/>
          <p:nvPr/>
        </p:nvGrpSpPr>
        <p:grpSpPr>
          <a:xfrm rot="901393">
            <a:off x="10366433" y="3627919"/>
            <a:ext cx="1974793" cy="3326169"/>
            <a:chOff x="3026750" y="1552825"/>
            <a:chExt cx="1108700" cy="1867600"/>
          </a:xfrm>
        </p:grpSpPr>
        <p:sp>
          <p:nvSpPr>
            <p:cNvPr id="2492" name="Google Shape;2492;p110"/>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3" name="Google Shape;2493;p110"/>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4" name="Google Shape;2494;p110"/>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5" name="Google Shape;2495;p110"/>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6" name="Google Shape;2496;p110"/>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7" name="Google Shape;2497;p110"/>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8" name="Google Shape;2498;p110"/>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9" name="Google Shape;2499;p110"/>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0" name="Google Shape;2500;p110"/>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1" name="Google Shape;2501;p110"/>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2" name="Google Shape;2502;p110"/>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3" name="Google Shape;2503;p110"/>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4" name="Google Shape;2504;p110"/>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5" name="Google Shape;2505;p110"/>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6" name="Google Shape;2506;p110"/>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7" name="Google Shape;2507;p110"/>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8" name="Google Shape;2508;p110"/>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9" name="Google Shape;2509;p110"/>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10" name="Google Shape;2510;p110"/>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11"/>
        <p:cNvGrpSpPr/>
        <p:nvPr/>
      </p:nvGrpSpPr>
      <p:grpSpPr>
        <a:xfrm>
          <a:off x="0" y="0"/>
          <a:ext cx="0" cy="0"/>
          <a:chOff x="0" y="0"/>
          <a:chExt cx="0" cy="0"/>
        </a:xfrm>
      </p:grpSpPr>
      <p:sp>
        <p:nvSpPr>
          <p:cNvPr id="2512" name="Google Shape;2512;p111"/>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13" name="Google Shape;2513;p11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514" name="Google Shape;2514;p1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15" name="Google Shape;2515;p1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16" name="Google Shape;2516;p1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17"/>
        <p:cNvGrpSpPr/>
        <p:nvPr/>
      </p:nvGrpSpPr>
      <p:grpSpPr>
        <a:xfrm>
          <a:off x="0" y="0"/>
          <a:ext cx="0" cy="0"/>
          <a:chOff x="0" y="0"/>
          <a:chExt cx="0" cy="0"/>
        </a:xfrm>
      </p:grpSpPr>
      <p:sp>
        <p:nvSpPr>
          <p:cNvPr id="2518" name="Google Shape;2518;p112"/>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19" name="Google Shape;2519;p112"/>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20" name="Google Shape;2520;p1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1" name="Google Shape;2521;p1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2" name="Google Shape;2522;p1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23"/>
        <p:cNvGrpSpPr/>
        <p:nvPr/>
      </p:nvGrpSpPr>
      <p:grpSpPr>
        <a:xfrm>
          <a:off x="0" y="0"/>
          <a:ext cx="0" cy="0"/>
          <a:chOff x="0" y="0"/>
          <a:chExt cx="0" cy="0"/>
        </a:xfrm>
      </p:grpSpPr>
      <p:sp>
        <p:nvSpPr>
          <p:cNvPr id="2524" name="Google Shape;2524;p1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25" name="Google Shape;2525;p11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26" name="Google Shape;2526;p11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27" name="Google Shape;2527;p1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8" name="Google Shape;2528;p1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9" name="Google Shape;2529;p1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30"/>
        <p:cNvGrpSpPr/>
        <p:nvPr/>
      </p:nvGrpSpPr>
      <p:grpSpPr>
        <a:xfrm>
          <a:off x="0" y="0"/>
          <a:ext cx="0" cy="0"/>
          <a:chOff x="0" y="0"/>
          <a:chExt cx="0" cy="0"/>
        </a:xfrm>
      </p:grpSpPr>
      <p:sp>
        <p:nvSpPr>
          <p:cNvPr id="2531" name="Google Shape;2531;p11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32" name="Google Shape;2532;p114"/>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533" name="Google Shape;2533;p114"/>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34" name="Google Shape;2534;p114"/>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535" name="Google Shape;2535;p114"/>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36" name="Google Shape;2536;p1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37" name="Google Shape;2537;p1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38" name="Google Shape;2538;p1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6"/>
        <p:cNvGrpSpPr/>
        <p:nvPr/>
      </p:nvGrpSpPr>
      <p:grpSpPr>
        <a:xfrm>
          <a:off x="0" y="0"/>
          <a:ext cx="0" cy="0"/>
          <a:chOff x="0" y="0"/>
          <a:chExt cx="0" cy="0"/>
        </a:xfrm>
      </p:grpSpPr>
      <p:cxnSp>
        <p:nvCxnSpPr>
          <p:cNvPr id="67" name="Google Shape;67;p12"/>
          <p:cNvCxnSpPr/>
          <p:nvPr/>
        </p:nvCxnSpPr>
        <p:spPr>
          <a:xfrm>
            <a:off x="566934" y="6320000"/>
            <a:ext cx="11062500" cy="0"/>
          </a:xfrm>
          <a:prstGeom prst="straightConnector1">
            <a:avLst/>
          </a:prstGeom>
          <a:noFill/>
          <a:ln w="19050" cap="flat" cmpd="sng">
            <a:solidFill>
              <a:schemeClr val="dk2"/>
            </a:solidFill>
            <a:prstDash val="solid"/>
            <a:round/>
            <a:headEnd type="none" w="sm" len="sm"/>
            <a:tailEnd type="none" w="sm" len="sm"/>
          </a:ln>
        </p:spPr>
      </p:cxnSp>
      <p:cxnSp>
        <p:nvCxnSpPr>
          <p:cNvPr id="68" name="Google Shape;68;p12"/>
          <p:cNvCxnSpPr/>
          <p:nvPr/>
        </p:nvCxnSpPr>
        <p:spPr>
          <a:xfrm>
            <a:off x="566934" y="554200"/>
            <a:ext cx="11062500" cy="0"/>
          </a:xfrm>
          <a:prstGeom prst="straightConnector1">
            <a:avLst/>
          </a:prstGeom>
          <a:noFill/>
          <a:ln w="38100" cap="flat" cmpd="sng">
            <a:solidFill>
              <a:schemeClr val="dk2"/>
            </a:solidFill>
            <a:prstDash val="solid"/>
            <a:round/>
            <a:headEnd type="none" w="sm" len="sm"/>
            <a:tailEnd type="none" w="sm" len="sm"/>
          </a:ln>
        </p:spPr>
      </p:cxnSp>
      <p:sp>
        <p:nvSpPr>
          <p:cNvPr id="69" name="Google Shape;69;p12"/>
          <p:cNvSpPr txBox="1">
            <a:spLocks noGrp="1"/>
          </p:cNvSpPr>
          <p:nvPr>
            <p:ph type="title" hasCustomPrompt="1"/>
          </p:nvPr>
        </p:nvSpPr>
        <p:spPr>
          <a:xfrm>
            <a:off x="1138600" y="1739800"/>
            <a:ext cx="9914700" cy="20511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1pPr>
            <a:lvl2pPr lvl="1"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2pPr>
            <a:lvl3pPr lvl="2"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3pPr>
            <a:lvl4pPr lvl="3"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4pPr>
            <a:lvl5pPr lvl="4"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5pPr>
            <a:lvl6pPr lvl="5"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6pPr>
            <a:lvl7pPr lvl="6"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7pPr>
            <a:lvl8pPr lvl="7"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8pPr>
            <a:lvl9pPr lvl="8"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9pPr>
          </a:lstStyle>
          <a:p>
            <a:r>
              <a:t>xx%</a:t>
            </a:r>
          </a:p>
        </p:txBody>
      </p:sp>
      <p:sp>
        <p:nvSpPr>
          <p:cNvPr id="70" name="Google Shape;70;p12"/>
          <p:cNvSpPr txBox="1">
            <a:spLocks noGrp="1"/>
          </p:cNvSpPr>
          <p:nvPr>
            <p:ph type="body" idx="1"/>
          </p:nvPr>
        </p:nvSpPr>
        <p:spPr>
          <a:xfrm>
            <a:off x="1138600" y="3892600"/>
            <a:ext cx="9914700" cy="14289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71" name="Google Shape;71;p12"/>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39"/>
        <p:cNvGrpSpPr/>
        <p:nvPr/>
      </p:nvGrpSpPr>
      <p:grpSpPr>
        <a:xfrm>
          <a:off x="0" y="0"/>
          <a:ext cx="0" cy="0"/>
          <a:chOff x="0" y="0"/>
          <a:chExt cx="0" cy="0"/>
        </a:xfrm>
      </p:grpSpPr>
      <p:sp>
        <p:nvSpPr>
          <p:cNvPr id="2540" name="Google Shape;2540;p1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41" name="Google Shape;2541;p1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2" name="Google Shape;2542;p1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3" name="Google Shape;2543;p1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544"/>
        <p:cNvGrpSpPr/>
        <p:nvPr/>
      </p:nvGrpSpPr>
      <p:grpSpPr>
        <a:xfrm>
          <a:off x="0" y="0"/>
          <a:ext cx="0" cy="0"/>
          <a:chOff x="0" y="0"/>
          <a:chExt cx="0" cy="0"/>
        </a:xfrm>
      </p:grpSpPr>
      <p:sp>
        <p:nvSpPr>
          <p:cNvPr id="2545" name="Google Shape;2545;p116"/>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46" name="Google Shape;2546;p116"/>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547" name="Google Shape;2547;p11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2548" name="Google Shape;2548;p1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9" name="Google Shape;2549;p1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0" name="Google Shape;2550;p1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551"/>
        <p:cNvGrpSpPr/>
        <p:nvPr/>
      </p:nvGrpSpPr>
      <p:grpSpPr>
        <a:xfrm>
          <a:off x="0" y="0"/>
          <a:ext cx="0" cy="0"/>
          <a:chOff x="0" y="0"/>
          <a:chExt cx="0" cy="0"/>
        </a:xfrm>
      </p:grpSpPr>
      <p:sp>
        <p:nvSpPr>
          <p:cNvPr id="2552" name="Google Shape;2552;p11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53" name="Google Shape;2553;p117"/>
          <p:cNvSpPr>
            <a:spLocks noGrp="1"/>
          </p:cNvSpPr>
          <p:nvPr>
            <p:ph type="pic" idx="2"/>
          </p:nvPr>
        </p:nvSpPr>
        <p:spPr>
          <a:xfrm>
            <a:off x="5183188" y="987425"/>
            <a:ext cx="6172200" cy="4873500"/>
          </a:xfrm>
          <a:prstGeom prst="rect">
            <a:avLst/>
          </a:prstGeom>
          <a:noFill/>
          <a:ln>
            <a:noFill/>
          </a:ln>
        </p:spPr>
      </p:sp>
      <p:sp>
        <p:nvSpPr>
          <p:cNvPr id="2554" name="Google Shape;2554;p11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2555" name="Google Shape;2555;p1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6" name="Google Shape;2556;p1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7" name="Google Shape;2557;p1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58"/>
        <p:cNvGrpSpPr/>
        <p:nvPr/>
      </p:nvGrpSpPr>
      <p:grpSpPr>
        <a:xfrm>
          <a:off x="0" y="0"/>
          <a:ext cx="0" cy="0"/>
          <a:chOff x="0" y="0"/>
          <a:chExt cx="0" cy="0"/>
        </a:xfrm>
      </p:grpSpPr>
      <p:sp>
        <p:nvSpPr>
          <p:cNvPr id="2559" name="Google Shape;2559;p1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60" name="Google Shape;2560;p11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61" name="Google Shape;2561;p1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2" name="Google Shape;2562;p1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3" name="Google Shape;2563;p1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64"/>
        <p:cNvGrpSpPr/>
        <p:nvPr/>
      </p:nvGrpSpPr>
      <p:grpSpPr>
        <a:xfrm>
          <a:off x="0" y="0"/>
          <a:ext cx="0" cy="0"/>
          <a:chOff x="0" y="0"/>
          <a:chExt cx="0" cy="0"/>
        </a:xfrm>
      </p:grpSpPr>
      <p:sp>
        <p:nvSpPr>
          <p:cNvPr id="2565" name="Google Shape;2565;p11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66" name="Google Shape;2566;p11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67" name="Google Shape;2567;p1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8" name="Google Shape;2568;p11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9" name="Google Shape;2569;p1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2639"/>
        <p:cNvGrpSpPr/>
        <p:nvPr/>
      </p:nvGrpSpPr>
      <p:grpSpPr>
        <a:xfrm>
          <a:off x="0" y="0"/>
          <a:ext cx="0" cy="0"/>
          <a:chOff x="0" y="0"/>
          <a:chExt cx="0" cy="0"/>
        </a:xfrm>
      </p:grpSpPr>
      <p:sp>
        <p:nvSpPr>
          <p:cNvPr id="2640" name="Google Shape;2640;p121"/>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1" name="Google Shape;2641;p121"/>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2" name="Google Shape;2642;p121"/>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43" name="Google Shape;2643;p121"/>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44" name="Google Shape;2644;p121"/>
          <p:cNvSpPr txBox="1">
            <a:spLocks noGrp="1"/>
          </p:cNvSpPr>
          <p:nvPr>
            <p:ph type="body" idx="1"/>
          </p:nvPr>
        </p:nvSpPr>
        <p:spPr>
          <a:xfrm>
            <a:off x="1524000" y="731520"/>
            <a:ext cx="8534400" cy="34746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45"/>
        <p:cNvGrpSpPr/>
        <p:nvPr/>
      </p:nvGrpSpPr>
      <p:grpSpPr>
        <a:xfrm>
          <a:off x="0" y="0"/>
          <a:ext cx="0" cy="0"/>
          <a:chOff x="0" y="0"/>
          <a:chExt cx="0" cy="0"/>
        </a:xfrm>
      </p:grpSpPr>
      <p:sp>
        <p:nvSpPr>
          <p:cNvPr id="2646" name="Google Shape;2646;p122"/>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7" name="Google Shape;2647;p122"/>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8" name="Google Shape;2648;p122"/>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649"/>
        <p:cNvGrpSpPr/>
        <p:nvPr/>
      </p:nvGrpSpPr>
      <p:grpSpPr>
        <a:xfrm>
          <a:off x="0" y="0"/>
          <a:ext cx="0" cy="0"/>
          <a:chOff x="0" y="0"/>
          <a:chExt cx="0" cy="0"/>
        </a:xfrm>
      </p:grpSpPr>
      <p:grpSp>
        <p:nvGrpSpPr>
          <p:cNvPr id="2650" name="Google Shape;2650;p123"/>
          <p:cNvGrpSpPr/>
          <p:nvPr/>
        </p:nvGrpSpPr>
        <p:grpSpPr>
          <a:xfrm rot="248491">
            <a:off x="223552" y="2575292"/>
            <a:ext cx="4688594" cy="2424698"/>
            <a:chOff x="-10068" y="2615721"/>
            <a:chExt cx="5488030" cy="2838125"/>
          </a:xfrm>
        </p:grpSpPr>
        <p:sp>
          <p:nvSpPr>
            <p:cNvPr id="2651" name="Google Shape;2651;p123"/>
            <p:cNvSpPr/>
            <p:nvPr/>
          </p:nvSpPr>
          <p:spPr>
            <a:xfrm>
              <a:off x="-10068" y="2615721"/>
              <a:ext cx="5488030" cy="2838125"/>
            </a:xfrm>
            <a:custGeom>
              <a:avLst/>
              <a:gdLst/>
              <a:ahLst/>
              <a:cxnLst/>
              <a:rect l="l" t="t" r="r" b="b"/>
              <a:pathLst>
                <a:path w="9365" h="10000" extrusionOk="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2" name="Google Shape;2652;p123"/>
            <p:cNvSpPr/>
            <p:nvPr/>
          </p:nvSpPr>
          <p:spPr>
            <a:xfrm>
              <a:off x="5049972" y="4978661"/>
              <a:ext cx="133444" cy="69977"/>
            </a:xfrm>
            <a:custGeom>
              <a:avLst/>
              <a:gdLst/>
              <a:ahLst/>
              <a:cxnLst/>
              <a:rect l="l" t="t" r="r" b="b"/>
              <a:pathLst>
                <a:path w="35" h="18" extrusionOk="0">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3" name="Google Shape;2653;p123"/>
            <p:cNvSpPr/>
            <p:nvPr/>
          </p:nvSpPr>
          <p:spPr>
            <a:xfrm>
              <a:off x="2504766" y="2944450"/>
              <a:ext cx="84623" cy="96015"/>
            </a:xfrm>
            <a:custGeom>
              <a:avLst/>
              <a:gdLst/>
              <a:ahLst/>
              <a:cxnLst/>
              <a:rect l="l" t="t" r="r" b="b"/>
              <a:pathLst>
                <a:path w="22" h="25" extrusionOk="0">
                  <a:moveTo>
                    <a:pt x="4" y="0"/>
                  </a:moveTo>
                  <a:cubicBezTo>
                    <a:pt x="4" y="0"/>
                    <a:pt x="0" y="20"/>
                    <a:pt x="18" y="25"/>
                  </a:cubicBezTo>
                  <a:cubicBezTo>
                    <a:pt x="22" y="9"/>
                    <a:pt x="4" y="0"/>
                    <a:pt x="4"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4" name="Google Shape;2654;p123"/>
            <p:cNvSpPr/>
            <p:nvPr/>
          </p:nvSpPr>
          <p:spPr>
            <a:xfrm>
              <a:off x="2304599" y="3125088"/>
              <a:ext cx="100897" cy="81368"/>
            </a:xfrm>
            <a:custGeom>
              <a:avLst/>
              <a:gdLst/>
              <a:ahLst/>
              <a:cxnLst/>
              <a:rect l="l" t="t" r="r" b="b"/>
              <a:pathLst>
                <a:path w="26" h="21" extrusionOk="0">
                  <a:moveTo>
                    <a:pt x="0" y="2"/>
                  </a:moveTo>
                  <a:cubicBezTo>
                    <a:pt x="0" y="2"/>
                    <a:pt x="8" y="21"/>
                    <a:pt x="26" y="15"/>
                  </a:cubicBezTo>
                  <a:cubicBezTo>
                    <a:pt x="19" y="0"/>
                    <a:pt x="0" y="2"/>
                    <a:pt x="0" y="2"/>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5" name="Google Shape;2655;p123"/>
            <p:cNvSpPr/>
            <p:nvPr/>
          </p:nvSpPr>
          <p:spPr>
            <a:xfrm>
              <a:off x="2459199" y="3294334"/>
              <a:ext cx="107406" cy="89505"/>
            </a:xfrm>
            <a:custGeom>
              <a:avLst/>
              <a:gdLst/>
              <a:ahLst/>
              <a:cxnLst/>
              <a:rect l="l" t="t" r="r" b="b"/>
              <a:pathLst>
                <a:path w="28" h="23" extrusionOk="0">
                  <a:moveTo>
                    <a:pt x="0" y="7"/>
                  </a:moveTo>
                  <a:cubicBezTo>
                    <a:pt x="0" y="7"/>
                    <a:pt x="12" y="23"/>
                    <a:pt x="28" y="12"/>
                  </a:cubicBezTo>
                  <a:cubicBezTo>
                    <a:pt x="20" y="0"/>
                    <a:pt x="0" y="7"/>
                    <a:pt x="0" y="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6" name="Google Shape;2656;p123"/>
            <p:cNvSpPr/>
            <p:nvPr/>
          </p:nvSpPr>
          <p:spPr>
            <a:xfrm>
              <a:off x="2005163" y="3133224"/>
              <a:ext cx="115543" cy="87878"/>
            </a:xfrm>
            <a:custGeom>
              <a:avLst/>
              <a:gdLst/>
              <a:ahLst/>
              <a:cxnLst/>
              <a:rect l="l" t="t" r="r" b="b"/>
              <a:pathLst>
                <a:path w="30" h="23" extrusionOk="0">
                  <a:moveTo>
                    <a:pt x="0" y="10"/>
                  </a:moveTo>
                  <a:cubicBezTo>
                    <a:pt x="0" y="10"/>
                    <a:pt x="16" y="23"/>
                    <a:pt x="30" y="10"/>
                  </a:cubicBezTo>
                  <a:cubicBezTo>
                    <a:pt x="17" y="0"/>
                    <a:pt x="0" y="10"/>
                    <a:pt x="0" y="1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7" name="Google Shape;2657;p123"/>
            <p:cNvSpPr/>
            <p:nvPr/>
          </p:nvSpPr>
          <p:spPr>
            <a:xfrm>
              <a:off x="1759430" y="2687325"/>
              <a:ext cx="92760" cy="115543"/>
            </a:xfrm>
            <a:custGeom>
              <a:avLst/>
              <a:gdLst/>
              <a:ahLst/>
              <a:cxnLst/>
              <a:rect l="l" t="t" r="r" b="b"/>
              <a:pathLst>
                <a:path w="24" h="30" extrusionOk="0">
                  <a:moveTo>
                    <a:pt x="13" y="30"/>
                  </a:moveTo>
                  <a:cubicBezTo>
                    <a:pt x="24" y="18"/>
                    <a:pt x="14" y="0"/>
                    <a:pt x="14" y="0"/>
                  </a:cubicBezTo>
                  <a:cubicBezTo>
                    <a:pt x="14" y="0"/>
                    <a:pt x="0" y="16"/>
                    <a:pt x="13" y="3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8" name="Google Shape;2658;p123"/>
            <p:cNvSpPr/>
            <p:nvPr/>
          </p:nvSpPr>
          <p:spPr>
            <a:xfrm>
              <a:off x="3012505" y="3522166"/>
              <a:ext cx="92760" cy="73232"/>
            </a:xfrm>
            <a:custGeom>
              <a:avLst/>
              <a:gdLst/>
              <a:ahLst/>
              <a:cxnLst/>
              <a:rect l="l" t="t" r="r" b="b"/>
              <a:pathLst>
                <a:path w="24" h="19" extrusionOk="0">
                  <a:moveTo>
                    <a:pt x="0" y="3"/>
                  </a:moveTo>
                  <a:cubicBezTo>
                    <a:pt x="4" y="19"/>
                    <a:pt x="24" y="19"/>
                    <a:pt x="24" y="19"/>
                  </a:cubicBezTo>
                  <a:cubicBezTo>
                    <a:pt x="24" y="19"/>
                    <a:pt x="19" y="0"/>
                    <a:pt x="0" y="3"/>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9" name="Google Shape;2659;p123"/>
            <p:cNvSpPr/>
            <p:nvPr/>
          </p:nvSpPr>
          <p:spPr>
            <a:xfrm>
              <a:off x="3074345" y="3401740"/>
              <a:ext cx="107406" cy="89505"/>
            </a:xfrm>
            <a:custGeom>
              <a:avLst/>
              <a:gdLst/>
              <a:ahLst/>
              <a:cxnLst/>
              <a:rect l="l" t="t" r="r" b="b"/>
              <a:pathLst>
                <a:path w="28" h="23" extrusionOk="0">
                  <a:moveTo>
                    <a:pt x="0" y="11"/>
                  </a:moveTo>
                  <a:cubicBezTo>
                    <a:pt x="10" y="23"/>
                    <a:pt x="28" y="16"/>
                    <a:pt x="28" y="16"/>
                  </a:cubicBezTo>
                  <a:cubicBezTo>
                    <a:pt x="28" y="16"/>
                    <a:pt x="15" y="0"/>
                    <a:pt x="0" y="11"/>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0" name="Google Shape;2660;p123"/>
            <p:cNvSpPr/>
            <p:nvPr/>
          </p:nvSpPr>
          <p:spPr>
            <a:xfrm>
              <a:off x="4107725" y="4332596"/>
              <a:ext cx="84623" cy="81368"/>
            </a:xfrm>
            <a:custGeom>
              <a:avLst/>
              <a:gdLst/>
              <a:ahLst/>
              <a:cxnLst/>
              <a:rect l="l" t="t" r="r" b="b"/>
              <a:pathLst>
                <a:path w="22" h="21" extrusionOk="0">
                  <a:moveTo>
                    <a:pt x="0" y="3"/>
                  </a:moveTo>
                  <a:cubicBezTo>
                    <a:pt x="2" y="19"/>
                    <a:pt x="22" y="21"/>
                    <a:pt x="22" y="21"/>
                  </a:cubicBezTo>
                  <a:cubicBezTo>
                    <a:pt x="22" y="21"/>
                    <a:pt x="19" y="0"/>
                    <a:pt x="0" y="3"/>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1" name="Google Shape;2661;p123"/>
            <p:cNvSpPr/>
            <p:nvPr/>
          </p:nvSpPr>
          <p:spPr>
            <a:xfrm>
              <a:off x="4177702" y="4225189"/>
              <a:ext cx="102524" cy="84623"/>
            </a:xfrm>
            <a:custGeom>
              <a:avLst/>
              <a:gdLst/>
              <a:ahLst/>
              <a:cxnLst/>
              <a:rect l="l" t="t" r="r" b="b"/>
              <a:pathLst>
                <a:path w="27" h="22" extrusionOk="0">
                  <a:moveTo>
                    <a:pt x="0" y="9"/>
                  </a:moveTo>
                  <a:cubicBezTo>
                    <a:pt x="9" y="22"/>
                    <a:pt x="27" y="16"/>
                    <a:pt x="27" y="16"/>
                  </a:cubicBezTo>
                  <a:cubicBezTo>
                    <a:pt x="27" y="16"/>
                    <a:pt x="16" y="0"/>
                    <a:pt x="0" y="9"/>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2" name="Google Shape;2662;p123"/>
            <p:cNvSpPr/>
            <p:nvPr/>
          </p:nvSpPr>
          <p:spPr>
            <a:xfrm>
              <a:off x="3450267" y="3751625"/>
              <a:ext cx="76486" cy="81368"/>
            </a:xfrm>
            <a:custGeom>
              <a:avLst/>
              <a:gdLst/>
              <a:ahLst/>
              <a:cxnLst/>
              <a:rect l="l" t="t" r="r" b="b"/>
              <a:pathLst>
                <a:path w="20" h="21" extrusionOk="0">
                  <a:moveTo>
                    <a:pt x="0" y="0"/>
                  </a:moveTo>
                  <a:cubicBezTo>
                    <a:pt x="0" y="0"/>
                    <a:pt x="1" y="20"/>
                    <a:pt x="20" y="21"/>
                  </a:cubicBezTo>
                  <a:cubicBezTo>
                    <a:pt x="19" y="5"/>
                    <a:pt x="0" y="0"/>
                    <a:pt x="0"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3" name="Google Shape;2663;p123"/>
            <p:cNvSpPr/>
            <p:nvPr/>
          </p:nvSpPr>
          <p:spPr>
            <a:xfrm>
              <a:off x="3731802" y="3706058"/>
              <a:ext cx="84623" cy="104152"/>
            </a:xfrm>
            <a:custGeom>
              <a:avLst/>
              <a:gdLst/>
              <a:ahLst/>
              <a:cxnLst/>
              <a:rect l="l" t="t" r="r" b="b"/>
              <a:pathLst>
                <a:path w="22" h="27" extrusionOk="0">
                  <a:moveTo>
                    <a:pt x="5" y="0"/>
                  </a:moveTo>
                  <a:cubicBezTo>
                    <a:pt x="5" y="0"/>
                    <a:pt x="0" y="20"/>
                    <a:pt x="17" y="27"/>
                  </a:cubicBezTo>
                  <a:cubicBezTo>
                    <a:pt x="22" y="11"/>
                    <a:pt x="5" y="0"/>
                    <a:pt x="5"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4" name="Google Shape;2664;p123"/>
            <p:cNvSpPr/>
            <p:nvPr/>
          </p:nvSpPr>
          <p:spPr>
            <a:xfrm>
              <a:off x="3899421" y="3559595"/>
              <a:ext cx="89505" cy="109034"/>
            </a:xfrm>
            <a:custGeom>
              <a:avLst/>
              <a:gdLst/>
              <a:ahLst/>
              <a:cxnLst/>
              <a:rect l="l" t="t" r="r" b="b"/>
              <a:pathLst>
                <a:path w="23" h="28" extrusionOk="0">
                  <a:moveTo>
                    <a:pt x="10" y="28"/>
                  </a:moveTo>
                  <a:cubicBezTo>
                    <a:pt x="23" y="19"/>
                    <a:pt x="17" y="0"/>
                    <a:pt x="17" y="0"/>
                  </a:cubicBezTo>
                  <a:cubicBezTo>
                    <a:pt x="17" y="0"/>
                    <a:pt x="0" y="11"/>
                    <a:pt x="10" y="28"/>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5" name="Google Shape;2665;p123"/>
            <p:cNvSpPr/>
            <p:nvPr/>
          </p:nvSpPr>
          <p:spPr>
            <a:xfrm>
              <a:off x="4215131" y="3971320"/>
              <a:ext cx="104152" cy="89505"/>
            </a:xfrm>
            <a:custGeom>
              <a:avLst/>
              <a:gdLst/>
              <a:ahLst/>
              <a:cxnLst/>
              <a:rect l="l" t="t" r="r" b="b"/>
              <a:pathLst>
                <a:path w="27" h="23" extrusionOk="0">
                  <a:moveTo>
                    <a:pt x="0" y="17"/>
                  </a:moveTo>
                  <a:cubicBezTo>
                    <a:pt x="15" y="23"/>
                    <a:pt x="27" y="8"/>
                    <a:pt x="27" y="8"/>
                  </a:cubicBezTo>
                  <a:cubicBezTo>
                    <a:pt x="27" y="8"/>
                    <a:pt x="9" y="0"/>
                    <a:pt x="0" y="1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6" name="Google Shape;2666;p123"/>
            <p:cNvSpPr/>
            <p:nvPr/>
          </p:nvSpPr>
          <p:spPr>
            <a:xfrm>
              <a:off x="4700087" y="4413964"/>
              <a:ext cx="91133" cy="107406"/>
            </a:xfrm>
            <a:custGeom>
              <a:avLst/>
              <a:gdLst/>
              <a:ahLst/>
              <a:cxnLst/>
              <a:rect l="l" t="t" r="r" b="b"/>
              <a:pathLst>
                <a:path w="24" h="28" extrusionOk="0">
                  <a:moveTo>
                    <a:pt x="13" y="28"/>
                  </a:moveTo>
                  <a:cubicBezTo>
                    <a:pt x="24" y="16"/>
                    <a:pt x="12" y="0"/>
                    <a:pt x="12" y="0"/>
                  </a:cubicBezTo>
                  <a:cubicBezTo>
                    <a:pt x="12" y="0"/>
                    <a:pt x="0" y="15"/>
                    <a:pt x="13" y="28"/>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7" name="Google Shape;2667;p123"/>
            <p:cNvSpPr/>
            <p:nvPr/>
          </p:nvSpPr>
          <p:spPr>
            <a:xfrm>
              <a:off x="4573152" y="4425356"/>
              <a:ext cx="84623" cy="99270"/>
            </a:xfrm>
            <a:custGeom>
              <a:avLst/>
              <a:gdLst/>
              <a:ahLst/>
              <a:cxnLst/>
              <a:rect l="l" t="t" r="r" b="b"/>
              <a:pathLst>
                <a:path w="22" h="26" extrusionOk="0">
                  <a:moveTo>
                    <a:pt x="5" y="0"/>
                  </a:moveTo>
                  <a:cubicBezTo>
                    <a:pt x="5" y="0"/>
                    <a:pt x="0" y="20"/>
                    <a:pt x="18" y="26"/>
                  </a:cubicBezTo>
                  <a:cubicBezTo>
                    <a:pt x="22" y="11"/>
                    <a:pt x="5" y="0"/>
                    <a:pt x="5"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8" name="Google Shape;2668;p123"/>
            <p:cNvSpPr/>
            <p:nvPr/>
          </p:nvSpPr>
          <p:spPr>
            <a:xfrm>
              <a:off x="5111812" y="4591347"/>
              <a:ext cx="76486" cy="84623"/>
            </a:xfrm>
            <a:custGeom>
              <a:avLst/>
              <a:gdLst/>
              <a:ahLst/>
              <a:cxnLst/>
              <a:rect l="l" t="t" r="r" b="b"/>
              <a:pathLst>
                <a:path w="20" h="22" extrusionOk="0">
                  <a:moveTo>
                    <a:pt x="1" y="22"/>
                  </a:moveTo>
                  <a:cubicBezTo>
                    <a:pt x="17" y="20"/>
                    <a:pt x="20" y="0"/>
                    <a:pt x="20" y="0"/>
                  </a:cubicBezTo>
                  <a:cubicBezTo>
                    <a:pt x="20" y="0"/>
                    <a:pt x="0" y="3"/>
                    <a:pt x="1" y="22"/>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9" name="Google Shape;2669;p123"/>
            <p:cNvSpPr/>
            <p:nvPr/>
          </p:nvSpPr>
          <p:spPr>
            <a:xfrm>
              <a:off x="5176907" y="4698754"/>
              <a:ext cx="99270" cy="79741"/>
            </a:xfrm>
            <a:custGeom>
              <a:avLst/>
              <a:gdLst/>
              <a:ahLst/>
              <a:cxnLst/>
              <a:rect l="l" t="t" r="r" b="b"/>
              <a:pathLst>
                <a:path w="26" h="21" extrusionOk="0">
                  <a:moveTo>
                    <a:pt x="0" y="17"/>
                  </a:moveTo>
                  <a:cubicBezTo>
                    <a:pt x="15" y="21"/>
                    <a:pt x="26" y="5"/>
                    <a:pt x="26" y="5"/>
                  </a:cubicBezTo>
                  <a:cubicBezTo>
                    <a:pt x="26" y="5"/>
                    <a:pt x="6" y="0"/>
                    <a:pt x="0" y="1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0" name="Google Shape;2670;p123"/>
            <p:cNvSpPr/>
            <p:nvPr/>
          </p:nvSpPr>
          <p:spPr>
            <a:xfrm>
              <a:off x="4353458" y="4591347"/>
              <a:ext cx="96015" cy="71604"/>
            </a:xfrm>
            <a:custGeom>
              <a:avLst/>
              <a:gdLst/>
              <a:ahLst/>
              <a:cxnLst/>
              <a:rect l="l" t="t" r="r" b="b"/>
              <a:pathLst>
                <a:path w="25" h="19" extrusionOk="0">
                  <a:moveTo>
                    <a:pt x="0" y="0"/>
                  </a:moveTo>
                  <a:cubicBezTo>
                    <a:pt x="0" y="0"/>
                    <a:pt x="7" y="19"/>
                    <a:pt x="25" y="16"/>
                  </a:cubicBezTo>
                  <a:cubicBezTo>
                    <a:pt x="21" y="0"/>
                    <a:pt x="0" y="0"/>
                    <a:pt x="0"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1" name="Google Shape;2671;p123"/>
            <p:cNvSpPr/>
            <p:nvPr/>
          </p:nvSpPr>
          <p:spPr>
            <a:xfrm>
              <a:off x="3001113" y="3033955"/>
              <a:ext cx="87878" cy="73232"/>
            </a:xfrm>
            <a:custGeom>
              <a:avLst/>
              <a:gdLst/>
              <a:ahLst/>
              <a:cxnLst/>
              <a:rect l="l" t="t" r="r" b="b"/>
              <a:pathLst>
                <a:path w="23" h="19" extrusionOk="0">
                  <a:moveTo>
                    <a:pt x="0" y="15"/>
                  </a:moveTo>
                  <a:cubicBezTo>
                    <a:pt x="14" y="19"/>
                    <a:pt x="23" y="3"/>
                    <a:pt x="23" y="3"/>
                  </a:cubicBezTo>
                  <a:cubicBezTo>
                    <a:pt x="23" y="3"/>
                    <a:pt x="6" y="0"/>
                    <a:pt x="0" y="15"/>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2" name="Google Shape;2672;p123"/>
            <p:cNvSpPr/>
            <p:nvPr/>
          </p:nvSpPr>
          <p:spPr>
            <a:xfrm>
              <a:off x="2800947" y="2924921"/>
              <a:ext cx="73232" cy="92760"/>
            </a:xfrm>
            <a:custGeom>
              <a:avLst/>
              <a:gdLst/>
              <a:ahLst/>
              <a:cxnLst/>
              <a:rect l="l" t="t" r="r" b="b"/>
              <a:pathLst>
                <a:path w="19" h="24" extrusionOk="0">
                  <a:moveTo>
                    <a:pt x="6" y="24"/>
                  </a:moveTo>
                  <a:cubicBezTo>
                    <a:pt x="19" y="18"/>
                    <a:pt x="15" y="0"/>
                    <a:pt x="15" y="0"/>
                  </a:cubicBezTo>
                  <a:cubicBezTo>
                    <a:pt x="15" y="0"/>
                    <a:pt x="0" y="8"/>
                    <a:pt x="6" y="24"/>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3" name="Google Shape;2673;p123"/>
            <p:cNvSpPr/>
            <p:nvPr/>
          </p:nvSpPr>
          <p:spPr>
            <a:xfrm>
              <a:off x="94631" y="3009544"/>
              <a:ext cx="118798" cy="100897"/>
            </a:xfrm>
            <a:custGeom>
              <a:avLst/>
              <a:gdLst/>
              <a:ahLst/>
              <a:cxnLst/>
              <a:rect l="l" t="t" r="r" b="b"/>
              <a:pathLst>
                <a:path w="31" h="26" extrusionOk="0">
                  <a:moveTo>
                    <a:pt x="0" y="19"/>
                  </a:moveTo>
                  <a:cubicBezTo>
                    <a:pt x="21" y="26"/>
                    <a:pt x="31" y="3"/>
                    <a:pt x="31" y="3"/>
                  </a:cubicBezTo>
                  <a:cubicBezTo>
                    <a:pt x="31" y="3"/>
                    <a:pt x="7" y="0"/>
                    <a:pt x="0" y="19"/>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4" name="Google Shape;2674;p123"/>
            <p:cNvSpPr/>
            <p:nvPr/>
          </p:nvSpPr>
          <p:spPr>
            <a:xfrm>
              <a:off x="3765977" y="3956673"/>
              <a:ext cx="460546" cy="476819"/>
            </a:xfrm>
            <a:custGeom>
              <a:avLst/>
              <a:gdLst/>
              <a:ahLst/>
              <a:cxnLst/>
              <a:rect l="l" t="t" r="r" b="b"/>
              <a:pathLst>
                <a:path w="120" h="124" extrusionOk="0">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5" name="Google Shape;2675;p123"/>
            <p:cNvSpPr/>
            <p:nvPr/>
          </p:nvSpPr>
          <p:spPr>
            <a:xfrm>
              <a:off x="3381918" y="3474972"/>
              <a:ext cx="1021988" cy="831586"/>
            </a:xfrm>
            <a:custGeom>
              <a:avLst/>
              <a:gdLst/>
              <a:ahLst/>
              <a:cxnLst/>
              <a:rect l="l" t="t" r="r" b="b"/>
              <a:pathLst>
                <a:path w="266" h="216" extrusionOk="0">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6" name="Google Shape;2676;p123"/>
            <p:cNvSpPr/>
            <p:nvPr/>
          </p:nvSpPr>
          <p:spPr>
            <a:xfrm>
              <a:off x="4924664" y="4363516"/>
              <a:ext cx="488211" cy="953638"/>
            </a:xfrm>
            <a:custGeom>
              <a:avLst/>
              <a:gdLst/>
              <a:ahLst/>
              <a:cxnLst/>
              <a:rect l="l" t="t" r="r" b="b"/>
              <a:pathLst>
                <a:path w="127" h="248" extrusionOk="0">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7" name="Google Shape;2677;p123"/>
            <p:cNvSpPr/>
            <p:nvPr/>
          </p:nvSpPr>
          <p:spPr>
            <a:xfrm>
              <a:off x="2228113" y="2845180"/>
              <a:ext cx="1083828" cy="668849"/>
            </a:xfrm>
            <a:custGeom>
              <a:avLst/>
              <a:gdLst/>
              <a:ahLst/>
              <a:cxnLst/>
              <a:rect l="l" t="t" r="r" b="b"/>
              <a:pathLst>
                <a:path w="282" h="174" extrusionOk="0">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8" name="Google Shape;2678;p123"/>
            <p:cNvSpPr/>
            <p:nvPr/>
          </p:nvSpPr>
          <p:spPr>
            <a:xfrm>
              <a:off x="2381086" y="3136479"/>
              <a:ext cx="615146" cy="304318"/>
            </a:xfrm>
            <a:custGeom>
              <a:avLst/>
              <a:gdLst/>
              <a:ahLst/>
              <a:cxnLst/>
              <a:rect l="l" t="t" r="r" b="b"/>
              <a:pathLst>
                <a:path w="160" h="79" extrusionOk="0">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9" name="Google Shape;2679;p123"/>
            <p:cNvSpPr/>
            <p:nvPr/>
          </p:nvSpPr>
          <p:spPr>
            <a:xfrm>
              <a:off x="4545487" y="4575074"/>
              <a:ext cx="623283" cy="358021"/>
            </a:xfrm>
            <a:custGeom>
              <a:avLst/>
              <a:gdLst/>
              <a:ahLst/>
              <a:cxnLst/>
              <a:rect l="l" t="t" r="r" b="b"/>
              <a:pathLst>
                <a:path w="162" h="93" extrusionOk="0">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0" name="Google Shape;2680;p123"/>
            <p:cNvSpPr/>
            <p:nvPr/>
          </p:nvSpPr>
          <p:spPr>
            <a:xfrm>
              <a:off x="3424230" y="3663747"/>
              <a:ext cx="621655" cy="354767"/>
            </a:xfrm>
            <a:custGeom>
              <a:avLst/>
              <a:gdLst/>
              <a:ahLst/>
              <a:cxnLst/>
              <a:rect l="l" t="t" r="r" b="b"/>
              <a:pathLst>
                <a:path w="162" h="92" extrusionOk="0">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1" name="Google Shape;2681;p123"/>
            <p:cNvSpPr/>
            <p:nvPr/>
          </p:nvSpPr>
          <p:spPr>
            <a:xfrm>
              <a:off x="1201243" y="2687325"/>
              <a:ext cx="961775" cy="445899"/>
            </a:xfrm>
            <a:custGeom>
              <a:avLst/>
              <a:gdLst/>
              <a:ahLst/>
              <a:cxnLst/>
              <a:rect l="l" t="t" r="r" b="b"/>
              <a:pathLst>
                <a:path w="250" h="116" extrusionOk="0">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2" name="Google Shape;2682;p123"/>
            <p:cNvSpPr/>
            <p:nvPr/>
          </p:nvSpPr>
          <p:spPr>
            <a:xfrm>
              <a:off x="1344451" y="2924921"/>
              <a:ext cx="537032" cy="174129"/>
            </a:xfrm>
            <a:custGeom>
              <a:avLst/>
              <a:gdLst/>
              <a:ahLst/>
              <a:cxnLst/>
              <a:rect l="l" t="t" r="r" b="b"/>
              <a:pathLst>
                <a:path w="140" h="45" extrusionOk="0">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3" name="Google Shape;2683;p123"/>
            <p:cNvSpPr/>
            <p:nvPr/>
          </p:nvSpPr>
          <p:spPr>
            <a:xfrm>
              <a:off x="18145" y="2664542"/>
              <a:ext cx="1091965" cy="541914"/>
            </a:xfrm>
            <a:custGeom>
              <a:avLst/>
              <a:gdLst/>
              <a:ahLst/>
              <a:cxnLst/>
              <a:rect l="l" t="t" r="r" b="b"/>
              <a:pathLst>
                <a:path w="284" h="141" extrusionOk="0">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4" name="Google Shape;2684;p123"/>
            <p:cNvSpPr/>
            <p:nvPr/>
          </p:nvSpPr>
          <p:spPr>
            <a:xfrm>
              <a:off x="340364" y="2952586"/>
              <a:ext cx="603754" cy="219695"/>
            </a:xfrm>
            <a:custGeom>
              <a:avLst/>
              <a:gdLst/>
              <a:ahLst/>
              <a:cxnLst/>
              <a:rect l="l" t="t" r="r" b="b"/>
              <a:pathLst>
                <a:path w="157" h="57" extrusionOk="0">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5" name="Google Shape;2685;p123"/>
            <p:cNvSpPr/>
            <p:nvPr/>
          </p:nvSpPr>
          <p:spPr>
            <a:xfrm rot="-849372">
              <a:off x="4401465" y="4322999"/>
              <a:ext cx="623283" cy="358021"/>
            </a:xfrm>
            <a:custGeom>
              <a:avLst/>
              <a:gdLst/>
              <a:ahLst/>
              <a:cxnLst/>
              <a:rect l="l" t="t" r="r" b="b"/>
              <a:pathLst>
                <a:path w="162" h="93" extrusionOk="0">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86" name="Google Shape;2686;p123"/>
          <p:cNvGrpSpPr/>
          <p:nvPr/>
        </p:nvGrpSpPr>
        <p:grpSpPr>
          <a:xfrm rot="-2610904">
            <a:off x="-22738" y="123670"/>
            <a:ext cx="673614" cy="692184"/>
            <a:chOff x="10880877" y="927997"/>
            <a:chExt cx="1341666" cy="1378651"/>
          </a:xfrm>
        </p:grpSpPr>
        <p:sp>
          <p:nvSpPr>
            <p:cNvPr id="2687" name="Google Shape;2687;p123"/>
            <p:cNvSpPr/>
            <p:nvPr/>
          </p:nvSpPr>
          <p:spPr>
            <a:xfrm rot="-1200453">
              <a:off x="11036616" y="1071278"/>
              <a:ext cx="1030189" cy="1092089"/>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8" name="Google Shape;2688;p123"/>
            <p:cNvSpPr/>
            <p:nvPr/>
          </p:nvSpPr>
          <p:spPr>
            <a:xfrm rot="-1200456">
              <a:off x="11111902" y="1136486"/>
              <a:ext cx="872786" cy="886051"/>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9" name="Google Shape;2689;p123"/>
            <p:cNvSpPr/>
            <p:nvPr/>
          </p:nvSpPr>
          <p:spPr>
            <a:xfrm rot="-1200455">
              <a:off x="11487828" y="1372986"/>
              <a:ext cx="144138" cy="616345"/>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0" name="Google Shape;2690;p123"/>
            <p:cNvSpPr/>
            <p:nvPr/>
          </p:nvSpPr>
          <p:spPr>
            <a:xfrm rot="-1200453">
              <a:off x="11275423" y="1608421"/>
              <a:ext cx="279433" cy="298887"/>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1" name="Google Shape;2691;p123"/>
            <p:cNvSpPr/>
            <p:nvPr/>
          </p:nvSpPr>
          <p:spPr>
            <a:xfrm rot="-1200453">
              <a:off x="11408949" y="1946124"/>
              <a:ext cx="244062" cy="84007"/>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2" name="Google Shape;2692;p123"/>
            <p:cNvSpPr/>
            <p:nvPr/>
          </p:nvSpPr>
          <p:spPr>
            <a:xfrm rot="-1200452">
              <a:off x="11624124" y="1563797"/>
              <a:ext cx="342217" cy="229913"/>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3" name="Google Shape;2693;p123"/>
            <p:cNvSpPr/>
            <p:nvPr/>
          </p:nvSpPr>
          <p:spPr>
            <a:xfrm rot="-1200455">
              <a:off x="11677994" y="1824726"/>
              <a:ext cx="329837" cy="104345"/>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4" name="Google Shape;2694;p123"/>
            <p:cNvSpPr/>
            <p:nvPr/>
          </p:nvSpPr>
          <p:spPr>
            <a:xfrm rot="-1200453">
              <a:off x="11582576" y="2030249"/>
              <a:ext cx="165361" cy="211344"/>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695" name="Google Shape;2695;p123"/>
          <p:cNvSpPr/>
          <p:nvPr/>
        </p:nvSpPr>
        <p:spPr>
          <a:xfrm>
            <a:off x="3284322" y="4664178"/>
            <a:ext cx="8908447" cy="2195648"/>
          </a:xfrm>
          <a:custGeom>
            <a:avLst/>
            <a:gdLst/>
            <a:ahLst/>
            <a:cxnLst/>
            <a:rect l="l" t="t" r="r" b="b"/>
            <a:pathLst>
              <a:path w="8267700" h="2293105" extrusionOk="0">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696" name="Google Shape;2696;p123"/>
          <p:cNvGrpSpPr/>
          <p:nvPr/>
        </p:nvGrpSpPr>
        <p:grpSpPr>
          <a:xfrm>
            <a:off x="11344376" y="-90185"/>
            <a:ext cx="858702" cy="838097"/>
            <a:chOff x="11141919" y="30802"/>
            <a:chExt cx="858702" cy="838097"/>
          </a:xfrm>
        </p:grpSpPr>
        <p:sp>
          <p:nvSpPr>
            <p:cNvPr id="2697" name="Google Shape;2697;p123"/>
            <p:cNvSpPr/>
            <p:nvPr/>
          </p:nvSpPr>
          <p:spPr>
            <a:xfrm rot="-1200453">
              <a:off x="11674805" y="635788"/>
              <a:ext cx="133527" cy="204269"/>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8" name="Google Shape;2698;p123"/>
            <p:cNvSpPr/>
            <p:nvPr/>
          </p:nvSpPr>
          <p:spPr>
            <a:xfrm rot="-1200456">
              <a:off x="11231706" y="127529"/>
              <a:ext cx="679129" cy="644642"/>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9" name="Google Shape;2699;p123"/>
            <p:cNvSpPr/>
            <p:nvPr/>
          </p:nvSpPr>
          <p:spPr>
            <a:xfrm rot="-1200454">
              <a:off x="11276592" y="184419"/>
              <a:ext cx="573899" cy="599543"/>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0" name="Google Shape;2700;p123"/>
            <p:cNvSpPr/>
            <p:nvPr/>
          </p:nvSpPr>
          <p:spPr>
            <a:xfrm rot="-1200454">
              <a:off x="11486218" y="306755"/>
              <a:ext cx="188352" cy="380241"/>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1" name="Google Shape;2701;p123"/>
            <p:cNvSpPr/>
            <p:nvPr/>
          </p:nvSpPr>
          <p:spPr>
            <a:xfrm rot="-1200453">
              <a:off x="11632851" y="298738"/>
              <a:ext cx="112304" cy="248483"/>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2" name="Google Shape;2702;p123"/>
            <p:cNvSpPr/>
            <p:nvPr/>
          </p:nvSpPr>
          <p:spPr>
            <a:xfrm rot="-1200455">
              <a:off x="11710444" y="508051"/>
              <a:ext cx="144138" cy="90197"/>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3" name="Google Shape;2703;p123"/>
            <p:cNvSpPr/>
            <p:nvPr/>
          </p:nvSpPr>
          <p:spPr>
            <a:xfrm rot="-1200452">
              <a:off x="11538078" y="665049"/>
              <a:ext cx="157402" cy="52173"/>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4" name="Google Shape;2704;p123"/>
            <p:cNvSpPr/>
            <p:nvPr/>
          </p:nvSpPr>
          <p:spPr>
            <a:xfrm rot="-1200453">
              <a:off x="11385593" y="578185"/>
              <a:ext cx="265285" cy="98155"/>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705" name="Google Shape;2705;p123"/>
          <p:cNvSpPr/>
          <p:nvPr/>
        </p:nvSpPr>
        <p:spPr>
          <a:xfrm>
            <a:off x="-23365" y="3007512"/>
            <a:ext cx="12188952" cy="3850488"/>
          </a:xfrm>
          <a:custGeom>
            <a:avLst/>
            <a:gdLst/>
            <a:ahLst/>
            <a:cxnLst/>
            <a:rect l="l" t="t" r="r" b="b"/>
            <a:pathLst>
              <a:path w="12188952" h="3850488" extrusionOk="0">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6" name="Google Shape;2706;p123"/>
          <p:cNvSpPr/>
          <p:nvPr/>
        </p:nvSpPr>
        <p:spPr>
          <a:xfrm>
            <a:off x="-23365" y="3324746"/>
            <a:ext cx="12195878" cy="3383191"/>
          </a:xfrm>
          <a:custGeom>
            <a:avLst/>
            <a:gdLst/>
            <a:ahLst/>
            <a:cxnLst/>
            <a:rect l="l" t="t" r="r" b="b"/>
            <a:pathLst>
              <a:path w="12226444" h="3383191" extrusionOk="0">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707" name="Google Shape;2707;p123"/>
          <p:cNvGrpSpPr/>
          <p:nvPr/>
        </p:nvGrpSpPr>
        <p:grpSpPr>
          <a:xfrm>
            <a:off x="-1519" y="854145"/>
            <a:ext cx="1881435" cy="2342407"/>
            <a:chOff x="3000" y="1116"/>
            <a:chExt cx="1680" cy="2092"/>
          </a:xfrm>
        </p:grpSpPr>
        <p:sp>
          <p:nvSpPr>
            <p:cNvPr id="2708" name="Google Shape;2708;p123"/>
            <p:cNvSpPr/>
            <p:nvPr/>
          </p:nvSpPr>
          <p:spPr>
            <a:xfrm>
              <a:off x="3019" y="2576"/>
              <a:ext cx="85" cy="93"/>
            </a:xfrm>
            <a:custGeom>
              <a:avLst/>
              <a:gdLst/>
              <a:ahLst/>
              <a:cxnLst/>
              <a:rect l="l" t="t" r="r" b="b"/>
              <a:pathLst>
                <a:path w="36" h="39" extrusionOk="0">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9" name="Google Shape;2709;p123"/>
            <p:cNvSpPr/>
            <p:nvPr/>
          </p:nvSpPr>
          <p:spPr>
            <a:xfrm>
              <a:off x="3057" y="2617"/>
              <a:ext cx="116" cy="73"/>
            </a:xfrm>
            <a:custGeom>
              <a:avLst/>
              <a:gdLst/>
              <a:ahLst/>
              <a:cxnLst/>
              <a:rect l="l" t="t" r="r" b="b"/>
              <a:pathLst>
                <a:path w="49" h="31" extrusionOk="0">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0" name="Google Shape;2710;p123"/>
            <p:cNvSpPr/>
            <p:nvPr/>
          </p:nvSpPr>
          <p:spPr>
            <a:xfrm>
              <a:off x="3133" y="2676"/>
              <a:ext cx="71" cy="23"/>
            </a:xfrm>
            <a:custGeom>
              <a:avLst/>
              <a:gdLst/>
              <a:ahLst/>
              <a:cxnLst/>
              <a:rect l="l" t="t" r="r" b="b"/>
              <a:pathLst>
                <a:path w="30" h="10" extrusionOk="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1" name="Google Shape;2711;p123"/>
            <p:cNvSpPr/>
            <p:nvPr/>
          </p:nvSpPr>
          <p:spPr>
            <a:xfrm>
              <a:off x="3003" y="2742"/>
              <a:ext cx="234" cy="198"/>
            </a:xfrm>
            <a:custGeom>
              <a:avLst/>
              <a:gdLst/>
              <a:ahLst/>
              <a:cxnLst/>
              <a:rect l="l" t="t" r="r" b="b"/>
              <a:pathLst>
                <a:path w="99" h="84" extrusionOk="0">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2" name="Google Shape;2712;p123"/>
            <p:cNvSpPr/>
            <p:nvPr/>
          </p:nvSpPr>
          <p:spPr>
            <a:xfrm>
              <a:off x="4590" y="2068"/>
              <a:ext cx="90" cy="22"/>
            </a:xfrm>
            <a:custGeom>
              <a:avLst/>
              <a:gdLst/>
              <a:ahLst/>
              <a:cxnLst/>
              <a:rect l="l" t="t" r="r" b="b"/>
              <a:pathLst>
                <a:path w="38" h="9" extrusionOk="0">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3" name="Google Shape;2713;p123"/>
            <p:cNvSpPr/>
            <p:nvPr/>
          </p:nvSpPr>
          <p:spPr>
            <a:xfrm>
              <a:off x="3000" y="1631"/>
              <a:ext cx="1599" cy="1531"/>
            </a:xfrm>
            <a:custGeom>
              <a:avLst/>
              <a:gdLst/>
              <a:ahLst/>
              <a:cxnLst/>
              <a:rect l="l" t="t" r="r" b="b"/>
              <a:pathLst>
                <a:path w="677" h="648" extrusionOk="0">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4" name="Google Shape;2714;p123"/>
            <p:cNvSpPr/>
            <p:nvPr/>
          </p:nvSpPr>
          <p:spPr>
            <a:xfrm>
              <a:off x="3433" y="1740"/>
              <a:ext cx="560" cy="17"/>
            </a:xfrm>
            <a:custGeom>
              <a:avLst/>
              <a:gdLst/>
              <a:ahLst/>
              <a:cxnLst/>
              <a:rect l="l" t="t" r="r" b="b"/>
              <a:pathLst>
                <a:path w="237" h="7" extrusionOk="0">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5" name="Google Shape;2715;p123"/>
            <p:cNvSpPr/>
            <p:nvPr/>
          </p:nvSpPr>
          <p:spPr>
            <a:xfrm>
              <a:off x="3000" y="1757"/>
              <a:ext cx="1640" cy="1451"/>
            </a:xfrm>
            <a:custGeom>
              <a:avLst/>
              <a:gdLst/>
              <a:ahLst/>
              <a:cxnLst/>
              <a:rect l="l" t="t" r="r" b="b"/>
              <a:pathLst>
                <a:path w="694" h="614" extrusionOk="0">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6" name="Google Shape;2716;p123"/>
            <p:cNvSpPr/>
            <p:nvPr/>
          </p:nvSpPr>
          <p:spPr>
            <a:xfrm>
              <a:off x="3669" y="1251"/>
              <a:ext cx="59" cy="57"/>
            </a:xfrm>
            <a:custGeom>
              <a:avLst/>
              <a:gdLst/>
              <a:ahLst/>
              <a:cxnLst/>
              <a:rect l="l" t="t" r="r" b="b"/>
              <a:pathLst>
                <a:path w="25" h="24" extrusionOk="0">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7" name="Google Shape;2717;p123"/>
            <p:cNvSpPr/>
            <p:nvPr/>
          </p:nvSpPr>
          <p:spPr>
            <a:xfrm>
              <a:off x="3605" y="1256"/>
              <a:ext cx="274" cy="302"/>
            </a:xfrm>
            <a:custGeom>
              <a:avLst/>
              <a:gdLst/>
              <a:ahLst/>
              <a:cxnLst/>
              <a:rect l="l" t="t" r="r" b="b"/>
              <a:pathLst>
                <a:path w="116" h="128" extrusionOk="0">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8" name="Google Shape;2718;p123"/>
            <p:cNvSpPr/>
            <p:nvPr/>
          </p:nvSpPr>
          <p:spPr>
            <a:xfrm>
              <a:off x="3631" y="1454"/>
              <a:ext cx="248" cy="109"/>
            </a:xfrm>
            <a:custGeom>
              <a:avLst/>
              <a:gdLst/>
              <a:ahLst/>
              <a:cxnLst/>
              <a:rect l="l" t="t" r="r" b="b"/>
              <a:pathLst>
                <a:path w="105" h="46" extrusionOk="0">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9" name="Google Shape;2719;p123"/>
            <p:cNvSpPr/>
            <p:nvPr/>
          </p:nvSpPr>
          <p:spPr>
            <a:xfrm>
              <a:off x="3733" y="1483"/>
              <a:ext cx="68" cy="37"/>
            </a:xfrm>
            <a:custGeom>
              <a:avLst/>
              <a:gdLst/>
              <a:ahLst/>
              <a:cxnLst/>
              <a:rect l="l" t="t" r="r" b="b"/>
              <a:pathLst>
                <a:path w="29" h="16" extrusionOk="0">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0" name="Google Shape;2720;p123"/>
            <p:cNvSpPr/>
            <p:nvPr/>
          </p:nvSpPr>
          <p:spPr>
            <a:xfrm>
              <a:off x="3414" y="1116"/>
              <a:ext cx="605" cy="584"/>
            </a:xfrm>
            <a:custGeom>
              <a:avLst/>
              <a:gdLst/>
              <a:ahLst/>
              <a:cxnLst/>
              <a:rect l="l" t="t" r="r" b="b"/>
              <a:pathLst>
                <a:path w="605" h="584" extrusionOk="0">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rgbClr val="5757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1" name="Google Shape;2721;p123"/>
            <p:cNvSpPr/>
            <p:nvPr/>
          </p:nvSpPr>
          <p:spPr>
            <a:xfrm>
              <a:off x="3461" y="2565"/>
              <a:ext cx="503" cy="578"/>
            </a:xfrm>
            <a:custGeom>
              <a:avLst/>
              <a:gdLst/>
              <a:ahLst/>
              <a:cxnLst/>
              <a:rect l="l" t="t" r="r" b="b"/>
              <a:pathLst>
                <a:path w="213" h="245" extrusionOk="0">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rgbClr val="5214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2" name="Google Shape;2722;p123"/>
            <p:cNvSpPr/>
            <p:nvPr/>
          </p:nvSpPr>
          <p:spPr>
            <a:xfrm>
              <a:off x="3695" y="2567"/>
              <a:ext cx="33" cy="576"/>
            </a:xfrm>
            <a:custGeom>
              <a:avLst/>
              <a:gdLst/>
              <a:ahLst/>
              <a:cxnLst/>
              <a:rect l="l" t="t" r="r" b="b"/>
              <a:pathLst>
                <a:path w="14" h="244" extrusionOk="0">
                  <a:moveTo>
                    <a:pt x="0" y="0"/>
                  </a:moveTo>
                  <a:cubicBezTo>
                    <a:pt x="6" y="244"/>
                    <a:pt x="6" y="244"/>
                    <a:pt x="6" y="244"/>
                  </a:cubicBezTo>
                  <a:cubicBezTo>
                    <a:pt x="8" y="244"/>
                    <a:pt x="11" y="244"/>
                    <a:pt x="14" y="244"/>
                  </a:cubicBezTo>
                  <a:cubicBezTo>
                    <a:pt x="11" y="1"/>
                    <a:pt x="11" y="1"/>
                    <a:pt x="11" y="1"/>
                  </a:cubicBezTo>
                  <a:lnTo>
                    <a:pt x="0" y="0"/>
                  </a:lnTo>
                  <a:close/>
                </a:path>
              </a:pathLst>
            </a:custGeom>
            <a:solidFill>
              <a:srgbClr val="370E0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3" name="Google Shape;2723;p123"/>
            <p:cNvSpPr/>
            <p:nvPr/>
          </p:nvSpPr>
          <p:spPr>
            <a:xfrm>
              <a:off x="3095" y="2076"/>
              <a:ext cx="357" cy="356"/>
            </a:xfrm>
            <a:custGeom>
              <a:avLst/>
              <a:gdLst/>
              <a:ahLst/>
              <a:cxnLst/>
              <a:rect l="l" t="t" r="r" b="b"/>
              <a:pathLst>
                <a:path w="357" h="356" extrusionOk="0">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4" name="Google Shape;2724;p123"/>
            <p:cNvSpPr/>
            <p:nvPr/>
          </p:nvSpPr>
          <p:spPr>
            <a:xfrm>
              <a:off x="3969" y="2076"/>
              <a:ext cx="355" cy="356"/>
            </a:xfrm>
            <a:custGeom>
              <a:avLst/>
              <a:gdLst/>
              <a:ahLst/>
              <a:cxnLst/>
              <a:rect l="l" t="t" r="r" b="b"/>
              <a:pathLst>
                <a:path w="355" h="356" extrusionOk="0">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5" name="Google Shape;2725;p123"/>
            <p:cNvSpPr/>
            <p:nvPr/>
          </p:nvSpPr>
          <p:spPr>
            <a:xfrm>
              <a:off x="3000" y="1608"/>
              <a:ext cx="1635" cy="479"/>
            </a:xfrm>
            <a:custGeom>
              <a:avLst/>
              <a:gdLst/>
              <a:ahLst/>
              <a:cxnLst/>
              <a:rect l="l" t="t" r="r" b="b"/>
              <a:pathLst>
                <a:path w="692" h="203" extrusionOk="0">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rgbClr val="5757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6" name="Google Shape;2726;p123"/>
            <p:cNvSpPr/>
            <p:nvPr/>
          </p:nvSpPr>
          <p:spPr>
            <a:xfrm>
              <a:off x="3473" y="3143"/>
              <a:ext cx="491" cy="12"/>
            </a:xfrm>
            <a:custGeom>
              <a:avLst/>
              <a:gdLst/>
              <a:ahLst/>
              <a:cxnLst/>
              <a:rect l="l" t="t" r="r" b="b"/>
              <a:pathLst>
                <a:path w="208" h="5" extrusionOk="0">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27" name="Google Shape;2727;p123"/>
          <p:cNvGrpSpPr/>
          <p:nvPr/>
        </p:nvGrpSpPr>
        <p:grpSpPr>
          <a:xfrm>
            <a:off x="1714988" y="4544219"/>
            <a:ext cx="1872548" cy="2324351"/>
            <a:chOff x="3359" y="1523"/>
            <a:chExt cx="943" cy="1170"/>
          </a:xfrm>
        </p:grpSpPr>
        <p:sp>
          <p:nvSpPr>
            <p:cNvPr id="2728" name="Google Shape;2728;p123"/>
            <p:cNvSpPr/>
            <p:nvPr/>
          </p:nvSpPr>
          <p:spPr>
            <a:xfrm>
              <a:off x="3359" y="1523"/>
              <a:ext cx="943" cy="922"/>
            </a:xfrm>
            <a:custGeom>
              <a:avLst/>
              <a:gdLst/>
              <a:ahLst/>
              <a:cxnLst/>
              <a:rect l="l" t="t" r="r" b="b"/>
              <a:pathLst>
                <a:path w="399" h="390" extrusionOk="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9" name="Google Shape;2729;p123"/>
            <p:cNvSpPr/>
            <p:nvPr/>
          </p:nvSpPr>
          <p:spPr>
            <a:xfrm>
              <a:off x="3565" y="1904"/>
              <a:ext cx="562" cy="789"/>
            </a:xfrm>
            <a:custGeom>
              <a:avLst/>
              <a:gdLst/>
              <a:ahLst/>
              <a:cxnLst/>
              <a:rect l="l" t="t" r="r" b="b"/>
              <a:pathLst>
                <a:path w="238" h="334" extrusionOk="0">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0" name="Google Shape;2730;p123"/>
            <p:cNvSpPr/>
            <p:nvPr/>
          </p:nvSpPr>
          <p:spPr>
            <a:xfrm>
              <a:off x="3553" y="1620"/>
              <a:ext cx="596" cy="192"/>
            </a:xfrm>
            <a:custGeom>
              <a:avLst/>
              <a:gdLst/>
              <a:ahLst/>
              <a:cxnLst/>
              <a:rect l="l" t="t" r="r" b="b"/>
              <a:pathLst>
                <a:path w="252" h="81" extrusionOk="0">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1" name="Google Shape;2731;p123"/>
            <p:cNvSpPr/>
            <p:nvPr/>
          </p:nvSpPr>
          <p:spPr>
            <a:xfrm>
              <a:off x="3407" y="1788"/>
              <a:ext cx="305" cy="661"/>
            </a:xfrm>
            <a:custGeom>
              <a:avLst/>
              <a:gdLst/>
              <a:ahLst/>
              <a:cxnLst/>
              <a:rect l="l" t="t" r="r" b="b"/>
              <a:pathLst>
                <a:path w="129" h="280" extrusionOk="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2" name="Google Shape;2732;p123"/>
            <p:cNvSpPr/>
            <p:nvPr/>
          </p:nvSpPr>
          <p:spPr>
            <a:xfrm>
              <a:off x="3884" y="1779"/>
              <a:ext cx="392" cy="666"/>
            </a:xfrm>
            <a:custGeom>
              <a:avLst/>
              <a:gdLst/>
              <a:ahLst/>
              <a:cxnLst/>
              <a:rect l="l" t="t" r="r" b="b"/>
              <a:pathLst>
                <a:path w="166" h="282" extrusionOk="0">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33" name="Google Shape;2733;p123"/>
          <p:cNvGrpSpPr/>
          <p:nvPr/>
        </p:nvGrpSpPr>
        <p:grpSpPr>
          <a:xfrm>
            <a:off x="1168399" y="5011046"/>
            <a:ext cx="1496438" cy="1857494"/>
            <a:chOff x="3367" y="1523"/>
            <a:chExt cx="943" cy="1170"/>
          </a:xfrm>
        </p:grpSpPr>
        <p:sp>
          <p:nvSpPr>
            <p:cNvPr id="2734" name="Google Shape;2734;p123"/>
            <p:cNvSpPr/>
            <p:nvPr/>
          </p:nvSpPr>
          <p:spPr>
            <a:xfrm>
              <a:off x="3757" y="2208"/>
              <a:ext cx="236" cy="88"/>
            </a:xfrm>
            <a:custGeom>
              <a:avLst/>
              <a:gdLst/>
              <a:ahLst/>
              <a:cxnLst/>
              <a:rect l="l" t="t" r="r" b="b"/>
              <a:pathLst>
                <a:path w="100" h="37" extrusionOk="0">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5" name="Google Shape;2735;p123"/>
            <p:cNvSpPr/>
            <p:nvPr/>
          </p:nvSpPr>
          <p:spPr>
            <a:xfrm>
              <a:off x="3367" y="1523"/>
              <a:ext cx="943" cy="922"/>
            </a:xfrm>
            <a:custGeom>
              <a:avLst/>
              <a:gdLst/>
              <a:ahLst/>
              <a:cxnLst/>
              <a:rect l="l" t="t" r="r" b="b"/>
              <a:pathLst>
                <a:path w="399" h="390" extrusionOk="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6" name="Google Shape;2736;p123"/>
            <p:cNvSpPr/>
            <p:nvPr/>
          </p:nvSpPr>
          <p:spPr>
            <a:xfrm>
              <a:off x="3571" y="1904"/>
              <a:ext cx="564" cy="789"/>
            </a:xfrm>
            <a:custGeom>
              <a:avLst/>
              <a:gdLst/>
              <a:ahLst/>
              <a:cxnLst/>
              <a:rect l="l" t="t" r="r" b="b"/>
              <a:pathLst>
                <a:path w="239" h="334" extrusionOk="0">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7" name="Google Shape;2737;p123"/>
            <p:cNvSpPr/>
            <p:nvPr/>
          </p:nvSpPr>
          <p:spPr>
            <a:xfrm>
              <a:off x="3528" y="1620"/>
              <a:ext cx="593" cy="192"/>
            </a:xfrm>
            <a:custGeom>
              <a:avLst/>
              <a:gdLst/>
              <a:ahLst/>
              <a:cxnLst/>
              <a:rect l="l" t="t" r="r" b="b"/>
              <a:pathLst>
                <a:path w="251" h="81" extrusionOk="0">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8" name="Google Shape;2738;p123"/>
            <p:cNvSpPr/>
            <p:nvPr/>
          </p:nvSpPr>
          <p:spPr>
            <a:xfrm>
              <a:off x="3965" y="1788"/>
              <a:ext cx="307" cy="661"/>
            </a:xfrm>
            <a:custGeom>
              <a:avLst/>
              <a:gdLst/>
              <a:ahLst/>
              <a:cxnLst/>
              <a:rect l="l" t="t" r="r" b="b"/>
              <a:pathLst>
                <a:path w="130" h="280" extrusionOk="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9" name="Google Shape;2739;p123"/>
            <p:cNvSpPr/>
            <p:nvPr/>
          </p:nvSpPr>
          <p:spPr>
            <a:xfrm>
              <a:off x="3403" y="1779"/>
              <a:ext cx="389" cy="666"/>
            </a:xfrm>
            <a:custGeom>
              <a:avLst/>
              <a:gdLst/>
              <a:ahLst/>
              <a:cxnLst/>
              <a:rect l="l" t="t" r="r" b="b"/>
              <a:pathLst>
                <a:path w="165" h="282" extrusionOk="0">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40" name="Google Shape;2740;p123"/>
          <p:cNvGrpSpPr/>
          <p:nvPr/>
        </p:nvGrpSpPr>
        <p:grpSpPr>
          <a:xfrm>
            <a:off x="-21971" y="4350236"/>
            <a:ext cx="1696783" cy="2518186"/>
            <a:chOff x="-3496" y="4350236"/>
            <a:chExt cx="1696783" cy="2518186"/>
          </a:xfrm>
        </p:grpSpPr>
        <p:sp>
          <p:nvSpPr>
            <p:cNvPr id="2741" name="Google Shape;2741;p123"/>
            <p:cNvSpPr/>
            <p:nvPr/>
          </p:nvSpPr>
          <p:spPr>
            <a:xfrm>
              <a:off x="-1588" y="4440962"/>
              <a:ext cx="1615212" cy="1820141"/>
            </a:xfrm>
            <a:custGeom>
              <a:avLst/>
              <a:gdLst/>
              <a:ahLst/>
              <a:cxnLst/>
              <a:rect l="l" t="t" r="r" b="b"/>
              <a:pathLst>
                <a:path w="1615212" h="1820141" extrusionOk="0">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2" name="Google Shape;2742;p123"/>
            <p:cNvSpPr/>
            <p:nvPr/>
          </p:nvSpPr>
          <p:spPr>
            <a:xfrm>
              <a:off x="24666" y="5016746"/>
              <a:ext cx="1318938" cy="1851676"/>
            </a:xfrm>
            <a:custGeom>
              <a:avLst/>
              <a:gdLst/>
              <a:ahLst/>
              <a:cxnLst/>
              <a:rect l="l" t="t" r="r" b="b"/>
              <a:pathLst>
                <a:path w="238" h="334" extrusionOk="0">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3" name="Google Shape;2743;p123"/>
            <p:cNvSpPr/>
            <p:nvPr/>
          </p:nvSpPr>
          <p:spPr>
            <a:xfrm>
              <a:off x="-3496" y="4350236"/>
              <a:ext cx="1398732" cy="450598"/>
            </a:xfrm>
            <a:custGeom>
              <a:avLst/>
              <a:gdLst/>
              <a:ahLst/>
              <a:cxnLst/>
              <a:rect l="l" t="t" r="r" b="b"/>
              <a:pathLst>
                <a:path w="252" h="81" extrusionOk="0">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4" name="Google Shape;2744;p123"/>
            <p:cNvSpPr/>
            <p:nvPr/>
          </p:nvSpPr>
          <p:spPr>
            <a:xfrm>
              <a:off x="773316" y="4723387"/>
              <a:ext cx="919971" cy="1563012"/>
            </a:xfrm>
            <a:custGeom>
              <a:avLst/>
              <a:gdLst/>
              <a:ahLst/>
              <a:cxnLst/>
              <a:rect l="l" t="t" r="r" b="b"/>
              <a:pathLst>
                <a:path w="166" h="282" extrusionOk="0">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45" name="Google Shape;2745;p123"/>
          <p:cNvGrpSpPr/>
          <p:nvPr/>
        </p:nvGrpSpPr>
        <p:grpSpPr>
          <a:xfrm>
            <a:off x="2911336" y="4572470"/>
            <a:ext cx="1849787" cy="2296098"/>
            <a:chOff x="3367" y="1523"/>
            <a:chExt cx="943" cy="1170"/>
          </a:xfrm>
        </p:grpSpPr>
        <p:sp>
          <p:nvSpPr>
            <p:cNvPr id="2746" name="Google Shape;2746;p123"/>
            <p:cNvSpPr/>
            <p:nvPr/>
          </p:nvSpPr>
          <p:spPr>
            <a:xfrm>
              <a:off x="3757" y="2208"/>
              <a:ext cx="236" cy="88"/>
            </a:xfrm>
            <a:custGeom>
              <a:avLst/>
              <a:gdLst/>
              <a:ahLst/>
              <a:cxnLst/>
              <a:rect l="l" t="t" r="r" b="b"/>
              <a:pathLst>
                <a:path w="100" h="37" extrusionOk="0">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7" name="Google Shape;2747;p123"/>
            <p:cNvSpPr/>
            <p:nvPr/>
          </p:nvSpPr>
          <p:spPr>
            <a:xfrm>
              <a:off x="3367" y="1523"/>
              <a:ext cx="943" cy="922"/>
            </a:xfrm>
            <a:custGeom>
              <a:avLst/>
              <a:gdLst/>
              <a:ahLst/>
              <a:cxnLst/>
              <a:rect l="l" t="t" r="r" b="b"/>
              <a:pathLst>
                <a:path w="399" h="390" extrusionOk="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8" name="Google Shape;2748;p123"/>
            <p:cNvSpPr/>
            <p:nvPr/>
          </p:nvSpPr>
          <p:spPr>
            <a:xfrm>
              <a:off x="3571" y="1904"/>
              <a:ext cx="564" cy="789"/>
            </a:xfrm>
            <a:custGeom>
              <a:avLst/>
              <a:gdLst/>
              <a:ahLst/>
              <a:cxnLst/>
              <a:rect l="l" t="t" r="r" b="b"/>
              <a:pathLst>
                <a:path w="239" h="334" extrusionOk="0">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9" name="Google Shape;2749;p123"/>
            <p:cNvSpPr/>
            <p:nvPr/>
          </p:nvSpPr>
          <p:spPr>
            <a:xfrm>
              <a:off x="3528" y="1620"/>
              <a:ext cx="593" cy="192"/>
            </a:xfrm>
            <a:custGeom>
              <a:avLst/>
              <a:gdLst/>
              <a:ahLst/>
              <a:cxnLst/>
              <a:rect l="l" t="t" r="r" b="b"/>
              <a:pathLst>
                <a:path w="251" h="81" extrusionOk="0">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0" name="Google Shape;2750;p123"/>
            <p:cNvSpPr/>
            <p:nvPr/>
          </p:nvSpPr>
          <p:spPr>
            <a:xfrm>
              <a:off x="3965" y="1788"/>
              <a:ext cx="307" cy="661"/>
            </a:xfrm>
            <a:custGeom>
              <a:avLst/>
              <a:gdLst/>
              <a:ahLst/>
              <a:cxnLst/>
              <a:rect l="l" t="t" r="r" b="b"/>
              <a:pathLst>
                <a:path w="130" h="280" extrusionOk="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1" name="Google Shape;2751;p123"/>
            <p:cNvSpPr/>
            <p:nvPr/>
          </p:nvSpPr>
          <p:spPr>
            <a:xfrm>
              <a:off x="3403" y="1779"/>
              <a:ext cx="389" cy="666"/>
            </a:xfrm>
            <a:custGeom>
              <a:avLst/>
              <a:gdLst/>
              <a:ahLst/>
              <a:cxnLst/>
              <a:rect l="l" t="t" r="r" b="b"/>
              <a:pathLst>
                <a:path w="165" h="282" extrusionOk="0">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52" name="Google Shape;2752;p123"/>
          <p:cNvGrpSpPr/>
          <p:nvPr/>
        </p:nvGrpSpPr>
        <p:grpSpPr>
          <a:xfrm rot="1576223">
            <a:off x="10987462" y="2756266"/>
            <a:ext cx="1341643" cy="1378627"/>
            <a:chOff x="10880877" y="927997"/>
            <a:chExt cx="1341666" cy="1378651"/>
          </a:xfrm>
        </p:grpSpPr>
        <p:sp>
          <p:nvSpPr>
            <p:cNvPr id="2753" name="Google Shape;2753;p123"/>
            <p:cNvSpPr/>
            <p:nvPr/>
          </p:nvSpPr>
          <p:spPr>
            <a:xfrm rot="-1200453">
              <a:off x="11036616" y="1071278"/>
              <a:ext cx="1030189" cy="1092089"/>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4" name="Google Shape;2754;p123"/>
            <p:cNvSpPr/>
            <p:nvPr/>
          </p:nvSpPr>
          <p:spPr>
            <a:xfrm rot="-1200456">
              <a:off x="11111902" y="1136486"/>
              <a:ext cx="872786" cy="886051"/>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5" name="Google Shape;2755;p123"/>
            <p:cNvSpPr/>
            <p:nvPr/>
          </p:nvSpPr>
          <p:spPr>
            <a:xfrm rot="-1200455">
              <a:off x="11487828" y="1372986"/>
              <a:ext cx="144138" cy="616345"/>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6" name="Google Shape;2756;p123"/>
            <p:cNvSpPr/>
            <p:nvPr/>
          </p:nvSpPr>
          <p:spPr>
            <a:xfrm rot="-1200453">
              <a:off x="11275423" y="1608421"/>
              <a:ext cx="279433" cy="298887"/>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7" name="Google Shape;2757;p123"/>
            <p:cNvSpPr/>
            <p:nvPr/>
          </p:nvSpPr>
          <p:spPr>
            <a:xfrm rot="-1200453">
              <a:off x="11408949" y="1946124"/>
              <a:ext cx="244062" cy="84007"/>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8" name="Google Shape;2758;p123"/>
            <p:cNvSpPr/>
            <p:nvPr/>
          </p:nvSpPr>
          <p:spPr>
            <a:xfrm rot="-1200452">
              <a:off x="11624124" y="1563797"/>
              <a:ext cx="342217" cy="229913"/>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9" name="Google Shape;2759;p123"/>
            <p:cNvSpPr/>
            <p:nvPr/>
          </p:nvSpPr>
          <p:spPr>
            <a:xfrm rot="-1200455">
              <a:off x="11677994" y="1824726"/>
              <a:ext cx="329837" cy="104345"/>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0" name="Google Shape;2760;p123"/>
            <p:cNvSpPr/>
            <p:nvPr/>
          </p:nvSpPr>
          <p:spPr>
            <a:xfrm rot="-1200453">
              <a:off x="11582576" y="2030249"/>
              <a:ext cx="165361" cy="211344"/>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761" name="Google Shape;2761;p123"/>
          <p:cNvSpPr/>
          <p:nvPr/>
        </p:nvSpPr>
        <p:spPr>
          <a:xfrm>
            <a:off x="4042661" y="5351893"/>
            <a:ext cx="349250" cy="223837"/>
          </a:xfrm>
          <a:custGeom>
            <a:avLst/>
            <a:gdLst/>
            <a:ahLst/>
            <a:cxnLst/>
            <a:rect l="l" t="t" r="r" b="b"/>
            <a:pathLst>
              <a:path w="93" h="60" extrusionOk="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2" name="Google Shape;2762;p123"/>
          <p:cNvSpPr/>
          <p:nvPr/>
        </p:nvSpPr>
        <p:spPr>
          <a:xfrm>
            <a:off x="-28233" y="3533670"/>
            <a:ext cx="12139450" cy="3029936"/>
          </a:xfrm>
          <a:custGeom>
            <a:avLst/>
            <a:gdLst/>
            <a:ahLst/>
            <a:cxnLst/>
            <a:rect l="l" t="t" r="r" b="b"/>
            <a:pathLst>
              <a:path w="12139450" h="3029936" extrusionOk="0">
                <a:moveTo>
                  <a:pt x="0" y="0"/>
                </a:moveTo>
                <a:cubicBezTo>
                  <a:pt x="2929759" y="344215"/>
                  <a:pt x="5071240" y="2953407"/>
                  <a:pt x="7598980" y="3026979"/>
                </a:cubicBezTo>
                <a:cubicBezTo>
                  <a:pt x="10126720" y="3100551"/>
                  <a:pt x="11782099" y="1778876"/>
                  <a:pt x="12139450" y="1576552"/>
                </a:cubicBezTo>
              </a:path>
            </a:pathLst>
          </a:custGeom>
          <a:noFill/>
          <a:ln w="38100" cap="flat" cmpd="sng">
            <a:solidFill>
              <a:srgbClr val="F9D43B"/>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mbria"/>
              <a:ea typeface="Cambria"/>
              <a:cs typeface="Cambria"/>
              <a:sym typeface="Cambria"/>
            </a:endParaRPr>
          </a:p>
        </p:txBody>
      </p:sp>
      <p:grpSp>
        <p:nvGrpSpPr>
          <p:cNvPr id="2763" name="Google Shape;2763;p123"/>
          <p:cNvGrpSpPr/>
          <p:nvPr/>
        </p:nvGrpSpPr>
        <p:grpSpPr>
          <a:xfrm rot="198548">
            <a:off x="1068485" y="2453980"/>
            <a:ext cx="2361578" cy="1990764"/>
            <a:chOff x="1040409" y="2479490"/>
            <a:chExt cx="2366634" cy="1995025"/>
          </a:xfrm>
        </p:grpSpPr>
        <p:sp>
          <p:nvSpPr>
            <p:cNvPr id="2764" name="Google Shape;2764;p123"/>
            <p:cNvSpPr/>
            <p:nvPr/>
          </p:nvSpPr>
          <p:spPr>
            <a:xfrm rot="1365846">
              <a:off x="2670688" y="3669154"/>
              <a:ext cx="638832" cy="573399"/>
            </a:xfrm>
            <a:custGeom>
              <a:avLst/>
              <a:gdLst/>
              <a:ahLst/>
              <a:cxnLst/>
              <a:rect l="l" t="t" r="r" b="b"/>
              <a:pathLst>
                <a:path w="157" h="141" extrusionOk="0">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5" name="Google Shape;2765;p123"/>
            <p:cNvSpPr/>
            <p:nvPr/>
          </p:nvSpPr>
          <p:spPr>
            <a:xfrm rot="1365845">
              <a:off x="1191522" y="2789483"/>
              <a:ext cx="1833843" cy="1150242"/>
            </a:xfrm>
            <a:custGeom>
              <a:avLst/>
              <a:gdLst/>
              <a:ahLst/>
              <a:cxnLst/>
              <a:rect l="l" t="t" r="r" b="b"/>
              <a:pathLst>
                <a:path w="451" h="283" extrusionOk="0">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6" name="Google Shape;2766;p123"/>
            <p:cNvSpPr/>
            <p:nvPr/>
          </p:nvSpPr>
          <p:spPr>
            <a:xfrm rot="1365846">
              <a:off x="2723337" y="3180089"/>
              <a:ext cx="292726" cy="447699"/>
            </a:xfrm>
            <a:custGeom>
              <a:avLst/>
              <a:gdLst/>
              <a:ahLst/>
              <a:cxnLst/>
              <a:rect l="l" t="t" r="r" b="b"/>
              <a:pathLst>
                <a:path w="72" h="110" extrusionOk="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7" name="Google Shape;2767;p123"/>
            <p:cNvSpPr/>
            <p:nvPr/>
          </p:nvSpPr>
          <p:spPr>
            <a:xfrm rot="1365847">
              <a:off x="1354793" y="2845601"/>
              <a:ext cx="1105472" cy="495913"/>
            </a:xfrm>
            <a:custGeom>
              <a:avLst/>
              <a:gdLst/>
              <a:ahLst/>
              <a:cxnLst/>
              <a:rect l="l" t="t" r="r" b="b"/>
              <a:pathLst>
                <a:path w="272" h="122" extrusionOk="0">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8" name="Google Shape;2768;p123"/>
            <p:cNvSpPr/>
            <p:nvPr/>
          </p:nvSpPr>
          <p:spPr>
            <a:xfrm rot="1365847">
              <a:off x="1633316" y="2806621"/>
              <a:ext cx="44770" cy="439089"/>
            </a:xfrm>
            <a:custGeom>
              <a:avLst/>
              <a:gdLst/>
              <a:ahLst/>
              <a:cxnLst/>
              <a:rect l="l" t="t" r="r" b="b"/>
              <a:pathLst>
                <a:path w="26" h="255" extrusionOk="0">
                  <a:moveTo>
                    <a:pt x="0" y="5"/>
                  </a:moveTo>
                  <a:lnTo>
                    <a:pt x="12" y="246"/>
                  </a:lnTo>
                  <a:lnTo>
                    <a:pt x="26" y="255"/>
                  </a:lnTo>
                  <a:lnTo>
                    <a:pt x="16" y="0"/>
                  </a:lnTo>
                  <a:lnTo>
                    <a:pt x="0" y="5"/>
                  </a:lnTo>
                  <a:lnTo>
                    <a:pt x="0" y="5"/>
                  </a:lnTo>
                  <a:lnTo>
                    <a:pt x="0" y="5"/>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9" name="Google Shape;2769;p123"/>
            <p:cNvSpPr/>
            <p:nvPr/>
          </p:nvSpPr>
          <p:spPr>
            <a:xfrm rot="1365845">
              <a:off x="1905653" y="2884191"/>
              <a:ext cx="39604" cy="435646"/>
            </a:xfrm>
            <a:custGeom>
              <a:avLst/>
              <a:gdLst/>
              <a:ahLst/>
              <a:cxnLst/>
              <a:rect l="l" t="t" r="r" b="b"/>
              <a:pathLst>
                <a:path w="23" h="253" extrusionOk="0">
                  <a:moveTo>
                    <a:pt x="0" y="5"/>
                  </a:moveTo>
                  <a:lnTo>
                    <a:pt x="7" y="246"/>
                  </a:lnTo>
                  <a:lnTo>
                    <a:pt x="23" y="253"/>
                  </a:lnTo>
                  <a:lnTo>
                    <a:pt x="16" y="0"/>
                  </a:lnTo>
                  <a:lnTo>
                    <a:pt x="0" y="5"/>
                  </a:lnTo>
                  <a:lnTo>
                    <a:pt x="0" y="5"/>
                  </a:lnTo>
                  <a:lnTo>
                    <a:pt x="0" y="5"/>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0" name="Google Shape;2770;p123"/>
            <p:cNvSpPr/>
            <p:nvPr/>
          </p:nvSpPr>
          <p:spPr>
            <a:xfrm rot="1365847">
              <a:off x="2145420" y="2952419"/>
              <a:ext cx="44770" cy="439089"/>
            </a:xfrm>
            <a:custGeom>
              <a:avLst/>
              <a:gdLst/>
              <a:ahLst/>
              <a:cxnLst/>
              <a:rect l="l" t="t" r="r" b="b"/>
              <a:pathLst>
                <a:path w="26" h="255" extrusionOk="0">
                  <a:moveTo>
                    <a:pt x="0" y="4"/>
                  </a:moveTo>
                  <a:lnTo>
                    <a:pt x="9" y="248"/>
                  </a:lnTo>
                  <a:lnTo>
                    <a:pt x="26" y="255"/>
                  </a:lnTo>
                  <a:lnTo>
                    <a:pt x="16" y="0"/>
                  </a:lnTo>
                  <a:lnTo>
                    <a:pt x="0" y="4"/>
                  </a:lnTo>
                  <a:lnTo>
                    <a:pt x="0" y="4"/>
                  </a:lnTo>
                  <a:lnTo>
                    <a:pt x="0" y="4"/>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1" name="Google Shape;2771;p123"/>
            <p:cNvSpPr/>
            <p:nvPr/>
          </p:nvSpPr>
          <p:spPr>
            <a:xfrm rot="1365846">
              <a:off x="1340987" y="3491177"/>
              <a:ext cx="490747" cy="490747"/>
            </a:xfrm>
            <a:custGeom>
              <a:avLst/>
              <a:gdLst/>
              <a:ahLst/>
              <a:cxnLst/>
              <a:rect l="l" t="t" r="r" b="b"/>
              <a:pathLst>
                <a:path w="121" h="121" extrusionOk="0">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2" name="Google Shape;2772;p123"/>
            <p:cNvSpPr/>
            <p:nvPr/>
          </p:nvSpPr>
          <p:spPr>
            <a:xfrm rot="1365847">
              <a:off x="2467010" y="3902639"/>
              <a:ext cx="492469" cy="495913"/>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3" name="Google Shape;2773;p123"/>
            <p:cNvSpPr/>
            <p:nvPr/>
          </p:nvSpPr>
          <p:spPr>
            <a:xfrm rot="1365844">
              <a:off x="1323823" y="3146519"/>
              <a:ext cx="256566" cy="30995"/>
            </a:xfrm>
            <a:custGeom>
              <a:avLst/>
              <a:gdLst/>
              <a:ahLst/>
              <a:cxnLst/>
              <a:rect l="l" t="t" r="r" b="b"/>
              <a:pathLst>
                <a:path w="149" h="18" extrusionOk="0">
                  <a:moveTo>
                    <a:pt x="3" y="18"/>
                  </a:moveTo>
                  <a:lnTo>
                    <a:pt x="149" y="9"/>
                  </a:lnTo>
                  <a:lnTo>
                    <a:pt x="144" y="0"/>
                  </a:lnTo>
                  <a:lnTo>
                    <a:pt x="0" y="11"/>
                  </a:lnTo>
                  <a:lnTo>
                    <a:pt x="3" y="18"/>
                  </a:lnTo>
                  <a:lnTo>
                    <a:pt x="3" y="18"/>
                  </a:lnTo>
                  <a:lnTo>
                    <a:pt x="3" y="18"/>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4" name="Google Shape;2774;p123"/>
            <p:cNvSpPr/>
            <p:nvPr/>
          </p:nvSpPr>
          <p:spPr>
            <a:xfrm rot="1365848">
              <a:off x="1593426" y="3229062"/>
              <a:ext cx="261732" cy="32716"/>
            </a:xfrm>
            <a:custGeom>
              <a:avLst/>
              <a:gdLst/>
              <a:ahLst/>
              <a:cxnLst/>
              <a:rect l="l" t="t" r="r" b="b"/>
              <a:pathLst>
                <a:path w="152" h="19" extrusionOk="0">
                  <a:moveTo>
                    <a:pt x="5" y="19"/>
                  </a:moveTo>
                  <a:lnTo>
                    <a:pt x="152" y="9"/>
                  </a:lnTo>
                  <a:lnTo>
                    <a:pt x="149" y="0"/>
                  </a:lnTo>
                  <a:lnTo>
                    <a:pt x="0" y="12"/>
                  </a:lnTo>
                  <a:lnTo>
                    <a:pt x="5" y="19"/>
                  </a:lnTo>
                  <a:lnTo>
                    <a:pt x="5" y="19"/>
                  </a:lnTo>
                  <a:lnTo>
                    <a:pt x="5" y="1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5" name="Google Shape;2775;p123"/>
            <p:cNvSpPr/>
            <p:nvPr/>
          </p:nvSpPr>
          <p:spPr>
            <a:xfrm rot="1365848">
              <a:off x="1861591" y="3306798"/>
              <a:ext cx="239347" cy="27551"/>
            </a:xfrm>
            <a:custGeom>
              <a:avLst/>
              <a:gdLst/>
              <a:ahLst/>
              <a:cxnLst/>
              <a:rect l="l" t="t" r="r" b="b"/>
              <a:pathLst>
                <a:path w="139" h="16" extrusionOk="0">
                  <a:moveTo>
                    <a:pt x="5" y="16"/>
                  </a:moveTo>
                  <a:lnTo>
                    <a:pt x="139" y="9"/>
                  </a:lnTo>
                  <a:lnTo>
                    <a:pt x="137" y="0"/>
                  </a:lnTo>
                  <a:lnTo>
                    <a:pt x="0" y="9"/>
                  </a:lnTo>
                  <a:lnTo>
                    <a:pt x="5" y="16"/>
                  </a:lnTo>
                  <a:lnTo>
                    <a:pt x="5" y="16"/>
                  </a:lnTo>
                  <a:lnTo>
                    <a:pt x="5" y="16"/>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6" name="Google Shape;2776;p123"/>
            <p:cNvSpPr/>
            <p:nvPr/>
          </p:nvSpPr>
          <p:spPr>
            <a:xfrm rot="1365846">
              <a:off x="2098754" y="3381077"/>
              <a:ext cx="268619" cy="36160"/>
            </a:xfrm>
            <a:custGeom>
              <a:avLst/>
              <a:gdLst/>
              <a:ahLst/>
              <a:cxnLst/>
              <a:rect l="l" t="t" r="r" b="b"/>
              <a:pathLst>
                <a:path w="156" h="21" extrusionOk="0">
                  <a:moveTo>
                    <a:pt x="5" y="21"/>
                  </a:moveTo>
                  <a:lnTo>
                    <a:pt x="156" y="12"/>
                  </a:lnTo>
                  <a:lnTo>
                    <a:pt x="154" y="0"/>
                  </a:lnTo>
                  <a:lnTo>
                    <a:pt x="0" y="14"/>
                  </a:lnTo>
                  <a:lnTo>
                    <a:pt x="5" y="21"/>
                  </a:lnTo>
                  <a:lnTo>
                    <a:pt x="5" y="21"/>
                  </a:lnTo>
                  <a:lnTo>
                    <a:pt x="5" y="2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7" name="Google Shape;2777;p123"/>
            <p:cNvSpPr/>
            <p:nvPr/>
          </p:nvSpPr>
          <p:spPr>
            <a:xfrm rot="1365847">
              <a:off x="2402558" y="3059277"/>
              <a:ext cx="29273" cy="402929"/>
            </a:xfrm>
            <a:custGeom>
              <a:avLst/>
              <a:gdLst/>
              <a:ahLst/>
              <a:cxnLst/>
              <a:rect l="l" t="t" r="r" b="b"/>
              <a:pathLst>
                <a:path w="17" h="234" extrusionOk="0">
                  <a:moveTo>
                    <a:pt x="17" y="229"/>
                  </a:moveTo>
                  <a:lnTo>
                    <a:pt x="9" y="0"/>
                  </a:lnTo>
                  <a:lnTo>
                    <a:pt x="0" y="2"/>
                  </a:lnTo>
                  <a:lnTo>
                    <a:pt x="9" y="234"/>
                  </a:lnTo>
                  <a:lnTo>
                    <a:pt x="17" y="229"/>
                  </a:lnTo>
                  <a:lnTo>
                    <a:pt x="17" y="229"/>
                  </a:lnTo>
                  <a:lnTo>
                    <a:pt x="17"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8" name="Google Shape;2778;p123"/>
            <p:cNvSpPr/>
            <p:nvPr/>
          </p:nvSpPr>
          <p:spPr>
            <a:xfrm rot="1365847">
              <a:off x="2135619" y="2970393"/>
              <a:ext cx="32716" cy="402929"/>
            </a:xfrm>
            <a:custGeom>
              <a:avLst/>
              <a:gdLst/>
              <a:ahLst/>
              <a:cxnLst/>
              <a:rect l="l" t="t" r="r" b="b"/>
              <a:pathLst>
                <a:path w="19" h="234" extrusionOk="0">
                  <a:moveTo>
                    <a:pt x="19" y="229"/>
                  </a:moveTo>
                  <a:lnTo>
                    <a:pt x="12" y="0"/>
                  </a:lnTo>
                  <a:lnTo>
                    <a:pt x="0" y="2"/>
                  </a:lnTo>
                  <a:lnTo>
                    <a:pt x="12" y="234"/>
                  </a:lnTo>
                  <a:lnTo>
                    <a:pt x="19" y="229"/>
                  </a:lnTo>
                  <a:lnTo>
                    <a:pt x="19" y="229"/>
                  </a:lnTo>
                  <a:lnTo>
                    <a:pt x="19"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9" name="Google Shape;2779;p123"/>
            <p:cNvSpPr/>
            <p:nvPr/>
          </p:nvSpPr>
          <p:spPr>
            <a:xfrm rot="1365847">
              <a:off x="1894474" y="2895346"/>
              <a:ext cx="32716" cy="402929"/>
            </a:xfrm>
            <a:custGeom>
              <a:avLst/>
              <a:gdLst/>
              <a:ahLst/>
              <a:cxnLst/>
              <a:rect l="l" t="t" r="r" b="b"/>
              <a:pathLst>
                <a:path w="19" h="234" extrusionOk="0">
                  <a:moveTo>
                    <a:pt x="19" y="231"/>
                  </a:moveTo>
                  <a:lnTo>
                    <a:pt x="9" y="0"/>
                  </a:lnTo>
                  <a:lnTo>
                    <a:pt x="0" y="5"/>
                  </a:lnTo>
                  <a:lnTo>
                    <a:pt x="11" y="234"/>
                  </a:lnTo>
                  <a:lnTo>
                    <a:pt x="19" y="231"/>
                  </a:lnTo>
                  <a:lnTo>
                    <a:pt x="19" y="231"/>
                  </a:lnTo>
                  <a:lnTo>
                    <a:pt x="19" y="23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0" name="Google Shape;2780;p123"/>
            <p:cNvSpPr/>
            <p:nvPr/>
          </p:nvSpPr>
          <p:spPr>
            <a:xfrm rot="1365847">
              <a:off x="1623005" y="2816911"/>
              <a:ext cx="32716" cy="402929"/>
            </a:xfrm>
            <a:custGeom>
              <a:avLst/>
              <a:gdLst/>
              <a:ahLst/>
              <a:cxnLst/>
              <a:rect l="l" t="t" r="r" b="b"/>
              <a:pathLst>
                <a:path w="19" h="234" extrusionOk="0">
                  <a:moveTo>
                    <a:pt x="19" y="229"/>
                  </a:moveTo>
                  <a:lnTo>
                    <a:pt x="11" y="0"/>
                  </a:lnTo>
                  <a:lnTo>
                    <a:pt x="0" y="0"/>
                  </a:lnTo>
                  <a:lnTo>
                    <a:pt x="11" y="234"/>
                  </a:lnTo>
                  <a:lnTo>
                    <a:pt x="19" y="229"/>
                  </a:lnTo>
                  <a:lnTo>
                    <a:pt x="19" y="229"/>
                  </a:lnTo>
                  <a:lnTo>
                    <a:pt x="19"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1" name="Google Shape;2781;p123"/>
            <p:cNvSpPr/>
            <p:nvPr/>
          </p:nvSpPr>
          <p:spPr>
            <a:xfrm rot="1365846">
              <a:off x="2682438" y="3610644"/>
              <a:ext cx="275507" cy="36160"/>
            </a:xfrm>
            <a:custGeom>
              <a:avLst/>
              <a:gdLst/>
              <a:ahLst/>
              <a:cxnLst/>
              <a:rect l="l" t="t" r="r" b="b"/>
              <a:pathLst>
                <a:path w="160" h="21" extrusionOk="0">
                  <a:moveTo>
                    <a:pt x="4" y="21"/>
                  </a:moveTo>
                  <a:lnTo>
                    <a:pt x="160" y="9"/>
                  </a:lnTo>
                  <a:lnTo>
                    <a:pt x="153" y="0"/>
                  </a:lnTo>
                  <a:lnTo>
                    <a:pt x="0" y="11"/>
                  </a:lnTo>
                  <a:lnTo>
                    <a:pt x="4" y="21"/>
                  </a:lnTo>
                  <a:lnTo>
                    <a:pt x="4" y="21"/>
                  </a:lnTo>
                  <a:lnTo>
                    <a:pt x="4" y="2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2" name="Google Shape;2782;p123"/>
            <p:cNvSpPr/>
            <p:nvPr/>
          </p:nvSpPr>
          <p:spPr>
            <a:xfrm rot="1365846">
              <a:off x="1175948" y="3368306"/>
              <a:ext cx="1227727" cy="158417"/>
            </a:xfrm>
            <a:custGeom>
              <a:avLst/>
              <a:gdLst/>
              <a:ahLst/>
              <a:cxnLst/>
              <a:rect l="l" t="t" r="r" b="b"/>
              <a:pathLst>
                <a:path w="713" h="92" extrusionOk="0">
                  <a:moveTo>
                    <a:pt x="0" y="45"/>
                  </a:moveTo>
                  <a:lnTo>
                    <a:pt x="706" y="0"/>
                  </a:lnTo>
                  <a:lnTo>
                    <a:pt x="713" y="59"/>
                  </a:lnTo>
                  <a:lnTo>
                    <a:pt x="0" y="92"/>
                  </a:lnTo>
                  <a:lnTo>
                    <a:pt x="0" y="45"/>
                  </a:lnTo>
                  <a:lnTo>
                    <a:pt x="0" y="45"/>
                  </a:lnTo>
                  <a:lnTo>
                    <a:pt x="0" y="45"/>
                  </a:lnTo>
                  <a:close/>
                </a:path>
              </a:pathLst>
            </a:custGeom>
            <a:solidFill>
              <a:srgbClr val="AA79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3" name="Google Shape;2783;p123"/>
            <p:cNvSpPr/>
            <p:nvPr/>
          </p:nvSpPr>
          <p:spPr>
            <a:xfrm rot="1365844">
              <a:off x="2531492" y="3820190"/>
              <a:ext cx="788639" cy="101593"/>
            </a:xfrm>
            <a:custGeom>
              <a:avLst/>
              <a:gdLst/>
              <a:ahLst/>
              <a:cxnLst/>
              <a:rect l="l" t="t" r="r" b="b"/>
              <a:pathLst>
                <a:path w="458" h="59" extrusionOk="0">
                  <a:moveTo>
                    <a:pt x="0" y="16"/>
                  </a:moveTo>
                  <a:lnTo>
                    <a:pt x="446" y="0"/>
                  </a:lnTo>
                  <a:lnTo>
                    <a:pt x="458" y="50"/>
                  </a:lnTo>
                  <a:lnTo>
                    <a:pt x="7" y="59"/>
                  </a:lnTo>
                  <a:lnTo>
                    <a:pt x="0" y="16"/>
                  </a:lnTo>
                  <a:lnTo>
                    <a:pt x="0" y="16"/>
                  </a:lnTo>
                  <a:lnTo>
                    <a:pt x="0" y="16"/>
                  </a:lnTo>
                  <a:close/>
                </a:path>
              </a:pathLst>
            </a:custGeom>
            <a:solidFill>
              <a:srgbClr val="AA79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4" name="Google Shape;2784;p123"/>
            <p:cNvSpPr/>
            <p:nvPr/>
          </p:nvSpPr>
          <p:spPr>
            <a:xfrm rot="1365846">
              <a:off x="1180060" y="3406311"/>
              <a:ext cx="1212230" cy="77486"/>
            </a:xfrm>
            <a:custGeom>
              <a:avLst/>
              <a:gdLst/>
              <a:ahLst/>
              <a:cxnLst/>
              <a:rect l="l" t="t" r="r" b="b"/>
              <a:pathLst>
                <a:path w="704" h="45" extrusionOk="0">
                  <a:moveTo>
                    <a:pt x="0" y="38"/>
                  </a:moveTo>
                  <a:lnTo>
                    <a:pt x="704" y="0"/>
                  </a:lnTo>
                  <a:lnTo>
                    <a:pt x="704" y="12"/>
                  </a:lnTo>
                  <a:lnTo>
                    <a:pt x="0" y="45"/>
                  </a:lnTo>
                  <a:lnTo>
                    <a:pt x="0" y="38"/>
                  </a:lnTo>
                  <a:lnTo>
                    <a:pt x="0" y="38"/>
                  </a:lnTo>
                  <a:lnTo>
                    <a:pt x="0" y="38"/>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5" name="Google Shape;2785;p123"/>
            <p:cNvSpPr/>
            <p:nvPr/>
          </p:nvSpPr>
          <p:spPr>
            <a:xfrm rot="1365846">
              <a:off x="1245915" y="2708421"/>
              <a:ext cx="726650" cy="874735"/>
            </a:xfrm>
            <a:custGeom>
              <a:avLst/>
              <a:gdLst/>
              <a:ahLst/>
              <a:cxnLst/>
              <a:rect l="l" t="t" r="r" b="b"/>
              <a:pathLst>
                <a:path w="179" h="215" extrusionOk="0">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6" name="Google Shape;2786;p123"/>
            <p:cNvSpPr/>
            <p:nvPr/>
          </p:nvSpPr>
          <p:spPr>
            <a:xfrm rot="1365846">
              <a:off x="2533805" y="3855083"/>
              <a:ext cx="776585" cy="36160"/>
            </a:xfrm>
            <a:custGeom>
              <a:avLst/>
              <a:gdLst/>
              <a:ahLst/>
              <a:cxnLst/>
              <a:rect l="l" t="t" r="r" b="b"/>
              <a:pathLst>
                <a:path w="451" h="21" extrusionOk="0">
                  <a:moveTo>
                    <a:pt x="10" y="12"/>
                  </a:moveTo>
                  <a:lnTo>
                    <a:pt x="451" y="0"/>
                  </a:lnTo>
                  <a:lnTo>
                    <a:pt x="451" y="10"/>
                  </a:lnTo>
                  <a:lnTo>
                    <a:pt x="0" y="21"/>
                  </a:lnTo>
                  <a:lnTo>
                    <a:pt x="10" y="12"/>
                  </a:lnTo>
                  <a:lnTo>
                    <a:pt x="10" y="12"/>
                  </a:lnTo>
                  <a:lnTo>
                    <a:pt x="10" y="12"/>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7" name="Google Shape;2787;p123"/>
            <p:cNvSpPr/>
            <p:nvPr/>
          </p:nvSpPr>
          <p:spPr>
            <a:xfrm rot="1365848">
              <a:off x="2354027" y="3084709"/>
              <a:ext cx="284117" cy="972883"/>
            </a:xfrm>
            <a:custGeom>
              <a:avLst/>
              <a:gdLst/>
              <a:ahLst/>
              <a:cxnLst/>
              <a:rect l="l" t="t" r="r" b="b"/>
              <a:pathLst>
                <a:path w="165" h="565" extrusionOk="0">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8" name="Google Shape;2788;p123"/>
            <p:cNvSpPr/>
            <p:nvPr/>
          </p:nvSpPr>
          <p:spPr>
            <a:xfrm rot="1365846">
              <a:off x="2896107" y="3733844"/>
              <a:ext cx="439089" cy="459752"/>
            </a:xfrm>
            <a:custGeom>
              <a:avLst/>
              <a:gdLst/>
              <a:ahLst/>
              <a:cxnLst/>
              <a:rect l="l" t="t" r="r" b="b"/>
              <a:pathLst>
                <a:path w="108" h="113" extrusionOk="0">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9" name="Google Shape;2789;p123"/>
            <p:cNvSpPr/>
            <p:nvPr/>
          </p:nvSpPr>
          <p:spPr>
            <a:xfrm rot="1365847">
              <a:off x="3175493" y="3796907"/>
              <a:ext cx="154973" cy="146363"/>
            </a:xfrm>
            <a:custGeom>
              <a:avLst/>
              <a:gdLst/>
              <a:ahLst/>
              <a:cxnLst/>
              <a:rect l="l" t="t" r="r" b="b"/>
              <a:pathLst>
                <a:path w="38" h="36" extrusionOk="0">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0" name="Google Shape;2790;p123"/>
            <p:cNvSpPr/>
            <p:nvPr/>
          </p:nvSpPr>
          <p:spPr>
            <a:xfrm rot="1365847">
              <a:off x="2587908" y="4022437"/>
              <a:ext cx="251352" cy="253109"/>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1" name="Google Shape;2791;p123"/>
            <p:cNvSpPr/>
            <p:nvPr/>
          </p:nvSpPr>
          <p:spPr>
            <a:xfrm rot="1365847">
              <a:off x="1455283" y="3612501"/>
              <a:ext cx="251352" cy="253109"/>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92" name="Google Shape;2792;p123"/>
          <p:cNvGrpSpPr/>
          <p:nvPr/>
        </p:nvGrpSpPr>
        <p:grpSpPr>
          <a:xfrm>
            <a:off x="9167354" y="4138360"/>
            <a:ext cx="3023057" cy="2720374"/>
            <a:chOff x="2887" y="1286"/>
            <a:chExt cx="1903" cy="1712"/>
          </a:xfrm>
        </p:grpSpPr>
        <p:sp>
          <p:nvSpPr>
            <p:cNvPr id="2793" name="Google Shape;2793;p123"/>
            <p:cNvSpPr/>
            <p:nvPr/>
          </p:nvSpPr>
          <p:spPr>
            <a:xfrm>
              <a:off x="4743" y="2342"/>
              <a:ext cx="47" cy="38"/>
            </a:xfrm>
            <a:custGeom>
              <a:avLst/>
              <a:gdLst/>
              <a:ahLst/>
              <a:cxnLst/>
              <a:rect l="l" t="t" r="r" b="b"/>
              <a:pathLst>
                <a:path w="20" h="16" extrusionOk="0">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4" name="Google Shape;2794;p123"/>
            <p:cNvSpPr/>
            <p:nvPr/>
          </p:nvSpPr>
          <p:spPr>
            <a:xfrm>
              <a:off x="3357" y="1532"/>
              <a:ext cx="668" cy="831"/>
            </a:xfrm>
            <a:custGeom>
              <a:avLst/>
              <a:gdLst/>
              <a:ahLst/>
              <a:cxnLst/>
              <a:rect l="l" t="t" r="r" b="b"/>
              <a:pathLst>
                <a:path w="283" h="352" extrusionOk="0">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5" name="Google Shape;2795;p123"/>
            <p:cNvSpPr/>
            <p:nvPr/>
          </p:nvSpPr>
          <p:spPr>
            <a:xfrm>
              <a:off x="3673" y="1612"/>
              <a:ext cx="274" cy="199"/>
            </a:xfrm>
            <a:custGeom>
              <a:avLst/>
              <a:gdLst/>
              <a:ahLst/>
              <a:cxnLst/>
              <a:rect l="l" t="t" r="r" b="b"/>
              <a:pathLst>
                <a:path w="116" h="84" extrusionOk="0">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6" name="Google Shape;2796;p123"/>
            <p:cNvSpPr/>
            <p:nvPr/>
          </p:nvSpPr>
          <p:spPr>
            <a:xfrm>
              <a:off x="3435" y="1709"/>
              <a:ext cx="675" cy="590"/>
            </a:xfrm>
            <a:custGeom>
              <a:avLst/>
              <a:gdLst/>
              <a:ahLst/>
              <a:cxnLst/>
              <a:rect l="l" t="t" r="r" b="b"/>
              <a:pathLst>
                <a:path w="286" h="250" extrusionOk="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7" name="Google Shape;2797;p123"/>
            <p:cNvSpPr/>
            <p:nvPr/>
          </p:nvSpPr>
          <p:spPr>
            <a:xfrm>
              <a:off x="3425" y="1752"/>
              <a:ext cx="208" cy="491"/>
            </a:xfrm>
            <a:custGeom>
              <a:avLst/>
              <a:gdLst/>
              <a:ahLst/>
              <a:cxnLst/>
              <a:rect l="l" t="t" r="r" b="b"/>
              <a:pathLst>
                <a:path w="88" h="208" extrusionOk="0">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8" name="Google Shape;2798;p123"/>
            <p:cNvSpPr/>
            <p:nvPr/>
          </p:nvSpPr>
          <p:spPr>
            <a:xfrm>
              <a:off x="3626" y="1804"/>
              <a:ext cx="83" cy="415"/>
            </a:xfrm>
            <a:custGeom>
              <a:avLst/>
              <a:gdLst/>
              <a:ahLst/>
              <a:cxnLst/>
              <a:rect l="l" t="t" r="r" b="b"/>
              <a:pathLst>
                <a:path w="35" h="176" extrusionOk="0">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9" name="Google Shape;2799;p123"/>
            <p:cNvSpPr/>
            <p:nvPr/>
          </p:nvSpPr>
          <p:spPr>
            <a:xfrm>
              <a:off x="3846" y="1286"/>
              <a:ext cx="942" cy="1174"/>
            </a:xfrm>
            <a:custGeom>
              <a:avLst/>
              <a:gdLst/>
              <a:ahLst/>
              <a:cxnLst/>
              <a:rect l="l" t="t" r="r" b="b"/>
              <a:pathLst>
                <a:path w="399" h="497" extrusionOk="0">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0" name="Google Shape;2800;p123"/>
            <p:cNvSpPr/>
            <p:nvPr/>
          </p:nvSpPr>
          <p:spPr>
            <a:xfrm>
              <a:off x="3890" y="1492"/>
              <a:ext cx="898" cy="978"/>
            </a:xfrm>
            <a:custGeom>
              <a:avLst/>
              <a:gdLst/>
              <a:ahLst/>
              <a:cxnLst/>
              <a:rect l="l" t="t" r="r" b="b"/>
              <a:pathLst>
                <a:path w="380" h="414" extrusionOk="0">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1" name="Google Shape;2801;p123"/>
            <p:cNvSpPr/>
            <p:nvPr/>
          </p:nvSpPr>
          <p:spPr>
            <a:xfrm>
              <a:off x="3902" y="1567"/>
              <a:ext cx="324" cy="754"/>
            </a:xfrm>
            <a:custGeom>
              <a:avLst/>
              <a:gdLst/>
              <a:ahLst/>
              <a:cxnLst/>
              <a:rect l="l" t="t" r="r" b="b"/>
              <a:pathLst>
                <a:path w="137" h="319" extrusionOk="0">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2" name="Google Shape;2802;p123"/>
            <p:cNvSpPr/>
            <p:nvPr/>
          </p:nvSpPr>
          <p:spPr>
            <a:xfrm>
              <a:off x="4070" y="1645"/>
              <a:ext cx="203" cy="657"/>
            </a:xfrm>
            <a:custGeom>
              <a:avLst/>
              <a:gdLst/>
              <a:ahLst/>
              <a:cxnLst/>
              <a:rect l="l" t="t" r="r" b="b"/>
              <a:pathLst>
                <a:path w="86" h="278" extrusionOk="0">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3" name="Google Shape;2803;p123"/>
            <p:cNvSpPr/>
            <p:nvPr/>
          </p:nvSpPr>
          <p:spPr>
            <a:xfrm>
              <a:off x="4533" y="1650"/>
              <a:ext cx="132" cy="692"/>
            </a:xfrm>
            <a:custGeom>
              <a:avLst/>
              <a:gdLst/>
              <a:ahLst/>
              <a:cxnLst/>
              <a:rect l="l" t="t" r="r" b="b"/>
              <a:pathLst>
                <a:path w="56" h="293" extrusionOk="0">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4" name="Google Shape;2804;p123"/>
            <p:cNvSpPr/>
            <p:nvPr/>
          </p:nvSpPr>
          <p:spPr>
            <a:xfrm>
              <a:off x="4228" y="1388"/>
              <a:ext cx="359" cy="229"/>
            </a:xfrm>
            <a:custGeom>
              <a:avLst/>
              <a:gdLst/>
              <a:ahLst/>
              <a:cxnLst/>
              <a:rect l="l" t="t" r="r" b="b"/>
              <a:pathLst>
                <a:path w="152" h="97" extrusionOk="0">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5" name="Google Shape;2805;p123"/>
            <p:cNvSpPr/>
            <p:nvPr/>
          </p:nvSpPr>
          <p:spPr>
            <a:xfrm>
              <a:off x="4309" y="1388"/>
              <a:ext cx="304" cy="255"/>
            </a:xfrm>
            <a:custGeom>
              <a:avLst/>
              <a:gdLst/>
              <a:ahLst/>
              <a:cxnLst/>
              <a:rect l="l" t="t" r="r" b="b"/>
              <a:pathLst>
                <a:path w="129" h="108" extrusionOk="0">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6" name="Google Shape;2806;p123"/>
            <p:cNvSpPr/>
            <p:nvPr/>
          </p:nvSpPr>
          <p:spPr>
            <a:xfrm>
              <a:off x="2887" y="1740"/>
              <a:ext cx="1902" cy="1258"/>
            </a:xfrm>
            <a:custGeom>
              <a:avLst/>
              <a:gdLst/>
              <a:ahLst/>
              <a:cxnLst/>
              <a:rect l="l" t="t" r="r" b="b"/>
              <a:pathLst>
                <a:path w="805" h="533" extrusionOk="0">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7" name="Google Shape;2807;p123"/>
            <p:cNvSpPr/>
            <p:nvPr/>
          </p:nvSpPr>
          <p:spPr>
            <a:xfrm>
              <a:off x="2894" y="2070"/>
              <a:ext cx="1895" cy="928"/>
            </a:xfrm>
            <a:custGeom>
              <a:avLst/>
              <a:gdLst/>
              <a:ahLst/>
              <a:cxnLst/>
              <a:rect l="l" t="t" r="r" b="b"/>
              <a:pathLst>
                <a:path w="802" h="393" extrusionOk="0">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8" name="Google Shape;2808;p123"/>
            <p:cNvSpPr/>
            <p:nvPr/>
          </p:nvSpPr>
          <p:spPr>
            <a:xfrm>
              <a:off x="3586" y="1792"/>
              <a:ext cx="1060" cy="588"/>
            </a:xfrm>
            <a:custGeom>
              <a:avLst/>
              <a:gdLst/>
              <a:ahLst/>
              <a:cxnLst/>
              <a:rect l="l" t="t" r="r" b="b"/>
              <a:pathLst>
                <a:path w="449" h="249" extrusionOk="0">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9" name="Google Shape;2809;p123"/>
            <p:cNvSpPr/>
            <p:nvPr/>
          </p:nvSpPr>
          <p:spPr>
            <a:xfrm>
              <a:off x="2981" y="2238"/>
              <a:ext cx="506" cy="760"/>
            </a:xfrm>
            <a:custGeom>
              <a:avLst/>
              <a:gdLst/>
              <a:ahLst/>
              <a:cxnLst/>
              <a:rect l="l" t="t" r="r" b="b"/>
              <a:pathLst>
                <a:path w="214" h="322" extrusionOk="0">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0" name="Google Shape;2810;p123"/>
            <p:cNvSpPr/>
            <p:nvPr/>
          </p:nvSpPr>
          <p:spPr>
            <a:xfrm>
              <a:off x="4167" y="1808"/>
              <a:ext cx="92" cy="331"/>
            </a:xfrm>
            <a:custGeom>
              <a:avLst/>
              <a:gdLst/>
              <a:ahLst/>
              <a:cxnLst/>
              <a:rect l="l" t="t" r="r" b="b"/>
              <a:pathLst>
                <a:path w="39" h="140" extrusionOk="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1" name="Google Shape;2811;p123"/>
            <p:cNvSpPr/>
            <p:nvPr/>
          </p:nvSpPr>
          <p:spPr>
            <a:xfrm>
              <a:off x="3586" y="2068"/>
              <a:ext cx="453" cy="149"/>
            </a:xfrm>
            <a:custGeom>
              <a:avLst/>
              <a:gdLst/>
              <a:ahLst/>
              <a:cxnLst/>
              <a:rect l="l" t="t" r="r" b="b"/>
              <a:pathLst>
                <a:path w="192" h="63" extrusionOk="0">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2" name="Google Shape;2812;p123"/>
            <p:cNvSpPr/>
            <p:nvPr/>
          </p:nvSpPr>
          <p:spPr>
            <a:xfrm>
              <a:off x="3640" y="2408"/>
              <a:ext cx="258" cy="590"/>
            </a:xfrm>
            <a:custGeom>
              <a:avLst/>
              <a:gdLst/>
              <a:ahLst/>
              <a:cxnLst/>
              <a:rect l="l" t="t" r="r" b="b"/>
              <a:pathLst>
                <a:path w="109" h="250" extrusionOk="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3" name="Google Shape;2813;p123"/>
            <p:cNvSpPr/>
            <p:nvPr/>
          </p:nvSpPr>
          <p:spPr>
            <a:xfrm>
              <a:off x="3605" y="2392"/>
              <a:ext cx="323" cy="606"/>
            </a:xfrm>
            <a:custGeom>
              <a:avLst/>
              <a:gdLst/>
              <a:ahLst/>
              <a:cxnLst/>
              <a:rect l="l" t="t" r="r" b="b"/>
              <a:pathLst>
                <a:path w="137" h="257" extrusionOk="0">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4" name="Google Shape;2814;p123"/>
            <p:cNvSpPr/>
            <p:nvPr/>
          </p:nvSpPr>
          <p:spPr>
            <a:xfrm>
              <a:off x="4540" y="2444"/>
              <a:ext cx="248" cy="554"/>
            </a:xfrm>
            <a:custGeom>
              <a:avLst/>
              <a:gdLst/>
              <a:ahLst/>
              <a:cxnLst/>
              <a:rect l="l" t="t" r="r" b="b"/>
              <a:pathLst>
                <a:path w="105" h="235" extrusionOk="0">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5" name="Google Shape;2815;p123"/>
            <p:cNvSpPr/>
            <p:nvPr/>
          </p:nvSpPr>
          <p:spPr>
            <a:xfrm>
              <a:off x="4507" y="2427"/>
              <a:ext cx="281" cy="571"/>
            </a:xfrm>
            <a:custGeom>
              <a:avLst/>
              <a:gdLst/>
              <a:ahLst/>
              <a:cxnLst/>
              <a:rect l="l" t="t" r="r" b="b"/>
              <a:pathLst>
                <a:path w="119" h="242" extrusionOk="0">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6" name="Google Shape;2816;p123"/>
            <p:cNvSpPr/>
            <p:nvPr/>
          </p:nvSpPr>
          <p:spPr>
            <a:xfrm>
              <a:off x="3999" y="1848"/>
              <a:ext cx="50" cy="251"/>
            </a:xfrm>
            <a:custGeom>
              <a:avLst/>
              <a:gdLst/>
              <a:ahLst/>
              <a:cxnLst/>
              <a:rect l="l" t="t" r="r" b="b"/>
              <a:pathLst>
                <a:path w="21" h="106" extrusionOk="0">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817" name="Google Shape;2817;p123"/>
          <p:cNvGrpSpPr/>
          <p:nvPr/>
        </p:nvGrpSpPr>
        <p:grpSpPr>
          <a:xfrm rot="-8772501" flipH="1">
            <a:off x="11360433" y="2338482"/>
            <a:ext cx="483634" cy="536684"/>
            <a:chOff x="2052" y="995"/>
            <a:chExt cx="768" cy="852"/>
          </a:xfrm>
        </p:grpSpPr>
        <p:sp>
          <p:nvSpPr>
            <p:cNvPr id="2818" name="Google Shape;2818;p123"/>
            <p:cNvSpPr/>
            <p:nvPr/>
          </p:nvSpPr>
          <p:spPr>
            <a:xfrm>
              <a:off x="2430" y="1616"/>
              <a:ext cx="151" cy="231"/>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9" name="Google Shape;2819;p123"/>
            <p:cNvSpPr/>
            <p:nvPr/>
          </p:nvSpPr>
          <p:spPr>
            <a:xfrm>
              <a:off x="2052" y="995"/>
              <a:ext cx="768" cy="729"/>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0" name="Google Shape;2820;p123"/>
            <p:cNvSpPr/>
            <p:nvPr/>
          </p:nvSpPr>
          <p:spPr>
            <a:xfrm>
              <a:off x="2090" y="1054"/>
              <a:ext cx="650" cy="677"/>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1" name="Google Shape;2821;p123"/>
            <p:cNvSpPr/>
            <p:nvPr/>
          </p:nvSpPr>
          <p:spPr>
            <a:xfrm>
              <a:off x="2322" y="1198"/>
              <a:ext cx="212" cy="429"/>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2" name="Google Shape;2822;p123"/>
            <p:cNvSpPr/>
            <p:nvPr/>
          </p:nvSpPr>
          <p:spPr>
            <a:xfrm>
              <a:off x="2508" y="1235"/>
              <a:ext cx="128" cy="281"/>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3" name="Google Shape;2823;p123"/>
            <p:cNvSpPr/>
            <p:nvPr/>
          </p:nvSpPr>
          <p:spPr>
            <a:xfrm>
              <a:off x="2539" y="1500"/>
              <a:ext cx="163" cy="101"/>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4" name="Google Shape;2824;p123"/>
            <p:cNvSpPr/>
            <p:nvPr/>
          </p:nvSpPr>
          <p:spPr>
            <a:xfrm>
              <a:off x="2303" y="1604"/>
              <a:ext cx="177" cy="59"/>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5" name="Google Shape;2825;p123"/>
            <p:cNvSpPr/>
            <p:nvPr/>
          </p:nvSpPr>
          <p:spPr>
            <a:xfrm>
              <a:off x="2161" y="1472"/>
              <a:ext cx="300" cy="111"/>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826" name="Google Shape;2826;p123"/>
          <p:cNvSpPr txBox="1">
            <a:spLocks noGrp="1"/>
          </p:cNvSpPr>
          <p:nvPr>
            <p:ph type="ctrTitle"/>
          </p:nvPr>
        </p:nvSpPr>
        <p:spPr>
          <a:xfrm>
            <a:off x="2681288" y="165020"/>
            <a:ext cx="9360300" cy="22632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600"/>
              <a:buNone/>
              <a:defRPr sz="6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27" name="Google Shape;2827;p123"/>
          <p:cNvSpPr txBox="1">
            <a:spLocks noGrp="1"/>
          </p:cNvSpPr>
          <p:nvPr>
            <p:ph type="subTitle" idx="1"/>
          </p:nvPr>
        </p:nvSpPr>
        <p:spPr>
          <a:xfrm>
            <a:off x="3903329" y="2476917"/>
            <a:ext cx="6916200" cy="1771500"/>
          </a:xfrm>
          <a:prstGeom prst="rect">
            <a:avLst/>
          </a:prstGeom>
          <a:noFill/>
          <a:ln>
            <a:noFill/>
          </a:ln>
        </p:spPr>
        <p:txBody>
          <a:bodyPr spcFirstLastPara="1" wrap="square" lIns="91425" tIns="45700" rIns="91425" bIns="45700" anchor="t" anchorCtr="0">
            <a:normAutofit/>
          </a:bodyPr>
          <a:lstStyle>
            <a:lvl1pPr lvl="0" algn="ctr" rtl="0">
              <a:lnSpc>
                <a:spcPct val="100000"/>
              </a:lnSpc>
              <a:spcBef>
                <a:spcPts val="0"/>
              </a:spcBef>
              <a:spcAft>
                <a:spcPts val="0"/>
              </a:spcAft>
              <a:buSzPts val="4800"/>
              <a:buNone/>
              <a:defRPr sz="4800" cap="none">
                <a:solidFill>
                  <a:srgbClr val="3F3F3F"/>
                </a:solidFill>
              </a:defRPr>
            </a:lvl1pPr>
            <a:lvl2pPr lvl="1" algn="ctr" rtl="0">
              <a:lnSpc>
                <a:spcPct val="100000"/>
              </a:lnSpc>
              <a:spcBef>
                <a:spcPts val="1000"/>
              </a:spcBef>
              <a:spcAft>
                <a:spcPts val="0"/>
              </a:spcAft>
              <a:buSzPts val="2800"/>
              <a:buNone/>
              <a:defRPr sz="2800"/>
            </a:lvl2pPr>
            <a:lvl3pPr lvl="2" algn="ctr" rtl="0">
              <a:lnSpc>
                <a:spcPct val="100000"/>
              </a:lnSpc>
              <a:spcBef>
                <a:spcPts val="800"/>
              </a:spcBef>
              <a:spcAft>
                <a:spcPts val="0"/>
              </a:spcAft>
              <a:buSzPts val="2400"/>
              <a:buNone/>
              <a:defRPr sz="2400"/>
            </a:lvl3pPr>
            <a:lvl4pPr lvl="3" algn="ctr" rtl="0">
              <a:lnSpc>
                <a:spcPct val="100000"/>
              </a:lnSpc>
              <a:spcBef>
                <a:spcPts val="800"/>
              </a:spcBef>
              <a:spcAft>
                <a:spcPts val="0"/>
              </a:spcAft>
              <a:buSzPts val="2000"/>
              <a:buNone/>
              <a:defRPr sz="2000"/>
            </a:lvl4pPr>
            <a:lvl5pPr lvl="4" algn="ctr" rtl="0">
              <a:lnSpc>
                <a:spcPct val="100000"/>
              </a:lnSpc>
              <a:spcBef>
                <a:spcPts val="800"/>
              </a:spcBef>
              <a:spcAft>
                <a:spcPts val="0"/>
              </a:spcAft>
              <a:buSzPts val="2000"/>
              <a:buNone/>
              <a:defRPr sz="2000"/>
            </a:lvl5pPr>
            <a:lvl6pPr lvl="5" algn="ctr" rtl="0">
              <a:lnSpc>
                <a:spcPct val="90000"/>
              </a:lnSpc>
              <a:spcBef>
                <a:spcPts val="800"/>
              </a:spcBef>
              <a:spcAft>
                <a:spcPts val="0"/>
              </a:spcAft>
              <a:buClr>
                <a:schemeClr val="dk1"/>
              </a:buClr>
              <a:buSzPts val="1600"/>
              <a:buNone/>
              <a:defRPr sz="2000"/>
            </a:lvl6pPr>
            <a:lvl7pPr lvl="6" algn="ctr" rtl="0">
              <a:lnSpc>
                <a:spcPct val="90000"/>
              </a:lnSpc>
              <a:spcBef>
                <a:spcPts val="800"/>
              </a:spcBef>
              <a:spcAft>
                <a:spcPts val="0"/>
              </a:spcAft>
              <a:buClr>
                <a:schemeClr val="dk1"/>
              </a:buClr>
              <a:buSzPts val="1600"/>
              <a:buNone/>
              <a:defRPr sz="2000"/>
            </a:lvl7pPr>
            <a:lvl8pPr lvl="7" algn="ctr" rtl="0">
              <a:lnSpc>
                <a:spcPct val="90000"/>
              </a:lnSpc>
              <a:spcBef>
                <a:spcPts val="800"/>
              </a:spcBef>
              <a:spcAft>
                <a:spcPts val="0"/>
              </a:spcAft>
              <a:buClr>
                <a:schemeClr val="dk1"/>
              </a:buClr>
              <a:buSzPts val="1600"/>
              <a:buNone/>
              <a:defRPr sz="2000"/>
            </a:lvl8pPr>
            <a:lvl9pPr lvl="8" algn="ctr" rtl="0">
              <a:lnSpc>
                <a:spcPct val="90000"/>
              </a:lnSpc>
              <a:spcBef>
                <a:spcPts val="800"/>
              </a:spcBef>
              <a:spcAft>
                <a:spcPts val="0"/>
              </a:spcAft>
              <a:buClr>
                <a:schemeClr val="dk1"/>
              </a:buClr>
              <a:buSzPts val="1600"/>
              <a:buNone/>
              <a:defRPr sz="2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828"/>
        <p:cNvGrpSpPr/>
        <p:nvPr/>
      </p:nvGrpSpPr>
      <p:grpSpPr>
        <a:xfrm>
          <a:off x="0" y="0"/>
          <a:ext cx="0" cy="0"/>
          <a:chOff x="0" y="0"/>
          <a:chExt cx="0" cy="0"/>
        </a:xfrm>
      </p:grpSpPr>
      <p:sp>
        <p:nvSpPr>
          <p:cNvPr id="2829" name="Google Shape;2829;p124"/>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30" name="Google Shape;2830;p124"/>
          <p:cNvSpPr txBox="1">
            <a:spLocks noGrp="1"/>
          </p:cNvSpPr>
          <p:nvPr>
            <p:ph type="body" idx="1"/>
          </p:nvPr>
        </p:nvSpPr>
        <p:spPr>
          <a:xfrm>
            <a:off x="1528572" y="1485900"/>
            <a:ext cx="9135000" cy="41529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299720" algn="l" rtl="0">
              <a:lnSpc>
                <a:spcPct val="90000"/>
              </a:lnSpc>
              <a:spcBef>
                <a:spcPts val="800"/>
              </a:spcBef>
              <a:spcAft>
                <a:spcPts val="0"/>
              </a:spcAft>
              <a:buClr>
                <a:schemeClr val="dk1"/>
              </a:buClr>
              <a:buSzPts val="1120"/>
              <a:buChar char="•"/>
              <a:defRPr/>
            </a:lvl6pPr>
            <a:lvl7pPr marL="3200400" lvl="6" indent="-299720" algn="l" rtl="0">
              <a:lnSpc>
                <a:spcPct val="90000"/>
              </a:lnSpc>
              <a:spcBef>
                <a:spcPts val="800"/>
              </a:spcBef>
              <a:spcAft>
                <a:spcPts val="0"/>
              </a:spcAft>
              <a:buClr>
                <a:schemeClr val="dk1"/>
              </a:buClr>
              <a:buSzPts val="1120"/>
              <a:buChar char="•"/>
              <a:defRPr/>
            </a:lvl7pPr>
            <a:lvl8pPr marL="3657600" lvl="7" indent="-299720" algn="l" rtl="0">
              <a:lnSpc>
                <a:spcPct val="90000"/>
              </a:lnSpc>
              <a:spcBef>
                <a:spcPts val="800"/>
              </a:spcBef>
              <a:spcAft>
                <a:spcPts val="0"/>
              </a:spcAft>
              <a:buClr>
                <a:schemeClr val="dk1"/>
              </a:buClr>
              <a:buSzPts val="1120"/>
              <a:buChar char="•"/>
              <a:defRPr/>
            </a:lvl8pPr>
            <a:lvl9pPr marL="4114800" lvl="8" indent="-299720" algn="l" rtl="0">
              <a:lnSpc>
                <a:spcPct val="90000"/>
              </a:lnSpc>
              <a:spcBef>
                <a:spcPts val="800"/>
              </a:spcBef>
              <a:spcAft>
                <a:spcPts val="0"/>
              </a:spcAft>
              <a:buClr>
                <a:schemeClr val="dk1"/>
              </a:buClr>
              <a:buSzPts val="1120"/>
              <a:buChar char="•"/>
              <a:defRPr/>
            </a:lvl9pPr>
          </a:lstStyle>
          <a:p>
            <a:endParaRPr/>
          </a:p>
        </p:txBody>
      </p:sp>
      <p:sp>
        <p:nvSpPr>
          <p:cNvPr id="2831" name="Google Shape;2831;p124"/>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2" name="Google Shape;2832;p124"/>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3" name="Google Shape;2833;p124"/>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834"/>
        <p:cNvGrpSpPr/>
        <p:nvPr/>
      </p:nvGrpSpPr>
      <p:grpSpPr>
        <a:xfrm>
          <a:off x="0" y="0"/>
          <a:ext cx="0" cy="0"/>
          <a:chOff x="0" y="0"/>
          <a:chExt cx="0" cy="0"/>
        </a:xfrm>
      </p:grpSpPr>
      <p:sp>
        <p:nvSpPr>
          <p:cNvPr id="2835" name="Google Shape;2835;p125"/>
          <p:cNvSpPr txBox="1">
            <a:spLocks noGrp="1"/>
          </p:cNvSpPr>
          <p:nvPr>
            <p:ph type="body" idx="1"/>
          </p:nvPr>
        </p:nvSpPr>
        <p:spPr>
          <a:xfrm>
            <a:off x="609600" y="274640"/>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2836" name="Google Shape;2836;p12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7" name="Google Shape;2837;p12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8" name="Google Shape;2838;p12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mbria"/>
                <a:ea typeface="Cambria"/>
                <a:cs typeface="Cambria"/>
                <a:sym typeface="Cambria"/>
              </a:defRPr>
            </a:lvl1pPr>
            <a:lvl2pPr marL="0" lvl="1" indent="0" algn="r" rtl="0">
              <a:spcBef>
                <a:spcPts val="0"/>
              </a:spcBef>
              <a:buNone/>
              <a:defRPr sz="1200">
                <a:solidFill>
                  <a:srgbClr val="888888"/>
                </a:solidFill>
                <a:latin typeface="Cambria"/>
                <a:ea typeface="Cambria"/>
                <a:cs typeface="Cambria"/>
                <a:sym typeface="Cambria"/>
              </a:defRPr>
            </a:lvl2pPr>
            <a:lvl3pPr marL="0" lvl="2" indent="0" algn="r" rtl="0">
              <a:spcBef>
                <a:spcPts val="0"/>
              </a:spcBef>
              <a:buNone/>
              <a:defRPr sz="1200">
                <a:solidFill>
                  <a:srgbClr val="888888"/>
                </a:solidFill>
                <a:latin typeface="Cambria"/>
                <a:ea typeface="Cambria"/>
                <a:cs typeface="Cambria"/>
                <a:sym typeface="Cambria"/>
              </a:defRPr>
            </a:lvl3pPr>
            <a:lvl4pPr marL="0" lvl="3" indent="0" algn="r" rtl="0">
              <a:spcBef>
                <a:spcPts val="0"/>
              </a:spcBef>
              <a:buNone/>
              <a:defRPr sz="1200">
                <a:solidFill>
                  <a:srgbClr val="888888"/>
                </a:solidFill>
                <a:latin typeface="Cambria"/>
                <a:ea typeface="Cambria"/>
                <a:cs typeface="Cambria"/>
                <a:sym typeface="Cambria"/>
              </a:defRPr>
            </a:lvl4pPr>
            <a:lvl5pPr marL="0" lvl="4" indent="0" algn="r" rtl="0">
              <a:spcBef>
                <a:spcPts val="0"/>
              </a:spcBef>
              <a:buNone/>
              <a:defRPr sz="1200">
                <a:solidFill>
                  <a:srgbClr val="888888"/>
                </a:solidFill>
                <a:latin typeface="Cambria"/>
                <a:ea typeface="Cambria"/>
                <a:cs typeface="Cambria"/>
                <a:sym typeface="Cambria"/>
              </a:defRPr>
            </a:lvl5pPr>
            <a:lvl6pPr marL="0" lvl="5" indent="0" algn="r" rtl="0">
              <a:spcBef>
                <a:spcPts val="0"/>
              </a:spcBef>
              <a:buNone/>
              <a:defRPr sz="1200">
                <a:solidFill>
                  <a:srgbClr val="888888"/>
                </a:solidFill>
                <a:latin typeface="Cambria"/>
                <a:ea typeface="Cambria"/>
                <a:cs typeface="Cambria"/>
                <a:sym typeface="Cambria"/>
              </a:defRPr>
            </a:lvl6pPr>
            <a:lvl7pPr marL="0" lvl="6" indent="0" algn="r" rtl="0">
              <a:spcBef>
                <a:spcPts val="0"/>
              </a:spcBef>
              <a:buNone/>
              <a:defRPr sz="1200">
                <a:solidFill>
                  <a:srgbClr val="888888"/>
                </a:solidFill>
                <a:latin typeface="Cambria"/>
                <a:ea typeface="Cambria"/>
                <a:cs typeface="Cambria"/>
                <a:sym typeface="Cambria"/>
              </a:defRPr>
            </a:lvl7pPr>
            <a:lvl8pPr marL="0" lvl="7" indent="0" algn="r" rtl="0">
              <a:spcBef>
                <a:spcPts val="0"/>
              </a:spcBef>
              <a:buNone/>
              <a:defRPr sz="1200">
                <a:solidFill>
                  <a:srgbClr val="888888"/>
                </a:solidFill>
                <a:latin typeface="Cambria"/>
                <a:ea typeface="Cambria"/>
                <a:cs typeface="Cambria"/>
                <a:sym typeface="Cambria"/>
              </a:defRPr>
            </a:lvl8pPr>
            <a:lvl9pPr marL="0" lvl="8" indent="0" algn="r" rtl="0">
              <a:spcBef>
                <a:spcPts val="0"/>
              </a:spcBef>
              <a:buNone/>
              <a:defRPr sz="1200">
                <a:solidFill>
                  <a:srgbClr val="888888"/>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eft/right">
  <p:cSld name="Left/right">
    <p:bg>
      <p:bgPr>
        <a:solidFill>
          <a:schemeClr val="lt2"/>
        </a:solidFill>
        <a:effectLst/>
      </p:bgPr>
    </p:bg>
    <p:spTree>
      <p:nvGrpSpPr>
        <p:cNvPr id="1" name="Shape 72"/>
        <p:cNvGrpSpPr/>
        <p:nvPr/>
      </p:nvGrpSpPr>
      <p:grpSpPr>
        <a:xfrm>
          <a:off x="0" y="0"/>
          <a:ext cx="0" cy="0"/>
          <a:chOff x="0" y="0"/>
          <a:chExt cx="0" cy="0"/>
        </a:xfrm>
      </p:grpSpPr>
      <p:sp>
        <p:nvSpPr>
          <p:cNvPr id="73" name="Google Shape;73;p13"/>
          <p:cNvSpPr/>
          <p:nvPr/>
        </p:nvSpPr>
        <p:spPr>
          <a:xfrm>
            <a:off x="0" y="0"/>
            <a:ext cx="4823400" cy="6866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4" name="Google Shape;74;p13"/>
          <p:cNvPicPr preferRelativeResize="0"/>
          <p:nvPr/>
        </p:nvPicPr>
        <p:blipFill rotWithShape="1">
          <a:blip r:embed="rId2">
            <a:alphaModFix/>
          </a:blip>
          <a:srcRect/>
          <a:stretch/>
        </p:blipFill>
        <p:spPr>
          <a:xfrm>
            <a:off x="-205404" y="4769308"/>
            <a:ext cx="1632407" cy="2056833"/>
          </a:xfrm>
          <a:prstGeom prst="rect">
            <a:avLst/>
          </a:prstGeom>
          <a:noFill/>
          <a:ln>
            <a:noFill/>
          </a:ln>
        </p:spPr>
      </p:pic>
      <p:sp>
        <p:nvSpPr>
          <p:cNvPr id="75" name="Google Shape;75;p13"/>
          <p:cNvSpPr txBox="1">
            <a:spLocks noGrp="1"/>
          </p:cNvSpPr>
          <p:nvPr>
            <p:ph type="title"/>
          </p:nvPr>
        </p:nvSpPr>
        <p:spPr>
          <a:xfrm>
            <a:off x="583200" y="770400"/>
            <a:ext cx="3960000" cy="8820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76" name="Google Shape;76;p1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7" name="Google Shape;77;p1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8" name="Google Shape;78;p1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13"/>
          <p:cNvSpPr txBox="1">
            <a:spLocks noGrp="1"/>
          </p:cNvSpPr>
          <p:nvPr>
            <p:ph type="body" idx="1"/>
          </p:nvPr>
        </p:nvSpPr>
        <p:spPr>
          <a:xfrm>
            <a:off x="586800" y="1764000"/>
            <a:ext cx="3956400" cy="4093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
        <p:nvSpPr>
          <p:cNvPr id="80" name="Google Shape;80;p13"/>
          <p:cNvSpPr txBox="1">
            <a:spLocks noGrp="1"/>
          </p:cNvSpPr>
          <p:nvPr>
            <p:ph type="body" idx="2"/>
          </p:nvPr>
        </p:nvSpPr>
        <p:spPr>
          <a:xfrm>
            <a:off x="5101200" y="769939"/>
            <a:ext cx="6480000" cy="508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39"/>
        <p:cNvGrpSpPr/>
        <p:nvPr/>
      </p:nvGrpSpPr>
      <p:grpSpPr>
        <a:xfrm>
          <a:off x="0" y="0"/>
          <a:ext cx="0" cy="0"/>
          <a:chOff x="0" y="0"/>
          <a:chExt cx="0" cy="0"/>
        </a:xfrm>
      </p:grpSpPr>
      <p:sp>
        <p:nvSpPr>
          <p:cNvPr id="2840" name="Google Shape;2840;p126"/>
          <p:cNvSpPr txBox="1">
            <a:spLocks noGrp="1"/>
          </p:cNvSpPr>
          <p:nvPr>
            <p:ph type="title"/>
          </p:nvPr>
        </p:nvSpPr>
        <p:spPr>
          <a:xfrm>
            <a:off x="1523999" y="1485900"/>
            <a:ext cx="9144000" cy="2933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5200"/>
              <a:buNone/>
              <a:defRPr sz="52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1" name="Google Shape;2841;p126"/>
          <p:cNvSpPr txBox="1">
            <a:spLocks noGrp="1"/>
          </p:cNvSpPr>
          <p:nvPr>
            <p:ph type="body" idx="1"/>
          </p:nvPr>
        </p:nvSpPr>
        <p:spPr>
          <a:xfrm>
            <a:off x="1522413" y="4454034"/>
            <a:ext cx="9144000" cy="11847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0"/>
              </a:spcBef>
              <a:spcAft>
                <a:spcPts val="0"/>
              </a:spcAft>
              <a:buSzPts val="2400"/>
              <a:buNone/>
              <a:defRPr sz="2400" cap="none">
                <a:solidFill>
                  <a:schemeClr val="dk1"/>
                </a:solidFill>
              </a:defRPr>
            </a:lvl1pPr>
            <a:lvl2pPr marL="914400" lvl="1" indent="-228600" algn="l" rtl="0">
              <a:lnSpc>
                <a:spcPct val="100000"/>
              </a:lnSpc>
              <a:spcBef>
                <a:spcPts val="1000"/>
              </a:spcBef>
              <a:spcAft>
                <a:spcPts val="0"/>
              </a:spcAft>
              <a:buSzPts val="1800"/>
              <a:buNone/>
              <a:defRPr sz="1800">
                <a:solidFill>
                  <a:srgbClr val="888888"/>
                </a:solidFill>
              </a:defRPr>
            </a:lvl2pPr>
            <a:lvl3pPr marL="1371600" lvl="2" indent="-228600" algn="l" rtl="0">
              <a:lnSpc>
                <a:spcPct val="100000"/>
              </a:lnSpc>
              <a:spcBef>
                <a:spcPts val="800"/>
              </a:spcBef>
              <a:spcAft>
                <a:spcPts val="0"/>
              </a:spcAft>
              <a:buSzPts val="1600"/>
              <a:buNone/>
              <a:defRPr sz="1600">
                <a:solidFill>
                  <a:srgbClr val="888888"/>
                </a:solidFill>
              </a:defRPr>
            </a:lvl3pPr>
            <a:lvl4pPr marL="1828800" lvl="3" indent="-228600" algn="l" rtl="0">
              <a:lnSpc>
                <a:spcPct val="100000"/>
              </a:lnSpc>
              <a:spcBef>
                <a:spcPts val="800"/>
              </a:spcBef>
              <a:spcAft>
                <a:spcPts val="0"/>
              </a:spcAft>
              <a:buSzPts val="1400"/>
              <a:buNone/>
              <a:defRPr sz="1400">
                <a:solidFill>
                  <a:srgbClr val="888888"/>
                </a:solidFill>
              </a:defRPr>
            </a:lvl4pPr>
            <a:lvl5pPr marL="2286000" lvl="4" indent="-228600" algn="l" rtl="0">
              <a:lnSpc>
                <a:spcPct val="100000"/>
              </a:lnSpc>
              <a:spcBef>
                <a:spcPts val="800"/>
              </a:spcBef>
              <a:spcAft>
                <a:spcPts val="0"/>
              </a:spcAft>
              <a:buSzPts val="1400"/>
              <a:buNone/>
              <a:defRPr sz="1400">
                <a:solidFill>
                  <a:srgbClr val="888888"/>
                </a:solidFill>
              </a:defRPr>
            </a:lvl5pPr>
            <a:lvl6pPr marL="2743200" lvl="5" indent="-228600" algn="l" rtl="0">
              <a:lnSpc>
                <a:spcPct val="90000"/>
              </a:lnSpc>
              <a:spcBef>
                <a:spcPts val="800"/>
              </a:spcBef>
              <a:spcAft>
                <a:spcPts val="0"/>
              </a:spcAft>
              <a:buClr>
                <a:srgbClr val="888888"/>
              </a:buClr>
              <a:buSzPts val="1120"/>
              <a:buNone/>
              <a:defRPr sz="1400">
                <a:solidFill>
                  <a:srgbClr val="888888"/>
                </a:solidFill>
              </a:defRPr>
            </a:lvl6pPr>
            <a:lvl7pPr marL="3200400" lvl="6" indent="-228600" algn="l" rtl="0">
              <a:lnSpc>
                <a:spcPct val="90000"/>
              </a:lnSpc>
              <a:spcBef>
                <a:spcPts val="800"/>
              </a:spcBef>
              <a:spcAft>
                <a:spcPts val="0"/>
              </a:spcAft>
              <a:buClr>
                <a:srgbClr val="888888"/>
              </a:buClr>
              <a:buSzPts val="1120"/>
              <a:buNone/>
              <a:defRPr sz="1400">
                <a:solidFill>
                  <a:srgbClr val="888888"/>
                </a:solidFill>
              </a:defRPr>
            </a:lvl7pPr>
            <a:lvl8pPr marL="3657600" lvl="7" indent="-228600" algn="l" rtl="0">
              <a:lnSpc>
                <a:spcPct val="90000"/>
              </a:lnSpc>
              <a:spcBef>
                <a:spcPts val="800"/>
              </a:spcBef>
              <a:spcAft>
                <a:spcPts val="0"/>
              </a:spcAft>
              <a:buClr>
                <a:srgbClr val="888888"/>
              </a:buClr>
              <a:buSzPts val="1120"/>
              <a:buNone/>
              <a:defRPr sz="1400">
                <a:solidFill>
                  <a:srgbClr val="888888"/>
                </a:solidFill>
              </a:defRPr>
            </a:lvl8pPr>
            <a:lvl9pPr marL="4114800" lvl="8" indent="-228600" algn="l" rtl="0">
              <a:lnSpc>
                <a:spcPct val="90000"/>
              </a:lnSpc>
              <a:spcBef>
                <a:spcPts val="800"/>
              </a:spcBef>
              <a:spcAft>
                <a:spcPts val="0"/>
              </a:spcAft>
              <a:buClr>
                <a:srgbClr val="888888"/>
              </a:buClr>
              <a:buSzPts val="1120"/>
              <a:buNone/>
              <a:defRPr sz="1400">
                <a:solidFill>
                  <a:srgbClr val="888888"/>
                </a:solidFill>
              </a:defRPr>
            </a:lvl9pPr>
          </a:lstStyle>
          <a:p>
            <a:endParaRPr/>
          </a:p>
        </p:txBody>
      </p:sp>
      <p:sp>
        <p:nvSpPr>
          <p:cNvPr id="2842" name="Google Shape;2842;p126"/>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43" name="Google Shape;2843;p126"/>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44" name="Google Shape;2844;p126"/>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845"/>
        <p:cNvGrpSpPr/>
        <p:nvPr/>
      </p:nvGrpSpPr>
      <p:grpSpPr>
        <a:xfrm>
          <a:off x="0" y="0"/>
          <a:ext cx="0" cy="0"/>
          <a:chOff x="0" y="0"/>
          <a:chExt cx="0" cy="0"/>
        </a:xfrm>
      </p:grpSpPr>
      <p:sp>
        <p:nvSpPr>
          <p:cNvPr id="2846" name="Google Shape;2846;p127"/>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7" name="Google Shape;2847;p127"/>
          <p:cNvSpPr txBox="1">
            <a:spLocks noGrp="1"/>
          </p:cNvSpPr>
          <p:nvPr>
            <p:ph type="body" idx="1"/>
          </p:nvPr>
        </p:nvSpPr>
        <p:spPr>
          <a:xfrm>
            <a:off x="1528572" y="1485900"/>
            <a:ext cx="4480500" cy="41238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20039" algn="l" rtl="0">
              <a:lnSpc>
                <a:spcPct val="90000"/>
              </a:lnSpc>
              <a:spcBef>
                <a:spcPts val="800"/>
              </a:spcBef>
              <a:spcAft>
                <a:spcPts val="0"/>
              </a:spcAft>
              <a:buClr>
                <a:schemeClr val="dk1"/>
              </a:buClr>
              <a:buSzPts val="1440"/>
              <a:buChar char="•"/>
              <a:defRPr sz="1800"/>
            </a:lvl6pPr>
            <a:lvl7pPr marL="3200400" lvl="6" indent="-320039" algn="l" rtl="0">
              <a:lnSpc>
                <a:spcPct val="90000"/>
              </a:lnSpc>
              <a:spcBef>
                <a:spcPts val="800"/>
              </a:spcBef>
              <a:spcAft>
                <a:spcPts val="0"/>
              </a:spcAft>
              <a:buClr>
                <a:schemeClr val="dk1"/>
              </a:buClr>
              <a:buSzPts val="1440"/>
              <a:buChar char="•"/>
              <a:defRPr sz="1800"/>
            </a:lvl7pPr>
            <a:lvl8pPr marL="3657600" lvl="7" indent="-320040" algn="l" rtl="0">
              <a:lnSpc>
                <a:spcPct val="90000"/>
              </a:lnSpc>
              <a:spcBef>
                <a:spcPts val="800"/>
              </a:spcBef>
              <a:spcAft>
                <a:spcPts val="0"/>
              </a:spcAft>
              <a:buClr>
                <a:schemeClr val="dk1"/>
              </a:buClr>
              <a:buSzPts val="1440"/>
              <a:buChar char="•"/>
              <a:defRPr sz="1800"/>
            </a:lvl8pPr>
            <a:lvl9pPr marL="4114800" lvl="8" indent="-320040" algn="l" rtl="0">
              <a:lnSpc>
                <a:spcPct val="90000"/>
              </a:lnSpc>
              <a:spcBef>
                <a:spcPts val="800"/>
              </a:spcBef>
              <a:spcAft>
                <a:spcPts val="0"/>
              </a:spcAft>
              <a:buClr>
                <a:schemeClr val="dk1"/>
              </a:buClr>
              <a:buSzPts val="1440"/>
              <a:buChar char="•"/>
              <a:defRPr sz="1800"/>
            </a:lvl9pPr>
          </a:lstStyle>
          <a:p>
            <a:endParaRPr/>
          </a:p>
        </p:txBody>
      </p:sp>
      <p:sp>
        <p:nvSpPr>
          <p:cNvPr id="2848" name="Google Shape;2848;p127"/>
          <p:cNvSpPr txBox="1">
            <a:spLocks noGrp="1"/>
          </p:cNvSpPr>
          <p:nvPr>
            <p:ph type="body" idx="2"/>
          </p:nvPr>
        </p:nvSpPr>
        <p:spPr>
          <a:xfrm>
            <a:off x="6177169" y="1485900"/>
            <a:ext cx="4480500" cy="41238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20039" algn="l" rtl="0">
              <a:lnSpc>
                <a:spcPct val="90000"/>
              </a:lnSpc>
              <a:spcBef>
                <a:spcPts val="800"/>
              </a:spcBef>
              <a:spcAft>
                <a:spcPts val="0"/>
              </a:spcAft>
              <a:buClr>
                <a:schemeClr val="dk1"/>
              </a:buClr>
              <a:buSzPts val="1440"/>
              <a:buChar char="•"/>
              <a:defRPr sz="1800"/>
            </a:lvl6pPr>
            <a:lvl7pPr marL="3200400" lvl="6" indent="-320039" algn="l" rtl="0">
              <a:lnSpc>
                <a:spcPct val="90000"/>
              </a:lnSpc>
              <a:spcBef>
                <a:spcPts val="800"/>
              </a:spcBef>
              <a:spcAft>
                <a:spcPts val="0"/>
              </a:spcAft>
              <a:buClr>
                <a:schemeClr val="dk1"/>
              </a:buClr>
              <a:buSzPts val="1440"/>
              <a:buChar char="•"/>
              <a:defRPr sz="1800"/>
            </a:lvl7pPr>
            <a:lvl8pPr marL="3657600" lvl="7" indent="-320040" algn="l" rtl="0">
              <a:lnSpc>
                <a:spcPct val="90000"/>
              </a:lnSpc>
              <a:spcBef>
                <a:spcPts val="800"/>
              </a:spcBef>
              <a:spcAft>
                <a:spcPts val="0"/>
              </a:spcAft>
              <a:buClr>
                <a:schemeClr val="dk1"/>
              </a:buClr>
              <a:buSzPts val="1440"/>
              <a:buChar char="•"/>
              <a:defRPr sz="1800"/>
            </a:lvl8pPr>
            <a:lvl9pPr marL="4114800" lvl="8" indent="-320040" algn="l" rtl="0">
              <a:lnSpc>
                <a:spcPct val="90000"/>
              </a:lnSpc>
              <a:spcBef>
                <a:spcPts val="800"/>
              </a:spcBef>
              <a:spcAft>
                <a:spcPts val="0"/>
              </a:spcAft>
              <a:buClr>
                <a:schemeClr val="dk1"/>
              </a:buClr>
              <a:buSzPts val="1440"/>
              <a:buChar char="•"/>
              <a:defRPr sz="1800"/>
            </a:lvl9pPr>
          </a:lstStyle>
          <a:p>
            <a:endParaRPr/>
          </a:p>
        </p:txBody>
      </p:sp>
      <p:sp>
        <p:nvSpPr>
          <p:cNvPr id="2849" name="Google Shape;2849;p127"/>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0" name="Google Shape;2850;p127"/>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1" name="Google Shape;2851;p127"/>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852"/>
        <p:cNvGrpSpPr/>
        <p:nvPr/>
      </p:nvGrpSpPr>
      <p:grpSpPr>
        <a:xfrm>
          <a:off x="0" y="0"/>
          <a:ext cx="0" cy="0"/>
          <a:chOff x="0" y="0"/>
          <a:chExt cx="0" cy="0"/>
        </a:xfrm>
      </p:grpSpPr>
      <p:sp>
        <p:nvSpPr>
          <p:cNvPr id="2853" name="Google Shape;2853;p128"/>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4" name="Google Shape;2854;p128"/>
          <p:cNvSpPr txBox="1">
            <a:spLocks noGrp="1"/>
          </p:cNvSpPr>
          <p:nvPr>
            <p:ph type="body" idx="1"/>
          </p:nvPr>
        </p:nvSpPr>
        <p:spPr>
          <a:xfrm>
            <a:off x="1528572" y="1376018"/>
            <a:ext cx="4480500" cy="768000"/>
          </a:xfrm>
          <a:prstGeom prst="rect">
            <a:avLst/>
          </a:prstGeom>
          <a:noFill/>
          <a:ln>
            <a:noFill/>
          </a:ln>
        </p:spPr>
        <p:txBody>
          <a:bodyPr spcFirstLastPara="1" wrap="square" lIns="91425" tIns="45700" rIns="91425" bIns="45700" anchor="ctr" anchorCtr="0">
            <a:normAutofit/>
          </a:bodyPr>
          <a:lstStyle>
            <a:lvl1pPr marL="457200" lvl="0" indent="-228600" algn="l" rtl="0">
              <a:lnSpc>
                <a:spcPct val="100000"/>
              </a:lnSpc>
              <a:spcBef>
                <a:spcPts val="0"/>
              </a:spcBef>
              <a:spcAft>
                <a:spcPts val="0"/>
              </a:spcAft>
              <a:buSzPts val="2000"/>
              <a:buNone/>
              <a:defRPr sz="2000" b="1"/>
            </a:lvl1pPr>
            <a:lvl2pPr marL="914400" lvl="1" indent="-228600" algn="l" rtl="0">
              <a:lnSpc>
                <a:spcPct val="100000"/>
              </a:lnSpc>
              <a:spcBef>
                <a:spcPts val="1000"/>
              </a:spcBef>
              <a:spcAft>
                <a:spcPts val="0"/>
              </a:spcAft>
              <a:buSzPts val="2000"/>
              <a:buNone/>
              <a:defRPr sz="2000" b="1"/>
            </a:lvl2pPr>
            <a:lvl3pPr marL="1371600" lvl="2" indent="-228600" algn="l" rtl="0">
              <a:lnSpc>
                <a:spcPct val="100000"/>
              </a:lnSpc>
              <a:spcBef>
                <a:spcPts val="800"/>
              </a:spcBef>
              <a:spcAft>
                <a:spcPts val="0"/>
              </a:spcAft>
              <a:buSzPts val="1800"/>
              <a:buNone/>
              <a:defRPr sz="1800" b="1"/>
            </a:lvl3pPr>
            <a:lvl4pPr marL="1828800" lvl="3" indent="-228600" algn="l" rtl="0">
              <a:lnSpc>
                <a:spcPct val="100000"/>
              </a:lnSpc>
              <a:spcBef>
                <a:spcPts val="800"/>
              </a:spcBef>
              <a:spcAft>
                <a:spcPts val="0"/>
              </a:spcAft>
              <a:buSzPts val="1600"/>
              <a:buNone/>
              <a:defRPr sz="1600" b="1"/>
            </a:lvl4pPr>
            <a:lvl5pPr marL="2286000" lvl="4" indent="-228600" algn="l" rtl="0">
              <a:lnSpc>
                <a:spcPct val="100000"/>
              </a:lnSpc>
              <a:spcBef>
                <a:spcPts val="800"/>
              </a:spcBef>
              <a:spcAft>
                <a:spcPts val="0"/>
              </a:spcAft>
              <a:buSzPts val="1600"/>
              <a:buNone/>
              <a:defRPr sz="1600" b="1"/>
            </a:lvl5pPr>
            <a:lvl6pPr marL="2743200" lvl="5" indent="-228600" algn="l" rtl="0">
              <a:lnSpc>
                <a:spcPct val="90000"/>
              </a:lnSpc>
              <a:spcBef>
                <a:spcPts val="800"/>
              </a:spcBef>
              <a:spcAft>
                <a:spcPts val="0"/>
              </a:spcAft>
              <a:buClr>
                <a:schemeClr val="dk1"/>
              </a:buClr>
              <a:buSzPts val="1280"/>
              <a:buNone/>
              <a:defRPr sz="1600" b="1"/>
            </a:lvl6pPr>
            <a:lvl7pPr marL="3200400" lvl="6" indent="-228600" algn="l" rtl="0">
              <a:lnSpc>
                <a:spcPct val="90000"/>
              </a:lnSpc>
              <a:spcBef>
                <a:spcPts val="800"/>
              </a:spcBef>
              <a:spcAft>
                <a:spcPts val="0"/>
              </a:spcAft>
              <a:buClr>
                <a:schemeClr val="dk1"/>
              </a:buClr>
              <a:buSzPts val="1280"/>
              <a:buNone/>
              <a:defRPr sz="1600" b="1"/>
            </a:lvl7pPr>
            <a:lvl8pPr marL="3657600" lvl="7" indent="-228600" algn="l" rtl="0">
              <a:lnSpc>
                <a:spcPct val="90000"/>
              </a:lnSpc>
              <a:spcBef>
                <a:spcPts val="800"/>
              </a:spcBef>
              <a:spcAft>
                <a:spcPts val="0"/>
              </a:spcAft>
              <a:buClr>
                <a:schemeClr val="dk1"/>
              </a:buClr>
              <a:buSzPts val="1280"/>
              <a:buNone/>
              <a:defRPr sz="1600" b="1"/>
            </a:lvl8pPr>
            <a:lvl9pPr marL="4114800" lvl="8" indent="-228600" algn="l" rtl="0">
              <a:lnSpc>
                <a:spcPct val="90000"/>
              </a:lnSpc>
              <a:spcBef>
                <a:spcPts val="800"/>
              </a:spcBef>
              <a:spcAft>
                <a:spcPts val="0"/>
              </a:spcAft>
              <a:buClr>
                <a:schemeClr val="dk1"/>
              </a:buClr>
              <a:buSzPts val="1280"/>
              <a:buNone/>
              <a:defRPr sz="1600" b="1"/>
            </a:lvl9pPr>
          </a:lstStyle>
          <a:p>
            <a:endParaRPr/>
          </a:p>
        </p:txBody>
      </p:sp>
      <p:sp>
        <p:nvSpPr>
          <p:cNvPr id="2855" name="Google Shape;2855;p128"/>
          <p:cNvSpPr txBox="1">
            <a:spLocks noGrp="1"/>
          </p:cNvSpPr>
          <p:nvPr>
            <p:ph type="body" idx="2"/>
          </p:nvPr>
        </p:nvSpPr>
        <p:spPr>
          <a:xfrm>
            <a:off x="1528572" y="2144114"/>
            <a:ext cx="4480500" cy="34947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09879" algn="l" rtl="0">
              <a:lnSpc>
                <a:spcPct val="90000"/>
              </a:lnSpc>
              <a:spcBef>
                <a:spcPts val="800"/>
              </a:spcBef>
              <a:spcAft>
                <a:spcPts val="0"/>
              </a:spcAft>
              <a:buClr>
                <a:schemeClr val="dk1"/>
              </a:buClr>
              <a:buSzPts val="1280"/>
              <a:buChar char="•"/>
              <a:defRPr sz="1600"/>
            </a:lvl6pPr>
            <a:lvl7pPr marL="3200400" lvl="6" indent="-309879" algn="l" rtl="0">
              <a:lnSpc>
                <a:spcPct val="90000"/>
              </a:lnSpc>
              <a:spcBef>
                <a:spcPts val="800"/>
              </a:spcBef>
              <a:spcAft>
                <a:spcPts val="0"/>
              </a:spcAft>
              <a:buClr>
                <a:schemeClr val="dk1"/>
              </a:buClr>
              <a:buSzPts val="1280"/>
              <a:buChar char="•"/>
              <a:defRPr sz="1600"/>
            </a:lvl7pPr>
            <a:lvl8pPr marL="3657600" lvl="7" indent="-309879" algn="l" rtl="0">
              <a:lnSpc>
                <a:spcPct val="90000"/>
              </a:lnSpc>
              <a:spcBef>
                <a:spcPts val="800"/>
              </a:spcBef>
              <a:spcAft>
                <a:spcPts val="0"/>
              </a:spcAft>
              <a:buClr>
                <a:schemeClr val="dk1"/>
              </a:buClr>
              <a:buSzPts val="1280"/>
              <a:buChar char="•"/>
              <a:defRPr sz="1600"/>
            </a:lvl8pPr>
            <a:lvl9pPr marL="4114800" lvl="8" indent="-309879" algn="l" rtl="0">
              <a:lnSpc>
                <a:spcPct val="90000"/>
              </a:lnSpc>
              <a:spcBef>
                <a:spcPts val="800"/>
              </a:spcBef>
              <a:spcAft>
                <a:spcPts val="0"/>
              </a:spcAft>
              <a:buClr>
                <a:schemeClr val="dk1"/>
              </a:buClr>
              <a:buSzPts val="1280"/>
              <a:buChar char="•"/>
              <a:defRPr sz="1600"/>
            </a:lvl9pPr>
          </a:lstStyle>
          <a:p>
            <a:endParaRPr/>
          </a:p>
        </p:txBody>
      </p:sp>
      <p:sp>
        <p:nvSpPr>
          <p:cNvPr id="2856" name="Google Shape;2856;p128"/>
          <p:cNvSpPr txBox="1">
            <a:spLocks noGrp="1"/>
          </p:cNvSpPr>
          <p:nvPr>
            <p:ph type="body" idx="3"/>
          </p:nvPr>
        </p:nvSpPr>
        <p:spPr>
          <a:xfrm>
            <a:off x="6177169" y="1376018"/>
            <a:ext cx="4480500" cy="768000"/>
          </a:xfrm>
          <a:prstGeom prst="rect">
            <a:avLst/>
          </a:prstGeom>
          <a:noFill/>
          <a:ln>
            <a:noFill/>
          </a:ln>
        </p:spPr>
        <p:txBody>
          <a:bodyPr spcFirstLastPara="1" wrap="square" lIns="91425" tIns="45700" rIns="91425" bIns="45700" anchor="ctr" anchorCtr="0">
            <a:normAutofit/>
          </a:bodyPr>
          <a:lstStyle>
            <a:lvl1pPr marL="457200" lvl="0" indent="-228600" algn="l" rtl="0">
              <a:lnSpc>
                <a:spcPct val="100000"/>
              </a:lnSpc>
              <a:spcBef>
                <a:spcPts val="0"/>
              </a:spcBef>
              <a:spcAft>
                <a:spcPts val="0"/>
              </a:spcAft>
              <a:buSzPts val="2000"/>
              <a:buNone/>
              <a:defRPr sz="2000" b="1"/>
            </a:lvl1pPr>
            <a:lvl2pPr marL="914400" lvl="1" indent="-228600" algn="l" rtl="0">
              <a:lnSpc>
                <a:spcPct val="100000"/>
              </a:lnSpc>
              <a:spcBef>
                <a:spcPts val="1000"/>
              </a:spcBef>
              <a:spcAft>
                <a:spcPts val="0"/>
              </a:spcAft>
              <a:buSzPts val="2000"/>
              <a:buNone/>
              <a:defRPr sz="2000" b="1"/>
            </a:lvl2pPr>
            <a:lvl3pPr marL="1371600" lvl="2" indent="-228600" algn="l" rtl="0">
              <a:lnSpc>
                <a:spcPct val="100000"/>
              </a:lnSpc>
              <a:spcBef>
                <a:spcPts val="800"/>
              </a:spcBef>
              <a:spcAft>
                <a:spcPts val="0"/>
              </a:spcAft>
              <a:buSzPts val="1800"/>
              <a:buNone/>
              <a:defRPr sz="1800" b="1"/>
            </a:lvl3pPr>
            <a:lvl4pPr marL="1828800" lvl="3" indent="-228600" algn="l" rtl="0">
              <a:lnSpc>
                <a:spcPct val="100000"/>
              </a:lnSpc>
              <a:spcBef>
                <a:spcPts val="800"/>
              </a:spcBef>
              <a:spcAft>
                <a:spcPts val="0"/>
              </a:spcAft>
              <a:buSzPts val="1600"/>
              <a:buNone/>
              <a:defRPr sz="1600" b="1"/>
            </a:lvl4pPr>
            <a:lvl5pPr marL="2286000" lvl="4" indent="-228600" algn="l" rtl="0">
              <a:lnSpc>
                <a:spcPct val="100000"/>
              </a:lnSpc>
              <a:spcBef>
                <a:spcPts val="800"/>
              </a:spcBef>
              <a:spcAft>
                <a:spcPts val="0"/>
              </a:spcAft>
              <a:buSzPts val="1600"/>
              <a:buNone/>
              <a:defRPr sz="1600" b="1"/>
            </a:lvl5pPr>
            <a:lvl6pPr marL="2743200" lvl="5" indent="-228600" algn="l" rtl="0">
              <a:lnSpc>
                <a:spcPct val="90000"/>
              </a:lnSpc>
              <a:spcBef>
                <a:spcPts val="800"/>
              </a:spcBef>
              <a:spcAft>
                <a:spcPts val="0"/>
              </a:spcAft>
              <a:buClr>
                <a:schemeClr val="dk1"/>
              </a:buClr>
              <a:buSzPts val="1280"/>
              <a:buNone/>
              <a:defRPr sz="1600" b="1"/>
            </a:lvl6pPr>
            <a:lvl7pPr marL="3200400" lvl="6" indent="-228600" algn="l" rtl="0">
              <a:lnSpc>
                <a:spcPct val="90000"/>
              </a:lnSpc>
              <a:spcBef>
                <a:spcPts val="800"/>
              </a:spcBef>
              <a:spcAft>
                <a:spcPts val="0"/>
              </a:spcAft>
              <a:buClr>
                <a:schemeClr val="dk1"/>
              </a:buClr>
              <a:buSzPts val="1280"/>
              <a:buNone/>
              <a:defRPr sz="1600" b="1"/>
            </a:lvl7pPr>
            <a:lvl8pPr marL="3657600" lvl="7" indent="-228600" algn="l" rtl="0">
              <a:lnSpc>
                <a:spcPct val="90000"/>
              </a:lnSpc>
              <a:spcBef>
                <a:spcPts val="800"/>
              </a:spcBef>
              <a:spcAft>
                <a:spcPts val="0"/>
              </a:spcAft>
              <a:buClr>
                <a:schemeClr val="dk1"/>
              </a:buClr>
              <a:buSzPts val="1280"/>
              <a:buNone/>
              <a:defRPr sz="1600" b="1"/>
            </a:lvl8pPr>
            <a:lvl9pPr marL="4114800" lvl="8" indent="-228600" algn="l" rtl="0">
              <a:lnSpc>
                <a:spcPct val="90000"/>
              </a:lnSpc>
              <a:spcBef>
                <a:spcPts val="800"/>
              </a:spcBef>
              <a:spcAft>
                <a:spcPts val="0"/>
              </a:spcAft>
              <a:buClr>
                <a:schemeClr val="dk1"/>
              </a:buClr>
              <a:buSzPts val="1280"/>
              <a:buNone/>
              <a:defRPr sz="1600" b="1"/>
            </a:lvl9pPr>
          </a:lstStyle>
          <a:p>
            <a:endParaRPr/>
          </a:p>
        </p:txBody>
      </p:sp>
      <p:sp>
        <p:nvSpPr>
          <p:cNvPr id="2857" name="Google Shape;2857;p128"/>
          <p:cNvSpPr txBox="1">
            <a:spLocks noGrp="1"/>
          </p:cNvSpPr>
          <p:nvPr>
            <p:ph type="body" idx="4"/>
          </p:nvPr>
        </p:nvSpPr>
        <p:spPr>
          <a:xfrm>
            <a:off x="6177169" y="2144114"/>
            <a:ext cx="4480500" cy="34947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09879" algn="l" rtl="0">
              <a:lnSpc>
                <a:spcPct val="90000"/>
              </a:lnSpc>
              <a:spcBef>
                <a:spcPts val="800"/>
              </a:spcBef>
              <a:spcAft>
                <a:spcPts val="0"/>
              </a:spcAft>
              <a:buClr>
                <a:schemeClr val="dk1"/>
              </a:buClr>
              <a:buSzPts val="1280"/>
              <a:buChar char="•"/>
              <a:defRPr sz="1600"/>
            </a:lvl6pPr>
            <a:lvl7pPr marL="3200400" lvl="6" indent="-309879" algn="l" rtl="0">
              <a:lnSpc>
                <a:spcPct val="90000"/>
              </a:lnSpc>
              <a:spcBef>
                <a:spcPts val="800"/>
              </a:spcBef>
              <a:spcAft>
                <a:spcPts val="0"/>
              </a:spcAft>
              <a:buClr>
                <a:schemeClr val="dk1"/>
              </a:buClr>
              <a:buSzPts val="1280"/>
              <a:buChar char="•"/>
              <a:defRPr sz="1600"/>
            </a:lvl7pPr>
            <a:lvl8pPr marL="3657600" lvl="7" indent="-309879" algn="l" rtl="0">
              <a:lnSpc>
                <a:spcPct val="90000"/>
              </a:lnSpc>
              <a:spcBef>
                <a:spcPts val="800"/>
              </a:spcBef>
              <a:spcAft>
                <a:spcPts val="0"/>
              </a:spcAft>
              <a:buClr>
                <a:schemeClr val="dk1"/>
              </a:buClr>
              <a:buSzPts val="1280"/>
              <a:buChar char="•"/>
              <a:defRPr sz="1600"/>
            </a:lvl8pPr>
            <a:lvl9pPr marL="4114800" lvl="8" indent="-309879" algn="l" rtl="0">
              <a:lnSpc>
                <a:spcPct val="90000"/>
              </a:lnSpc>
              <a:spcBef>
                <a:spcPts val="800"/>
              </a:spcBef>
              <a:spcAft>
                <a:spcPts val="0"/>
              </a:spcAft>
              <a:buClr>
                <a:schemeClr val="dk1"/>
              </a:buClr>
              <a:buSzPts val="1280"/>
              <a:buChar char="•"/>
              <a:defRPr sz="1600"/>
            </a:lvl9pPr>
          </a:lstStyle>
          <a:p>
            <a:endParaRPr/>
          </a:p>
        </p:txBody>
      </p:sp>
      <p:sp>
        <p:nvSpPr>
          <p:cNvPr id="2858" name="Google Shape;2858;p128"/>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9" name="Google Shape;2859;p128"/>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60" name="Google Shape;2860;p128"/>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spTree>
      <p:nvGrpSpPr>
        <p:cNvPr id="1" name="Shape 2861"/>
        <p:cNvGrpSpPr/>
        <p:nvPr/>
      </p:nvGrpSpPr>
      <p:grpSpPr>
        <a:xfrm>
          <a:off x="0" y="0"/>
          <a:ext cx="0" cy="0"/>
          <a:chOff x="0" y="0"/>
          <a:chExt cx="0" cy="0"/>
        </a:xfrm>
      </p:grpSpPr>
      <p:sp>
        <p:nvSpPr>
          <p:cNvPr id="2862" name="Google Shape;2862;p129"/>
          <p:cNvSpPr/>
          <p:nvPr/>
        </p:nvSpPr>
        <p:spPr>
          <a:xfrm>
            <a:off x="8643511" y="3888584"/>
            <a:ext cx="213014" cy="1001327"/>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3" name="Google Shape;2863;p129"/>
          <p:cNvSpPr/>
          <p:nvPr/>
        </p:nvSpPr>
        <p:spPr>
          <a:xfrm>
            <a:off x="6780212" y="4191000"/>
            <a:ext cx="5407635" cy="2666590"/>
          </a:xfrm>
          <a:custGeom>
            <a:avLst/>
            <a:gdLst/>
            <a:ahLst/>
            <a:cxnLst/>
            <a:rect l="l" t="t" r="r" b="b"/>
            <a:pathLst>
              <a:path w="5150129" h="2763306" extrusionOk="0">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4" name="Google Shape;2864;p129"/>
          <p:cNvSpPr/>
          <p:nvPr/>
        </p:nvSpPr>
        <p:spPr>
          <a:xfrm>
            <a:off x="-125" y="4572000"/>
            <a:ext cx="11414824" cy="2284364"/>
          </a:xfrm>
          <a:custGeom>
            <a:avLst/>
            <a:gdLst/>
            <a:ahLst/>
            <a:cxnLst/>
            <a:rect l="l" t="t" r="r" b="b"/>
            <a:pathLst>
              <a:path w="12079179" h="2245075" extrusionOk="0">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865" name="Google Shape;2865;p129"/>
          <p:cNvGrpSpPr/>
          <p:nvPr/>
        </p:nvGrpSpPr>
        <p:grpSpPr>
          <a:xfrm flipH="1">
            <a:off x="9732148" y="958654"/>
            <a:ext cx="1400907" cy="4001601"/>
            <a:chOff x="3220" y="236"/>
            <a:chExt cx="1347" cy="3848"/>
          </a:xfrm>
        </p:grpSpPr>
        <p:sp>
          <p:nvSpPr>
            <p:cNvPr id="2866" name="Google Shape;2866;p129"/>
            <p:cNvSpPr/>
            <p:nvPr/>
          </p:nvSpPr>
          <p:spPr>
            <a:xfrm>
              <a:off x="3990" y="493"/>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7" name="Google Shape;2867;p129"/>
            <p:cNvSpPr/>
            <p:nvPr/>
          </p:nvSpPr>
          <p:spPr>
            <a:xfrm>
              <a:off x="3811" y="1216"/>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8" name="Google Shape;2868;p129"/>
            <p:cNvSpPr/>
            <p:nvPr/>
          </p:nvSpPr>
          <p:spPr>
            <a:xfrm>
              <a:off x="4021" y="100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9" name="Google Shape;2869;p129"/>
            <p:cNvSpPr/>
            <p:nvPr/>
          </p:nvSpPr>
          <p:spPr>
            <a:xfrm>
              <a:off x="3811" y="1509"/>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0" name="Google Shape;2870;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1" name="Google Shape;2871;p129"/>
            <p:cNvSpPr/>
            <p:nvPr/>
          </p:nvSpPr>
          <p:spPr>
            <a:xfrm>
              <a:off x="4021" y="1632"/>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2" name="Google Shape;2872;p129"/>
            <p:cNvSpPr/>
            <p:nvPr/>
          </p:nvSpPr>
          <p:spPr>
            <a:xfrm>
              <a:off x="3811" y="885"/>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3" name="Google Shape;2873;p129"/>
            <p:cNvSpPr/>
            <p:nvPr/>
          </p:nvSpPr>
          <p:spPr>
            <a:xfrm>
              <a:off x="4021" y="677"/>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4" name="Google Shape;2874;p129"/>
            <p:cNvSpPr/>
            <p:nvPr/>
          </p:nvSpPr>
          <p:spPr>
            <a:xfrm>
              <a:off x="3811" y="569"/>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5" name="Google Shape;2875;p129"/>
            <p:cNvSpPr/>
            <p:nvPr/>
          </p:nvSpPr>
          <p:spPr>
            <a:xfrm>
              <a:off x="3835" y="332"/>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6" name="Google Shape;2876;p129"/>
            <p:cNvSpPr/>
            <p:nvPr/>
          </p:nvSpPr>
          <p:spPr>
            <a:xfrm>
              <a:off x="4021" y="36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7" name="Google Shape;2877;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8" name="Google Shape;2878;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9" name="Google Shape;2879;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0" name="Google Shape;2880;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1" name="Google Shape;2881;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2" name="Google Shape;2882;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3" name="Google Shape;2883;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4" name="Google Shape;2884;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5" name="Google Shape;2885;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6" name="Google Shape;2886;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7" name="Google Shape;2887;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8" name="Google Shape;2888;p129"/>
            <p:cNvSpPr/>
            <p:nvPr/>
          </p:nvSpPr>
          <p:spPr>
            <a:xfrm>
              <a:off x="3283" y="1760"/>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9" name="Google Shape;2889;p129"/>
            <p:cNvSpPr/>
            <p:nvPr/>
          </p:nvSpPr>
          <p:spPr>
            <a:xfrm>
              <a:off x="3805" y="1379"/>
              <a:ext cx="378" cy="1786"/>
            </a:xfrm>
            <a:custGeom>
              <a:avLst/>
              <a:gdLst/>
              <a:ahLst/>
              <a:cxnLst/>
              <a:rect l="l" t="t" r="r" b="b"/>
              <a:pathLst>
                <a:path w="160" h="756" extrusionOk="0">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0" name="Google Shape;2890;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1" name="Google Shape;2891;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2" name="Google Shape;2892;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3" name="Google Shape;2893;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4" name="Google Shape;2894;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5" name="Google Shape;2895;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6" name="Google Shape;2896;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7" name="Google Shape;2897;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8" name="Google Shape;2898;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9" name="Google Shape;2899;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0" name="Google Shape;2900;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1" name="Google Shape;2901;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2" name="Google Shape;2902;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3" name="Google Shape;2903;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4" name="Google Shape;2904;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5" name="Google Shape;2905;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6" name="Google Shape;2906;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7" name="Google Shape;2907;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8" name="Google Shape;2908;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9" name="Google Shape;2909;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0" name="Google Shape;2910;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1" name="Google Shape;2911;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2" name="Google Shape;2912;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3" name="Google Shape;2913;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4" name="Google Shape;2914;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5" name="Google Shape;2915;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6" name="Google Shape;2916;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7" name="Google Shape;2917;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8" name="Google Shape;2918;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9" name="Google Shape;2919;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0" name="Google Shape;2920;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1" name="Google Shape;2921;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2" name="Google Shape;2922;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3" name="Google Shape;2923;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4" name="Google Shape;2924;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5" name="Google Shape;2925;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6" name="Google Shape;2926;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7" name="Google Shape;2927;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8" name="Google Shape;2928;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9" name="Google Shape;2929;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0" name="Google Shape;2930;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1" name="Google Shape;2931;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2" name="Google Shape;2932;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3" name="Google Shape;2933;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4" name="Google Shape;2934;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5" name="Google Shape;2935;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6" name="Google Shape;2936;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7" name="Google Shape;2937;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8" name="Google Shape;2938;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9" name="Google Shape;2939;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0" name="Google Shape;2940;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1" name="Google Shape;2941;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2" name="Google Shape;2942;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3" name="Google Shape;2943;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4" name="Google Shape;2944;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5" name="Google Shape;2945;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6" name="Google Shape;2946;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7" name="Google Shape;2947;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8" name="Google Shape;2948;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949" name="Google Shape;2949;p129"/>
          <p:cNvGrpSpPr/>
          <p:nvPr/>
        </p:nvGrpSpPr>
        <p:grpSpPr>
          <a:xfrm>
            <a:off x="10895012" y="1248597"/>
            <a:ext cx="1254870" cy="3346002"/>
            <a:chOff x="3124" y="236"/>
            <a:chExt cx="1443" cy="3848"/>
          </a:xfrm>
        </p:grpSpPr>
        <p:sp>
          <p:nvSpPr>
            <p:cNvPr id="2950" name="Google Shape;2950;p129"/>
            <p:cNvSpPr/>
            <p:nvPr/>
          </p:nvSpPr>
          <p:spPr>
            <a:xfrm>
              <a:off x="3858" y="1801"/>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1" name="Google Shape;2951;p129"/>
            <p:cNvSpPr/>
            <p:nvPr/>
          </p:nvSpPr>
          <p:spPr>
            <a:xfrm>
              <a:off x="3679" y="2551"/>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2" name="Google Shape;2952;p129"/>
            <p:cNvSpPr/>
            <p:nvPr/>
          </p:nvSpPr>
          <p:spPr>
            <a:xfrm>
              <a:off x="3889" y="234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3" name="Google Shape;2953;p129"/>
            <p:cNvSpPr/>
            <p:nvPr/>
          </p:nvSpPr>
          <p:spPr>
            <a:xfrm>
              <a:off x="3679" y="2844"/>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4" name="Google Shape;2954;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5" name="Google Shape;2955;p129"/>
            <p:cNvSpPr/>
            <p:nvPr/>
          </p:nvSpPr>
          <p:spPr>
            <a:xfrm>
              <a:off x="3889" y="2967"/>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6" name="Google Shape;2956;p129"/>
            <p:cNvSpPr/>
            <p:nvPr/>
          </p:nvSpPr>
          <p:spPr>
            <a:xfrm>
              <a:off x="3679" y="2220"/>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7" name="Google Shape;2957;p129"/>
            <p:cNvSpPr/>
            <p:nvPr/>
          </p:nvSpPr>
          <p:spPr>
            <a:xfrm>
              <a:off x="3889" y="2012"/>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8" name="Google Shape;2958;p129"/>
            <p:cNvSpPr/>
            <p:nvPr/>
          </p:nvSpPr>
          <p:spPr>
            <a:xfrm>
              <a:off x="3679" y="1904"/>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9" name="Google Shape;2959;p129"/>
            <p:cNvSpPr/>
            <p:nvPr/>
          </p:nvSpPr>
          <p:spPr>
            <a:xfrm>
              <a:off x="3679" y="1608"/>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0" name="Google Shape;2960;p129"/>
            <p:cNvSpPr/>
            <p:nvPr/>
          </p:nvSpPr>
          <p:spPr>
            <a:xfrm>
              <a:off x="3889" y="169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1" name="Google Shape;2961;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2" name="Google Shape;2962;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3" name="Google Shape;2963;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4" name="Google Shape;2964;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5" name="Google Shape;2965;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6" name="Google Shape;2966;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7" name="Google Shape;2967;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8" name="Google Shape;2968;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9" name="Google Shape;2969;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0" name="Google Shape;2970;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1" name="Google Shape;2971;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2" name="Google Shape;2972;p129"/>
            <p:cNvSpPr/>
            <p:nvPr/>
          </p:nvSpPr>
          <p:spPr>
            <a:xfrm>
              <a:off x="3124" y="1062"/>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3" name="Google Shape;2973;p129"/>
            <p:cNvSpPr/>
            <p:nvPr/>
          </p:nvSpPr>
          <p:spPr>
            <a:xfrm>
              <a:off x="3737" y="1710"/>
              <a:ext cx="378" cy="1786"/>
            </a:xfrm>
            <a:custGeom>
              <a:avLst/>
              <a:gdLst/>
              <a:ahLst/>
              <a:cxnLst/>
              <a:rect l="l" t="t" r="r" b="b"/>
              <a:pathLst>
                <a:path w="160" h="756" extrusionOk="0">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4" name="Google Shape;2974;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5" name="Google Shape;2975;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6" name="Google Shape;2976;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7" name="Google Shape;2977;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8" name="Google Shape;2978;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9" name="Google Shape;2979;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0" name="Google Shape;2980;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1" name="Google Shape;2981;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2" name="Google Shape;2982;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3" name="Google Shape;2983;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4" name="Google Shape;2984;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5" name="Google Shape;2985;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6" name="Google Shape;2986;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7" name="Google Shape;2987;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8" name="Google Shape;2988;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9" name="Google Shape;2989;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0" name="Google Shape;2990;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1" name="Google Shape;2991;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2" name="Google Shape;2992;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3" name="Google Shape;2993;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4" name="Google Shape;2994;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5" name="Google Shape;2995;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6" name="Google Shape;2996;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7" name="Google Shape;2997;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8" name="Google Shape;2998;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9" name="Google Shape;2999;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0" name="Google Shape;3000;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1" name="Google Shape;3001;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2" name="Google Shape;3002;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3" name="Google Shape;3003;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4" name="Google Shape;3004;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5" name="Google Shape;3005;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6" name="Google Shape;3006;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7" name="Google Shape;3007;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8" name="Google Shape;3008;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9" name="Google Shape;3009;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0" name="Google Shape;3010;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1" name="Google Shape;3011;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2" name="Google Shape;3012;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3" name="Google Shape;3013;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4" name="Google Shape;3014;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5" name="Google Shape;3015;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6" name="Google Shape;3016;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7" name="Google Shape;3017;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8" name="Google Shape;3018;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9" name="Google Shape;3019;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0" name="Google Shape;3020;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1" name="Google Shape;3021;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2" name="Google Shape;3022;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3" name="Google Shape;3023;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4" name="Google Shape;3024;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5" name="Google Shape;3025;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6" name="Google Shape;3026;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7" name="Google Shape;3027;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8" name="Google Shape;3028;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9" name="Google Shape;3029;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0" name="Google Shape;3030;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1" name="Google Shape;3031;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2" name="Google Shape;3032;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033" name="Google Shape;3033;p129"/>
          <p:cNvGrpSpPr/>
          <p:nvPr/>
        </p:nvGrpSpPr>
        <p:grpSpPr>
          <a:xfrm>
            <a:off x="9087454" y="2736976"/>
            <a:ext cx="906259" cy="2416463"/>
            <a:chOff x="3124" y="236"/>
            <a:chExt cx="1443" cy="3848"/>
          </a:xfrm>
        </p:grpSpPr>
        <p:sp>
          <p:nvSpPr>
            <p:cNvPr id="3034" name="Google Shape;3034;p129"/>
            <p:cNvSpPr/>
            <p:nvPr/>
          </p:nvSpPr>
          <p:spPr>
            <a:xfrm>
              <a:off x="3990" y="493"/>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5" name="Google Shape;3035;p129"/>
            <p:cNvSpPr/>
            <p:nvPr/>
          </p:nvSpPr>
          <p:spPr>
            <a:xfrm>
              <a:off x="3811" y="1216"/>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6" name="Google Shape;3036;p129"/>
            <p:cNvSpPr/>
            <p:nvPr/>
          </p:nvSpPr>
          <p:spPr>
            <a:xfrm>
              <a:off x="4021" y="100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7" name="Google Shape;3037;p129"/>
            <p:cNvSpPr/>
            <p:nvPr/>
          </p:nvSpPr>
          <p:spPr>
            <a:xfrm>
              <a:off x="3811" y="1509"/>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8" name="Google Shape;3038;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9" name="Google Shape;3039;p129"/>
            <p:cNvSpPr/>
            <p:nvPr/>
          </p:nvSpPr>
          <p:spPr>
            <a:xfrm>
              <a:off x="4021" y="1632"/>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0" name="Google Shape;3040;p129"/>
            <p:cNvSpPr/>
            <p:nvPr/>
          </p:nvSpPr>
          <p:spPr>
            <a:xfrm>
              <a:off x="3811" y="885"/>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1" name="Google Shape;3041;p129"/>
            <p:cNvSpPr/>
            <p:nvPr/>
          </p:nvSpPr>
          <p:spPr>
            <a:xfrm>
              <a:off x="4021" y="677"/>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2" name="Google Shape;3042;p129"/>
            <p:cNvSpPr/>
            <p:nvPr/>
          </p:nvSpPr>
          <p:spPr>
            <a:xfrm>
              <a:off x="3811" y="569"/>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3" name="Google Shape;3043;p129"/>
            <p:cNvSpPr/>
            <p:nvPr/>
          </p:nvSpPr>
          <p:spPr>
            <a:xfrm>
              <a:off x="3811" y="273"/>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4" name="Google Shape;3044;p129"/>
            <p:cNvSpPr/>
            <p:nvPr/>
          </p:nvSpPr>
          <p:spPr>
            <a:xfrm>
              <a:off x="4021" y="36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5" name="Google Shape;3045;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6" name="Google Shape;3046;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7" name="Google Shape;3047;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8" name="Google Shape;3048;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9" name="Google Shape;3049;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0" name="Google Shape;3050;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1" name="Google Shape;3051;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2" name="Google Shape;3052;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3" name="Google Shape;3053;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4" name="Google Shape;3054;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5" name="Google Shape;3055;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6" name="Google Shape;3056;p129"/>
            <p:cNvSpPr/>
            <p:nvPr/>
          </p:nvSpPr>
          <p:spPr>
            <a:xfrm>
              <a:off x="3124" y="1062"/>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7" name="Google Shape;3057;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8" name="Google Shape;3058;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9" name="Google Shape;3059;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0" name="Google Shape;3060;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1" name="Google Shape;3061;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2" name="Google Shape;3062;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3" name="Google Shape;3063;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4" name="Google Shape;3064;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5" name="Google Shape;3065;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6" name="Google Shape;3066;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7" name="Google Shape;3067;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8" name="Google Shape;3068;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9" name="Google Shape;3069;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0" name="Google Shape;3070;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1" name="Google Shape;3071;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2" name="Google Shape;3072;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3" name="Google Shape;3073;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4" name="Google Shape;3074;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5" name="Google Shape;3075;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6" name="Google Shape;3076;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7" name="Google Shape;3077;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8" name="Google Shape;3078;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9" name="Google Shape;3079;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0" name="Google Shape;3080;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1" name="Google Shape;3081;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2" name="Google Shape;3082;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3" name="Google Shape;3083;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4" name="Google Shape;3084;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5" name="Google Shape;3085;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6" name="Google Shape;3086;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7" name="Google Shape;3087;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8" name="Google Shape;3088;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9" name="Google Shape;3089;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0" name="Google Shape;3090;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1" name="Google Shape;3091;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2" name="Google Shape;3092;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3" name="Google Shape;3093;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4" name="Google Shape;3094;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5" name="Google Shape;3095;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6" name="Google Shape;3096;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7" name="Google Shape;3097;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8" name="Google Shape;3098;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9" name="Google Shape;3099;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0" name="Google Shape;3100;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1" name="Google Shape;3101;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2" name="Google Shape;3102;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3" name="Google Shape;3103;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4" name="Google Shape;3104;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5" name="Google Shape;3105;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6" name="Google Shape;3106;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7" name="Google Shape;3107;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8" name="Google Shape;3108;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9" name="Google Shape;3109;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0" name="Google Shape;3110;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1" name="Google Shape;3111;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2" name="Google Shape;3112;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3" name="Google Shape;3113;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4" name="Google Shape;3114;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5" name="Google Shape;3115;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116" name="Google Shape;3116;p129"/>
          <p:cNvGrpSpPr/>
          <p:nvPr/>
        </p:nvGrpSpPr>
        <p:grpSpPr>
          <a:xfrm>
            <a:off x="10514012" y="2438400"/>
            <a:ext cx="1485056" cy="2196119"/>
            <a:chOff x="3369" y="1563"/>
            <a:chExt cx="940" cy="1390"/>
          </a:xfrm>
        </p:grpSpPr>
        <p:sp>
          <p:nvSpPr>
            <p:cNvPr id="3117" name="Google Shape;3117;p129"/>
            <p:cNvSpPr/>
            <p:nvPr/>
          </p:nvSpPr>
          <p:spPr>
            <a:xfrm>
              <a:off x="3539" y="1906"/>
              <a:ext cx="192" cy="212"/>
            </a:xfrm>
            <a:custGeom>
              <a:avLst/>
              <a:gdLst/>
              <a:ahLst/>
              <a:cxnLst/>
              <a:rect l="l" t="t" r="r" b="b"/>
              <a:pathLst>
                <a:path w="81" h="90" extrusionOk="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8" name="Google Shape;3118;p129"/>
            <p:cNvSpPr/>
            <p:nvPr/>
          </p:nvSpPr>
          <p:spPr>
            <a:xfrm>
              <a:off x="3603" y="1925"/>
              <a:ext cx="17" cy="16"/>
            </a:xfrm>
            <a:custGeom>
              <a:avLst/>
              <a:gdLst/>
              <a:ahLst/>
              <a:cxnLst/>
              <a:rect l="l" t="t" r="r" b="b"/>
              <a:pathLst>
                <a:path w="7" h="7" extrusionOk="0">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9" name="Google Shape;3119;p129"/>
            <p:cNvSpPr/>
            <p:nvPr/>
          </p:nvSpPr>
          <p:spPr>
            <a:xfrm>
              <a:off x="3636" y="1889"/>
              <a:ext cx="26" cy="31"/>
            </a:xfrm>
            <a:custGeom>
              <a:avLst/>
              <a:gdLst/>
              <a:ahLst/>
              <a:cxnLst/>
              <a:rect l="l" t="t" r="r" b="b"/>
              <a:pathLst>
                <a:path w="11" h="13" extrusionOk="0">
                  <a:moveTo>
                    <a:pt x="0" y="13"/>
                  </a:moveTo>
                  <a:cubicBezTo>
                    <a:pt x="0" y="13"/>
                    <a:pt x="8" y="5"/>
                    <a:pt x="8" y="0"/>
                  </a:cubicBezTo>
                  <a:cubicBezTo>
                    <a:pt x="11" y="5"/>
                    <a:pt x="10" y="13"/>
                    <a:pt x="0" y="13"/>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0" name="Google Shape;3120;p129"/>
            <p:cNvSpPr/>
            <p:nvPr/>
          </p:nvSpPr>
          <p:spPr>
            <a:xfrm>
              <a:off x="3622" y="1889"/>
              <a:ext cx="28" cy="36"/>
            </a:xfrm>
            <a:custGeom>
              <a:avLst/>
              <a:gdLst/>
              <a:ahLst/>
              <a:cxnLst/>
              <a:rect l="l" t="t" r="r" b="b"/>
              <a:pathLst>
                <a:path w="12" h="15" extrusionOk="0">
                  <a:moveTo>
                    <a:pt x="5" y="15"/>
                  </a:moveTo>
                  <a:cubicBezTo>
                    <a:pt x="5" y="15"/>
                    <a:pt x="4" y="3"/>
                    <a:pt x="0" y="0"/>
                  </a:cubicBezTo>
                  <a:cubicBezTo>
                    <a:pt x="7" y="1"/>
                    <a:pt x="12" y="7"/>
                    <a:pt x="5" y="15"/>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1" name="Google Shape;3121;p129"/>
            <p:cNvSpPr/>
            <p:nvPr/>
          </p:nvSpPr>
          <p:spPr>
            <a:xfrm>
              <a:off x="4061" y="1915"/>
              <a:ext cx="191" cy="210"/>
            </a:xfrm>
            <a:custGeom>
              <a:avLst/>
              <a:gdLst/>
              <a:ahLst/>
              <a:cxnLst/>
              <a:rect l="l" t="t" r="r" b="b"/>
              <a:pathLst>
                <a:path w="81" h="89" extrusionOk="0">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2" name="Google Shape;3122;p129"/>
            <p:cNvSpPr/>
            <p:nvPr/>
          </p:nvSpPr>
          <p:spPr>
            <a:xfrm>
              <a:off x="4163" y="2189"/>
              <a:ext cx="19" cy="19"/>
            </a:xfrm>
            <a:custGeom>
              <a:avLst/>
              <a:gdLst/>
              <a:ahLst/>
              <a:cxnLst/>
              <a:rect l="l" t="t" r="r" b="b"/>
              <a:pathLst>
                <a:path w="8" h="8" extrusionOk="0">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3" name="Google Shape;3123;p129"/>
            <p:cNvSpPr/>
            <p:nvPr/>
          </p:nvSpPr>
          <p:spPr>
            <a:xfrm>
              <a:off x="4132" y="1899"/>
              <a:ext cx="26" cy="33"/>
            </a:xfrm>
            <a:custGeom>
              <a:avLst/>
              <a:gdLst/>
              <a:ahLst/>
              <a:cxnLst/>
              <a:rect l="l" t="t" r="r" b="b"/>
              <a:pathLst>
                <a:path w="11" h="14" extrusionOk="0">
                  <a:moveTo>
                    <a:pt x="11" y="14"/>
                  </a:moveTo>
                  <a:cubicBezTo>
                    <a:pt x="11" y="14"/>
                    <a:pt x="3" y="4"/>
                    <a:pt x="3" y="0"/>
                  </a:cubicBezTo>
                  <a:cubicBezTo>
                    <a:pt x="0" y="4"/>
                    <a:pt x="1" y="13"/>
                    <a:pt x="11" y="14"/>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4" name="Google Shape;3124;p129"/>
            <p:cNvSpPr/>
            <p:nvPr/>
          </p:nvSpPr>
          <p:spPr>
            <a:xfrm>
              <a:off x="4144" y="1896"/>
              <a:ext cx="26" cy="36"/>
            </a:xfrm>
            <a:custGeom>
              <a:avLst/>
              <a:gdLst/>
              <a:ahLst/>
              <a:cxnLst/>
              <a:rect l="l" t="t" r="r" b="b"/>
              <a:pathLst>
                <a:path w="11" h="15" extrusionOk="0">
                  <a:moveTo>
                    <a:pt x="7" y="15"/>
                  </a:moveTo>
                  <a:cubicBezTo>
                    <a:pt x="7" y="15"/>
                    <a:pt x="8" y="4"/>
                    <a:pt x="11" y="0"/>
                  </a:cubicBezTo>
                  <a:cubicBezTo>
                    <a:pt x="5" y="1"/>
                    <a:pt x="0" y="8"/>
                    <a:pt x="7" y="15"/>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5" name="Google Shape;3125;p129"/>
            <p:cNvSpPr/>
            <p:nvPr/>
          </p:nvSpPr>
          <p:spPr>
            <a:xfrm>
              <a:off x="3369" y="2088"/>
              <a:ext cx="140" cy="94"/>
            </a:xfrm>
            <a:custGeom>
              <a:avLst/>
              <a:gdLst/>
              <a:ahLst/>
              <a:cxnLst/>
              <a:rect l="l" t="t" r="r" b="b"/>
              <a:pathLst>
                <a:path w="59" h="40" extrusionOk="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6" name="Google Shape;3126;p129"/>
            <p:cNvSpPr/>
            <p:nvPr/>
          </p:nvSpPr>
          <p:spPr>
            <a:xfrm>
              <a:off x="4172" y="2102"/>
              <a:ext cx="137" cy="94"/>
            </a:xfrm>
            <a:custGeom>
              <a:avLst/>
              <a:gdLst/>
              <a:ahLst/>
              <a:cxnLst/>
              <a:rect l="l" t="t" r="r" b="b"/>
              <a:pathLst>
                <a:path w="58" h="40" extrusionOk="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7" name="Google Shape;3127;p129"/>
            <p:cNvSpPr/>
            <p:nvPr/>
          </p:nvSpPr>
          <p:spPr>
            <a:xfrm>
              <a:off x="3815" y="2414"/>
              <a:ext cx="64" cy="539"/>
            </a:xfrm>
            <a:custGeom>
              <a:avLst/>
              <a:gdLst/>
              <a:ahLst/>
              <a:cxnLst/>
              <a:rect l="l" t="t" r="r" b="b"/>
              <a:pathLst>
                <a:path w="52" h="368" extrusionOk="0">
                  <a:moveTo>
                    <a:pt x="52" y="0"/>
                  </a:moveTo>
                  <a:lnTo>
                    <a:pt x="43" y="368"/>
                  </a:lnTo>
                  <a:lnTo>
                    <a:pt x="0" y="368"/>
                  </a:lnTo>
                  <a:lnTo>
                    <a:pt x="5" y="26"/>
                  </a:lnTo>
                  <a:lnTo>
                    <a:pt x="52" y="0"/>
                  </a:lnTo>
                  <a:lnTo>
                    <a:pt x="52" y="0"/>
                  </a:lnTo>
                  <a:lnTo>
                    <a:pt x="52" y="0"/>
                  </a:ln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8" name="Google Shape;3128;p129"/>
            <p:cNvSpPr/>
            <p:nvPr/>
          </p:nvSpPr>
          <p:spPr>
            <a:xfrm>
              <a:off x="3679" y="2388"/>
              <a:ext cx="304" cy="153"/>
            </a:xfrm>
            <a:custGeom>
              <a:avLst/>
              <a:gdLst/>
              <a:ahLst/>
              <a:cxnLst/>
              <a:rect l="l" t="t" r="r" b="b"/>
              <a:pathLst>
                <a:path w="129" h="65" extrusionOk="0">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9" name="Google Shape;3129;p129"/>
            <p:cNvSpPr/>
            <p:nvPr/>
          </p:nvSpPr>
          <p:spPr>
            <a:xfrm>
              <a:off x="3457" y="2073"/>
              <a:ext cx="779" cy="357"/>
            </a:xfrm>
            <a:custGeom>
              <a:avLst/>
              <a:gdLst/>
              <a:ahLst/>
              <a:cxnLst/>
              <a:rect l="l" t="t" r="r" b="b"/>
              <a:pathLst>
                <a:path w="330" h="151" extrusionOk="0">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6"/>
                </a:solidFill>
                <a:latin typeface="Cambria"/>
                <a:ea typeface="Cambria"/>
                <a:cs typeface="Cambria"/>
                <a:sym typeface="Cambria"/>
              </a:endParaRPr>
            </a:p>
          </p:txBody>
        </p:sp>
        <p:sp>
          <p:nvSpPr>
            <p:cNvPr id="3130" name="Google Shape;3130;p129"/>
            <p:cNvSpPr/>
            <p:nvPr/>
          </p:nvSpPr>
          <p:spPr>
            <a:xfrm>
              <a:off x="3702" y="1828"/>
              <a:ext cx="300" cy="304"/>
            </a:xfrm>
            <a:custGeom>
              <a:avLst/>
              <a:gdLst/>
              <a:ahLst/>
              <a:cxnLst/>
              <a:rect l="l" t="t" r="r" b="b"/>
              <a:pathLst>
                <a:path w="127" h="129" extrusionOk="0">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1" name="Google Shape;3131;p129"/>
            <p:cNvSpPr/>
            <p:nvPr/>
          </p:nvSpPr>
          <p:spPr>
            <a:xfrm>
              <a:off x="3679" y="2043"/>
              <a:ext cx="311" cy="115"/>
            </a:xfrm>
            <a:custGeom>
              <a:avLst/>
              <a:gdLst/>
              <a:ahLst/>
              <a:cxnLst/>
              <a:rect l="l" t="t" r="r" b="b"/>
              <a:pathLst>
                <a:path w="132" h="49" extrusionOk="0">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2" name="Google Shape;3132;p129"/>
            <p:cNvSpPr/>
            <p:nvPr/>
          </p:nvSpPr>
          <p:spPr>
            <a:xfrm>
              <a:off x="3665" y="2376"/>
              <a:ext cx="325" cy="113"/>
            </a:xfrm>
            <a:custGeom>
              <a:avLst/>
              <a:gdLst/>
              <a:ahLst/>
              <a:cxnLst/>
              <a:rect l="l" t="t" r="r" b="b"/>
              <a:pathLst>
                <a:path w="138" h="48" extrusionOk="0">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3" name="Google Shape;3133;p129"/>
            <p:cNvSpPr/>
            <p:nvPr/>
          </p:nvSpPr>
          <p:spPr>
            <a:xfrm>
              <a:off x="3650" y="1563"/>
              <a:ext cx="399" cy="369"/>
            </a:xfrm>
            <a:custGeom>
              <a:avLst/>
              <a:gdLst/>
              <a:ahLst/>
              <a:cxnLst/>
              <a:rect l="l" t="t" r="r" b="b"/>
              <a:pathLst>
                <a:path w="169" h="156" extrusionOk="0">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6"/>
                </a:solidFill>
                <a:latin typeface="Cambria"/>
                <a:ea typeface="Cambria"/>
                <a:cs typeface="Cambria"/>
                <a:sym typeface="Cambria"/>
              </a:endParaRPr>
            </a:p>
          </p:txBody>
        </p:sp>
        <p:sp>
          <p:nvSpPr>
            <p:cNvPr id="3134" name="Google Shape;3134;p129"/>
            <p:cNvSpPr/>
            <p:nvPr/>
          </p:nvSpPr>
          <p:spPr>
            <a:xfrm>
              <a:off x="3863" y="1920"/>
              <a:ext cx="66" cy="40"/>
            </a:xfrm>
            <a:custGeom>
              <a:avLst/>
              <a:gdLst/>
              <a:ahLst/>
              <a:cxnLst/>
              <a:rect l="l" t="t" r="r" b="b"/>
              <a:pathLst>
                <a:path w="28" h="17" extrusionOk="0">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5" name="Google Shape;3135;p129"/>
            <p:cNvSpPr/>
            <p:nvPr/>
          </p:nvSpPr>
          <p:spPr>
            <a:xfrm>
              <a:off x="3780" y="1920"/>
              <a:ext cx="62" cy="40"/>
            </a:xfrm>
            <a:custGeom>
              <a:avLst/>
              <a:gdLst/>
              <a:ahLst/>
              <a:cxnLst/>
              <a:rect l="l" t="t" r="r" b="b"/>
              <a:pathLst>
                <a:path w="26" h="17" extrusionOk="0">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6" name="Google Shape;3136;p129"/>
            <p:cNvSpPr/>
            <p:nvPr/>
          </p:nvSpPr>
          <p:spPr>
            <a:xfrm>
              <a:off x="3709" y="1948"/>
              <a:ext cx="291" cy="130"/>
            </a:xfrm>
            <a:custGeom>
              <a:avLst/>
              <a:gdLst/>
              <a:ahLst/>
              <a:cxnLst/>
              <a:rect l="l" t="t" r="r" b="b"/>
              <a:pathLst>
                <a:path w="123" h="55" extrusionOk="0">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7" name="Google Shape;3137;p129"/>
            <p:cNvSpPr/>
            <p:nvPr/>
          </p:nvSpPr>
          <p:spPr>
            <a:xfrm>
              <a:off x="3745" y="1981"/>
              <a:ext cx="196" cy="29"/>
            </a:xfrm>
            <a:custGeom>
              <a:avLst/>
              <a:gdLst/>
              <a:ahLst/>
              <a:cxnLst/>
              <a:rect l="l" t="t" r="r" b="b"/>
              <a:pathLst>
                <a:path w="83" h="12" extrusionOk="0">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8" name="Google Shape;3138;p129"/>
            <p:cNvSpPr/>
            <p:nvPr/>
          </p:nvSpPr>
          <p:spPr>
            <a:xfrm>
              <a:off x="3721" y="1943"/>
              <a:ext cx="59" cy="55"/>
            </a:xfrm>
            <a:custGeom>
              <a:avLst/>
              <a:gdLst/>
              <a:ahLst/>
              <a:cxnLst/>
              <a:rect l="l" t="t" r="r" b="b"/>
              <a:pathLst>
                <a:path w="25" h="23" extrusionOk="0">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9" name="Google Shape;3139;p129"/>
            <p:cNvSpPr/>
            <p:nvPr/>
          </p:nvSpPr>
          <p:spPr>
            <a:xfrm>
              <a:off x="3912" y="1960"/>
              <a:ext cx="50" cy="52"/>
            </a:xfrm>
            <a:custGeom>
              <a:avLst/>
              <a:gdLst/>
              <a:ahLst/>
              <a:cxnLst/>
              <a:rect l="l" t="t" r="r" b="b"/>
              <a:pathLst>
                <a:path w="21" h="22" extrusionOk="0">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0" name="Google Shape;3140;p129"/>
            <p:cNvSpPr/>
            <p:nvPr/>
          </p:nvSpPr>
          <p:spPr>
            <a:xfrm>
              <a:off x="3724" y="2187"/>
              <a:ext cx="103" cy="116"/>
            </a:xfrm>
            <a:custGeom>
              <a:avLst/>
              <a:gdLst/>
              <a:ahLst/>
              <a:cxnLst/>
              <a:rect l="l" t="t" r="r" b="b"/>
              <a:pathLst>
                <a:path w="44" h="49" extrusionOk="0">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3FC1F1"/>
                </a:solidFill>
                <a:latin typeface="Cambria"/>
                <a:ea typeface="Cambria"/>
                <a:cs typeface="Cambria"/>
                <a:sym typeface="Cambria"/>
              </a:endParaRPr>
            </a:p>
          </p:txBody>
        </p:sp>
        <p:sp>
          <p:nvSpPr>
            <p:cNvPr id="3141" name="Google Shape;3141;p129"/>
            <p:cNvSpPr/>
            <p:nvPr/>
          </p:nvSpPr>
          <p:spPr>
            <a:xfrm>
              <a:off x="3768" y="1754"/>
              <a:ext cx="163" cy="88"/>
            </a:xfrm>
            <a:custGeom>
              <a:avLst/>
              <a:gdLst/>
              <a:ahLst/>
              <a:cxnLst/>
              <a:rect l="l" t="t" r="r" b="b"/>
              <a:pathLst>
                <a:path w="69" h="37" extrusionOk="0">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3FC1F1"/>
                </a:solidFill>
                <a:latin typeface="Cambria"/>
                <a:ea typeface="Cambria"/>
                <a:cs typeface="Cambria"/>
                <a:sym typeface="Cambria"/>
              </a:endParaRPr>
            </a:p>
          </p:txBody>
        </p:sp>
        <p:sp>
          <p:nvSpPr>
            <p:cNvPr id="3142" name="Google Shape;3142;p129"/>
            <p:cNvSpPr/>
            <p:nvPr/>
          </p:nvSpPr>
          <p:spPr>
            <a:xfrm>
              <a:off x="3719" y="2407"/>
              <a:ext cx="243" cy="35"/>
            </a:xfrm>
            <a:custGeom>
              <a:avLst/>
              <a:gdLst/>
              <a:ahLst/>
              <a:cxnLst/>
              <a:rect l="l" t="t" r="r" b="b"/>
              <a:pathLst>
                <a:path w="103" h="15" extrusionOk="0">
                  <a:moveTo>
                    <a:pt x="103" y="0"/>
                  </a:moveTo>
                  <a:cubicBezTo>
                    <a:pt x="87" y="2"/>
                    <a:pt x="36" y="10"/>
                    <a:pt x="0" y="3"/>
                  </a:cubicBezTo>
                  <a:cubicBezTo>
                    <a:pt x="19" y="15"/>
                    <a:pt x="100" y="7"/>
                    <a:pt x="103" y="0"/>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3" name="Google Shape;3143;p129"/>
            <p:cNvSpPr/>
            <p:nvPr/>
          </p:nvSpPr>
          <p:spPr>
            <a:xfrm>
              <a:off x="3835" y="2116"/>
              <a:ext cx="14" cy="284"/>
            </a:xfrm>
            <a:custGeom>
              <a:avLst/>
              <a:gdLst/>
              <a:ahLst/>
              <a:cxnLst/>
              <a:rect l="l" t="t" r="r" b="b"/>
              <a:pathLst>
                <a:path w="6" h="120" extrusionOk="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4" name="Google Shape;3144;p129"/>
            <p:cNvSpPr/>
            <p:nvPr/>
          </p:nvSpPr>
          <p:spPr>
            <a:xfrm>
              <a:off x="4170" y="1941"/>
              <a:ext cx="19" cy="17"/>
            </a:xfrm>
            <a:custGeom>
              <a:avLst/>
              <a:gdLst/>
              <a:ahLst/>
              <a:cxnLst/>
              <a:rect l="l" t="t" r="r" b="b"/>
              <a:pathLst>
                <a:path w="8" h="7" extrusionOk="0">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145" name="Google Shape;3145;p129"/>
          <p:cNvGrpSpPr/>
          <p:nvPr/>
        </p:nvGrpSpPr>
        <p:grpSpPr>
          <a:xfrm>
            <a:off x="7988059" y="2988645"/>
            <a:ext cx="2439512" cy="3075608"/>
            <a:chOff x="2968" y="1107"/>
            <a:chExt cx="1736" cy="2189"/>
          </a:xfrm>
        </p:grpSpPr>
        <p:sp>
          <p:nvSpPr>
            <p:cNvPr id="3146" name="Google Shape;3146;p129"/>
            <p:cNvSpPr/>
            <p:nvPr/>
          </p:nvSpPr>
          <p:spPr>
            <a:xfrm>
              <a:off x="3043" y="1455"/>
              <a:ext cx="518" cy="649"/>
            </a:xfrm>
            <a:custGeom>
              <a:avLst/>
              <a:gdLst/>
              <a:ahLst/>
              <a:cxnLst/>
              <a:rect l="l" t="t" r="r" b="b"/>
              <a:pathLst>
                <a:path w="219" h="275" extrusionOk="0">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7" name="Google Shape;3147;p129"/>
            <p:cNvSpPr/>
            <p:nvPr/>
          </p:nvSpPr>
          <p:spPr>
            <a:xfrm>
              <a:off x="3225" y="1551"/>
              <a:ext cx="0" cy="0"/>
            </a:xfrm>
            <a:prstGeom prst="ellipse">
              <a:avLst/>
            </a:pr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8" name="Google Shape;3148;p129"/>
            <p:cNvSpPr/>
            <p:nvPr/>
          </p:nvSpPr>
          <p:spPr>
            <a:xfrm>
              <a:off x="3801" y="2488"/>
              <a:ext cx="86" cy="808"/>
            </a:xfrm>
            <a:custGeom>
              <a:avLst/>
              <a:gdLst/>
              <a:ahLst/>
              <a:cxnLst/>
              <a:rect l="l" t="t" r="r" b="b"/>
              <a:pathLst>
                <a:path w="97" h="673" extrusionOk="0">
                  <a:moveTo>
                    <a:pt x="0" y="0"/>
                  </a:moveTo>
                  <a:lnTo>
                    <a:pt x="19" y="673"/>
                  </a:lnTo>
                  <a:lnTo>
                    <a:pt x="97" y="673"/>
                  </a:lnTo>
                  <a:lnTo>
                    <a:pt x="85" y="47"/>
                  </a:lnTo>
                  <a:lnTo>
                    <a:pt x="0" y="0"/>
                  </a:lnTo>
                  <a:lnTo>
                    <a:pt x="0" y="0"/>
                  </a:lnTo>
                  <a:lnTo>
                    <a:pt x="0" y="0"/>
                  </a:ln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9" name="Google Shape;3149;p129"/>
            <p:cNvSpPr/>
            <p:nvPr/>
          </p:nvSpPr>
          <p:spPr>
            <a:xfrm>
              <a:off x="3586" y="2513"/>
              <a:ext cx="553" cy="286"/>
            </a:xfrm>
            <a:custGeom>
              <a:avLst/>
              <a:gdLst/>
              <a:ahLst/>
              <a:cxnLst/>
              <a:rect l="l" t="t" r="r" b="b"/>
              <a:pathLst>
                <a:path w="234" h="121" extrusionOk="0">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0" name="Google Shape;3150;p129"/>
            <p:cNvSpPr/>
            <p:nvPr/>
          </p:nvSpPr>
          <p:spPr>
            <a:xfrm>
              <a:off x="3124" y="1939"/>
              <a:ext cx="1418" cy="763"/>
            </a:xfrm>
            <a:custGeom>
              <a:avLst/>
              <a:gdLst/>
              <a:ahLst/>
              <a:cxnLst/>
              <a:rect l="l" t="t" r="r" b="b"/>
              <a:pathLst>
                <a:path w="600" h="323" extrusionOk="0">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1" name="Google Shape;3151;p129"/>
            <p:cNvSpPr/>
            <p:nvPr/>
          </p:nvSpPr>
          <p:spPr>
            <a:xfrm>
              <a:off x="4453" y="1967"/>
              <a:ext cx="251" cy="175"/>
            </a:xfrm>
            <a:custGeom>
              <a:avLst/>
              <a:gdLst/>
              <a:ahLst/>
              <a:cxnLst/>
              <a:rect l="l" t="t" r="r" b="b"/>
              <a:pathLst>
                <a:path w="106" h="74" extrusionOk="0">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2" name="Google Shape;3152;p129"/>
            <p:cNvSpPr/>
            <p:nvPr/>
          </p:nvSpPr>
          <p:spPr>
            <a:xfrm>
              <a:off x="2968" y="1967"/>
              <a:ext cx="248" cy="175"/>
            </a:xfrm>
            <a:custGeom>
              <a:avLst/>
              <a:gdLst/>
              <a:ahLst/>
              <a:cxnLst/>
              <a:rect l="l" t="t" r="r" b="b"/>
              <a:pathLst>
                <a:path w="105" h="74" extrusionOk="0">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3" name="Google Shape;3153;p129"/>
            <p:cNvSpPr/>
            <p:nvPr/>
          </p:nvSpPr>
          <p:spPr>
            <a:xfrm>
              <a:off x="3549" y="1495"/>
              <a:ext cx="548" cy="557"/>
            </a:xfrm>
            <a:custGeom>
              <a:avLst/>
              <a:gdLst/>
              <a:ahLst/>
              <a:cxnLst/>
              <a:rect l="l" t="t" r="r" b="b"/>
              <a:pathLst>
                <a:path w="232" h="236" extrusionOk="0">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4" name="Google Shape;3154;p129"/>
            <p:cNvSpPr/>
            <p:nvPr/>
          </p:nvSpPr>
          <p:spPr>
            <a:xfrm>
              <a:off x="3572" y="1889"/>
              <a:ext cx="567" cy="208"/>
            </a:xfrm>
            <a:custGeom>
              <a:avLst/>
              <a:gdLst/>
              <a:ahLst/>
              <a:cxnLst/>
              <a:rect l="l" t="t" r="r" b="b"/>
              <a:pathLst>
                <a:path w="240" h="88" extrusionOk="0">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5" name="Google Shape;3155;p129"/>
            <p:cNvSpPr/>
            <p:nvPr/>
          </p:nvSpPr>
          <p:spPr>
            <a:xfrm>
              <a:off x="3464" y="1107"/>
              <a:ext cx="756" cy="591"/>
            </a:xfrm>
            <a:custGeom>
              <a:avLst/>
              <a:gdLst/>
              <a:ahLst/>
              <a:cxnLst/>
              <a:rect l="l" t="t" r="r" b="b"/>
              <a:pathLst>
                <a:path w="320" h="250" extrusionOk="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6" name="Google Shape;3156;p129"/>
            <p:cNvSpPr/>
            <p:nvPr/>
          </p:nvSpPr>
          <p:spPr>
            <a:xfrm>
              <a:off x="3686" y="1665"/>
              <a:ext cx="113" cy="64"/>
            </a:xfrm>
            <a:custGeom>
              <a:avLst/>
              <a:gdLst/>
              <a:ahLst/>
              <a:cxnLst/>
              <a:rect l="l" t="t" r="r" b="b"/>
              <a:pathLst>
                <a:path w="48" h="27" extrusionOk="0">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7" name="Google Shape;3157;p129"/>
            <p:cNvSpPr/>
            <p:nvPr/>
          </p:nvSpPr>
          <p:spPr>
            <a:xfrm>
              <a:off x="3839" y="1665"/>
              <a:ext cx="118" cy="64"/>
            </a:xfrm>
            <a:custGeom>
              <a:avLst/>
              <a:gdLst/>
              <a:ahLst/>
              <a:cxnLst/>
              <a:rect l="l" t="t" r="r" b="b"/>
              <a:pathLst>
                <a:path w="50" h="27" extrusionOk="0">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8" name="Google Shape;3158;p129"/>
            <p:cNvSpPr/>
            <p:nvPr/>
          </p:nvSpPr>
          <p:spPr>
            <a:xfrm>
              <a:off x="3551" y="1717"/>
              <a:ext cx="534" cy="231"/>
            </a:xfrm>
            <a:custGeom>
              <a:avLst/>
              <a:gdLst/>
              <a:ahLst/>
              <a:cxnLst/>
              <a:rect l="l" t="t" r="r" b="b"/>
              <a:pathLst>
                <a:path w="226" h="98" extrusionOk="0">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9" name="Google Shape;3159;p129"/>
            <p:cNvSpPr/>
            <p:nvPr/>
          </p:nvSpPr>
          <p:spPr>
            <a:xfrm>
              <a:off x="3662" y="1771"/>
              <a:ext cx="357" cy="54"/>
            </a:xfrm>
            <a:custGeom>
              <a:avLst/>
              <a:gdLst/>
              <a:ahLst/>
              <a:cxnLst/>
              <a:rect l="l" t="t" r="r" b="b"/>
              <a:pathLst>
                <a:path w="151" h="23" extrusionOk="0">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0" name="Google Shape;3160;p129"/>
            <p:cNvSpPr/>
            <p:nvPr/>
          </p:nvSpPr>
          <p:spPr>
            <a:xfrm>
              <a:off x="3957" y="1710"/>
              <a:ext cx="104" cy="94"/>
            </a:xfrm>
            <a:custGeom>
              <a:avLst/>
              <a:gdLst/>
              <a:ahLst/>
              <a:cxnLst/>
              <a:rect l="l" t="t" r="r" b="b"/>
              <a:pathLst>
                <a:path w="44" h="40" extrusionOk="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1" name="Google Shape;3161;p129"/>
            <p:cNvSpPr/>
            <p:nvPr/>
          </p:nvSpPr>
          <p:spPr>
            <a:xfrm>
              <a:off x="3627" y="1731"/>
              <a:ext cx="85" cy="101"/>
            </a:xfrm>
            <a:custGeom>
              <a:avLst/>
              <a:gdLst/>
              <a:ahLst/>
              <a:cxnLst/>
              <a:rect l="l" t="t" r="r" b="b"/>
              <a:pathLst>
                <a:path w="36" h="43" extrusionOk="0">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2" name="Google Shape;3162;p129"/>
            <p:cNvSpPr/>
            <p:nvPr/>
          </p:nvSpPr>
          <p:spPr>
            <a:xfrm>
              <a:off x="3868" y="2154"/>
              <a:ext cx="191" cy="208"/>
            </a:xfrm>
            <a:custGeom>
              <a:avLst/>
              <a:gdLst/>
              <a:ahLst/>
              <a:cxnLst/>
              <a:rect l="l" t="t" r="r" b="b"/>
              <a:pathLst>
                <a:path w="81" h="88" extrusionOk="0">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3" name="Google Shape;3163;p129"/>
            <p:cNvSpPr/>
            <p:nvPr/>
          </p:nvSpPr>
          <p:spPr>
            <a:xfrm>
              <a:off x="3674" y="1334"/>
              <a:ext cx="300" cy="187"/>
            </a:xfrm>
            <a:custGeom>
              <a:avLst/>
              <a:gdLst/>
              <a:ahLst/>
              <a:cxnLst/>
              <a:rect l="l" t="t" r="r" b="b"/>
              <a:pathLst>
                <a:path w="127" h="79" extrusionOk="0">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4" name="Google Shape;3164;p129"/>
            <p:cNvSpPr/>
            <p:nvPr/>
          </p:nvSpPr>
          <p:spPr>
            <a:xfrm>
              <a:off x="3827" y="2019"/>
              <a:ext cx="29" cy="515"/>
            </a:xfrm>
            <a:custGeom>
              <a:avLst/>
              <a:gdLst/>
              <a:ahLst/>
              <a:cxnLst/>
              <a:rect l="l" t="t" r="r" b="b"/>
              <a:pathLst>
                <a:path w="12" h="218" extrusionOk="0">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5" name="Google Shape;3165;p129"/>
            <p:cNvSpPr/>
            <p:nvPr/>
          </p:nvSpPr>
          <p:spPr>
            <a:xfrm>
              <a:off x="3638" y="2541"/>
              <a:ext cx="442" cy="61"/>
            </a:xfrm>
            <a:custGeom>
              <a:avLst/>
              <a:gdLst/>
              <a:ahLst/>
              <a:cxnLst/>
              <a:rect l="l" t="t" r="r" b="b"/>
              <a:pathLst>
                <a:path w="187" h="26" extrusionOk="0">
                  <a:moveTo>
                    <a:pt x="0" y="0"/>
                  </a:moveTo>
                  <a:cubicBezTo>
                    <a:pt x="29" y="4"/>
                    <a:pt x="122" y="19"/>
                    <a:pt x="187" y="7"/>
                  </a:cubicBezTo>
                  <a:cubicBezTo>
                    <a:pt x="154" y="26"/>
                    <a:pt x="5" y="13"/>
                    <a:pt x="0" y="0"/>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3166" name="Google Shape;3166;p129"/>
          <p:cNvSpPr/>
          <p:nvPr/>
        </p:nvSpPr>
        <p:spPr>
          <a:xfrm>
            <a:off x="0" y="5181600"/>
            <a:ext cx="11152241" cy="1676582"/>
          </a:xfrm>
          <a:custGeom>
            <a:avLst/>
            <a:gdLst/>
            <a:ahLst/>
            <a:cxnLst/>
            <a:rect l="l" t="t" r="r" b="b"/>
            <a:pathLst>
              <a:path w="11770175" h="1788354" extrusionOk="0">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3167" name="Google Shape;3167;p129"/>
          <p:cNvGrpSpPr/>
          <p:nvPr/>
        </p:nvGrpSpPr>
        <p:grpSpPr>
          <a:xfrm flipH="1">
            <a:off x="9191140" y="4800600"/>
            <a:ext cx="2999272" cy="2083104"/>
            <a:chOff x="2481" y="1188"/>
            <a:chExt cx="2735" cy="1900"/>
          </a:xfrm>
        </p:grpSpPr>
        <p:sp>
          <p:nvSpPr>
            <p:cNvPr id="3168" name="Google Shape;3168;p129"/>
            <p:cNvSpPr/>
            <p:nvPr/>
          </p:nvSpPr>
          <p:spPr>
            <a:xfrm>
              <a:off x="3336" y="1462"/>
              <a:ext cx="748" cy="931"/>
            </a:xfrm>
            <a:custGeom>
              <a:avLst/>
              <a:gdLst/>
              <a:ahLst/>
              <a:cxnLst/>
              <a:rect l="l" t="t" r="r" b="b"/>
              <a:pathLst>
                <a:path w="317" h="394" extrusionOk="0">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9" name="Google Shape;3169;p129"/>
            <p:cNvSpPr/>
            <p:nvPr/>
          </p:nvSpPr>
          <p:spPr>
            <a:xfrm>
              <a:off x="3423" y="1552"/>
              <a:ext cx="307" cy="222"/>
            </a:xfrm>
            <a:custGeom>
              <a:avLst/>
              <a:gdLst/>
              <a:ahLst/>
              <a:cxnLst/>
              <a:rect l="l" t="t" r="r" b="b"/>
              <a:pathLst>
                <a:path w="130" h="94" extrusionOk="0">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0" name="Google Shape;3170;p129"/>
            <p:cNvSpPr/>
            <p:nvPr/>
          </p:nvSpPr>
          <p:spPr>
            <a:xfrm>
              <a:off x="3241" y="1661"/>
              <a:ext cx="754" cy="661"/>
            </a:xfrm>
            <a:custGeom>
              <a:avLst/>
              <a:gdLst/>
              <a:ahLst/>
              <a:cxnLst/>
              <a:rect l="l" t="t" r="r" b="b"/>
              <a:pathLst>
                <a:path w="319" h="280" extrusionOk="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1" name="Google Shape;3171;p129"/>
            <p:cNvSpPr/>
            <p:nvPr/>
          </p:nvSpPr>
          <p:spPr>
            <a:xfrm>
              <a:off x="2481" y="1188"/>
              <a:ext cx="1055" cy="1314"/>
            </a:xfrm>
            <a:custGeom>
              <a:avLst/>
              <a:gdLst/>
              <a:ahLst/>
              <a:cxnLst/>
              <a:rect l="l" t="t" r="r" b="b"/>
              <a:pathLst>
                <a:path w="447" h="556" extrusionOk="0">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2" name="Google Shape;3172;p129"/>
            <p:cNvSpPr/>
            <p:nvPr/>
          </p:nvSpPr>
          <p:spPr>
            <a:xfrm>
              <a:off x="2481" y="1420"/>
              <a:ext cx="1006" cy="1093"/>
            </a:xfrm>
            <a:custGeom>
              <a:avLst/>
              <a:gdLst/>
              <a:ahLst/>
              <a:cxnLst/>
              <a:rect l="l" t="t" r="r" b="b"/>
              <a:pathLst>
                <a:path w="426" h="463" extrusionOk="0">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3" name="Google Shape;3173;p129"/>
            <p:cNvSpPr/>
            <p:nvPr/>
          </p:nvSpPr>
          <p:spPr>
            <a:xfrm>
              <a:off x="3111" y="1502"/>
              <a:ext cx="362" cy="844"/>
            </a:xfrm>
            <a:custGeom>
              <a:avLst/>
              <a:gdLst/>
              <a:ahLst/>
              <a:cxnLst/>
              <a:rect l="l" t="t" r="r" b="b"/>
              <a:pathLst>
                <a:path w="153" h="357" extrusionOk="0">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4" name="Google Shape;3174;p129"/>
            <p:cNvSpPr/>
            <p:nvPr/>
          </p:nvSpPr>
          <p:spPr>
            <a:xfrm>
              <a:off x="3057" y="1590"/>
              <a:ext cx="227" cy="734"/>
            </a:xfrm>
            <a:custGeom>
              <a:avLst/>
              <a:gdLst/>
              <a:ahLst/>
              <a:cxnLst/>
              <a:rect l="l" t="t" r="r" b="b"/>
              <a:pathLst>
                <a:path w="96" h="311" extrusionOk="0">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5" name="Google Shape;3175;p129"/>
            <p:cNvSpPr/>
            <p:nvPr/>
          </p:nvSpPr>
          <p:spPr>
            <a:xfrm>
              <a:off x="2615" y="1594"/>
              <a:ext cx="149" cy="778"/>
            </a:xfrm>
            <a:custGeom>
              <a:avLst/>
              <a:gdLst/>
              <a:ahLst/>
              <a:cxnLst/>
              <a:rect l="l" t="t" r="r" b="b"/>
              <a:pathLst>
                <a:path w="63" h="329" extrusionOk="0">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6" name="Google Shape;3176;p129"/>
            <p:cNvSpPr/>
            <p:nvPr/>
          </p:nvSpPr>
          <p:spPr>
            <a:xfrm>
              <a:off x="2705" y="1301"/>
              <a:ext cx="401" cy="256"/>
            </a:xfrm>
            <a:custGeom>
              <a:avLst/>
              <a:gdLst/>
              <a:ahLst/>
              <a:cxnLst/>
              <a:rect l="l" t="t" r="r" b="b"/>
              <a:pathLst>
                <a:path w="170" h="108" extrusionOk="0">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7" name="Google Shape;3177;p129"/>
            <p:cNvSpPr/>
            <p:nvPr/>
          </p:nvSpPr>
          <p:spPr>
            <a:xfrm>
              <a:off x="2674" y="1301"/>
              <a:ext cx="340" cy="286"/>
            </a:xfrm>
            <a:custGeom>
              <a:avLst/>
              <a:gdLst/>
              <a:ahLst/>
              <a:cxnLst/>
              <a:rect l="l" t="t" r="r" b="b"/>
              <a:pathLst>
                <a:path w="144" h="121" extrusionOk="0">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8" name="Google Shape;3178;p129"/>
            <p:cNvSpPr/>
            <p:nvPr/>
          </p:nvSpPr>
          <p:spPr>
            <a:xfrm>
              <a:off x="4080" y="2055"/>
              <a:ext cx="1136" cy="1018"/>
            </a:xfrm>
            <a:custGeom>
              <a:avLst/>
              <a:gdLst/>
              <a:ahLst/>
              <a:cxnLst/>
              <a:rect l="l" t="t" r="r" b="b"/>
              <a:pathLst>
                <a:path w="481" h="431" extrusionOk="0">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9" name="Google Shape;3179;p129"/>
            <p:cNvSpPr/>
            <p:nvPr/>
          </p:nvSpPr>
          <p:spPr>
            <a:xfrm>
              <a:off x="4217" y="2235"/>
              <a:ext cx="992" cy="838"/>
            </a:xfrm>
            <a:custGeom>
              <a:avLst/>
              <a:gdLst/>
              <a:ahLst/>
              <a:cxnLst/>
              <a:rect l="l" t="t" r="r" b="b"/>
              <a:pathLst>
                <a:path w="420" h="355" extrusionOk="0">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0" name="Google Shape;3180;p129"/>
            <p:cNvSpPr/>
            <p:nvPr/>
          </p:nvSpPr>
          <p:spPr>
            <a:xfrm>
              <a:off x="4472" y="2388"/>
              <a:ext cx="101" cy="624"/>
            </a:xfrm>
            <a:custGeom>
              <a:avLst/>
              <a:gdLst/>
              <a:ahLst/>
              <a:cxnLst/>
              <a:rect l="l" t="t" r="r" b="b"/>
              <a:pathLst>
                <a:path w="43" h="264" extrusionOk="0">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1" name="Google Shape;3181;p129"/>
            <p:cNvSpPr/>
            <p:nvPr/>
          </p:nvSpPr>
          <p:spPr>
            <a:xfrm>
              <a:off x="4840" y="2556"/>
              <a:ext cx="132" cy="463"/>
            </a:xfrm>
            <a:custGeom>
              <a:avLst/>
              <a:gdLst/>
              <a:ahLst/>
              <a:cxnLst/>
              <a:rect l="l" t="t" r="r" b="b"/>
              <a:pathLst>
                <a:path w="56" h="196" extrusionOk="0">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2" name="Google Shape;3182;p129"/>
            <p:cNvSpPr/>
            <p:nvPr/>
          </p:nvSpPr>
          <p:spPr>
            <a:xfrm>
              <a:off x="4517" y="2102"/>
              <a:ext cx="408" cy="274"/>
            </a:xfrm>
            <a:custGeom>
              <a:avLst/>
              <a:gdLst/>
              <a:ahLst/>
              <a:cxnLst/>
              <a:rect l="l" t="t" r="r" b="b"/>
              <a:pathLst>
                <a:path w="173" h="116" extrusionOk="0">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3" name="Google Shape;3183;p129"/>
            <p:cNvSpPr/>
            <p:nvPr/>
          </p:nvSpPr>
          <p:spPr>
            <a:xfrm>
              <a:off x="4949" y="2414"/>
              <a:ext cx="234" cy="648"/>
            </a:xfrm>
            <a:custGeom>
              <a:avLst/>
              <a:gdLst/>
              <a:ahLst/>
              <a:cxnLst/>
              <a:rect l="l" t="t" r="r" b="b"/>
              <a:pathLst>
                <a:path w="99" h="274" extrusionOk="0">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4" name="Google Shape;3184;p129"/>
            <p:cNvSpPr/>
            <p:nvPr/>
          </p:nvSpPr>
          <p:spPr>
            <a:xfrm>
              <a:off x="4179" y="2322"/>
              <a:ext cx="276" cy="744"/>
            </a:xfrm>
            <a:custGeom>
              <a:avLst/>
              <a:gdLst/>
              <a:ahLst/>
              <a:cxnLst/>
              <a:rect l="l" t="t" r="r" b="b"/>
              <a:pathLst>
                <a:path w="117" h="315" extrusionOk="0">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5" name="Google Shape;3185;p129"/>
            <p:cNvSpPr/>
            <p:nvPr/>
          </p:nvSpPr>
          <p:spPr>
            <a:xfrm>
              <a:off x="3773" y="1710"/>
              <a:ext cx="233" cy="548"/>
            </a:xfrm>
            <a:custGeom>
              <a:avLst/>
              <a:gdLst/>
              <a:ahLst/>
              <a:cxnLst/>
              <a:rect l="l" t="t" r="r" b="b"/>
              <a:pathLst>
                <a:path w="99" h="232" extrusionOk="0">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6" name="Google Shape;3186;p129"/>
            <p:cNvSpPr/>
            <p:nvPr/>
          </p:nvSpPr>
          <p:spPr>
            <a:xfrm>
              <a:off x="3690" y="1765"/>
              <a:ext cx="92" cy="467"/>
            </a:xfrm>
            <a:custGeom>
              <a:avLst/>
              <a:gdLst/>
              <a:ahLst/>
              <a:cxnLst/>
              <a:rect l="l" t="t" r="r" b="b"/>
              <a:pathLst>
                <a:path w="39" h="198" extrusionOk="0">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7" name="Google Shape;3187;p129"/>
            <p:cNvSpPr/>
            <p:nvPr/>
          </p:nvSpPr>
          <p:spPr>
            <a:xfrm>
              <a:off x="2481" y="1663"/>
              <a:ext cx="2131" cy="1410"/>
            </a:xfrm>
            <a:custGeom>
              <a:avLst/>
              <a:gdLst/>
              <a:ahLst/>
              <a:cxnLst/>
              <a:rect l="l" t="t" r="r" b="b"/>
              <a:pathLst>
                <a:path w="902" h="597" extrusionOk="0">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8" name="Google Shape;3188;p129"/>
            <p:cNvSpPr/>
            <p:nvPr/>
          </p:nvSpPr>
          <p:spPr>
            <a:xfrm>
              <a:off x="2481" y="2036"/>
              <a:ext cx="2117" cy="1037"/>
            </a:xfrm>
            <a:custGeom>
              <a:avLst/>
              <a:gdLst/>
              <a:ahLst/>
              <a:cxnLst/>
              <a:rect l="l" t="t" r="r" b="b"/>
              <a:pathLst>
                <a:path w="897" h="439" extrusionOk="0">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9" name="Google Shape;3189;p129"/>
            <p:cNvSpPr/>
            <p:nvPr/>
          </p:nvSpPr>
          <p:spPr>
            <a:xfrm>
              <a:off x="2639" y="1755"/>
              <a:ext cx="1186" cy="657"/>
            </a:xfrm>
            <a:custGeom>
              <a:avLst/>
              <a:gdLst/>
              <a:ahLst/>
              <a:cxnLst/>
              <a:rect l="l" t="t" r="r" b="b"/>
              <a:pathLst>
                <a:path w="502" h="278" extrusionOk="0">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0" name="Google Shape;3190;p129"/>
            <p:cNvSpPr/>
            <p:nvPr/>
          </p:nvSpPr>
          <p:spPr>
            <a:xfrm>
              <a:off x="3938" y="2223"/>
              <a:ext cx="567" cy="850"/>
            </a:xfrm>
            <a:custGeom>
              <a:avLst/>
              <a:gdLst/>
              <a:ahLst/>
              <a:cxnLst/>
              <a:rect l="l" t="t" r="r" b="b"/>
              <a:pathLst>
                <a:path w="240" h="360" extrusionOk="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1" name="Google Shape;3191;p129"/>
            <p:cNvSpPr/>
            <p:nvPr/>
          </p:nvSpPr>
          <p:spPr>
            <a:xfrm>
              <a:off x="3073" y="1769"/>
              <a:ext cx="102" cy="374"/>
            </a:xfrm>
            <a:custGeom>
              <a:avLst/>
              <a:gdLst/>
              <a:ahLst/>
              <a:cxnLst/>
              <a:rect l="l" t="t" r="r" b="b"/>
              <a:pathLst>
                <a:path w="43" h="158" extrusionOk="0">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2" name="Google Shape;3192;p129"/>
            <p:cNvSpPr/>
            <p:nvPr/>
          </p:nvSpPr>
          <p:spPr>
            <a:xfrm>
              <a:off x="3477" y="2414"/>
              <a:ext cx="291" cy="659"/>
            </a:xfrm>
            <a:custGeom>
              <a:avLst/>
              <a:gdLst/>
              <a:ahLst/>
              <a:cxnLst/>
              <a:rect l="l" t="t" r="r" b="b"/>
              <a:pathLst>
                <a:path w="123" h="279" extrusionOk="0">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3" name="Google Shape;3193;p129"/>
            <p:cNvSpPr/>
            <p:nvPr/>
          </p:nvSpPr>
          <p:spPr>
            <a:xfrm>
              <a:off x="3442" y="2393"/>
              <a:ext cx="364" cy="680"/>
            </a:xfrm>
            <a:custGeom>
              <a:avLst/>
              <a:gdLst/>
              <a:ahLst/>
              <a:cxnLst/>
              <a:rect l="l" t="t" r="r" b="b"/>
              <a:pathLst>
                <a:path w="154" h="288" extrusionOk="0">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4" name="Google Shape;3194;p129"/>
            <p:cNvSpPr/>
            <p:nvPr/>
          </p:nvSpPr>
          <p:spPr>
            <a:xfrm>
              <a:off x="2481" y="2452"/>
              <a:ext cx="276" cy="621"/>
            </a:xfrm>
            <a:custGeom>
              <a:avLst/>
              <a:gdLst/>
              <a:ahLst/>
              <a:cxnLst/>
              <a:rect l="l" t="t" r="r" b="b"/>
              <a:pathLst>
                <a:path w="117" h="263" extrusionOk="0">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5" name="Google Shape;3195;p129"/>
            <p:cNvSpPr/>
            <p:nvPr/>
          </p:nvSpPr>
          <p:spPr>
            <a:xfrm>
              <a:off x="2481" y="2433"/>
              <a:ext cx="314" cy="640"/>
            </a:xfrm>
            <a:custGeom>
              <a:avLst/>
              <a:gdLst/>
              <a:ahLst/>
              <a:cxnLst/>
              <a:rect l="l" t="t" r="r" b="b"/>
              <a:pathLst>
                <a:path w="133" h="271" extrusionOk="0">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6" name="Google Shape;3196;p129"/>
            <p:cNvSpPr/>
            <p:nvPr/>
          </p:nvSpPr>
          <p:spPr>
            <a:xfrm>
              <a:off x="3307" y="1817"/>
              <a:ext cx="57" cy="281"/>
            </a:xfrm>
            <a:custGeom>
              <a:avLst/>
              <a:gdLst/>
              <a:ahLst/>
              <a:cxnLst/>
              <a:rect l="l" t="t" r="r" b="b"/>
              <a:pathLst>
                <a:path w="24" h="119" extrusionOk="0">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7" name="Google Shape;3197;p129"/>
            <p:cNvSpPr/>
            <p:nvPr/>
          </p:nvSpPr>
          <p:spPr>
            <a:xfrm>
              <a:off x="3865" y="2511"/>
              <a:ext cx="949" cy="562"/>
            </a:xfrm>
            <a:custGeom>
              <a:avLst/>
              <a:gdLst/>
              <a:ahLst/>
              <a:cxnLst/>
              <a:rect l="l" t="t" r="r" b="b"/>
              <a:pathLst>
                <a:path w="402" h="238" extrusionOk="0">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8" name="Google Shape;3198;p129"/>
            <p:cNvSpPr/>
            <p:nvPr/>
          </p:nvSpPr>
          <p:spPr>
            <a:xfrm>
              <a:off x="4120" y="2639"/>
              <a:ext cx="465" cy="120"/>
            </a:xfrm>
            <a:custGeom>
              <a:avLst/>
              <a:gdLst/>
              <a:ahLst/>
              <a:cxnLst/>
              <a:rect l="l" t="t" r="r" b="b"/>
              <a:pathLst>
                <a:path w="197" h="51" extrusionOk="0">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9" name="Google Shape;3199;p129"/>
            <p:cNvSpPr/>
            <p:nvPr/>
          </p:nvSpPr>
          <p:spPr>
            <a:xfrm>
              <a:off x="3919" y="2629"/>
              <a:ext cx="888" cy="459"/>
            </a:xfrm>
            <a:custGeom>
              <a:avLst/>
              <a:gdLst/>
              <a:ahLst/>
              <a:cxnLst/>
              <a:rect l="l" t="t" r="r" b="b"/>
              <a:pathLst>
                <a:path w="376" h="194" extrusionOk="0">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0" name="Google Shape;3200;p129"/>
            <p:cNvSpPr/>
            <p:nvPr/>
          </p:nvSpPr>
          <p:spPr>
            <a:xfrm>
              <a:off x="3905" y="2660"/>
              <a:ext cx="869" cy="423"/>
            </a:xfrm>
            <a:custGeom>
              <a:avLst/>
              <a:gdLst/>
              <a:ahLst/>
              <a:cxnLst/>
              <a:rect l="l" t="t" r="r" b="b"/>
              <a:pathLst>
                <a:path w="368" h="179" extrusionOk="0">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1" name="Google Shape;3201;p129"/>
            <p:cNvSpPr/>
            <p:nvPr/>
          </p:nvSpPr>
          <p:spPr>
            <a:xfrm>
              <a:off x="4240" y="2565"/>
              <a:ext cx="218" cy="218"/>
            </a:xfrm>
            <a:custGeom>
              <a:avLst/>
              <a:gdLst/>
              <a:ahLst/>
              <a:cxnLst/>
              <a:rect l="l" t="t" r="r" b="b"/>
              <a:pathLst>
                <a:path w="92" h="92" extrusionOk="0">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2" name="Google Shape;3202;p129"/>
            <p:cNvSpPr/>
            <p:nvPr/>
          </p:nvSpPr>
          <p:spPr>
            <a:xfrm>
              <a:off x="4243" y="2577"/>
              <a:ext cx="233" cy="213"/>
            </a:xfrm>
            <a:custGeom>
              <a:avLst/>
              <a:gdLst/>
              <a:ahLst/>
              <a:cxnLst/>
              <a:rect l="l" t="t" r="r" b="b"/>
              <a:pathLst>
                <a:path w="99" h="90" extrusionOk="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3" name="Google Shape;3203;p129"/>
            <p:cNvSpPr/>
            <p:nvPr/>
          </p:nvSpPr>
          <p:spPr>
            <a:xfrm>
              <a:off x="3310" y="2072"/>
              <a:ext cx="507" cy="167"/>
            </a:xfrm>
            <a:custGeom>
              <a:avLst/>
              <a:gdLst/>
              <a:ahLst/>
              <a:cxnLst/>
              <a:rect l="l" t="t" r="r" b="b"/>
              <a:pathLst>
                <a:path w="215" h="71" extrusionOk="0">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04" name="Google Shape;3204;p129"/>
          <p:cNvGrpSpPr/>
          <p:nvPr/>
        </p:nvGrpSpPr>
        <p:grpSpPr>
          <a:xfrm>
            <a:off x="-1588" y="3799524"/>
            <a:ext cx="4386668" cy="3084579"/>
            <a:chOff x="-1588" y="4419600"/>
            <a:chExt cx="3504568" cy="2464312"/>
          </a:xfrm>
        </p:grpSpPr>
        <p:grpSp>
          <p:nvGrpSpPr>
            <p:cNvPr id="3205" name="Google Shape;3205;p129"/>
            <p:cNvGrpSpPr/>
            <p:nvPr/>
          </p:nvGrpSpPr>
          <p:grpSpPr>
            <a:xfrm>
              <a:off x="-321" y="4419600"/>
              <a:ext cx="2828217" cy="2458590"/>
              <a:chOff x="437" y="-367"/>
              <a:chExt cx="5800" cy="5042"/>
            </a:xfrm>
          </p:grpSpPr>
          <p:sp>
            <p:nvSpPr>
              <p:cNvPr id="3206" name="Google Shape;3206;p129"/>
              <p:cNvSpPr/>
              <p:nvPr/>
            </p:nvSpPr>
            <p:spPr>
              <a:xfrm>
                <a:off x="2494" y="-126"/>
                <a:ext cx="1751" cy="1833"/>
              </a:xfrm>
              <a:custGeom>
                <a:avLst/>
                <a:gdLst/>
                <a:ahLst/>
                <a:cxnLst/>
                <a:rect l="l" t="t" r="r" b="b"/>
                <a:pathLst>
                  <a:path w="741" h="776" extrusionOk="0">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7" name="Google Shape;3207;p129"/>
              <p:cNvSpPr/>
              <p:nvPr/>
            </p:nvSpPr>
            <p:spPr>
              <a:xfrm>
                <a:off x="2365" y="89"/>
                <a:ext cx="1807" cy="1630"/>
              </a:xfrm>
              <a:custGeom>
                <a:avLst/>
                <a:gdLst/>
                <a:ahLst/>
                <a:cxnLst/>
                <a:rect l="l" t="t" r="r" b="b"/>
                <a:pathLst>
                  <a:path w="765" h="690" extrusionOk="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8" name="Google Shape;3208;p129"/>
              <p:cNvSpPr/>
              <p:nvPr/>
            </p:nvSpPr>
            <p:spPr>
              <a:xfrm>
                <a:off x="3614" y="219"/>
                <a:ext cx="532" cy="1252"/>
              </a:xfrm>
              <a:custGeom>
                <a:avLst/>
                <a:gdLst/>
                <a:ahLst/>
                <a:cxnLst/>
                <a:rect l="l" t="t" r="r" b="b"/>
                <a:pathLst>
                  <a:path w="225" h="530" extrusionOk="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9" name="Google Shape;3209;p129"/>
              <p:cNvSpPr/>
              <p:nvPr/>
            </p:nvSpPr>
            <p:spPr>
              <a:xfrm>
                <a:off x="3536" y="349"/>
                <a:ext cx="329" cy="1091"/>
              </a:xfrm>
              <a:custGeom>
                <a:avLst/>
                <a:gdLst/>
                <a:ahLst/>
                <a:cxnLst/>
                <a:rect l="l" t="t" r="r" b="b"/>
                <a:pathLst>
                  <a:path w="139" h="462" extrusionOk="0">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0" name="Google Shape;3210;p129"/>
              <p:cNvSpPr/>
              <p:nvPr/>
            </p:nvSpPr>
            <p:spPr>
              <a:xfrm>
                <a:off x="3005" y="-100"/>
                <a:ext cx="680" cy="425"/>
              </a:xfrm>
              <a:custGeom>
                <a:avLst/>
                <a:gdLst/>
                <a:ahLst/>
                <a:cxnLst/>
                <a:rect l="l" t="t" r="r" b="b"/>
                <a:pathLst>
                  <a:path w="288" h="180" extrusionOk="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1" name="Google Shape;3211;p129"/>
              <p:cNvSpPr/>
              <p:nvPr/>
            </p:nvSpPr>
            <p:spPr>
              <a:xfrm>
                <a:off x="2955" y="-100"/>
                <a:ext cx="579" cy="475"/>
              </a:xfrm>
              <a:custGeom>
                <a:avLst/>
                <a:gdLst/>
                <a:ahLst/>
                <a:cxnLst/>
                <a:rect l="l" t="t" r="r" b="b"/>
                <a:pathLst>
                  <a:path w="245" h="201" extrusionOk="0">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2" name="Google Shape;3212;p129"/>
              <p:cNvSpPr/>
              <p:nvPr/>
            </p:nvSpPr>
            <p:spPr>
              <a:xfrm>
                <a:off x="477" y="-161"/>
                <a:ext cx="2412" cy="1992"/>
              </a:xfrm>
              <a:custGeom>
                <a:avLst/>
                <a:gdLst/>
                <a:ahLst/>
                <a:cxnLst/>
                <a:rect l="l" t="t" r="r" b="b"/>
                <a:pathLst>
                  <a:path w="1021" h="843" extrusionOk="0">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3" name="Google Shape;3213;p129"/>
              <p:cNvSpPr/>
              <p:nvPr/>
            </p:nvSpPr>
            <p:spPr>
              <a:xfrm>
                <a:off x="560" y="61"/>
                <a:ext cx="831" cy="1540"/>
              </a:xfrm>
              <a:custGeom>
                <a:avLst/>
                <a:gdLst/>
                <a:ahLst/>
                <a:cxnLst/>
                <a:rect l="l" t="t" r="r" b="b"/>
                <a:pathLst>
                  <a:path w="352" h="652" extrusionOk="0">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4" name="Google Shape;3214;p129"/>
              <p:cNvSpPr/>
              <p:nvPr/>
            </p:nvSpPr>
            <p:spPr>
              <a:xfrm>
                <a:off x="1984" y="172"/>
                <a:ext cx="262" cy="1389"/>
              </a:xfrm>
              <a:custGeom>
                <a:avLst/>
                <a:gdLst/>
                <a:ahLst/>
                <a:cxnLst/>
                <a:rect l="l" t="t" r="r" b="b"/>
                <a:pathLst>
                  <a:path w="111" h="588" extrusionOk="0">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5" name="Google Shape;3215;p129"/>
              <p:cNvSpPr/>
              <p:nvPr/>
            </p:nvSpPr>
            <p:spPr>
              <a:xfrm>
                <a:off x="1287" y="-367"/>
                <a:ext cx="721" cy="470"/>
              </a:xfrm>
              <a:custGeom>
                <a:avLst/>
                <a:gdLst/>
                <a:ahLst/>
                <a:cxnLst/>
                <a:rect l="l" t="t" r="r" b="b"/>
                <a:pathLst>
                  <a:path w="305" h="199" extrusionOk="0">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6" name="Google Shape;3216;p129"/>
              <p:cNvSpPr/>
              <p:nvPr/>
            </p:nvSpPr>
            <p:spPr>
              <a:xfrm>
                <a:off x="1391" y="-343"/>
                <a:ext cx="659" cy="491"/>
              </a:xfrm>
              <a:custGeom>
                <a:avLst/>
                <a:gdLst/>
                <a:ahLst/>
                <a:cxnLst/>
                <a:rect l="l" t="t" r="r" b="b"/>
                <a:pathLst>
                  <a:path w="279" h="208" extrusionOk="0">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7" name="Google Shape;3217;p129"/>
              <p:cNvSpPr/>
              <p:nvPr/>
            </p:nvSpPr>
            <p:spPr>
              <a:xfrm>
                <a:off x="3151" y="179"/>
                <a:ext cx="2619" cy="2563"/>
              </a:xfrm>
              <a:custGeom>
                <a:avLst/>
                <a:gdLst/>
                <a:ahLst/>
                <a:cxnLst/>
                <a:rect l="l" t="t" r="r" b="b"/>
                <a:pathLst>
                  <a:path w="980" h="917" extrusionOk="0">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8" name="Google Shape;3218;p129"/>
              <p:cNvSpPr/>
              <p:nvPr/>
            </p:nvSpPr>
            <p:spPr>
              <a:xfrm>
                <a:off x="3255" y="538"/>
                <a:ext cx="2612" cy="2224"/>
              </a:xfrm>
              <a:custGeom>
                <a:avLst/>
                <a:gdLst/>
                <a:ahLst/>
                <a:cxnLst/>
                <a:rect l="l" t="t" r="r" b="b"/>
                <a:pathLst>
                  <a:path w="962" h="688" extrusionOk="0">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9" name="Google Shape;3219;p129"/>
              <p:cNvSpPr/>
              <p:nvPr/>
            </p:nvSpPr>
            <p:spPr>
              <a:xfrm>
                <a:off x="3817" y="226"/>
                <a:ext cx="1209" cy="655"/>
              </a:xfrm>
              <a:custGeom>
                <a:avLst/>
                <a:gdLst/>
                <a:ahLst/>
                <a:cxnLst/>
                <a:rect l="l" t="t" r="r" b="b"/>
                <a:pathLst>
                  <a:path w="420" h="249" extrusionOk="0">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0" name="Google Shape;3220;p129"/>
              <p:cNvSpPr/>
              <p:nvPr/>
            </p:nvSpPr>
            <p:spPr>
              <a:xfrm>
                <a:off x="4379" y="325"/>
                <a:ext cx="69" cy="329"/>
              </a:xfrm>
              <a:custGeom>
                <a:avLst/>
                <a:gdLst/>
                <a:ahLst/>
                <a:cxnLst/>
                <a:rect l="l" t="t" r="r" b="b"/>
                <a:pathLst>
                  <a:path w="29" h="139" extrusionOk="0">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1" name="Google Shape;3221;p129"/>
              <p:cNvSpPr/>
              <p:nvPr/>
            </p:nvSpPr>
            <p:spPr>
              <a:xfrm>
                <a:off x="3817" y="536"/>
                <a:ext cx="425" cy="134"/>
              </a:xfrm>
              <a:custGeom>
                <a:avLst/>
                <a:gdLst/>
                <a:ahLst/>
                <a:cxnLst/>
                <a:rect l="l" t="t" r="r" b="b"/>
                <a:pathLst>
                  <a:path w="180" h="57" extrusionOk="0">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2" name="Google Shape;3222;p129"/>
              <p:cNvSpPr/>
              <p:nvPr/>
            </p:nvSpPr>
            <p:spPr>
              <a:xfrm>
                <a:off x="4828" y="848"/>
                <a:ext cx="476" cy="1580"/>
              </a:xfrm>
              <a:custGeom>
                <a:avLst/>
                <a:gdLst/>
                <a:ahLst/>
                <a:cxnLst/>
                <a:rect l="l" t="t" r="r" b="b"/>
                <a:pathLst>
                  <a:path w="212" h="582" extrusionOk="0">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3" name="Google Shape;3223;p129"/>
              <p:cNvSpPr/>
              <p:nvPr/>
            </p:nvSpPr>
            <p:spPr>
              <a:xfrm>
                <a:off x="4814" y="840"/>
                <a:ext cx="490" cy="1496"/>
              </a:xfrm>
              <a:custGeom>
                <a:avLst/>
                <a:gdLst/>
                <a:ahLst/>
                <a:cxnLst/>
                <a:rect l="l" t="t" r="r" b="b"/>
                <a:pathLst>
                  <a:path w="211" h="516" extrusionOk="0">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4" name="Google Shape;3224;p129"/>
              <p:cNvSpPr/>
              <p:nvPr/>
            </p:nvSpPr>
            <p:spPr>
              <a:xfrm>
                <a:off x="4490" y="916"/>
                <a:ext cx="471" cy="1363"/>
              </a:xfrm>
              <a:custGeom>
                <a:avLst/>
                <a:gdLst/>
                <a:ahLst/>
                <a:cxnLst/>
                <a:rect l="l" t="t" r="r" b="b"/>
                <a:pathLst>
                  <a:path w="199" h="577" extrusionOk="0">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5" name="Google Shape;3225;p129"/>
              <p:cNvSpPr/>
              <p:nvPr/>
            </p:nvSpPr>
            <p:spPr>
              <a:xfrm>
                <a:off x="4635" y="897"/>
                <a:ext cx="337" cy="1382"/>
              </a:xfrm>
              <a:custGeom>
                <a:avLst/>
                <a:gdLst/>
                <a:ahLst/>
                <a:cxnLst/>
                <a:rect l="l" t="t" r="r" b="b"/>
                <a:pathLst>
                  <a:path w="143" h="585" extrusionOk="0">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6" name="Google Shape;3226;p129"/>
              <p:cNvSpPr/>
              <p:nvPr/>
            </p:nvSpPr>
            <p:spPr>
              <a:xfrm>
                <a:off x="3862" y="852"/>
                <a:ext cx="373" cy="1429"/>
              </a:xfrm>
              <a:custGeom>
                <a:avLst/>
                <a:gdLst/>
                <a:ahLst/>
                <a:cxnLst/>
                <a:rect l="l" t="t" r="r" b="b"/>
                <a:pathLst>
                  <a:path w="158" h="605" extrusionOk="0">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7" name="Google Shape;3227;p129"/>
              <p:cNvSpPr/>
              <p:nvPr/>
            </p:nvSpPr>
            <p:spPr>
              <a:xfrm>
                <a:off x="3751" y="826"/>
                <a:ext cx="388" cy="1429"/>
              </a:xfrm>
              <a:custGeom>
                <a:avLst/>
                <a:gdLst/>
                <a:ahLst/>
                <a:cxnLst/>
                <a:rect l="l" t="t" r="r" b="b"/>
                <a:pathLst>
                  <a:path w="164" h="605" extrusionOk="0">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8" name="Google Shape;3228;p129"/>
              <p:cNvSpPr/>
              <p:nvPr/>
            </p:nvSpPr>
            <p:spPr>
              <a:xfrm>
                <a:off x="3231" y="748"/>
                <a:ext cx="582" cy="1363"/>
              </a:xfrm>
              <a:custGeom>
                <a:avLst/>
                <a:gdLst/>
                <a:ahLst/>
                <a:cxnLst/>
                <a:rect l="l" t="t" r="r" b="b"/>
                <a:pathLst>
                  <a:path w="246" h="577" extrusionOk="0">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9" name="Google Shape;3229;p129"/>
              <p:cNvSpPr/>
              <p:nvPr/>
            </p:nvSpPr>
            <p:spPr>
              <a:xfrm>
                <a:off x="3246" y="729"/>
                <a:ext cx="472" cy="1304"/>
              </a:xfrm>
              <a:custGeom>
                <a:avLst/>
                <a:gdLst/>
                <a:ahLst/>
                <a:cxnLst/>
                <a:rect l="l" t="t" r="r" b="b"/>
                <a:pathLst>
                  <a:path w="200" h="552" extrusionOk="0">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0" name="Google Shape;3230;p129"/>
              <p:cNvSpPr/>
              <p:nvPr/>
            </p:nvSpPr>
            <p:spPr>
              <a:xfrm>
                <a:off x="437" y="-171"/>
                <a:ext cx="4212" cy="3912"/>
              </a:xfrm>
              <a:custGeom>
                <a:avLst/>
                <a:gdLst/>
                <a:ahLst/>
                <a:cxnLst/>
                <a:rect l="l" t="t" r="r" b="b"/>
                <a:pathLst>
                  <a:path w="1783" h="1656" extrusionOk="0">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1" name="Google Shape;3231;p129"/>
              <p:cNvSpPr/>
              <p:nvPr/>
            </p:nvSpPr>
            <p:spPr>
              <a:xfrm>
                <a:off x="506" y="356"/>
                <a:ext cx="4264" cy="3052"/>
              </a:xfrm>
              <a:custGeom>
                <a:avLst/>
                <a:gdLst/>
                <a:ahLst/>
                <a:cxnLst/>
                <a:rect l="l" t="t" r="r" b="b"/>
                <a:pathLst>
                  <a:path w="1805" h="1292" extrusionOk="0">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2" name="Google Shape;3232;p129"/>
              <p:cNvSpPr/>
              <p:nvPr/>
            </p:nvSpPr>
            <p:spPr>
              <a:xfrm>
                <a:off x="1559" y="-126"/>
                <a:ext cx="1862" cy="1007"/>
              </a:xfrm>
              <a:custGeom>
                <a:avLst/>
                <a:gdLst/>
                <a:ahLst/>
                <a:cxnLst/>
                <a:rect l="l" t="t" r="r" b="b"/>
                <a:pathLst>
                  <a:path w="788" h="426" extrusionOk="0">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3" name="Google Shape;3233;p129"/>
              <p:cNvSpPr/>
              <p:nvPr/>
            </p:nvSpPr>
            <p:spPr>
              <a:xfrm>
                <a:off x="2610" y="-43"/>
                <a:ext cx="132" cy="609"/>
              </a:xfrm>
              <a:custGeom>
                <a:avLst/>
                <a:gdLst/>
                <a:ahLst/>
                <a:cxnLst/>
                <a:rect l="l" t="t" r="r" b="b"/>
                <a:pathLst>
                  <a:path w="56" h="258" extrusionOk="0">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4" name="Google Shape;3234;p129"/>
              <p:cNvSpPr/>
              <p:nvPr/>
            </p:nvSpPr>
            <p:spPr>
              <a:xfrm>
                <a:off x="1559" y="344"/>
                <a:ext cx="798" cy="267"/>
              </a:xfrm>
              <a:custGeom>
                <a:avLst/>
                <a:gdLst/>
                <a:ahLst/>
                <a:cxnLst/>
                <a:rect l="l" t="t" r="r" b="b"/>
                <a:pathLst>
                  <a:path w="338" h="113" extrusionOk="0">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5" name="Google Shape;3235;p129"/>
              <p:cNvSpPr/>
              <p:nvPr/>
            </p:nvSpPr>
            <p:spPr>
              <a:xfrm>
                <a:off x="3484" y="3507"/>
                <a:ext cx="45" cy="26"/>
              </a:xfrm>
              <a:custGeom>
                <a:avLst/>
                <a:gdLst/>
                <a:ahLst/>
                <a:cxnLst/>
                <a:rect l="l" t="t" r="r" b="b"/>
                <a:pathLst>
                  <a:path w="19" h="11" extrusionOk="0">
                    <a:moveTo>
                      <a:pt x="19" y="0"/>
                    </a:moveTo>
                    <a:cubicBezTo>
                      <a:pt x="13" y="3"/>
                      <a:pt x="7" y="6"/>
                      <a:pt x="0" y="11"/>
                    </a:cubicBezTo>
                    <a:cubicBezTo>
                      <a:pt x="0" y="11"/>
                      <a:pt x="7" y="7"/>
                      <a:pt x="19"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6" name="Google Shape;3236;p129"/>
              <p:cNvSpPr/>
              <p:nvPr/>
            </p:nvSpPr>
            <p:spPr>
              <a:xfrm>
                <a:off x="3456" y="937"/>
                <a:ext cx="940" cy="2570"/>
              </a:xfrm>
              <a:custGeom>
                <a:avLst/>
                <a:gdLst/>
                <a:ahLst/>
                <a:cxnLst/>
                <a:rect l="l" t="t" r="r" b="b"/>
                <a:pathLst>
                  <a:path w="398" h="1088" extrusionOk="0">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7" name="Google Shape;3237;p129"/>
              <p:cNvSpPr/>
              <p:nvPr/>
            </p:nvSpPr>
            <p:spPr>
              <a:xfrm>
                <a:off x="2825" y="1060"/>
                <a:ext cx="877" cy="2554"/>
              </a:xfrm>
              <a:custGeom>
                <a:avLst/>
                <a:gdLst/>
                <a:ahLst/>
                <a:cxnLst/>
                <a:rect l="l" t="t" r="r" b="b"/>
                <a:pathLst>
                  <a:path w="371" h="1081" extrusionOk="0">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8" name="Google Shape;3238;p129"/>
              <p:cNvSpPr/>
              <p:nvPr/>
            </p:nvSpPr>
            <p:spPr>
              <a:xfrm>
                <a:off x="2294" y="-34"/>
                <a:ext cx="340" cy="123"/>
              </a:xfrm>
              <a:custGeom>
                <a:avLst/>
                <a:gdLst/>
                <a:ahLst/>
                <a:cxnLst/>
                <a:rect l="l" t="t" r="r" b="b"/>
                <a:pathLst>
                  <a:path w="144" h="52" extrusionOk="0">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9" name="Google Shape;3239;p129"/>
              <p:cNvSpPr/>
              <p:nvPr/>
            </p:nvSpPr>
            <p:spPr>
              <a:xfrm>
                <a:off x="513" y="772"/>
                <a:ext cx="3832" cy="2814"/>
              </a:xfrm>
              <a:custGeom>
                <a:avLst/>
                <a:gdLst/>
                <a:ahLst/>
                <a:cxnLst/>
                <a:rect l="l" t="t" r="r" b="b"/>
                <a:pathLst>
                  <a:path w="1622" h="1191" extrusionOk="0">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0" name="Google Shape;3240;p129"/>
              <p:cNvSpPr/>
              <p:nvPr/>
            </p:nvSpPr>
            <p:spPr>
              <a:xfrm>
                <a:off x="1408" y="1313"/>
                <a:ext cx="4829" cy="3362"/>
              </a:xfrm>
              <a:custGeom>
                <a:avLst/>
                <a:gdLst/>
                <a:ahLst/>
                <a:cxnLst/>
                <a:rect l="l" t="t" r="r" b="b"/>
                <a:pathLst>
                  <a:path w="2044" h="1423" extrusionOk="0">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1" name="Google Shape;3241;p129"/>
              <p:cNvSpPr/>
              <p:nvPr/>
            </p:nvSpPr>
            <p:spPr>
              <a:xfrm>
                <a:off x="1559" y="2099"/>
                <a:ext cx="4425" cy="2575"/>
              </a:xfrm>
              <a:custGeom>
                <a:avLst/>
                <a:gdLst/>
                <a:ahLst/>
                <a:cxnLst/>
                <a:rect l="l" t="t" r="r" b="b"/>
                <a:pathLst>
                  <a:path w="1873" h="1090" extrusionOk="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2" name="Google Shape;3242;p129"/>
              <p:cNvSpPr/>
              <p:nvPr/>
            </p:nvSpPr>
            <p:spPr>
              <a:xfrm>
                <a:off x="2761" y="1407"/>
                <a:ext cx="2079" cy="1236"/>
              </a:xfrm>
              <a:custGeom>
                <a:avLst/>
                <a:gdLst/>
                <a:ahLst/>
                <a:cxnLst/>
                <a:rect l="l" t="t" r="r" b="b"/>
                <a:pathLst>
                  <a:path w="880" h="523" extrusionOk="0">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3" name="Google Shape;3243;p129"/>
              <p:cNvSpPr/>
              <p:nvPr/>
            </p:nvSpPr>
            <p:spPr>
              <a:xfrm>
                <a:off x="3520" y="1618"/>
                <a:ext cx="141" cy="682"/>
              </a:xfrm>
              <a:custGeom>
                <a:avLst/>
                <a:gdLst/>
                <a:ahLst/>
                <a:cxnLst/>
                <a:rect l="l" t="t" r="r" b="b"/>
                <a:pathLst>
                  <a:path w="60" h="289" extrusionOk="0">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4" name="Google Shape;3244;p129"/>
              <p:cNvSpPr/>
              <p:nvPr/>
            </p:nvSpPr>
            <p:spPr>
              <a:xfrm>
                <a:off x="3947" y="2057"/>
                <a:ext cx="893" cy="290"/>
              </a:xfrm>
              <a:custGeom>
                <a:avLst/>
                <a:gdLst/>
                <a:ahLst/>
                <a:cxnLst/>
                <a:rect l="l" t="t" r="r" b="b"/>
                <a:pathLst>
                  <a:path w="378" h="123" extrusionOk="0">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5" name="Google Shape;3245;p129"/>
              <p:cNvSpPr/>
              <p:nvPr/>
            </p:nvSpPr>
            <p:spPr>
              <a:xfrm>
                <a:off x="1970" y="2567"/>
                <a:ext cx="808" cy="2107"/>
              </a:xfrm>
              <a:custGeom>
                <a:avLst/>
                <a:gdLst/>
                <a:ahLst/>
                <a:cxnLst/>
                <a:rect l="l" t="t" r="r" b="b"/>
                <a:pathLst>
                  <a:path w="342" h="892" extrusionOk="0">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6" name="Google Shape;3246;p129"/>
              <p:cNvSpPr/>
              <p:nvPr/>
            </p:nvSpPr>
            <p:spPr>
              <a:xfrm>
                <a:off x="1906" y="2543"/>
                <a:ext cx="907" cy="2131"/>
              </a:xfrm>
              <a:custGeom>
                <a:avLst/>
                <a:gdLst/>
                <a:ahLst/>
                <a:cxnLst/>
                <a:rect l="l" t="t" r="r" b="b"/>
                <a:pathLst>
                  <a:path w="384" h="902" extrusionOk="0">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7" name="Google Shape;3247;p129"/>
              <p:cNvSpPr/>
              <p:nvPr/>
            </p:nvSpPr>
            <p:spPr>
              <a:xfrm>
                <a:off x="2601" y="2579"/>
                <a:ext cx="446" cy="2096"/>
              </a:xfrm>
              <a:custGeom>
                <a:avLst/>
                <a:gdLst/>
                <a:ahLst/>
                <a:cxnLst/>
                <a:rect l="l" t="t" r="r" b="b"/>
                <a:pathLst>
                  <a:path w="189" h="887" extrusionOk="0">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8" name="Google Shape;3248;p129"/>
              <p:cNvSpPr/>
              <p:nvPr/>
            </p:nvSpPr>
            <p:spPr>
              <a:xfrm>
                <a:off x="2528" y="2534"/>
                <a:ext cx="590" cy="2140"/>
              </a:xfrm>
              <a:custGeom>
                <a:avLst/>
                <a:gdLst/>
                <a:ahLst/>
                <a:cxnLst/>
                <a:rect l="l" t="t" r="r" b="b"/>
                <a:pathLst>
                  <a:path w="250" h="906" extrusionOk="0">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9" name="Google Shape;3249;p129"/>
              <p:cNvSpPr/>
              <p:nvPr/>
            </p:nvSpPr>
            <p:spPr>
              <a:xfrm>
                <a:off x="4228" y="2567"/>
                <a:ext cx="518" cy="2107"/>
              </a:xfrm>
              <a:custGeom>
                <a:avLst/>
                <a:gdLst/>
                <a:ahLst/>
                <a:cxnLst/>
                <a:rect l="l" t="t" r="r" b="b"/>
                <a:pathLst>
                  <a:path w="219" h="892" extrusionOk="0">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0" name="Google Shape;3250;p129"/>
              <p:cNvSpPr/>
              <p:nvPr/>
            </p:nvSpPr>
            <p:spPr>
              <a:xfrm>
                <a:off x="4169" y="2496"/>
                <a:ext cx="685" cy="2178"/>
              </a:xfrm>
              <a:custGeom>
                <a:avLst/>
                <a:gdLst/>
                <a:ahLst/>
                <a:cxnLst/>
                <a:rect l="l" t="t" r="r" b="b"/>
                <a:pathLst>
                  <a:path w="290" h="922" extrusionOk="0">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1" name="Google Shape;3251;p129"/>
              <p:cNvSpPr/>
              <p:nvPr/>
            </p:nvSpPr>
            <p:spPr>
              <a:xfrm>
                <a:off x="4736" y="2574"/>
                <a:ext cx="1042" cy="2100"/>
              </a:xfrm>
              <a:custGeom>
                <a:avLst/>
                <a:gdLst/>
                <a:ahLst/>
                <a:cxnLst/>
                <a:rect l="l" t="t" r="r" b="b"/>
                <a:pathLst>
                  <a:path w="441" h="889" extrusionOk="0">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2" name="Google Shape;3252;p129"/>
              <p:cNvSpPr/>
              <p:nvPr/>
            </p:nvSpPr>
            <p:spPr>
              <a:xfrm>
                <a:off x="4861" y="2466"/>
                <a:ext cx="990" cy="2209"/>
              </a:xfrm>
              <a:custGeom>
                <a:avLst/>
                <a:gdLst/>
                <a:ahLst/>
                <a:cxnLst/>
                <a:rect l="l" t="t" r="r" b="b"/>
                <a:pathLst>
                  <a:path w="419" h="935" extrusionOk="0">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53" name="Google Shape;3253;p129"/>
            <p:cNvGrpSpPr/>
            <p:nvPr/>
          </p:nvGrpSpPr>
          <p:grpSpPr>
            <a:xfrm flipH="1">
              <a:off x="2055366" y="5313267"/>
              <a:ext cx="1134540" cy="955751"/>
              <a:chOff x="3900133" y="5425719"/>
              <a:chExt cx="1778554" cy="1450084"/>
            </a:xfrm>
          </p:grpSpPr>
          <p:sp>
            <p:nvSpPr>
              <p:cNvPr id="3254" name="Google Shape;3254;p129"/>
              <p:cNvSpPr/>
              <p:nvPr/>
            </p:nvSpPr>
            <p:spPr>
              <a:xfrm>
                <a:off x="3900133" y="5425719"/>
                <a:ext cx="1778554" cy="1450084"/>
              </a:xfrm>
              <a:custGeom>
                <a:avLst/>
                <a:gdLst/>
                <a:ahLst/>
                <a:cxnLst/>
                <a:rect l="l" t="t" r="r" b="b"/>
                <a:pathLst>
                  <a:path w="1778554" h="1407849" extrusionOk="0">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5" name="Google Shape;3255;p129"/>
              <p:cNvSpPr/>
              <p:nvPr/>
            </p:nvSpPr>
            <p:spPr>
              <a:xfrm>
                <a:off x="3983652" y="5722937"/>
                <a:ext cx="1620621" cy="1152049"/>
              </a:xfrm>
              <a:custGeom>
                <a:avLst/>
                <a:gdLst/>
                <a:ahLst/>
                <a:cxnLst/>
                <a:rect l="l" t="t" r="r" b="b"/>
                <a:pathLst>
                  <a:path w="1620621" h="1152049" extrusionOk="0">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6" name="Google Shape;3256;p129"/>
              <p:cNvSpPr/>
              <p:nvPr/>
            </p:nvSpPr>
            <p:spPr>
              <a:xfrm>
                <a:off x="4413283" y="5447624"/>
                <a:ext cx="783966" cy="467060"/>
              </a:xfrm>
              <a:custGeom>
                <a:avLst/>
                <a:gdLst/>
                <a:ahLst/>
                <a:cxnLst/>
                <a:rect l="l" t="t" r="r" b="b"/>
                <a:pathLst>
                  <a:path w="420" h="250" extrusionOk="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7" name="Google Shape;3257;p129"/>
              <p:cNvSpPr/>
              <p:nvPr/>
            </p:nvSpPr>
            <p:spPr>
              <a:xfrm>
                <a:off x="4857425" y="5528233"/>
                <a:ext cx="53740" cy="257634"/>
              </a:xfrm>
              <a:custGeom>
                <a:avLst/>
                <a:gdLst/>
                <a:ahLst/>
                <a:cxnLst/>
                <a:rect l="l" t="t" r="r" b="b"/>
                <a:pathLst>
                  <a:path w="29" h="138" extrusionOk="0">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8" name="Google Shape;3258;p129"/>
              <p:cNvSpPr/>
              <p:nvPr/>
            </p:nvSpPr>
            <p:spPr>
              <a:xfrm>
                <a:off x="4413283" y="5692613"/>
                <a:ext cx="335873" cy="108269"/>
              </a:xfrm>
              <a:custGeom>
                <a:avLst/>
                <a:gdLst/>
                <a:ahLst/>
                <a:cxnLst/>
                <a:rect l="l" t="t" r="r" b="b"/>
                <a:pathLst>
                  <a:path w="180" h="58" extrusionOk="0">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9" name="Google Shape;3259;p129"/>
              <p:cNvSpPr/>
              <p:nvPr/>
            </p:nvSpPr>
            <p:spPr>
              <a:xfrm>
                <a:off x="5052476" y="5994504"/>
                <a:ext cx="189023" cy="880483"/>
              </a:xfrm>
              <a:custGeom>
                <a:avLst/>
                <a:gdLst/>
                <a:ahLst/>
                <a:cxnLst/>
                <a:rect l="l" t="t" r="r" b="b"/>
                <a:pathLst>
                  <a:path w="189023" h="880483" extrusionOk="0">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0" name="Google Shape;3260;p129"/>
              <p:cNvSpPr/>
              <p:nvPr/>
            </p:nvSpPr>
            <p:spPr>
              <a:xfrm>
                <a:off x="5062398" y="5980278"/>
                <a:ext cx="196539" cy="894708"/>
              </a:xfrm>
              <a:custGeom>
                <a:avLst/>
                <a:gdLst/>
                <a:ahLst/>
                <a:cxnLst/>
                <a:rect l="l" t="t" r="r" b="b"/>
                <a:pathLst>
                  <a:path w="196539" h="894708" extrusionOk="0">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1" name="Google Shape;3261;p129"/>
              <p:cNvSpPr/>
              <p:nvPr/>
            </p:nvSpPr>
            <p:spPr>
              <a:xfrm>
                <a:off x="4450427" y="5944715"/>
                <a:ext cx="194220" cy="930271"/>
              </a:xfrm>
              <a:custGeom>
                <a:avLst/>
                <a:gdLst/>
                <a:ahLst/>
                <a:cxnLst/>
                <a:rect l="l" t="t" r="r" b="b"/>
                <a:pathLst>
                  <a:path w="194220" h="930271" extrusionOk="0">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2" name="Google Shape;3262;p129"/>
              <p:cNvSpPr/>
              <p:nvPr/>
            </p:nvSpPr>
            <p:spPr>
              <a:xfrm>
                <a:off x="4421502" y="5931608"/>
                <a:ext cx="245464" cy="943378"/>
              </a:xfrm>
              <a:custGeom>
                <a:avLst/>
                <a:gdLst/>
                <a:ahLst/>
                <a:cxnLst/>
                <a:rect l="l" t="t" r="r" b="b"/>
                <a:pathLst>
                  <a:path w="245464" h="943378" extrusionOk="0">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63" name="Google Shape;3263;p129"/>
            <p:cNvGrpSpPr/>
            <p:nvPr/>
          </p:nvGrpSpPr>
          <p:grpSpPr>
            <a:xfrm>
              <a:off x="-1588" y="5362669"/>
              <a:ext cx="1522208" cy="1521243"/>
              <a:chOff x="-1588" y="5362669"/>
              <a:chExt cx="1522208" cy="1521243"/>
            </a:xfrm>
          </p:grpSpPr>
          <p:sp>
            <p:nvSpPr>
              <p:cNvPr id="3264" name="Google Shape;3264;p129"/>
              <p:cNvSpPr/>
              <p:nvPr/>
            </p:nvSpPr>
            <p:spPr>
              <a:xfrm>
                <a:off x="-1588" y="5362669"/>
                <a:ext cx="1522208" cy="1521243"/>
              </a:xfrm>
              <a:custGeom>
                <a:avLst/>
                <a:gdLst/>
                <a:ahLst/>
                <a:cxnLst/>
                <a:rect l="l" t="t" r="r" b="b"/>
                <a:pathLst>
                  <a:path w="1522208" h="1521243" extrusionOk="0">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5" name="Google Shape;3265;p129"/>
              <p:cNvSpPr/>
              <p:nvPr/>
            </p:nvSpPr>
            <p:spPr>
              <a:xfrm>
                <a:off x="-1588" y="5667284"/>
                <a:ext cx="1425345" cy="1216628"/>
              </a:xfrm>
              <a:custGeom>
                <a:avLst/>
                <a:gdLst/>
                <a:ahLst/>
                <a:cxnLst/>
                <a:rect l="l" t="t" r="r" b="b"/>
                <a:pathLst>
                  <a:path w="1425345" h="1216628" extrusionOk="0">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6" name="Google Shape;3266;p129"/>
              <p:cNvSpPr/>
              <p:nvPr/>
            </p:nvSpPr>
            <p:spPr>
              <a:xfrm>
                <a:off x="907409" y="5750479"/>
                <a:ext cx="488244" cy="1133433"/>
              </a:xfrm>
              <a:custGeom>
                <a:avLst/>
                <a:gdLst/>
                <a:ahLst/>
                <a:cxnLst/>
                <a:rect l="l" t="t" r="r" b="b"/>
                <a:pathLst>
                  <a:path w="488244" h="1133433" extrusionOk="0">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7" name="Google Shape;3267;p129"/>
              <p:cNvSpPr/>
              <p:nvPr/>
            </p:nvSpPr>
            <p:spPr>
              <a:xfrm>
                <a:off x="829495" y="5883222"/>
                <a:ext cx="371297" cy="967030"/>
              </a:xfrm>
              <a:custGeom>
                <a:avLst/>
                <a:gdLst/>
                <a:ahLst/>
                <a:cxnLst/>
                <a:rect l="l" t="t" r="r" b="b"/>
                <a:pathLst>
                  <a:path w="96" h="311" extrusionOk="0">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8" name="Google Shape;3268;p129"/>
              <p:cNvSpPr/>
              <p:nvPr/>
            </p:nvSpPr>
            <p:spPr>
              <a:xfrm>
                <a:off x="191754" y="5883222"/>
                <a:ext cx="168331" cy="925033"/>
              </a:xfrm>
              <a:custGeom>
                <a:avLst/>
                <a:gdLst/>
                <a:ahLst/>
                <a:cxnLst/>
                <a:rect l="l" t="t" r="r" b="b"/>
                <a:pathLst>
                  <a:path w="63" h="329" extrusionOk="0">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9" name="Google Shape;3269;p129"/>
              <p:cNvSpPr/>
              <p:nvPr/>
            </p:nvSpPr>
            <p:spPr>
              <a:xfrm>
                <a:off x="321611" y="5460466"/>
                <a:ext cx="578583" cy="369370"/>
              </a:xfrm>
              <a:custGeom>
                <a:avLst/>
                <a:gdLst/>
                <a:ahLst/>
                <a:cxnLst/>
                <a:rect l="l" t="t" r="r" b="b"/>
                <a:pathLst>
                  <a:path w="170" h="108" extrusionOk="0">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0" name="Google Shape;3270;p129"/>
              <p:cNvSpPr/>
              <p:nvPr/>
            </p:nvSpPr>
            <p:spPr>
              <a:xfrm>
                <a:off x="276883" y="5460466"/>
                <a:ext cx="490570" cy="412655"/>
              </a:xfrm>
              <a:custGeom>
                <a:avLst/>
                <a:gdLst/>
                <a:ahLst/>
                <a:cxnLst/>
                <a:rect l="l" t="t" r="r" b="b"/>
                <a:pathLst>
                  <a:path w="144" h="121" extrusionOk="0">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71" name="Google Shape;3271;p129"/>
            <p:cNvGrpSpPr/>
            <p:nvPr/>
          </p:nvGrpSpPr>
          <p:grpSpPr>
            <a:xfrm>
              <a:off x="1808976" y="5856156"/>
              <a:ext cx="1694005" cy="1019090"/>
              <a:chOff x="1623186" y="-214403"/>
              <a:chExt cx="1171187" cy="716005"/>
            </a:xfrm>
          </p:grpSpPr>
          <p:sp>
            <p:nvSpPr>
              <p:cNvPr id="3272" name="Google Shape;3272;p129"/>
              <p:cNvSpPr/>
              <p:nvPr/>
            </p:nvSpPr>
            <p:spPr>
              <a:xfrm>
                <a:off x="1623186" y="-214403"/>
                <a:ext cx="1171187" cy="716005"/>
              </a:xfrm>
              <a:custGeom>
                <a:avLst/>
                <a:gdLst/>
                <a:ahLst/>
                <a:cxnLst/>
                <a:rect l="l" t="t" r="r" b="b"/>
                <a:pathLst>
                  <a:path w="402" h="238" extrusionOk="0">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3" name="Google Shape;3273;p129"/>
              <p:cNvSpPr/>
              <p:nvPr/>
            </p:nvSpPr>
            <p:spPr>
              <a:xfrm>
                <a:off x="1937889" y="-65032"/>
                <a:ext cx="573870" cy="148095"/>
              </a:xfrm>
              <a:custGeom>
                <a:avLst/>
                <a:gdLst/>
                <a:ahLst/>
                <a:cxnLst/>
                <a:rect l="l" t="t" r="r" b="b"/>
                <a:pathLst>
                  <a:path w="197" h="51" extrusionOk="0">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4" name="Google Shape;3274;p129"/>
              <p:cNvSpPr/>
              <p:nvPr/>
            </p:nvSpPr>
            <p:spPr>
              <a:xfrm>
                <a:off x="1689829" y="-108344"/>
                <a:ext cx="1095906" cy="609946"/>
              </a:xfrm>
              <a:custGeom>
                <a:avLst/>
                <a:gdLst/>
                <a:ahLst/>
                <a:cxnLst/>
                <a:rect l="l" t="t" r="r" b="b"/>
                <a:pathLst>
                  <a:path w="376" h="194" extrusionOk="0">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5" name="Google Shape;3275;p129"/>
              <p:cNvSpPr/>
              <p:nvPr/>
            </p:nvSpPr>
            <p:spPr>
              <a:xfrm>
                <a:off x="1672551" y="-39116"/>
                <a:ext cx="1072457" cy="540718"/>
              </a:xfrm>
              <a:custGeom>
                <a:avLst/>
                <a:gdLst/>
                <a:ahLst/>
                <a:cxnLst/>
                <a:rect l="l" t="t" r="r" b="b"/>
                <a:pathLst>
                  <a:path w="368" h="179" extrusionOk="0">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6" name="Google Shape;3276;p129"/>
              <p:cNvSpPr/>
              <p:nvPr/>
            </p:nvSpPr>
            <p:spPr>
              <a:xfrm>
                <a:off x="2085984" y="-156358"/>
                <a:ext cx="269040" cy="269040"/>
              </a:xfrm>
              <a:custGeom>
                <a:avLst/>
                <a:gdLst/>
                <a:ahLst/>
                <a:cxnLst/>
                <a:rect l="l" t="t" r="r" b="b"/>
                <a:pathLst>
                  <a:path w="92" h="92" extrusionOk="0">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7" name="Google Shape;3277;p129"/>
              <p:cNvSpPr/>
              <p:nvPr/>
            </p:nvSpPr>
            <p:spPr>
              <a:xfrm>
                <a:off x="2089686" y="-141548"/>
                <a:ext cx="287552" cy="262869"/>
              </a:xfrm>
              <a:custGeom>
                <a:avLst/>
                <a:gdLst/>
                <a:ahLst/>
                <a:cxnLst/>
                <a:rect l="l" t="t" r="r" b="b"/>
                <a:pathLst>
                  <a:path w="99" h="90" extrusionOk="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grpSp>
        <p:nvGrpSpPr>
          <p:cNvPr id="3278" name="Google Shape;3278;p129"/>
          <p:cNvGrpSpPr/>
          <p:nvPr/>
        </p:nvGrpSpPr>
        <p:grpSpPr>
          <a:xfrm rot="-1651836">
            <a:off x="369290" y="506378"/>
            <a:ext cx="892499" cy="1021861"/>
            <a:chOff x="4634" y="754"/>
            <a:chExt cx="1163" cy="1332"/>
          </a:xfrm>
        </p:grpSpPr>
        <p:sp>
          <p:nvSpPr>
            <p:cNvPr id="3279" name="Google Shape;3279;p129"/>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0" name="Google Shape;3280;p129"/>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1" name="Google Shape;3281;p129"/>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2" name="Google Shape;3282;p129"/>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3" name="Google Shape;3283;p129"/>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4" name="Google Shape;3284;p129"/>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5" name="Google Shape;3285;p129"/>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6" name="Google Shape;3286;p129"/>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87" name="Google Shape;3287;p129"/>
          <p:cNvGrpSpPr/>
          <p:nvPr/>
        </p:nvGrpSpPr>
        <p:grpSpPr>
          <a:xfrm rot="5825446">
            <a:off x="11635841" y="394255"/>
            <a:ext cx="407990" cy="467125"/>
            <a:chOff x="4634" y="754"/>
            <a:chExt cx="1163" cy="1332"/>
          </a:xfrm>
        </p:grpSpPr>
        <p:sp>
          <p:nvSpPr>
            <p:cNvPr id="3288" name="Google Shape;3288;p129"/>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9" name="Google Shape;3289;p129"/>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0" name="Google Shape;3290;p129"/>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1" name="Google Shape;3291;p129"/>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2" name="Google Shape;3292;p129"/>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3" name="Google Shape;3293;p129"/>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4" name="Google Shape;3294;p129"/>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5" name="Google Shape;3295;p129"/>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96" name="Google Shape;3296;p129"/>
          <p:cNvGrpSpPr/>
          <p:nvPr/>
        </p:nvGrpSpPr>
        <p:grpSpPr>
          <a:xfrm>
            <a:off x="23436" y="3048994"/>
            <a:ext cx="388175" cy="364546"/>
            <a:chOff x="3636" y="1964"/>
            <a:chExt cx="413" cy="388"/>
          </a:xfrm>
        </p:grpSpPr>
        <p:sp>
          <p:nvSpPr>
            <p:cNvPr id="3297" name="Google Shape;3297;p129"/>
            <p:cNvSpPr/>
            <p:nvPr/>
          </p:nvSpPr>
          <p:spPr>
            <a:xfrm>
              <a:off x="3971" y="1976"/>
              <a:ext cx="78" cy="109"/>
            </a:xfrm>
            <a:custGeom>
              <a:avLst/>
              <a:gdLst/>
              <a:ahLst/>
              <a:cxnLst/>
              <a:rect l="l" t="t" r="r" b="b"/>
              <a:pathLst>
                <a:path w="33" h="46" extrusionOk="0">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8" name="Google Shape;3298;p129"/>
            <p:cNvSpPr/>
            <p:nvPr/>
          </p:nvSpPr>
          <p:spPr>
            <a:xfrm>
              <a:off x="3636" y="1964"/>
              <a:ext cx="413" cy="388"/>
            </a:xfrm>
            <a:custGeom>
              <a:avLst/>
              <a:gdLst/>
              <a:ahLst/>
              <a:cxnLst/>
              <a:rect l="l" t="t" r="r" b="b"/>
              <a:pathLst>
                <a:path w="175" h="164" extrusionOk="0">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9" name="Google Shape;3299;p129"/>
            <p:cNvSpPr/>
            <p:nvPr/>
          </p:nvSpPr>
          <p:spPr>
            <a:xfrm>
              <a:off x="3676" y="1964"/>
              <a:ext cx="364" cy="367"/>
            </a:xfrm>
            <a:custGeom>
              <a:avLst/>
              <a:gdLst/>
              <a:ahLst/>
              <a:cxnLst/>
              <a:rect l="l" t="t" r="r" b="b"/>
              <a:pathLst>
                <a:path w="154" h="155" extrusionOk="0">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0" name="Google Shape;3300;p129"/>
            <p:cNvSpPr/>
            <p:nvPr/>
          </p:nvSpPr>
          <p:spPr>
            <a:xfrm>
              <a:off x="3771" y="2080"/>
              <a:ext cx="207" cy="116"/>
            </a:xfrm>
            <a:custGeom>
              <a:avLst/>
              <a:gdLst/>
              <a:ahLst/>
              <a:cxnLst/>
              <a:rect l="l" t="t" r="r" b="b"/>
              <a:pathLst>
                <a:path w="88" h="49" extrusionOk="0">
                  <a:moveTo>
                    <a:pt x="88" y="0"/>
                  </a:moveTo>
                  <a:cubicBezTo>
                    <a:pt x="88" y="0"/>
                    <a:pt x="66" y="29"/>
                    <a:pt x="0" y="49"/>
                  </a:cubicBezTo>
                  <a:cubicBezTo>
                    <a:pt x="10" y="49"/>
                    <a:pt x="75" y="29"/>
                    <a:pt x="8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1" name="Google Shape;3301;p129"/>
            <p:cNvSpPr/>
            <p:nvPr/>
          </p:nvSpPr>
          <p:spPr>
            <a:xfrm>
              <a:off x="3905" y="2128"/>
              <a:ext cx="59" cy="151"/>
            </a:xfrm>
            <a:custGeom>
              <a:avLst/>
              <a:gdLst/>
              <a:ahLst/>
              <a:cxnLst/>
              <a:rect l="l" t="t" r="r" b="b"/>
              <a:pathLst>
                <a:path w="25" h="64" extrusionOk="0">
                  <a:moveTo>
                    <a:pt x="18" y="0"/>
                  </a:moveTo>
                  <a:cubicBezTo>
                    <a:pt x="18" y="0"/>
                    <a:pt x="22" y="24"/>
                    <a:pt x="0" y="64"/>
                  </a:cubicBezTo>
                  <a:cubicBezTo>
                    <a:pt x="5" y="59"/>
                    <a:pt x="25" y="20"/>
                    <a:pt x="1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2" name="Google Shape;3302;p129"/>
            <p:cNvSpPr/>
            <p:nvPr/>
          </p:nvSpPr>
          <p:spPr>
            <a:xfrm>
              <a:off x="3983" y="2106"/>
              <a:ext cx="38" cy="90"/>
            </a:xfrm>
            <a:custGeom>
              <a:avLst/>
              <a:gdLst/>
              <a:ahLst/>
              <a:cxnLst/>
              <a:rect l="l" t="t" r="r" b="b"/>
              <a:pathLst>
                <a:path w="16" h="38" extrusionOk="0">
                  <a:moveTo>
                    <a:pt x="0" y="0"/>
                  </a:moveTo>
                  <a:cubicBezTo>
                    <a:pt x="0" y="0"/>
                    <a:pt x="11" y="10"/>
                    <a:pt x="15" y="38"/>
                  </a:cubicBezTo>
                  <a:cubicBezTo>
                    <a:pt x="16" y="33"/>
                    <a:pt x="11" y="7"/>
                    <a:pt x="0"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3" name="Google Shape;3303;p129"/>
            <p:cNvSpPr/>
            <p:nvPr/>
          </p:nvSpPr>
          <p:spPr>
            <a:xfrm>
              <a:off x="3910" y="2005"/>
              <a:ext cx="54" cy="78"/>
            </a:xfrm>
            <a:custGeom>
              <a:avLst/>
              <a:gdLst/>
              <a:ahLst/>
              <a:cxnLst/>
              <a:rect l="l" t="t" r="r" b="b"/>
              <a:pathLst>
                <a:path w="23" h="33" extrusionOk="0">
                  <a:moveTo>
                    <a:pt x="23" y="33"/>
                  </a:moveTo>
                  <a:cubicBezTo>
                    <a:pt x="23" y="33"/>
                    <a:pt x="20" y="19"/>
                    <a:pt x="0" y="0"/>
                  </a:cubicBezTo>
                  <a:cubicBezTo>
                    <a:pt x="3" y="1"/>
                    <a:pt x="23" y="20"/>
                    <a:pt x="23" y="33"/>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4" name="Google Shape;3304;p129"/>
            <p:cNvSpPr/>
            <p:nvPr/>
          </p:nvSpPr>
          <p:spPr>
            <a:xfrm>
              <a:off x="3794" y="2033"/>
              <a:ext cx="140" cy="69"/>
            </a:xfrm>
            <a:custGeom>
              <a:avLst/>
              <a:gdLst/>
              <a:ahLst/>
              <a:cxnLst/>
              <a:rect l="l" t="t" r="r" b="b"/>
              <a:pathLst>
                <a:path w="59" h="29" extrusionOk="0">
                  <a:moveTo>
                    <a:pt x="59" y="29"/>
                  </a:moveTo>
                  <a:cubicBezTo>
                    <a:pt x="59" y="29"/>
                    <a:pt x="44" y="10"/>
                    <a:pt x="0" y="0"/>
                  </a:cubicBezTo>
                  <a:cubicBezTo>
                    <a:pt x="6" y="0"/>
                    <a:pt x="50" y="10"/>
                    <a:pt x="59" y="2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3305" name="Google Shape;3305;p129"/>
          <p:cNvSpPr txBox="1">
            <a:spLocks noGrp="1"/>
          </p:cNvSpPr>
          <p:nvPr>
            <p:ph type="title"/>
          </p:nvPr>
        </p:nvSpPr>
        <p:spPr>
          <a:xfrm>
            <a:off x="2034904" y="828876"/>
            <a:ext cx="6058500" cy="35076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600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06" name="Google Shape;3306;p129"/>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07" name="Google Shape;3307;p129"/>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08" name="Google Shape;3308;p129"/>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309"/>
        <p:cNvGrpSpPr/>
        <p:nvPr/>
      </p:nvGrpSpPr>
      <p:grpSpPr>
        <a:xfrm>
          <a:off x="0" y="0"/>
          <a:ext cx="0" cy="0"/>
          <a:chOff x="0" y="0"/>
          <a:chExt cx="0" cy="0"/>
        </a:xfrm>
      </p:grpSpPr>
      <p:sp>
        <p:nvSpPr>
          <p:cNvPr id="3310" name="Google Shape;3310;p130"/>
          <p:cNvSpPr txBox="1">
            <a:spLocks noGrp="1"/>
          </p:cNvSpPr>
          <p:nvPr>
            <p:ph type="title"/>
          </p:nvPr>
        </p:nvSpPr>
        <p:spPr>
          <a:xfrm>
            <a:off x="1097280" y="1188720"/>
            <a:ext cx="3108900" cy="22860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400"/>
              <a:buNone/>
              <a:defRPr sz="34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11" name="Google Shape;3311;p130"/>
          <p:cNvSpPr txBox="1">
            <a:spLocks noGrp="1"/>
          </p:cNvSpPr>
          <p:nvPr>
            <p:ph type="body" idx="1"/>
          </p:nvPr>
        </p:nvSpPr>
        <p:spPr>
          <a:xfrm>
            <a:off x="4480560" y="457200"/>
            <a:ext cx="6675000" cy="59436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299720" algn="l" rtl="0">
              <a:lnSpc>
                <a:spcPct val="90000"/>
              </a:lnSpc>
              <a:spcBef>
                <a:spcPts val="800"/>
              </a:spcBef>
              <a:spcAft>
                <a:spcPts val="0"/>
              </a:spcAft>
              <a:buClr>
                <a:schemeClr val="dk1"/>
              </a:buClr>
              <a:buSzPts val="1120"/>
              <a:buChar char="•"/>
              <a:defRPr sz="1400"/>
            </a:lvl6pPr>
            <a:lvl7pPr marL="3200400" lvl="6" indent="-299720" algn="l" rtl="0">
              <a:lnSpc>
                <a:spcPct val="90000"/>
              </a:lnSpc>
              <a:spcBef>
                <a:spcPts val="800"/>
              </a:spcBef>
              <a:spcAft>
                <a:spcPts val="0"/>
              </a:spcAft>
              <a:buClr>
                <a:schemeClr val="dk1"/>
              </a:buClr>
              <a:buSzPts val="1120"/>
              <a:buChar char="•"/>
              <a:defRPr sz="1400"/>
            </a:lvl7pPr>
            <a:lvl8pPr marL="3657600" lvl="7" indent="-299720" algn="l" rtl="0">
              <a:lnSpc>
                <a:spcPct val="90000"/>
              </a:lnSpc>
              <a:spcBef>
                <a:spcPts val="800"/>
              </a:spcBef>
              <a:spcAft>
                <a:spcPts val="0"/>
              </a:spcAft>
              <a:buClr>
                <a:schemeClr val="dk1"/>
              </a:buClr>
              <a:buSzPts val="1120"/>
              <a:buChar char="•"/>
              <a:defRPr sz="1400"/>
            </a:lvl8pPr>
            <a:lvl9pPr marL="4114800" lvl="8" indent="-299720" algn="l" rtl="0">
              <a:lnSpc>
                <a:spcPct val="90000"/>
              </a:lnSpc>
              <a:spcBef>
                <a:spcPts val="800"/>
              </a:spcBef>
              <a:spcAft>
                <a:spcPts val="0"/>
              </a:spcAft>
              <a:buClr>
                <a:schemeClr val="dk1"/>
              </a:buClr>
              <a:buSzPts val="1120"/>
              <a:buChar char="•"/>
              <a:defRPr sz="1400"/>
            </a:lvl9pPr>
          </a:lstStyle>
          <a:p>
            <a:endParaRPr/>
          </a:p>
        </p:txBody>
      </p:sp>
      <p:sp>
        <p:nvSpPr>
          <p:cNvPr id="3312" name="Google Shape;3312;p130"/>
          <p:cNvSpPr txBox="1">
            <a:spLocks noGrp="1"/>
          </p:cNvSpPr>
          <p:nvPr>
            <p:ph type="body" idx="2"/>
          </p:nvPr>
        </p:nvSpPr>
        <p:spPr>
          <a:xfrm>
            <a:off x="1097280" y="3474720"/>
            <a:ext cx="3108900" cy="1371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600"/>
              <a:buNone/>
              <a:defRPr sz="1600"/>
            </a:lvl1pPr>
            <a:lvl2pPr marL="914400" lvl="1" indent="-228600" algn="l" rtl="0">
              <a:lnSpc>
                <a:spcPct val="100000"/>
              </a:lnSpc>
              <a:spcBef>
                <a:spcPts val="1000"/>
              </a:spcBef>
              <a:spcAft>
                <a:spcPts val="0"/>
              </a:spcAft>
              <a:buSzPts val="1200"/>
              <a:buNone/>
              <a:defRPr sz="1200"/>
            </a:lvl2pPr>
            <a:lvl3pPr marL="1371600" lvl="2" indent="-228600" algn="l" rtl="0">
              <a:lnSpc>
                <a:spcPct val="100000"/>
              </a:lnSpc>
              <a:spcBef>
                <a:spcPts val="800"/>
              </a:spcBef>
              <a:spcAft>
                <a:spcPts val="0"/>
              </a:spcAft>
              <a:buSzPts val="1000"/>
              <a:buNone/>
              <a:defRPr sz="1000"/>
            </a:lvl3pPr>
            <a:lvl4pPr marL="1828800" lvl="3" indent="-228600" algn="l" rtl="0">
              <a:lnSpc>
                <a:spcPct val="100000"/>
              </a:lnSpc>
              <a:spcBef>
                <a:spcPts val="800"/>
              </a:spcBef>
              <a:spcAft>
                <a:spcPts val="0"/>
              </a:spcAft>
              <a:buSzPts val="900"/>
              <a:buNone/>
              <a:defRPr sz="900"/>
            </a:lvl4pPr>
            <a:lvl5pPr marL="2286000" lvl="4" indent="-228600" algn="l" rtl="0">
              <a:lnSpc>
                <a:spcPct val="100000"/>
              </a:lnSpc>
              <a:spcBef>
                <a:spcPts val="800"/>
              </a:spcBef>
              <a:spcAft>
                <a:spcPts val="0"/>
              </a:spcAft>
              <a:buSzPts val="900"/>
              <a:buNone/>
              <a:defRPr sz="900"/>
            </a:lvl5pPr>
            <a:lvl6pPr marL="2743200" lvl="5" indent="-228600" algn="l" rtl="0">
              <a:lnSpc>
                <a:spcPct val="90000"/>
              </a:lnSpc>
              <a:spcBef>
                <a:spcPts val="800"/>
              </a:spcBef>
              <a:spcAft>
                <a:spcPts val="0"/>
              </a:spcAft>
              <a:buClr>
                <a:schemeClr val="dk1"/>
              </a:buClr>
              <a:buSzPts val="720"/>
              <a:buNone/>
              <a:defRPr sz="900"/>
            </a:lvl6pPr>
            <a:lvl7pPr marL="3200400" lvl="6" indent="-228600" algn="l" rtl="0">
              <a:lnSpc>
                <a:spcPct val="90000"/>
              </a:lnSpc>
              <a:spcBef>
                <a:spcPts val="800"/>
              </a:spcBef>
              <a:spcAft>
                <a:spcPts val="0"/>
              </a:spcAft>
              <a:buClr>
                <a:schemeClr val="dk1"/>
              </a:buClr>
              <a:buSzPts val="720"/>
              <a:buNone/>
              <a:defRPr sz="900"/>
            </a:lvl7pPr>
            <a:lvl8pPr marL="3657600" lvl="7" indent="-228600" algn="l" rtl="0">
              <a:lnSpc>
                <a:spcPct val="90000"/>
              </a:lnSpc>
              <a:spcBef>
                <a:spcPts val="800"/>
              </a:spcBef>
              <a:spcAft>
                <a:spcPts val="0"/>
              </a:spcAft>
              <a:buClr>
                <a:schemeClr val="dk1"/>
              </a:buClr>
              <a:buSzPts val="720"/>
              <a:buNone/>
              <a:defRPr sz="900"/>
            </a:lvl8pPr>
            <a:lvl9pPr marL="4114800" lvl="8" indent="-228600" algn="l" rtl="0">
              <a:lnSpc>
                <a:spcPct val="90000"/>
              </a:lnSpc>
              <a:spcBef>
                <a:spcPts val="800"/>
              </a:spcBef>
              <a:spcAft>
                <a:spcPts val="0"/>
              </a:spcAft>
              <a:buClr>
                <a:schemeClr val="dk1"/>
              </a:buClr>
              <a:buSzPts val="720"/>
              <a:buNone/>
              <a:defRPr sz="900"/>
            </a:lvl9pPr>
          </a:lstStyle>
          <a:p>
            <a:endParaRPr/>
          </a:p>
        </p:txBody>
      </p:sp>
      <p:sp>
        <p:nvSpPr>
          <p:cNvPr id="3313" name="Google Shape;3313;p130"/>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14" name="Google Shape;3314;p130"/>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15" name="Google Shape;3315;p130"/>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316"/>
        <p:cNvGrpSpPr/>
        <p:nvPr/>
      </p:nvGrpSpPr>
      <p:grpSpPr>
        <a:xfrm>
          <a:off x="0" y="0"/>
          <a:ext cx="0" cy="0"/>
          <a:chOff x="0" y="0"/>
          <a:chExt cx="0" cy="0"/>
        </a:xfrm>
      </p:grpSpPr>
      <p:sp>
        <p:nvSpPr>
          <p:cNvPr id="3317" name="Google Shape;3317;p131"/>
          <p:cNvSpPr txBox="1">
            <a:spLocks noGrp="1"/>
          </p:cNvSpPr>
          <p:nvPr>
            <p:ph type="title"/>
          </p:nvPr>
        </p:nvSpPr>
        <p:spPr>
          <a:xfrm>
            <a:off x="1097280" y="1188720"/>
            <a:ext cx="3108900" cy="22860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400"/>
              <a:buNone/>
              <a:defRPr sz="34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18" name="Google Shape;3318;p131" descr="An empty placeholder to add an image. Click on the placeholder and select the image that you wish to add"/>
          <p:cNvSpPr>
            <a:spLocks noGrp="1"/>
          </p:cNvSpPr>
          <p:nvPr>
            <p:ph type="pic" idx="2"/>
          </p:nvPr>
        </p:nvSpPr>
        <p:spPr>
          <a:xfrm>
            <a:off x="4480560" y="457200"/>
            <a:ext cx="6675000" cy="5943600"/>
          </a:xfrm>
          <a:prstGeom prst="rect">
            <a:avLst/>
          </a:prstGeom>
          <a:solidFill>
            <a:srgbClr val="F2F2F2"/>
          </a:solidFill>
          <a:ln>
            <a:noFill/>
          </a:ln>
        </p:spPr>
      </p:sp>
      <p:sp>
        <p:nvSpPr>
          <p:cNvPr id="3319" name="Google Shape;3319;p131"/>
          <p:cNvSpPr txBox="1">
            <a:spLocks noGrp="1"/>
          </p:cNvSpPr>
          <p:nvPr>
            <p:ph type="body" idx="1"/>
          </p:nvPr>
        </p:nvSpPr>
        <p:spPr>
          <a:xfrm>
            <a:off x="1097280" y="3474720"/>
            <a:ext cx="3108900" cy="1371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600"/>
              <a:buNone/>
              <a:defRPr sz="1600"/>
            </a:lvl1pPr>
            <a:lvl2pPr marL="914400" lvl="1" indent="-228600" algn="l" rtl="0">
              <a:lnSpc>
                <a:spcPct val="100000"/>
              </a:lnSpc>
              <a:spcBef>
                <a:spcPts val="1000"/>
              </a:spcBef>
              <a:spcAft>
                <a:spcPts val="0"/>
              </a:spcAft>
              <a:buSzPts val="1200"/>
              <a:buNone/>
              <a:defRPr sz="1200"/>
            </a:lvl2pPr>
            <a:lvl3pPr marL="1371600" lvl="2" indent="-228600" algn="l" rtl="0">
              <a:lnSpc>
                <a:spcPct val="100000"/>
              </a:lnSpc>
              <a:spcBef>
                <a:spcPts val="800"/>
              </a:spcBef>
              <a:spcAft>
                <a:spcPts val="0"/>
              </a:spcAft>
              <a:buSzPts val="1000"/>
              <a:buNone/>
              <a:defRPr sz="1000"/>
            </a:lvl3pPr>
            <a:lvl4pPr marL="1828800" lvl="3" indent="-228600" algn="l" rtl="0">
              <a:lnSpc>
                <a:spcPct val="100000"/>
              </a:lnSpc>
              <a:spcBef>
                <a:spcPts val="800"/>
              </a:spcBef>
              <a:spcAft>
                <a:spcPts val="0"/>
              </a:spcAft>
              <a:buSzPts val="900"/>
              <a:buNone/>
              <a:defRPr sz="900"/>
            </a:lvl4pPr>
            <a:lvl5pPr marL="2286000" lvl="4" indent="-228600" algn="l" rtl="0">
              <a:lnSpc>
                <a:spcPct val="100000"/>
              </a:lnSpc>
              <a:spcBef>
                <a:spcPts val="800"/>
              </a:spcBef>
              <a:spcAft>
                <a:spcPts val="0"/>
              </a:spcAft>
              <a:buSzPts val="900"/>
              <a:buNone/>
              <a:defRPr sz="900"/>
            </a:lvl5pPr>
            <a:lvl6pPr marL="2743200" lvl="5" indent="-228600" algn="l" rtl="0">
              <a:lnSpc>
                <a:spcPct val="90000"/>
              </a:lnSpc>
              <a:spcBef>
                <a:spcPts val="800"/>
              </a:spcBef>
              <a:spcAft>
                <a:spcPts val="0"/>
              </a:spcAft>
              <a:buClr>
                <a:schemeClr val="dk1"/>
              </a:buClr>
              <a:buSzPts val="720"/>
              <a:buNone/>
              <a:defRPr sz="900"/>
            </a:lvl6pPr>
            <a:lvl7pPr marL="3200400" lvl="6" indent="-228600" algn="l" rtl="0">
              <a:lnSpc>
                <a:spcPct val="90000"/>
              </a:lnSpc>
              <a:spcBef>
                <a:spcPts val="800"/>
              </a:spcBef>
              <a:spcAft>
                <a:spcPts val="0"/>
              </a:spcAft>
              <a:buClr>
                <a:schemeClr val="dk1"/>
              </a:buClr>
              <a:buSzPts val="720"/>
              <a:buNone/>
              <a:defRPr sz="900"/>
            </a:lvl7pPr>
            <a:lvl8pPr marL="3657600" lvl="7" indent="-228600" algn="l" rtl="0">
              <a:lnSpc>
                <a:spcPct val="90000"/>
              </a:lnSpc>
              <a:spcBef>
                <a:spcPts val="800"/>
              </a:spcBef>
              <a:spcAft>
                <a:spcPts val="0"/>
              </a:spcAft>
              <a:buClr>
                <a:schemeClr val="dk1"/>
              </a:buClr>
              <a:buSzPts val="720"/>
              <a:buNone/>
              <a:defRPr sz="900"/>
            </a:lvl8pPr>
            <a:lvl9pPr marL="4114800" lvl="8" indent="-228600" algn="l" rtl="0">
              <a:lnSpc>
                <a:spcPct val="90000"/>
              </a:lnSpc>
              <a:spcBef>
                <a:spcPts val="800"/>
              </a:spcBef>
              <a:spcAft>
                <a:spcPts val="0"/>
              </a:spcAft>
              <a:buClr>
                <a:schemeClr val="dk1"/>
              </a:buClr>
              <a:buSzPts val="720"/>
              <a:buNone/>
              <a:defRPr sz="900"/>
            </a:lvl9pPr>
          </a:lstStyle>
          <a:p>
            <a:endParaRPr/>
          </a:p>
        </p:txBody>
      </p:sp>
      <p:sp>
        <p:nvSpPr>
          <p:cNvPr id="3320" name="Google Shape;3320;p131"/>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1" name="Google Shape;3321;p131"/>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2" name="Google Shape;3322;p131"/>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23"/>
        <p:cNvGrpSpPr/>
        <p:nvPr/>
      </p:nvGrpSpPr>
      <p:grpSpPr>
        <a:xfrm>
          <a:off x="0" y="0"/>
          <a:ext cx="0" cy="0"/>
          <a:chOff x="0" y="0"/>
          <a:chExt cx="0" cy="0"/>
        </a:xfrm>
      </p:grpSpPr>
      <p:sp>
        <p:nvSpPr>
          <p:cNvPr id="3324" name="Google Shape;3324;p132"/>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25" name="Google Shape;3325;p132"/>
          <p:cNvSpPr txBox="1">
            <a:spLocks noGrp="1"/>
          </p:cNvSpPr>
          <p:nvPr>
            <p:ph type="body" idx="1"/>
          </p:nvPr>
        </p:nvSpPr>
        <p:spPr>
          <a:xfrm rot="5400000">
            <a:off x="4019478" y="-1005150"/>
            <a:ext cx="4152900" cy="91350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3326" name="Google Shape;3326;p132"/>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7" name="Google Shape;3327;p132"/>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8" name="Google Shape;3328;p132"/>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329"/>
        <p:cNvGrpSpPr/>
        <p:nvPr/>
      </p:nvGrpSpPr>
      <p:grpSpPr>
        <a:xfrm>
          <a:off x="0" y="0"/>
          <a:ext cx="0" cy="0"/>
          <a:chOff x="0" y="0"/>
          <a:chExt cx="0" cy="0"/>
        </a:xfrm>
      </p:grpSpPr>
      <p:sp>
        <p:nvSpPr>
          <p:cNvPr id="3330" name="Google Shape;3330;p133"/>
          <p:cNvSpPr txBox="1">
            <a:spLocks noGrp="1"/>
          </p:cNvSpPr>
          <p:nvPr>
            <p:ph type="title"/>
          </p:nvPr>
        </p:nvSpPr>
        <p:spPr>
          <a:xfrm rot="5400000">
            <a:off x="7249650" y="2067916"/>
            <a:ext cx="5579400" cy="2628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31" name="Google Shape;3331;p133"/>
          <p:cNvSpPr txBox="1">
            <a:spLocks noGrp="1"/>
          </p:cNvSpPr>
          <p:nvPr>
            <p:ph type="body" idx="1"/>
          </p:nvPr>
        </p:nvSpPr>
        <p:spPr>
          <a:xfrm rot="5400000">
            <a:off x="1915650" y="-484784"/>
            <a:ext cx="55794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3332" name="Google Shape;3332;p133"/>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33" name="Google Shape;3333;p133"/>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34" name="Google Shape;3334;p133"/>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3335"/>
        <p:cNvGrpSpPr/>
        <p:nvPr/>
      </p:nvGrpSpPr>
      <p:grpSpPr>
        <a:xfrm>
          <a:off x="0" y="0"/>
          <a:ext cx="0" cy="0"/>
          <a:chOff x="0" y="0"/>
          <a:chExt cx="0" cy="0"/>
        </a:xfrm>
      </p:grpSpPr>
      <p:sp>
        <p:nvSpPr>
          <p:cNvPr id="3336" name="Google Shape;3336;p134"/>
          <p:cNvSpPr txBox="1">
            <a:spLocks noGrp="1"/>
          </p:cNvSpPr>
          <p:nvPr>
            <p:ph type="ctrTitle"/>
          </p:nvPr>
        </p:nvSpPr>
        <p:spPr>
          <a:xfrm>
            <a:off x="2390000" y="695433"/>
            <a:ext cx="7412100" cy="7731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3600"/>
              <a:buNone/>
              <a:defRPr sz="4400"/>
            </a:lvl1pPr>
            <a:lvl2pPr lvl="1" algn="ctr" rtl="0">
              <a:spcBef>
                <a:spcPts val="0"/>
              </a:spcBef>
              <a:spcAft>
                <a:spcPts val="0"/>
              </a:spcAft>
              <a:buClr>
                <a:schemeClr val="accent2"/>
              </a:buClr>
              <a:buSzPts val="3600"/>
              <a:buNone/>
              <a:defRPr sz="4800">
                <a:solidFill>
                  <a:schemeClr val="accent2"/>
                </a:solidFill>
              </a:defRPr>
            </a:lvl2pPr>
            <a:lvl3pPr lvl="2" algn="ctr" rtl="0">
              <a:spcBef>
                <a:spcPts val="0"/>
              </a:spcBef>
              <a:spcAft>
                <a:spcPts val="0"/>
              </a:spcAft>
              <a:buClr>
                <a:schemeClr val="accent2"/>
              </a:buClr>
              <a:buSzPts val="3600"/>
              <a:buNone/>
              <a:defRPr sz="4800">
                <a:solidFill>
                  <a:schemeClr val="accent2"/>
                </a:solidFill>
              </a:defRPr>
            </a:lvl3pPr>
            <a:lvl4pPr lvl="3" algn="ctr" rtl="0">
              <a:spcBef>
                <a:spcPts val="0"/>
              </a:spcBef>
              <a:spcAft>
                <a:spcPts val="0"/>
              </a:spcAft>
              <a:buClr>
                <a:schemeClr val="accent2"/>
              </a:buClr>
              <a:buSzPts val="3600"/>
              <a:buNone/>
              <a:defRPr sz="4800">
                <a:solidFill>
                  <a:schemeClr val="accent2"/>
                </a:solidFill>
              </a:defRPr>
            </a:lvl4pPr>
            <a:lvl5pPr lvl="4" algn="ctr" rtl="0">
              <a:spcBef>
                <a:spcPts val="0"/>
              </a:spcBef>
              <a:spcAft>
                <a:spcPts val="0"/>
              </a:spcAft>
              <a:buClr>
                <a:schemeClr val="accent2"/>
              </a:buClr>
              <a:buSzPts val="3600"/>
              <a:buNone/>
              <a:defRPr sz="4800">
                <a:solidFill>
                  <a:schemeClr val="accent2"/>
                </a:solidFill>
              </a:defRPr>
            </a:lvl5pPr>
            <a:lvl6pPr lvl="5" algn="ctr" rtl="0">
              <a:spcBef>
                <a:spcPts val="0"/>
              </a:spcBef>
              <a:spcAft>
                <a:spcPts val="0"/>
              </a:spcAft>
              <a:buClr>
                <a:schemeClr val="accent2"/>
              </a:buClr>
              <a:buSzPts val="3600"/>
              <a:buNone/>
              <a:defRPr sz="4800">
                <a:solidFill>
                  <a:schemeClr val="accent2"/>
                </a:solidFill>
              </a:defRPr>
            </a:lvl6pPr>
            <a:lvl7pPr lvl="6" algn="ctr" rtl="0">
              <a:spcBef>
                <a:spcPts val="0"/>
              </a:spcBef>
              <a:spcAft>
                <a:spcPts val="0"/>
              </a:spcAft>
              <a:buClr>
                <a:schemeClr val="accent2"/>
              </a:buClr>
              <a:buSzPts val="3600"/>
              <a:buNone/>
              <a:defRPr sz="4800">
                <a:solidFill>
                  <a:schemeClr val="accent2"/>
                </a:solidFill>
              </a:defRPr>
            </a:lvl7pPr>
            <a:lvl8pPr lvl="7" algn="ctr" rtl="0">
              <a:spcBef>
                <a:spcPts val="0"/>
              </a:spcBef>
              <a:spcAft>
                <a:spcPts val="0"/>
              </a:spcAft>
              <a:buClr>
                <a:schemeClr val="accent2"/>
              </a:buClr>
              <a:buSzPts val="3600"/>
              <a:buNone/>
              <a:defRPr sz="4800">
                <a:solidFill>
                  <a:schemeClr val="accent2"/>
                </a:solidFill>
              </a:defRPr>
            </a:lvl8pPr>
            <a:lvl9pPr lvl="8" algn="ctr" rtl="0">
              <a:spcBef>
                <a:spcPts val="0"/>
              </a:spcBef>
              <a:spcAft>
                <a:spcPts val="0"/>
              </a:spcAft>
              <a:buClr>
                <a:schemeClr val="accent2"/>
              </a:buClr>
              <a:buSzPts val="3600"/>
              <a:buNone/>
              <a:defRPr sz="4800">
                <a:solidFill>
                  <a:schemeClr val="accent2"/>
                </a:solidFill>
              </a:defRPr>
            </a:lvl9pPr>
          </a:lstStyle>
          <a:p>
            <a:endParaRPr/>
          </a:p>
        </p:txBody>
      </p:sp>
      <p:sp>
        <p:nvSpPr>
          <p:cNvPr id="3337" name="Google Shape;3337;p134"/>
          <p:cNvSpPr txBox="1">
            <a:spLocks noGrp="1"/>
          </p:cNvSpPr>
          <p:nvPr>
            <p:ph type="subTitle" idx="1"/>
          </p:nvPr>
        </p:nvSpPr>
        <p:spPr>
          <a:xfrm>
            <a:off x="6649400" y="4415767"/>
            <a:ext cx="4309200" cy="1460700"/>
          </a:xfrm>
          <a:prstGeom prst="rect">
            <a:avLst/>
          </a:prstGeom>
          <a:noFill/>
          <a:ln>
            <a:noFill/>
          </a:ln>
        </p:spPr>
        <p:txBody>
          <a:bodyPr spcFirstLastPara="1" wrap="square" lIns="91425" tIns="45700" rIns="91425" bIns="45700" anchor="t" anchorCtr="0">
            <a:noAutofit/>
          </a:bodyPr>
          <a:lstStyle>
            <a:lvl1pPr lvl="0" algn="ctr" rtl="0">
              <a:lnSpc>
                <a:spcPct val="100000"/>
              </a:lnSpc>
              <a:spcBef>
                <a:spcPts val="0"/>
              </a:spcBef>
              <a:spcAft>
                <a:spcPts val="0"/>
              </a:spcAft>
              <a:buSzPts val="2135"/>
              <a:buNone/>
              <a:defRPr sz="2135"/>
            </a:lvl1pPr>
            <a:lvl2pPr lvl="1" algn="ctr" rtl="0">
              <a:lnSpc>
                <a:spcPct val="100000"/>
              </a:lnSpc>
              <a:spcBef>
                <a:spcPts val="2135"/>
              </a:spcBef>
              <a:spcAft>
                <a:spcPts val="0"/>
              </a:spcAft>
              <a:buSzPts val="2135"/>
              <a:buNone/>
              <a:defRPr sz="2135"/>
            </a:lvl2pPr>
            <a:lvl3pPr lvl="2" algn="ctr" rtl="0">
              <a:lnSpc>
                <a:spcPct val="100000"/>
              </a:lnSpc>
              <a:spcBef>
                <a:spcPts val="2135"/>
              </a:spcBef>
              <a:spcAft>
                <a:spcPts val="0"/>
              </a:spcAft>
              <a:buSzPts val="2135"/>
              <a:buNone/>
              <a:defRPr sz="2135"/>
            </a:lvl3pPr>
            <a:lvl4pPr lvl="3" algn="ctr" rtl="0">
              <a:lnSpc>
                <a:spcPct val="100000"/>
              </a:lnSpc>
              <a:spcBef>
                <a:spcPts val="2135"/>
              </a:spcBef>
              <a:spcAft>
                <a:spcPts val="0"/>
              </a:spcAft>
              <a:buSzPts val="2135"/>
              <a:buNone/>
              <a:defRPr sz="2135"/>
            </a:lvl4pPr>
            <a:lvl5pPr lvl="4" algn="ctr" rtl="0">
              <a:lnSpc>
                <a:spcPct val="100000"/>
              </a:lnSpc>
              <a:spcBef>
                <a:spcPts val="2135"/>
              </a:spcBef>
              <a:spcAft>
                <a:spcPts val="0"/>
              </a:spcAft>
              <a:buSzPts val="2135"/>
              <a:buNone/>
              <a:defRPr sz="2135"/>
            </a:lvl5pPr>
            <a:lvl6pPr lvl="5" algn="ctr" rtl="0">
              <a:lnSpc>
                <a:spcPct val="100000"/>
              </a:lnSpc>
              <a:spcBef>
                <a:spcPts val="2135"/>
              </a:spcBef>
              <a:spcAft>
                <a:spcPts val="0"/>
              </a:spcAft>
              <a:buClr>
                <a:schemeClr val="dk1"/>
              </a:buClr>
              <a:buSzPts val="1708"/>
              <a:buNone/>
              <a:defRPr sz="2135"/>
            </a:lvl6pPr>
            <a:lvl7pPr lvl="6" algn="ctr" rtl="0">
              <a:lnSpc>
                <a:spcPct val="100000"/>
              </a:lnSpc>
              <a:spcBef>
                <a:spcPts val="2135"/>
              </a:spcBef>
              <a:spcAft>
                <a:spcPts val="0"/>
              </a:spcAft>
              <a:buClr>
                <a:schemeClr val="dk1"/>
              </a:buClr>
              <a:buSzPts val="1708"/>
              <a:buNone/>
              <a:defRPr sz="2135"/>
            </a:lvl7pPr>
            <a:lvl8pPr lvl="7" algn="ctr" rtl="0">
              <a:lnSpc>
                <a:spcPct val="100000"/>
              </a:lnSpc>
              <a:spcBef>
                <a:spcPts val="2135"/>
              </a:spcBef>
              <a:spcAft>
                <a:spcPts val="0"/>
              </a:spcAft>
              <a:buClr>
                <a:schemeClr val="dk1"/>
              </a:buClr>
              <a:buSzPts val="1708"/>
              <a:buNone/>
              <a:defRPr sz="2135"/>
            </a:lvl8pPr>
            <a:lvl9pPr lvl="8" algn="ctr" rtl="0">
              <a:lnSpc>
                <a:spcPct val="100000"/>
              </a:lnSpc>
              <a:spcBef>
                <a:spcPts val="2135"/>
              </a:spcBef>
              <a:spcAft>
                <a:spcPts val="2135"/>
              </a:spcAft>
              <a:buClr>
                <a:schemeClr val="dk1"/>
              </a:buClr>
              <a:buSzPts val="1708"/>
              <a:buNone/>
              <a:defRPr sz="2135"/>
            </a:lvl9pPr>
          </a:lstStyle>
          <a:p>
            <a:endParaRPr/>
          </a:p>
        </p:txBody>
      </p:sp>
      <p:sp>
        <p:nvSpPr>
          <p:cNvPr id="3338" name="Google Shape;3338;p134"/>
          <p:cNvSpPr txBox="1">
            <a:spLocks noGrp="1"/>
          </p:cNvSpPr>
          <p:nvPr>
            <p:ph type="subTitle" idx="2"/>
          </p:nvPr>
        </p:nvSpPr>
        <p:spPr>
          <a:xfrm>
            <a:off x="1233400" y="4420433"/>
            <a:ext cx="4309200" cy="1460700"/>
          </a:xfrm>
          <a:prstGeom prst="rect">
            <a:avLst/>
          </a:prstGeom>
          <a:noFill/>
          <a:ln>
            <a:noFill/>
          </a:ln>
        </p:spPr>
        <p:txBody>
          <a:bodyPr spcFirstLastPara="1" wrap="square" lIns="91425" tIns="45700" rIns="91425" bIns="45700" anchor="t" anchorCtr="0">
            <a:noAutofit/>
          </a:bodyPr>
          <a:lstStyle>
            <a:lvl1pPr lvl="0" algn="ctr" rtl="0">
              <a:lnSpc>
                <a:spcPct val="100000"/>
              </a:lnSpc>
              <a:spcBef>
                <a:spcPts val="0"/>
              </a:spcBef>
              <a:spcAft>
                <a:spcPts val="0"/>
              </a:spcAft>
              <a:buSzPts val="2135"/>
              <a:buNone/>
              <a:defRPr sz="2135"/>
            </a:lvl1pPr>
            <a:lvl2pPr lvl="1" algn="ctr" rtl="0">
              <a:lnSpc>
                <a:spcPct val="100000"/>
              </a:lnSpc>
              <a:spcBef>
                <a:spcPts val="2135"/>
              </a:spcBef>
              <a:spcAft>
                <a:spcPts val="0"/>
              </a:spcAft>
              <a:buSzPts val="2135"/>
              <a:buNone/>
              <a:defRPr sz="2135"/>
            </a:lvl2pPr>
            <a:lvl3pPr lvl="2" algn="ctr" rtl="0">
              <a:lnSpc>
                <a:spcPct val="100000"/>
              </a:lnSpc>
              <a:spcBef>
                <a:spcPts val="2135"/>
              </a:spcBef>
              <a:spcAft>
                <a:spcPts val="0"/>
              </a:spcAft>
              <a:buSzPts val="2135"/>
              <a:buNone/>
              <a:defRPr sz="2135"/>
            </a:lvl3pPr>
            <a:lvl4pPr lvl="3" algn="ctr" rtl="0">
              <a:lnSpc>
                <a:spcPct val="100000"/>
              </a:lnSpc>
              <a:spcBef>
                <a:spcPts val="2135"/>
              </a:spcBef>
              <a:spcAft>
                <a:spcPts val="0"/>
              </a:spcAft>
              <a:buSzPts val="2135"/>
              <a:buNone/>
              <a:defRPr sz="2135"/>
            </a:lvl4pPr>
            <a:lvl5pPr lvl="4" algn="ctr" rtl="0">
              <a:lnSpc>
                <a:spcPct val="100000"/>
              </a:lnSpc>
              <a:spcBef>
                <a:spcPts val="2135"/>
              </a:spcBef>
              <a:spcAft>
                <a:spcPts val="0"/>
              </a:spcAft>
              <a:buSzPts val="2135"/>
              <a:buNone/>
              <a:defRPr sz="2135"/>
            </a:lvl5pPr>
            <a:lvl6pPr lvl="5" algn="ctr" rtl="0">
              <a:lnSpc>
                <a:spcPct val="100000"/>
              </a:lnSpc>
              <a:spcBef>
                <a:spcPts val="2135"/>
              </a:spcBef>
              <a:spcAft>
                <a:spcPts val="0"/>
              </a:spcAft>
              <a:buClr>
                <a:schemeClr val="dk1"/>
              </a:buClr>
              <a:buSzPts val="1708"/>
              <a:buNone/>
              <a:defRPr sz="2135"/>
            </a:lvl6pPr>
            <a:lvl7pPr lvl="6" algn="ctr" rtl="0">
              <a:lnSpc>
                <a:spcPct val="100000"/>
              </a:lnSpc>
              <a:spcBef>
                <a:spcPts val="2135"/>
              </a:spcBef>
              <a:spcAft>
                <a:spcPts val="0"/>
              </a:spcAft>
              <a:buClr>
                <a:schemeClr val="dk1"/>
              </a:buClr>
              <a:buSzPts val="1708"/>
              <a:buNone/>
              <a:defRPr sz="2135"/>
            </a:lvl7pPr>
            <a:lvl8pPr lvl="7" algn="ctr" rtl="0">
              <a:lnSpc>
                <a:spcPct val="100000"/>
              </a:lnSpc>
              <a:spcBef>
                <a:spcPts val="2135"/>
              </a:spcBef>
              <a:spcAft>
                <a:spcPts val="0"/>
              </a:spcAft>
              <a:buClr>
                <a:schemeClr val="dk1"/>
              </a:buClr>
              <a:buSzPts val="1708"/>
              <a:buNone/>
              <a:defRPr sz="2135"/>
            </a:lvl8pPr>
            <a:lvl9pPr lvl="8" algn="ctr" rtl="0">
              <a:lnSpc>
                <a:spcPct val="100000"/>
              </a:lnSpc>
              <a:spcBef>
                <a:spcPts val="2135"/>
              </a:spcBef>
              <a:spcAft>
                <a:spcPts val="2135"/>
              </a:spcAft>
              <a:buClr>
                <a:schemeClr val="dk1"/>
              </a:buClr>
              <a:buSzPts val="1708"/>
              <a:buNone/>
              <a:defRPr sz="2135"/>
            </a:lvl9pPr>
          </a:lstStyle>
          <a:p>
            <a:endParaRPr/>
          </a:p>
        </p:txBody>
      </p:sp>
      <p:sp>
        <p:nvSpPr>
          <p:cNvPr id="3339" name="Google Shape;3339;p134"/>
          <p:cNvSpPr txBox="1">
            <a:spLocks noGrp="1"/>
          </p:cNvSpPr>
          <p:nvPr>
            <p:ph type="subTitle" idx="3"/>
          </p:nvPr>
        </p:nvSpPr>
        <p:spPr>
          <a:xfrm>
            <a:off x="6649400" y="3632041"/>
            <a:ext cx="4309200" cy="482400"/>
          </a:xfrm>
          <a:prstGeom prst="rect">
            <a:avLst/>
          </a:prstGeom>
          <a:noFill/>
          <a:ln>
            <a:noFill/>
          </a:ln>
        </p:spPr>
        <p:txBody>
          <a:bodyPr spcFirstLastPara="1" wrap="square" lIns="91425" tIns="45700" rIns="91425" bIns="0" anchor="t" anchorCtr="0">
            <a:noAutofit/>
          </a:bodyPr>
          <a:lstStyle>
            <a:lvl1pPr lvl="0" algn="ctr" rtl="0">
              <a:lnSpc>
                <a:spcPct val="100000"/>
              </a:lnSpc>
              <a:spcBef>
                <a:spcPts val="0"/>
              </a:spcBef>
              <a:spcAft>
                <a:spcPts val="0"/>
              </a:spcAft>
              <a:buSzPts val="4000"/>
              <a:buNone/>
              <a:defRPr sz="4000" b="1">
                <a:latin typeface="Amatic SC"/>
                <a:ea typeface="Amatic SC"/>
                <a:cs typeface="Amatic SC"/>
                <a:sym typeface="Amatic SC"/>
              </a:defRPr>
            </a:lvl1pPr>
            <a:lvl2pPr lvl="1" algn="ctr" rtl="0">
              <a:lnSpc>
                <a:spcPct val="100000"/>
              </a:lnSpc>
              <a:spcBef>
                <a:spcPts val="2135"/>
              </a:spcBef>
              <a:spcAft>
                <a:spcPts val="0"/>
              </a:spcAft>
              <a:buSzPts val="4000"/>
              <a:buNone/>
              <a:defRPr sz="4000" b="1">
                <a:latin typeface="Amatic SC"/>
                <a:ea typeface="Amatic SC"/>
                <a:cs typeface="Amatic SC"/>
                <a:sym typeface="Amatic SC"/>
              </a:defRPr>
            </a:lvl2pPr>
            <a:lvl3pPr lvl="2" algn="ctr" rtl="0">
              <a:lnSpc>
                <a:spcPct val="100000"/>
              </a:lnSpc>
              <a:spcBef>
                <a:spcPts val="2135"/>
              </a:spcBef>
              <a:spcAft>
                <a:spcPts val="0"/>
              </a:spcAft>
              <a:buSzPts val="4000"/>
              <a:buNone/>
              <a:defRPr sz="4000" b="1">
                <a:latin typeface="Amatic SC"/>
                <a:ea typeface="Amatic SC"/>
                <a:cs typeface="Amatic SC"/>
                <a:sym typeface="Amatic SC"/>
              </a:defRPr>
            </a:lvl3pPr>
            <a:lvl4pPr lvl="3" algn="ctr" rtl="0">
              <a:lnSpc>
                <a:spcPct val="100000"/>
              </a:lnSpc>
              <a:spcBef>
                <a:spcPts val="2135"/>
              </a:spcBef>
              <a:spcAft>
                <a:spcPts val="0"/>
              </a:spcAft>
              <a:buSzPts val="4000"/>
              <a:buNone/>
              <a:defRPr sz="4000" b="1">
                <a:latin typeface="Amatic SC"/>
                <a:ea typeface="Amatic SC"/>
                <a:cs typeface="Amatic SC"/>
                <a:sym typeface="Amatic SC"/>
              </a:defRPr>
            </a:lvl4pPr>
            <a:lvl5pPr lvl="4" algn="ctr" rtl="0">
              <a:lnSpc>
                <a:spcPct val="100000"/>
              </a:lnSpc>
              <a:spcBef>
                <a:spcPts val="2135"/>
              </a:spcBef>
              <a:spcAft>
                <a:spcPts val="0"/>
              </a:spcAft>
              <a:buSzPts val="4000"/>
              <a:buNone/>
              <a:defRPr sz="4000" b="1">
                <a:latin typeface="Amatic SC"/>
                <a:ea typeface="Amatic SC"/>
                <a:cs typeface="Amatic SC"/>
                <a:sym typeface="Amatic SC"/>
              </a:defRPr>
            </a:lvl5pPr>
            <a:lvl6pPr lvl="5"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6pPr>
            <a:lvl7pPr lvl="6"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7pPr>
            <a:lvl8pPr lvl="7"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8pPr>
            <a:lvl9pPr lvl="8" algn="ctr" rtl="0">
              <a:lnSpc>
                <a:spcPct val="100000"/>
              </a:lnSpc>
              <a:spcBef>
                <a:spcPts val="2135"/>
              </a:spcBef>
              <a:spcAft>
                <a:spcPts val="2135"/>
              </a:spcAft>
              <a:buClr>
                <a:schemeClr val="dk1"/>
              </a:buClr>
              <a:buSzPts val="3200"/>
              <a:buNone/>
              <a:defRPr sz="4000" b="1">
                <a:latin typeface="Amatic SC"/>
                <a:ea typeface="Amatic SC"/>
                <a:cs typeface="Amatic SC"/>
                <a:sym typeface="Amatic SC"/>
              </a:defRPr>
            </a:lvl9pPr>
          </a:lstStyle>
          <a:p>
            <a:endParaRPr/>
          </a:p>
        </p:txBody>
      </p:sp>
      <p:sp>
        <p:nvSpPr>
          <p:cNvPr id="3340" name="Google Shape;3340;p134"/>
          <p:cNvSpPr txBox="1">
            <a:spLocks noGrp="1"/>
          </p:cNvSpPr>
          <p:nvPr>
            <p:ph type="subTitle" idx="4"/>
          </p:nvPr>
        </p:nvSpPr>
        <p:spPr>
          <a:xfrm>
            <a:off x="1233400" y="3632025"/>
            <a:ext cx="4309200" cy="482400"/>
          </a:xfrm>
          <a:prstGeom prst="rect">
            <a:avLst/>
          </a:prstGeom>
          <a:noFill/>
          <a:ln>
            <a:noFill/>
          </a:ln>
        </p:spPr>
        <p:txBody>
          <a:bodyPr spcFirstLastPara="1" wrap="square" lIns="91425" tIns="45700" rIns="91425" bIns="0" anchor="t" anchorCtr="0">
            <a:noAutofit/>
          </a:bodyPr>
          <a:lstStyle>
            <a:lvl1pPr lvl="0" algn="ctr" rtl="0">
              <a:lnSpc>
                <a:spcPct val="100000"/>
              </a:lnSpc>
              <a:spcBef>
                <a:spcPts val="0"/>
              </a:spcBef>
              <a:spcAft>
                <a:spcPts val="0"/>
              </a:spcAft>
              <a:buSzPts val="4000"/>
              <a:buNone/>
              <a:defRPr sz="4000" b="1">
                <a:latin typeface="Amatic SC"/>
                <a:ea typeface="Amatic SC"/>
                <a:cs typeface="Amatic SC"/>
                <a:sym typeface="Amatic SC"/>
              </a:defRPr>
            </a:lvl1pPr>
            <a:lvl2pPr lvl="1" algn="ctr" rtl="0">
              <a:lnSpc>
                <a:spcPct val="100000"/>
              </a:lnSpc>
              <a:spcBef>
                <a:spcPts val="2135"/>
              </a:spcBef>
              <a:spcAft>
                <a:spcPts val="0"/>
              </a:spcAft>
              <a:buSzPts val="4000"/>
              <a:buNone/>
              <a:defRPr sz="4000" b="1">
                <a:latin typeface="Amatic SC"/>
                <a:ea typeface="Amatic SC"/>
                <a:cs typeface="Amatic SC"/>
                <a:sym typeface="Amatic SC"/>
              </a:defRPr>
            </a:lvl2pPr>
            <a:lvl3pPr lvl="2" algn="ctr" rtl="0">
              <a:lnSpc>
                <a:spcPct val="100000"/>
              </a:lnSpc>
              <a:spcBef>
                <a:spcPts val="2135"/>
              </a:spcBef>
              <a:spcAft>
                <a:spcPts val="0"/>
              </a:spcAft>
              <a:buSzPts val="4000"/>
              <a:buNone/>
              <a:defRPr sz="4000" b="1">
                <a:latin typeface="Amatic SC"/>
                <a:ea typeface="Amatic SC"/>
                <a:cs typeface="Amatic SC"/>
                <a:sym typeface="Amatic SC"/>
              </a:defRPr>
            </a:lvl3pPr>
            <a:lvl4pPr lvl="3" algn="ctr" rtl="0">
              <a:lnSpc>
                <a:spcPct val="100000"/>
              </a:lnSpc>
              <a:spcBef>
                <a:spcPts val="2135"/>
              </a:spcBef>
              <a:spcAft>
                <a:spcPts val="0"/>
              </a:spcAft>
              <a:buSzPts val="4000"/>
              <a:buNone/>
              <a:defRPr sz="4000" b="1">
                <a:latin typeface="Amatic SC"/>
                <a:ea typeface="Amatic SC"/>
                <a:cs typeface="Amatic SC"/>
                <a:sym typeface="Amatic SC"/>
              </a:defRPr>
            </a:lvl4pPr>
            <a:lvl5pPr lvl="4" algn="ctr" rtl="0">
              <a:lnSpc>
                <a:spcPct val="100000"/>
              </a:lnSpc>
              <a:spcBef>
                <a:spcPts val="2135"/>
              </a:spcBef>
              <a:spcAft>
                <a:spcPts val="0"/>
              </a:spcAft>
              <a:buSzPts val="4000"/>
              <a:buNone/>
              <a:defRPr sz="4000" b="1">
                <a:latin typeface="Amatic SC"/>
                <a:ea typeface="Amatic SC"/>
                <a:cs typeface="Amatic SC"/>
                <a:sym typeface="Amatic SC"/>
              </a:defRPr>
            </a:lvl5pPr>
            <a:lvl6pPr lvl="5"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6pPr>
            <a:lvl7pPr lvl="6"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7pPr>
            <a:lvl8pPr lvl="7"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8pPr>
            <a:lvl9pPr lvl="8" algn="ctr" rtl="0">
              <a:lnSpc>
                <a:spcPct val="100000"/>
              </a:lnSpc>
              <a:spcBef>
                <a:spcPts val="2135"/>
              </a:spcBef>
              <a:spcAft>
                <a:spcPts val="2135"/>
              </a:spcAft>
              <a:buClr>
                <a:schemeClr val="dk1"/>
              </a:buClr>
              <a:buSzPts val="3200"/>
              <a:buNone/>
              <a:defRPr sz="4000" b="1">
                <a:latin typeface="Amatic SC"/>
                <a:ea typeface="Amatic SC"/>
                <a:cs typeface="Amatic SC"/>
                <a:sym typeface="Amatic SC"/>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1"/>
        <p:cNvGrpSpPr/>
        <p:nvPr/>
      </p:nvGrpSpPr>
      <p:grpSpPr>
        <a:xfrm>
          <a:off x="0" y="0"/>
          <a:ext cx="0" cy="0"/>
          <a:chOff x="0" y="0"/>
          <a:chExt cx="0" cy="0"/>
        </a:xfrm>
      </p:grpSpPr>
      <p:sp>
        <p:nvSpPr>
          <p:cNvPr id="82" name="Google Shape;82;p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83" name="Google Shape;83;p1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1600"/>
              </a:spcBef>
              <a:spcAft>
                <a:spcPts val="0"/>
              </a:spcAft>
              <a:buClr>
                <a:schemeClr val="dk1"/>
              </a:buClr>
              <a:buSzPts val="2000"/>
              <a:buChar char="○"/>
              <a:defRPr sz="2000"/>
            </a:lvl2pPr>
            <a:lvl3pPr marL="1371600" lvl="2" indent="-342900" algn="l">
              <a:lnSpc>
                <a:spcPct val="90000"/>
              </a:lnSpc>
              <a:spcBef>
                <a:spcPts val="1600"/>
              </a:spcBef>
              <a:spcAft>
                <a:spcPts val="0"/>
              </a:spcAft>
              <a:buClr>
                <a:schemeClr val="dk1"/>
              </a:buClr>
              <a:buSzPts val="1800"/>
              <a:buChar char="■"/>
              <a:defRPr sz="1800"/>
            </a:lvl3pPr>
            <a:lvl4pPr marL="1828800" lvl="3" indent="-342900" algn="l">
              <a:lnSpc>
                <a:spcPct val="90000"/>
              </a:lnSpc>
              <a:spcBef>
                <a:spcPts val="1600"/>
              </a:spcBef>
              <a:spcAft>
                <a:spcPts val="0"/>
              </a:spcAft>
              <a:buClr>
                <a:schemeClr val="dk1"/>
              </a:buClr>
              <a:buSzPts val="1800"/>
              <a:buChar char="●"/>
              <a:defRPr sz="1800"/>
            </a:lvl4pPr>
            <a:lvl5pPr marL="2286000" lvl="4" indent="-342900" algn="l">
              <a:lnSpc>
                <a:spcPct val="90000"/>
              </a:lnSpc>
              <a:spcBef>
                <a:spcPts val="1600"/>
              </a:spcBef>
              <a:spcAft>
                <a:spcPts val="0"/>
              </a:spcAft>
              <a:buClr>
                <a:schemeClr val="dk1"/>
              </a:buClr>
              <a:buSzPts val="1800"/>
              <a:buChar char="○"/>
              <a:defRPr sz="1800"/>
            </a:lvl5pPr>
            <a:lvl6pPr marL="2743200" lvl="5" indent="-342900" algn="l">
              <a:lnSpc>
                <a:spcPct val="90000"/>
              </a:lnSpc>
              <a:spcBef>
                <a:spcPts val="16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
        <p:nvSpPr>
          <p:cNvPr id="84" name="Google Shape;84;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5" name="Google Shape;85;p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6" name="Google Shape;86;p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marR="0" lvl="0"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1pPr>
            <a:lvl2pPr marL="0" marR="0" lvl="1"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2pPr>
            <a:lvl3pPr marL="0" marR="0" lvl="2"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3pPr>
            <a:lvl4pPr marL="0" marR="0" lvl="3"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4pPr>
            <a:lvl5pPr marL="0" marR="0" lvl="4"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5pPr>
            <a:lvl6pPr marL="0" marR="0" lvl="5"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6pPr>
            <a:lvl7pPr marL="0" marR="0" lvl="6"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7pPr>
            <a:lvl8pPr marL="0" marR="0" lvl="7"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8pPr>
            <a:lvl9pPr marL="0" marR="0" lvl="8"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2"/>
        </a:solidFill>
        <a:effectLst/>
      </p:bgPr>
    </p:bg>
    <p:spTree>
      <p:nvGrpSpPr>
        <p:cNvPr id="1" name="Shape 93"/>
        <p:cNvGrpSpPr/>
        <p:nvPr/>
      </p:nvGrpSpPr>
      <p:grpSpPr>
        <a:xfrm>
          <a:off x="0" y="0"/>
          <a:ext cx="0" cy="0"/>
          <a:chOff x="0" y="0"/>
          <a:chExt cx="0" cy="0"/>
        </a:xfrm>
      </p:grpSpPr>
      <p:grpSp>
        <p:nvGrpSpPr>
          <p:cNvPr id="94" name="Google Shape;94;p16"/>
          <p:cNvGrpSpPr/>
          <p:nvPr/>
        </p:nvGrpSpPr>
        <p:grpSpPr>
          <a:xfrm>
            <a:off x="0" y="-713753"/>
            <a:ext cx="12192000" cy="4111853"/>
            <a:chOff x="0" y="-713753"/>
            <a:chExt cx="12192000" cy="4111853"/>
          </a:xfrm>
        </p:grpSpPr>
        <p:sp>
          <p:nvSpPr>
            <p:cNvPr id="95" name="Google Shape;95;p16"/>
            <p:cNvSpPr/>
            <p:nvPr/>
          </p:nvSpPr>
          <p:spPr>
            <a:xfrm>
              <a:off x="0" y="0"/>
              <a:ext cx="12192000" cy="33981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6" name="Google Shape;96;p16"/>
            <p:cNvPicPr preferRelativeResize="0"/>
            <p:nvPr/>
          </p:nvPicPr>
          <p:blipFill rotWithShape="1">
            <a:blip r:embed="rId2">
              <a:alphaModFix/>
            </a:blip>
            <a:srcRect/>
            <a:stretch/>
          </p:blipFill>
          <p:spPr>
            <a:xfrm>
              <a:off x="3808209" y="-713753"/>
              <a:ext cx="4532764" cy="3399577"/>
            </a:xfrm>
            <a:prstGeom prst="rect">
              <a:avLst/>
            </a:prstGeom>
            <a:noFill/>
            <a:ln>
              <a:noFill/>
            </a:ln>
          </p:spPr>
        </p:pic>
      </p:grpSp>
      <p:sp>
        <p:nvSpPr>
          <p:cNvPr id="97" name="Google Shape;97;p16"/>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6"/>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6"/>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6"/>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eft/right">
  <p:cSld name="Left/right">
    <p:bg>
      <p:bgPr>
        <a:solidFill>
          <a:schemeClr val="lt2"/>
        </a:solidFill>
        <a:effectLst/>
      </p:bgPr>
    </p:bg>
    <p:spTree>
      <p:nvGrpSpPr>
        <p:cNvPr id="1" name="Shape 101"/>
        <p:cNvGrpSpPr/>
        <p:nvPr/>
      </p:nvGrpSpPr>
      <p:grpSpPr>
        <a:xfrm>
          <a:off x="0" y="0"/>
          <a:ext cx="0" cy="0"/>
          <a:chOff x="0" y="0"/>
          <a:chExt cx="0" cy="0"/>
        </a:xfrm>
      </p:grpSpPr>
      <p:sp>
        <p:nvSpPr>
          <p:cNvPr id="102" name="Google Shape;102;p17"/>
          <p:cNvSpPr/>
          <p:nvPr/>
        </p:nvSpPr>
        <p:spPr>
          <a:xfrm>
            <a:off x="0" y="0"/>
            <a:ext cx="4823400" cy="6866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3" name="Google Shape;103;p17"/>
          <p:cNvPicPr preferRelativeResize="0"/>
          <p:nvPr/>
        </p:nvPicPr>
        <p:blipFill rotWithShape="1">
          <a:blip r:embed="rId2">
            <a:alphaModFix/>
          </a:blip>
          <a:srcRect/>
          <a:stretch/>
        </p:blipFill>
        <p:spPr>
          <a:xfrm>
            <a:off x="-205404" y="4769308"/>
            <a:ext cx="1632407" cy="2056833"/>
          </a:xfrm>
          <a:prstGeom prst="rect">
            <a:avLst/>
          </a:prstGeom>
          <a:noFill/>
          <a:ln>
            <a:noFill/>
          </a:ln>
        </p:spPr>
      </p:pic>
      <p:sp>
        <p:nvSpPr>
          <p:cNvPr id="104" name="Google Shape;104;p17"/>
          <p:cNvSpPr txBox="1">
            <a:spLocks noGrp="1"/>
          </p:cNvSpPr>
          <p:nvPr>
            <p:ph type="title"/>
          </p:nvPr>
        </p:nvSpPr>
        <p:spPr>
          <a:xfrm>
            <a:off x="583200" y="770400"/>
            <a:ext cx="3960000" cy="8820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7"/>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7"/>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17"/>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8" name="Google Shape;108;p17"/>
          <p:cNvSpPr txBox="1">
            <a:spLocks noGrp="1"/>
          </p:cNvSpPr>
          <p:nvPr>
            <p:ph type="body" idx="1"/>
          </p:nvPr>
        </p:nvSpPr>
        <p:spPr>
          <a:xfrm>
            <a:off x="586800" y="1764000"/>
            <a:ext cx="3956400" cy="4093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17"/>
          <p:cNvSpPr txBox="1">
            <a:spLocks noGrp="1"/>
          </p:cNvSpPr>
          <p:nvPr>
            <p:ph type="body" idx="2"/>
          </p:nvPr>
        </p:nvSpPr>
        <p:spPr>
          <a:xfrm>
            <a:off x="5101200" y="769939"/>
            <a:ext cx="6480000" cy="508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110"/>
        <p:cNvGrpSpPr/>
        <p:nvPr/>
      </p:nvGrpSpPr>
      <p:grpSpPr>
        <a:xfrm>
          <a:off x="0" y="0"/>
          <a:ext cx="0" cy="0"/>
          <a:chOff x="0" y="0"/>
          <a:chExt cx="0" cy="0"/>
        </a:xfrm>
      </p:grpSpPr>
      <p:grpSp>
        <p:nvGrpSpPr>
          <p:cNvPr id="111" name="Google Shape;111;p18"/>
          <p:cNvGrpSpPr/>
          <p:nvPr/>
        </p:nvGrpSpPr>
        <p:grpSpPr>
          <a:xfrm>
            <a:off x="0" y="3820889"/>
            <a:ext cx="12192000" cy="3037239"/>
            <a:chOff x="0" y="3820889"/>
            <a:chExt cx="12192000" cy="3037239"/>
          </a:xfrm>
        </p:grpSpPr>
        <p:sp>
          <p:nvSpPr>
            <p:cNvPr id="112" name="Google Shape;112;p18"/>
            <p:cNvSpPr/>
            <p:nvPr/>
          </p:nvSpPr>
          <p:spPr>
            <a:xfrm>
              <a:off x="0" y="5502728"/>
              <a:ext cx="12192000" cy="1355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13" name="Google Shape;113;p18"/>
            <p:cNvGrpSpPr/>
            <p:nvPr/>
          </p:nvGrpSpPr>
          <p:grpSpPr>
            <a:xfrm>
              <a:off x="1261674" y="3820889"/>
              <a:ext cx="9361839" cy="2073749"/>
              <a:chOff x="74036" y="615227"/>
              <a:chExt cx="12564541" cy="2982524"/>
            </a:xfrm>
          </p:grpSpPr>
          <p:pic>
            <p:nvPicPr>
              <p:cNvPr id="114" name="Google Shape;114;p18"/>
              <p:cNvPicPr preferRelativeResize="0"/>
              <p:nvPr/>
            </p:nvPicPr>
            <p:blipFill rotWithShape="1">
              <a:blip r:embed="rId2">
                <a:alphaModFix/>
              </a:blip>
              <a:srcRect/>
              <a:stretch/>
            </p:blipFill>
            <p:spPr>
              <a:xfrm>
                <a:off x="1598630" y="887261"/>
                <a:ext cx="2652467" cy="2710490"/>
              </a:xfrm>
              <a:prstGeom prst="rect">
                <a:avLst/>
              </a:prstGeom>
              <a:noFill/>
              <a:ln>
                <a:noFill/>
              </a:ln>
            </p:spPr>
          </p:pic>
          <p:pic>
            <p:nvPicPr>
              <p:cNvPr id="115" name="Google Shape;115;p18"/>
              <p:cNvPicPr preferRelativeResize="0"/>
              <p:nvPr/>
            </p:nvPicPr>
            <p:blipFill rotWithShape="1">
              <a:blip r:embed="rId3">
                <a:alphaModFix/>
              </a:blip>
              <a:srcRect/>
              <a:stretch/>
            </p:blipFill>
            <p:spPr>
              <a:xfrm>
                <a:off x="9725142" y="1540035"/>
                <a:ext cx="932347" cy="1785681"/>
              </a:xfrm>
              <a:prstGeom prst="rect">
                <a:avLst/>
              </a:prstGeom>
              <a:noFill/>
              <a:ln>
                <a:noFill/>
              </a:ln>
            </p:spPr>
          </p:pic>
          <p:pic>
            <p:nvPicPr>
              <p:cNvPr id="116" name="Google Shape;116;p18"/>
              <p:cNvPicPr preferRelativeResize="0"/>
              <p:nvPr/>
            </p:nvPicPr>
            <p:blipFill rotWithShape="1">
              <a:blip r:embed="rId4">
                <a:alphaModFix/>
              </a:blip>
              <a:srcRect/>
              <a:stretch/>
            </p:blipFill>
            <p:spPr>
              <a:xfrm>
                <a:off x="74036" y="676639"/>
                <a:ext cx="2115091" cy="2710489"/>
              </a:xfrm>
              <a:prstGeom prst="rect">
                <a:avLst/>
              </a:prstGeom>
              <a:noFill/>
              <a:ln>
                <a:noFill/>
              </a:ln>
            </p:spPr>
          </p:pic>
          <p:pic>
            <p:nvPicPr>
              <p:cNvPr id="117" name="Google Shape;117;p18"/>
              <p:cNvPicPr preferRelativeResize="0"/>
              <p:nvPr/>
            </p:nvPicPr>
            <p:blipFill rotWithShape="1">
              <a:blip r:embed="rId5">
                <a:alphaModFix/>
              </a:blip>
              <a:srcRect/>
              <a:stretch/>
            </p:blipFill>
            <p:spPr>
              <a:xfrm>
                <a:off x="5633821" y="676638"/>
                <a:ext cx="1210851" cy="2710490"/>
              </a:xfrm>
              <a:prstGeom prst="rect">
                <a:avLst/>
              </a:prstGeom>
              <a:noFill/>
              <a:ln>
                <a:noFill/>
              </a:ln>
            </p:spPr>
          </p:pic>
          <p:pic>
            <p:nvPicPr>
              <p:cNvPr id="118" name="Google Shape;118;p18"/>
              <p:cNvPicPr preferRelativeResize="0"/>
              <p:nvPr/>
            </p:nvPicPr>
            <p:blipFill rotWithShape="1">
              <a:blip r:embed="rId6">
                <a:alphaModFix/>
              </a:blip>
              <a:srcRect/>
              <a:stretch/>
            </p:blipFill>
            <p:spPr>
              <a:xfrm>
                <a:off x="3681295" y="887261"/>
                <a:ext cx="2162337" cy="2710489"/>
              </a:xfrm>
              <a:prstGeom prst="rect">
                <a:avLst/>
              </a:prstGeom>
              <a:noFill/>
              <a:ln>
                <a:noFill/>
              </a:ln>
            </p:spPr>
          </p:pic>
          <p:pic>
            <p:nvPicPr>
              <p:cNvPr id="119" name="Google Shape;119;p18"/>
              <p:cNvPicPr preferRelativeResize="0"/>
              <p:nvPr/>
            </p:nvPicPr>
            <p:blipFill rotWithShape="1">
              <a:blip r:embed="rId7">
                <a:alphaModFix/>
              </a:blip>
              <a:srcRect/>
              <a:stretch/>
            </p:blipFill>
            <p:spPr>
              <a:xfrm>
                <a:off x="10872787" y="1970472"/>
                <a:ext cx="1765790" cy="1355244"/>
              </a:xfrm>
              <a:prstGeom prst="rect">
                <a:avLst/>
              </a:prstGeom>
              <a:noFill/>
              <a:ln>
                <a:noFill/>
              </a:ln>
            </p:spPr>
          </p:pic>
          <p:pic>
            <p:nvPicPr>
              <p:cNvPr id="120" name="Google Shape;120;p18"/>
              <p:cNvPicPr preferRelativeResize="0"/>
              <p:nvPr/>
            </p:nvPicPr>
            <p:blipFill rotWithShape="1">
              <a:blip r:embed="rId8">
                <a:alphaModFix/>
              </a:blip>
              <a:srcRect/>
              <a:stretch/>
            </p:blipFill>
            <p:spPr>
              <a:xfrm>
                <a:off x="6536811" y="615227"/>
                <a:ext cx="2151182" cy="2710489"/>
              </a:xfrm>
              <a:prstGeom prst="rect">
                <a:avLst/>
              </a:prstGeom>
              <a:noFill/>
              <a:ln>
                <a:noFill/>
              </a:ln>
            </p:spPr>
          </p:pic>
          <p:pic>
            <p:nvPicPr>
              <p:cNvPr id="121" name="Google Shape;121;p18"/>
              <p:cNvPicPr preferRelativeResize="0"/>
              <p:nvPr/>
            </p:nvPicPr>
            <p:blipFill rotWithShape="1">
              <a:blip r:embed="rId9">
                <a:alphaModFix/>
              </a:blip>
              <a:srcRect/>
              <a:stretch/>
            </p:blipFill>
            <p:spPr>
              <a:xfrm>
                <a:off x="8193818" y="1627278"/>
                <a:ext cx="1393263" cy="1970472"/>
              </a:xfrm>
              <a:prstGeom prst="rect">
                <a:avLst/>
              </a:prstGeom>
              <a:noFill/>
              <a:ln>
                <a:noFill/>
              </a:ln>
            </p:spPr>
          </p:pic>
        </p:grpSp>
      </p:grpSp>
      <p:sp>
        <p:nvSpPr>
          <p:cNvPr id="122" name="Google Shape;122;p18"/>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8"/>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8"/>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5" name="Google Shape;125;p18"/>
          <p:cNvSpPr txBox="1">
            <a:spLocks noGrp="1"/>
          </p:cNvSpPr>
          <p:nvPr>
            <p:ph type="ctrTitle"/>
          </p:nvPr>
        </p:nvSpPr>
        <p:spPr>
          <a:xfrm>
            <a:off x="1753747" y="1320678"/>
            <a:ext cx="8684400" cy="1536900"/>
          </a:xfrm>
          <a:prstGeom prst="rect">
            <a:avLst/>
          </a:prstGeom>
          <a:noFill/>
          <a:ln>
            <a:noFill/>
          </a:ln>
        </p:spPr>
        <p:txBody>
          <a:bodyPr spcFirstLastPara="1" wrap="square" lIns="90000" tIns="46800" rIns="90000" bIns="0" anchor="b" anchorCtr="0">
            <a:normAutofit/>
          </a:bodyPr>
          <a:lstStyle>
            <a:lvl1pPr lvl="0" algn="ctr">
              <a:lnSpc>
                <a:spcPct val="100000"/>
              </a:lnSpc>
              <a:spcBef>
                <a:spcPts val="0"/>
              </a:spcBef>
              <a:spcAft>
                <a:spcPts val="0"/>
              </a:spcAft>
              <a:buClr>
                <a:srgbClr val="262626"/>
              </a:buClr>
              <a:buSzPts val="7200"/>
              <a:buFont typeface="Arial"/>
              <a:buNone/>
              <a:defRPr sz="7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8"/>
          <p:cNvSpPr txBox="1">
            <a:spLocks noGrp="1"/>
          </p:cNvSpPr>
          <p:nvPr>
            <p:ph type="subTitle" idx="1"/>
          </p:nvPr>
        </p:nvSpPr>
        <p:spPr>
          <a:xfrm>
            <a:off x="1753747" y="2936211"/>
            <a:ext cx="8684400" cy="693300"/>
          </a:xfrm>
          <a:prstGeom prst="rect">
            <a:avLst/>
          </a:prstGeom>
          <a:noFill/>
          <a:ln>
            <a:noFill/>
          </a:ln>
        </p:spPr>
        <p:txBody>
          <a:bodyPr spcFirstLastPara="1" wrap="square" lIns="90000" tIns="0" rIns="90000" bIns="46800" anchor="t" anchorCtr="0">
            <a:normAutofit/>
          </a:bodyPr>
          <a:lstStyle>
            <a:lvl1pPr lvl="0" algn="ctr">
              <a:lnSpc>
                <a:spcPct val="100000"/>
              </a:lnSpc>
              <a:spcBef>
                <a:spcPts val="0"/>
              </a:spcBef>
              <a:spcAft>
                <a:spcPts val="0"/>
              </a:spcAft>
              <a:buClr>
                <a:srgbClr val="262626"/>
              </a:buClr>
              <a:buSzPts val="2800"/>
              <a:buNone/>
              <a:defRPr sz="2800" u="none" strike="noStrike" cap="none">
                <a:solidFill>
                  <a:srgbClr val="262626"/>
                </a:solidFill>
              </a:defRPr>
            </a:lvl1pPr>
            <a:lvl2pPr lvl="1" algn="ctr">
              <a:lnSpc>
                <a:spcPct val="130000"/>
              </a:lnSpc>
              <a:spcBef>
                <a:spcPts val="1000"/>
              </a:spcBef>
              <a:spcAft>
                <a:spcPts val="0"/>
              </a:spcAft>
              <a:buClr>
                <a:srgbClr val="262626"/>
              </a:buClr>
              <a:buSzPts val="2000"/>
              <a:buNone/>
              <a:defRPr sz="2000"/>
            </a:lvl2pPr>
            <a:lvl3pPr lvl="2" algn="ctr">
              <a:lnSpc>
                <a:spcPct val="130000"/>
              </a:lnSpc>
              <a:spcBef>
                <a:spcPts val="1000"/>
              </a:spcBef>
              <a:spcAft>
                <a:spcPts val="0"/>
              </a:spcAft>
              <a:buClr>
                <a:srgbClr val="262626"/>
              </a:buClr>
              <a:buSzPts val="1800"/>
              <a:buNone/>
              <a:defRPr sz="1800"/>
            </a:lvl3pPr>
            <a:lvl4pPr lvl="3" algn="ctr">
              <a:lnSpc>
                <a:spcPct val="130000"/>
              </a:lnSpc>
              <a:spcBef>
                <a:spcPts val="1000"/>
              </a:spcBef>
              <a:spcAft>
                <a:spcPts val="0"/>
              </a:spcAft>
              <a:buClr>
                <a:srgbClr val="262626"/>
              </a:buClr>
              <a:buSzPts val="1600"/>
              <a:buNone/>
              <a:defRPr sz="1600"/>
            </a:lvl4pPr>
            <a:lvl5pPr lvl="4" algn="ctr">
              <a:lnSpc>
                <a:spcPct val="130000"/>
              </a:lnSpc>
              <a:spcBef>
                <a:spcPts val="1000"/>
              </a:spcBef>
              <a:spcAft>
                <a:spcPts val="0"/>
              </a:spcAft>
              <a:buClr>
                <a:srgbClr val="262626"/>
              </a:buClr>
              <a:buSzPts val="1600"/>
              <a:buNone/>
              <a:defRPr sz="1600"/>
            </a:lvl5pPr>
            <a:lvl6pPr lvl="5" algn="ctr">
              <a:lnSpc>
                <a:spcPct val="90000"/>
              </a:lnSpc>
              <a:spcBef>
                <a:spcPts val="10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2"/>
        </a:solidFill>
        <a:effectLst/>
      </p:bgPr>
    </p:bg>
    <p:spTree>
      <p:nvGrpSpPr>
        <p:cNvPr id="1" name="Shape 127"/>
        <p:cNvGrpSpPr/>
        <p:nvPr/>
      </p:nvGrpSpPr>
      <p:grpSpPr>
        <a:xfrm>
          <a:off x="0" y="0"/>
          <a:ext cx="0" cy="0"/>
          <a:chOff x="0" y="0"/>
          <a:chExt cx="0" cy="0"/>
        </a:xfrm>
      </p:grpSpPr>
      <p:pic>
        <p:nvPicPr>
          <p:cNvPr id="128" name="Google Shape;128;p19"/>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29" name="Google Shape;129;p19"/>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9"/>
          <p:cNvSpPr txBox="1">
            <a:spLocks noGrp="1"/>
          </p:cNvSpPr>
          <p:nvPr>
            <p:ph type="body" idx="1"/>
          </p:nvPr>
        </p:nvSpPr>
        <p:spPr>
          <a:xfrm>
            <a:off x="669882" y="952508"/>
            <a:ext cx="108522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9"/>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19"/>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19"/>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bg>
      <p:bgPr>
        <a:solidFill>
          <a:schemeClr val="lt2"/>
        </a:solidFill>
        <a:effectLst/>
      </p:bgPr>
    </p:bg>
    <p:spTree>
      <p:nvGrpSpPr>
        <p:cNvPr id="1" name="Shape 134"/>
        <p:cNvGrpSpPr/>
        <p:nvPr/>
      </p:nvGrpSpPr>
      <p:grpSpPr>
        <a:xfrm>
          <a:off x="0" y="0"/>
          <a:ext cx="0" cy="0"/>
          <a:chOff x="0" y="0"/>
          <a:chExt cx="0" cy="0"/>
        </a:xfrm>
      </p:grpSpPr>
      <p:grpSp>
        <p:nvGrpSpPr>
          <p:cNvPr id="135" name="Google Shape;135;p20"/>
          <p:cNvGrpSpPr/>
          <p:nvPr/>
        </p:nvGrpSpPr>
        <p:grpSpPr>
          <a:xfrm>
            <a:off x="-1" y="0"/>
            <a:ext cx="12192001" cy="6843039"/>
            <a:chOff x="-1" y="0"/>
            <a:chExt cx="12192001" cy="6843039"/>
          </a:xfrm>
        </p:grpSpPr>
        <p:sp>
          <p:nvSpPr>
            <p:cNvPr id="136" name="Google Shape;136;p20"/>
            <p:cNvSpPr/>
            <p:nvPr/>
          </p:nvSpPr>
          <p:spPr>
            <a:xfrm>
              <a:off x="0" y="0"/>
              <a:ext cx="12192000" cy="29082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37" name="Google Shape;137;p20"/>
            <p:cNvPicPr preferRelativeResize="0"/>
            <p:nvPr/>
          </p:nvPicPr>
          <p:blipFill rotWithShape="1">
            <a:blip r:embed="rId2">
              <a:alphaModFix/>
            </a:blip>
            <a:srcRect/>
            <a:stretch/>
          </p:blipFill>
          <p:spPr>
            <a:xfrm>
              <a:off x="9492001" y="5856627"/>
              <a:ext cx="2699999" cy="986412"/>
            </a:xfrm>
            <a:prstGeom prst="rect">
              <a:avLst/>
            </a:prstGeom>
            <a:noFill/>
            <a:ln>
              <a:noFill/>
            </a:ln>
          </p:spPr>
        </p:pic>
        <p:pic>
          <p:nvPicPr>
            <p:cNvPr id="138" name="Google Shape;138;p20"/>
            <p:cNvPicPr preferRelativeResize="0"/>
            <p:nvPr/>
          </p:nvPicPr>
          <p:blipFill rotWithShape="1">
            <a:blip r:embed="rId3">
              <a:alphaModFix/>
            </a:blip>
            <a:srcRect/>
            <a:stretch/>
          </p:blipFill>
          <p:spPr>
            <a:xfrm>
              <a:off x="-1" y="0"/>
              <a:ext cx="1281113" cy="1387252"/>
            </a:xfrm>
            <a:prstGeom prst="rect">
              <a:avLst/>
            </a:prstGeom>
            <a:noFill/>
            <a:ln>
              <a:noFill/>
            </a:ln>
          </p:spPr>
        </p:pic>
      </p:grpSp>
      <p:sp>
        <p:nvSpPr>
          <p:cNvPr id="139" name="Google Shape;139;p20"/>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0"/>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0"/>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42" name="Google Shape;142;p20"/>
          <p:cNvSpPr txBox="1">
            <a:spLocks noGrp="1"/>
          </p:cNvSpPr>
          <p:nvPr>
            <p:ph type="title"/>
          </p:nvPr>
        </p:nvSpPr>
        <p:spPr>
          <a:xfrm>
            <a:off x="2450646" y="3592006"/>
            <a:ext cx="7290600" cy="876300"/>
          </a:xfrm>
          <a:prstGeom prst="rect">
            <a:avLst/>
          </a:prstGeom>
          <a:noFill/>
          <a:ln>
            <a:noFill/>
          </a:ln>
        </p:spPr>
        <p:txBody>
          <a:bodyPr spcFirstLastPara="1" wrap="square" lIns="90000" tIns="46800" rIns="90000" bIns="0" anchor="b" anchorCtr="0">
            <a:normAutofit/>
          </a:bodyPr>
          <a:lstStyle>
            <a:lvl1pPr lvl="0" algn="ctr">
              <a:lnSpc>
                <a:spcPct val="100000"/>
              </a:lnSpc>
              <a:spcBef>
                <a:spcPts val="0"/>
              </a:spcBef>
              <a:spcAft>
                <a:spcPts val="0"/>
              </a:spcAft>
              <a:buClr>
                <a:srgbClr val="262626"/>
              </a:buClr>
              <a:buSzPts val="5400"/>
              <a:buFont typeface="Arial"/>
              <a:buNone/>
              <a:defRPr sz="540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20"/>
          <p:cNvSpPr txBox="1">
            <a:spLocks noGrp="1"/>
          </p:cNvSpPr>
          <p:nvPr>
            <p:ph type="body" idx="1"/>
          </p:nvPr>
        </p:nvSpPr>
        <p:spPr>
          <a:xfrm>
            <a:off x="2450646" y="4511675"/>
            <a:ext cx="7290600" cy="1077900"/>
          </a:xfrm>
          <a:prstGeom prst="rect">
            <a:avLst/>
          </a:prstGeom>
          <a:noFill/>
          <a:ln>
            <a:noFill/>
          </a:ln>
        </p:spPr>
        <p:txBody>
          <a:bodyPr spcFirstLastPara="1" wrap="square" lIns="90000" tIns="0" rIns="90000" bIns="46800" anchor="t" anchorCtr="0">
            <a:normAutofit/>
          </a:bodyPr>
          <a:lstStyle>
            <a:lvl1pPr marL="457200" lvl="0" indent="-228600" algn="ctr">
              <a:lnSpc>
                <a:spcPct val="130000"/>
              </a:lnSpc>
              <a:spcBef>
                <a:spcPts val="0"/>
              </a:spcBef>
              <a:spcAft>
                <a:spcPts val="0"/>
              </a:spcAft>
              <a:buClr>
                <a:srgbClr val="262626"/>
              </a:buClr>
              <a:buSzPts val="1600"/>
              <a:buNone/>
              <a:defRPr sz="1600" b="0" i="0" u="none" strike="noStrike" cap="none">
                <a:solidFill>
                  <a:srgbClr val="262626"/>
                </a:solidFill>
                <a:latin typeface="Arial"/>
                <a:ea typeface="Arial"/>
                <a:cs typeface="Arial"/>
                <a:sym typeface="Arial"/>
              </a:defRPr>
            </a:lvl1pPr>
            <a:lvl2pPr marL="914400" lvl="1" indent="-228600" algn="l">
              <a:lnSpc>
                <a:spcPct val="130000"/>
              </a:lnSpc>
              <a:spcBef>
                <a:spcPts val="1000"/>
              </a:spcBef>
              <a:spcAft>
                <a:spcPts val="0"/>
              </a:spcAft>
              <a:buClr>
                <a:srgbClr val="888888"/>
              </a:buClr>
              <a:buSzPts val="2000"/>
              <a:buNone/>
              <a:defRPr sz="2000">
                <a:solidFill>
                  <a:srgbClr val="888888"/>
                </a:solidFill>
              </a:defRPr>
            </a:lvl2pPr>
            <a:lvl3pPr marL="1371600" lvl="2" indent="-228600" algn="l">
              <a:lnSpc>
                <a:spcPct val="130000"/>
              </a:lnSpc>
              <a:spcBef>
                <a:spcPts val="1000"/>
              </a:spcBef>
              <a:spcAft>
                <a:spcPts val="0"/>
              </a:spcAft>
              <a:buClr>
                <a:srgbClr val="888888"/>
              </a:buClr>
              <a:buSzPts val="1800"/>
              <a:buNone/>
              <a:defRPr sz="1800">
                <a:solidFill>
                  <a:srgbClr val="888888"/>
                </a:solidFill>
              </a:defRPr>
            </a:lvl3pPr>
            <a:lvl4pPr marL="1828800" lvl="3" indent="-228600" algn="l">
              <a:lnSpc>
                <a:spcPct val="130000"/>
              </a:lnSpc>
              <a:spcBef>
                <a:spcPts val="1000"/>
              </a:spcBef>
              <a:spcAft>
                <a:spcPts val="0"/>
              </a:spcAft>
              <a:buClr>
                <a:srgbClr val="888888"/>
              </a:buClr>
              <a:buSzPts val="1600"/>
              <a:buNone/>
              <a:defRPr sz="1600">
                <a:solidFill>
                  <a:srgbClr val="888888"/>
                </a:solidFill>
              </a:defRPr>
            </a:lvl4pPr>
            <a:lvl5pPr marL="2286000" lvl="4" indent="-228600" algn="l">
              <a:lnSpc>
                <a:spcPct val="130000"/>
              </a:lnSpc>
              <a:spcBef>
                <a:spcPts val="1000"/>
              </a:spcBef>
              <a:spcAft>
                <a:spcPts val="0"/>
              </a:spcAft>
              <a:buClr>
                <a:srgbClr val="888888"/>
              </a:buClr>
              <a:buSzPts val="1600"/>
              <a:buNone/>
              <a:defRPr sz="1600">
                <a:solidFill>
                  <a:srgbClr val="888888"/>
                </a:solidFill>
              </a:defRPr>
            </a:lvl5pPr>
            <a:lvl6pPr marL="2743200" lvl="5" indent="-228600" algn="l">
              <a:lnSpc>
                <a:spcPct val="90000"/>
              </a:lnSpc>
              <a:spcBef>
                <a:spcPts val="10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column content" type="twoObj">
  <p:cSld name="TWO_OBJECTS">
    <p:bg>
      <p:bgPr>
        <a:solidFill>
          <a:schemeClr val="lt2"/>
        </a:solidFill>
        <a:effectLst/>
      </p:bgPr>
    </p:bg>
    <p:spTree>
      <p:nvGrpSpPr>
        <p:cNvPr id="1" name="Shape 144"/>
        <p:cNvGrpSpPr/>
        <p:nvPr/>
      </p:nvGrpSpPr>
      <p:grpSpPr>
        <a:xfrm>
          <a:off x="0" y="0"/>
          <a:ext cx="0" cy="0"/>
          <a:chOff x="0" y="0"/>
          <a:chExt cx="0" cy="0"/>
        </a:xfrm>
      </p:grpSpPr>
      <p:pic>
        <p:nvPicPr>
          <p:cNvPr id="145" name="Google Shape;145;p21"/>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46" name="Google Shape;146;p21"/>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1"/>
          <p:cNvSpPr txBox="1">
            <a:spLocks noGrp="1"/>
          </p:cNvSpPr>
          <p:nvPr>
            <p:ph type="body" idx="1"/>
          </p:nvPr>
        </p:nvSpPr>
        <p:spPr>
          <a:xfrm>
            <a:off x="669930" y="952508"/>
            <a:ext cx="52833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21"/>
          <p:cNvSpPr txBox="1">
            <a:spLocks noGrp="1"/>
          </p:cNvSpPr>
          <p:nvPr>
            <p:ph type="body" idx="2"/>
          </p:nvPr>
        </p:nvSpPr>
        <p:spPr>
          <a:xfrm>
            <a:off x="6238877" y="952508"/>
            <a:ext cx="5283300" cy="53889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sz="1600">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21"/>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21"/>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21"/>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3"/>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2"/>
        </a:solidFill>
        <a:effectLst/>
      </p:bgPr>
    </p:bg>
    <p:spTree>
      <p:nvGrpSpPr>
        <p:cNvPr id="1" name="Shape 152"/>
        <p:cNvGrpSpPr/>
        <p:nvPr/>
      </p:nvGrpSpPr>
      <p:grpSpPr>
        <a:xfrm>
          <a:off x="0" y="0"/>
          <a:ext cx="0" cy="0"/>
          <a:chOff x="0" y="0"/>
          <a:chExt cx="0" cy="0"/>
        </a:xfrm>
      </p:grpSpPr>
      <p:pic>
        <p:nvPicPr>
          <p:cNvPr id="153" name="Google Shape;153;p22"/>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54" name="Google Shape;154;p22"/>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2"/>
          <p:cNvSpPr txBox="1">
            <a:spLocks noGrp="1"/>
          </p:cNvSpPr>
          <p:nvPr>
            <p:ph type="body" idx="1"/>
          </p:nvPr>
        </p:nvSpPr>
        <p:spPr>
          <a:xfrm>
            <a:off x="669930" y="952508"/>
            <a:ext cx="5283300" cy="381000"/>
          </a:xfrm>
          <a:prstGeom prst="rect">
            <a:avLst/>
          </a:prstGeom>
          <a:noFill/>
          <a:ln>
            <a:noFill/>
          </a:ln>
        </p:spPr>
        <p:txBody>
          <a:bodyPr spcFirstLastPara="1" wrap="square" lIns="90150" tIns="46975" rIns="90150" bIns="46975" anchor="t" anchorCtr="0">
            <a:normAutofit/>
          </a:bodyPr>
          <a:lstStyle>
            <a:lvl1pPr marL="457200" lvl="0" indent="-228600" algn="l">
              <a:lnSpc>
                <a:spcPct val="100000"/>
              </a:lnSpc>
              <a:spcBef>
                <a:spcPts val="0"/>
              </a:spcBef>
              <a:spcAft>
                <a:spcPts val="0"/>
              </a:spcAft>
              <a:buClr>
                <a:srgbClr val="262626"/>
              </a:buClr>
              <a:buSzPts val="2000"/>
              <a:buNone/>
              <a:defRPr sz="2000" b="0" u="none" strike="noStrike" cap="none">
                <a:solidFill>
                  <a:srgbClr val="262626"/>
                </a:solidFill>
                <a:latin typeface="Arial"/>
                <a:ea typeface="Arial"/>
                <a:cs typeface="Arial"/>
                <a:sym typeface="Arial"/>
              </a:defRPr>
            </a:lvl1pPr>
            <a:lvl2pPr marL="914400" lvl="1" indent="-228600" algn="l">
              <a:lnSpc>
                <a:spcPct val="130000"/>
              </a:lnSpc>
              <a:spcBef>
                <a:spcPts val="0"/>
              </a:spcBef>
              <a:spcAft>
                <a:spcPts val="0"/>
              </a:spcAft>
              <a:buClr>
                <a:srgbClr val="262626"/>
              </a:buClr>
              <a:buSzPts val="2000"/>
              <a:buNone/>
              <a:defRPr sz="2000" b="1"/>
            </a:lvl2pPr>
            <a:lvl3pPr marL="1371600" lvl="2" indent="-228600" algn="l">
              <a:lnSpc>
                <a:spcPct val="130000"/>
              </a:lnSpc>
              <a:spcBef>
                <a:spcPts val="1000"/>
              </a:spcBef>
              <a:spcAft>
                <a:spcPts val="0"/>
              </a:spcAft>
              <a:buClr>
                <a:srgbClr val="262626"/>
              </a:buClr>
              <a:buSzPts val="1800"/>
              <a:buNone/>
              <a:defRPr sz="1800" b="1"/>
            </a:lvl3pPr>
            <a:lvl4pPr marL="1828800" lvl="3" indent="-228600" algn="l">
              <a:lnSpc>
                <a:spcPct val="130000"/>
              </a:lnSpc>
              <a:spcBef>
                <a:spcPts val="1000"/>
              </a:spcBef>
              <a:spcAft>
                <a:spcPts val="0"/>
              </a:spcAft>
              <a:buClr>
                <a:srgbClr val="262626"/>
              </a:buClr>
              <a:buSzPts val="1600"/>
              <a:buNone/>
              <a:defRPr sz="1600" b="1"/>
            </a:lvl4pPr>
            <a:lvl5pPr marL="2286000" lvl="4" indent="-228600" algn="l">
              <a:lnSpc>
                <a:spcPct val="130000"/>
              </a:lnSpc>
              <a:spcBef>
                <a:spcPts val="1000"/>
              </a:spcBef>
              <a:spcAft>
                <a:spcPts val="0"/>
              </a:spcAft>
              <a:buClr>
                <a:srgbClr val="262626"/>
              </a:buClr>
              <a:buSzPts val="1600"/>
              <a:buNone/>
              <a:defRPr sz="1600" b="1"/>
            </a:lvl5pPr>
            <a:lvl6pPr marL="2743200" lvl="5" indent="-228600" algn="l">
              <a:lnSpc>
                <a:spcPct val="90000"/>
              </a:lnSpc>
              <a:spcBef>
                <a:spcPts val="10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6" name="Google Shape;156;p22"/>
          <p:cNvSpPr txBox="1">
            <a:spLocks noGrp="1"/>
          </p:cNvSpPr>
          <p:nvPr>
            <p:ph type="body" idx="2"/>
          </p:nvPr>
        </p:nvSpPr>
        <p:spPr>
          <a:xfrm>
            <a:off x="669925" y="1406525"/>
            <a:ext cx="5283300" cy="49347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22"/>
          <p:cNvSpPr txBox="1">
            <a:spLocks noGrp="1"/>
          </p:cNvSpPr>
          <p:nvPr>
            <p:ph type="body" idx="3"/>
          </p:nvPr>
        </p:nvSpPr>
        <p:spPr>
          <a:xfrm>
            <a:off x="6235750" y="952508"/>
            <a:ext cx="5283300" cy="381000"/>
          </a:xfrm>
          <a:prstGeom prst="rect">
            <a:avLst/>
          </a:prstGeom>
          <a:noFill/>
          <a:ln>
            <a:noFill/>
          </a:ln>
        </p:spPr>
        <p:txBody>
          <a:bodyPr spcFirstLastPara="1" wrap="square" lIns="90150" tIns="46975" rIns="90150" bIns="46975" anchor="t" anchorCtr="0">
            <a:normAutofit/>
          </a:bodyPr>
          <a:lstStyle>
            <a:lvl1pPr marL="457200" marR="0" lvl="0" indent="-228600" algn="l">
              <a:lnSpc>
                <a:spcPct val="100000"/>
              </a:lnSpc>
              <a:spcBef>
                <a:spcPts val="0"/>
              </a:spcBef>
              <a:spcAft>
                <a:spcPts val="0"/>
              </a:spcAft>
              <a:buClr>
                <a:srgbClr val="262626"/>
              </a:buClr>
              <a:buSzPts val="2000"/>
              <a:buFont typeface="Arial"/>
              <a:buNone/>
              <a:defRPr sz="2000" b="0" i="0" u="none" strike="noStrike" cap="none">
                <a:solidFill>
                  <a:srgbClr val="262626"/>
                </a:solidFill>
                <a:latin typeface="Arial"/>
                <a:ea typeface="Arial"/>
                <a:cs typeface="Arial"/>
                <a:sym typeface="Arial"/>
              </a:defRPr>
            </a:lvl1pPr>
            <a:lvl2pPr marL="914400" lvl="1" indent="-228600" algn="l">
              <a:lnSpc>
                <a:spcPct val="130000"/>
              </a:lnSpc>
              <a:spcBef>
                <a:spcPts val="0"/>
              </a:spcBef>
              <a:spcAft>
                <a:spcPts val="0"/>
              </a:spcAft>
              <a:buClr>
                <a:srgbClr val="262626"/>
              </a:buClr>
              <a:buSzPts val="2000"/>
              <a:buNone/>
              <a:defRPr sz="2000" b="1"/>
            </a:lvl2pPr>
            <a:lvl3pPr marL="1371600" lvl="2" indent="-228600" algn="l">
              <a:lnSpc>
                <a:spcPct val="130000"/>
              </a:lnSpc>
              <a:spcBef>
                <a:spcPts val="1000"/>
              </a:spcBef>
              <a:spcAft>
                <a:spcPts val="0"/>
              </a:spcAft>
              <a:buClr>
                <a:srgbClr val="262626"/>
              </a:buClr>
              <a:buSzPts val="1800"/>
              <a:buNone/>
              <a:defRPr sz="1800" b="1"/>
            </a:lvl3pPr>
            <a:lvl4pPr marL="1828800" lvl="3" indent="-228600" algn="l">
              <a:lnSpc>
                <a:spcPct val="130000"/>
              </a:lnSpc>
              <a:spcBef>
                <a:spcPts val="1000"/>
              </a:spcBef>
              <a:spcAft>
                <a:spcPts val="0"/>
              </a:spcAft>
              <a:buClr>
                <a:srgbClr val="262626"/>
              </a:buClr>
              <a:buSzPts val="1600"/>
              <a:buNone/>
              <a:defRPr sz="1600" b="1"/>
            </a:lvl4pPr>
            <a:lvl5pPr marL="2286000" lvl="4" indent="-228600" algn="l">
              <a:lnSpc>
                <a:spcPct val="130000"/>
              </a:lnSpc>
              <a:spcBef>
                <a:spcPts val="1000"/>
              </a:spcBef>
              <a:spcAft>
                <a:spcPts val="0"/>
              </a:spcAft>
              <a:buClr>
                <a:srgbClr val="262626"/>
              </a:buClr>
              <a:buSzPts val="1600"/>
              <a:buNone/>
              <a:defRPr sz="1600" b="1"/>
            </a:lvl5pPr>
            <a:lvl6pPr marL="2743200" lvl="5" indent="-228600" algn="l">
              <a:lnSpc>
                <a:spcPct val="90000"/>
              </a:lnSpc>
              <a:spcBef>
                <a:spcPts val="10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8" name="Google Shape;158;p22"/>
          <p:cNvSpPr txBox="1">
            <a:spLocks noGrp="1"/>
          </p:cNvSpPr>
          <p:nvPr>
            <p:ph type="body" idx="4"/>
          </p:nvPr>
        </p:nvSpPr>
        <p:spPr>
          <a:xfrm>
            <a:off x="6235750" y="1406525"/>
            <a:ext cx="5283300" cy="49347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22"/>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22"/>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22"/>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162"/>
        <p:cNvGrpSpPr/>
        <p:nvPr/>
      </p:nvGrpSpPr>
      <p:grpSpPr>
        <a:xfrm>
          <a:off x="0" y="0"/>
          <a:ext cx="0" cy="0"/>
          <a:chOff x="0" y="0"/>
          <a:chExt cx="0" cy="0"/>
        </a:xfrm>
      </p:grpSpPr>
      <p:sp>
        <p:nvSpPr>
          <p:cNvPr id="163" name="Google Shape;163;p2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2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and title">
  <p:cSld name="Picture and title">
    <p:bg>
      <p:bgPr>
        <a:solidFill>
          <a:schemeClr val="lt2"/>
        </a:solidFill>
        <a:effectLst/>
      </p:bgPr>
    </p:bg>
    <p:spTree>
      <p:nvGrpSpPr>
        <p:cNvPr id="1" name="Shape 166"/>
        <p:cNvGrpSpPr/>
        <p:nvPr/>
      </p:nvGrpSpPr>
      <p:grpSpPr>
        <a:xfrm>
          <a:off x="0" y="0"/>
          <a:ext cx="0" cy="0"/>
          <a:chOff x="0" y="0"/>
          <a:chExt cx="0" cy="0"/>
        </a:xfrm>
      </p:grpSpPr>
      <p:pic>
        <p:nvPicPr>
          <p:cNvPr id="167" name="Google Shape;167;p24"/>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68" name="Google Shape;168;p24"/>
          <p:cNvSpPr txBox="1">
            <a:spLocks noGrp="1"/>
          </p:cNvSpPr>
          <p:nvPr>
            <p:ph type="title"/>
          </p:nvPr>
        </p:nvSpPr>
        <p:spPr>
          <a:xfrm>
            <a:off x="669930"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4"/>
          <p:cNvSpPr>
            <a:spLocks noGrp="1"/>
          </p:cNvSpPr>
          <p:nvPr>
            <p:ph type="pic" idx="2"/>
          </p:nvPr>
        </p:nvSpPr>
        <p:spPr>
          <a:xfrm>
            <a:off x="669930" y="952508"/>
            <a:ext cx="5283300" cy="5388900"/>
          </a:xfrm>
          <a:prstGeom prst="rect">
            <a:avLst/>
          </a:prstGeom>
          <a:noFill/>
          <a:ln>
            <a:noFill/>
          </a:ln>
        </p:spPr>
      </p:sp>
      <p:sp>
        <p:nvSpPr>
          <p:cNvPr id="170" name="Google Shape;170;p24"/>
          <p:cNvSpPr txBox="1">
            <a:spLocks noGrp="1"/>
          </p:cNvSpPr>
          <p:nvPr>
            <p:ph type="body" idx="1"/>
          </p:nvPr>
        </p:nvSpPr>
        <p:spPr>
          <a:xfrm>
            <a:off x="6238925" y="952508"/>
            <a:ext cx="52833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24"/>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4"/>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24"/>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bg>
      <p:bgPr>
        <a:solidFill>
          <a:schemeClr val="lt2"/>
        </a:solidFill>
        <a:effectLst/>
      </p:bgPr>
    </p:bg>
    <p:spTree>
      <p:nvGrpSpPr>
        <p:cNvPr id="1" name="Shape 174"/>
        <p:cNvGrpSpPr/>
        <p:nvPr/>
      </p:nvGrpSpPr>
      <p:grpSpPr>
        <a:xfrm>
          <a:off x="0" y="0"/>
          <a:ext cx="0" cy="0"/>
          <a:chOff x="0" y="0"/>
          <a:chExt cx="0" cy="0"/>
        </a:xfrm>
      </p:grpSpPr>
      <p:pic>
        <p:nvPicPr>
          <p:cNvPr id="175" name="Google Shape;175;p25"/>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76" name="Google Shape;176;p25"/>
          <p:cNvSpPr txBox="1">
            <a:spLocks noGrp="1"/>
          </p:cNvSpPr>
          <p:nvPr>
            <p:ph type="title"/>
          </p:nvPr>
        </p:nvSpPr>
        <p:spPr>
          <a:xfrm rot="5400000">
            <a:off x="8352169" y="3171458"/>
            <a:ext cx="5388900" cy="951000"/>
          </a:xfrm>
          <a:prstGeom prst="rect">
            <a:avLst/>
          </a:prstGeom>
          <a:noFill/>
          <a:ln>
            <a:noFill/>
          </a:ln>
        </p:spPr>
        <p:txBody>
          <a:bodyPr spcFirstLastPara="1" wrap="square" lIns="90150" tIns="46975" rIns="90150" bIns="46975" anchor="ctr" anchorCtr="0">
            <a:no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5"/>
          <p:cNvSpPr txBox="1">
            <a:spLocks noGrp="1"/>
          </p:cNvSpPr>
          <p:nvPr>
            <p:ph type="body" idx="1"/>
          </p:nvPr>
        </p:nvSpPr>
        <p:spPr>
          <a:xfrm rot="5400000">
            <a:off x="2889576" y="-1267050"/>
            <a:ext cx="5388900" cy="982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25"/>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5"/>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5"/>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p:cSld name="Content">
    <p:bg>
      <p:bgPr>
        <a:solidFill>
          <a:schemeClr val="lt2"/>
        </a:solidFill>
        <a:effectLst/>
      </p:bgPr>
    </p:bg>
    <p:spTree>
      <p:nvGrpSpPr>
        <p:cNvPr id="1" name="Shape 181"/>
        <p:cNvGrpSpPr/>
        <p:nvPr/>
      </p:nvGrpSpPr>
      <p:grpSpPr>
        <a:xfrm>
          <a:off x="0" y="0"/>
          <a:ext cx="0" cy="0"/>
          <a:chOff x="0" y="0"/>
          <a:chExt cx="0" cy="0"/>
        </a:xfrm>
      </p:grpSpPr>
      <p:pic>
        <p:nvPicPr>
          <p:cNvPr id="182" name="Google Shape;182;p26"/>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83" name="Google Shape;183;p26"/>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6"/>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6"/>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6" name="Google Shape;186;p26"/>
          <p:cNvSpPr txBox="1">
            <a:spLocks noGrp="1"/>
          </p:cNvSpPr>
          <p:nvPr>
            <p:ph type="body" idx="1"/>
          </p:nvPr>
        </p:nvSpPr>
        <p:spPr>
          <a:xfrm>
            <a:off x="669930" y="952508"/>
            <a:ext cx="10852200" cy="53889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vl1pPr>
            <a:lvl2pPr marL="914400" lvl="1" indent="-330200" algn="l">
              <a:lnSpc>
                <a:spcPct val="130000"/>
              </a:lnSpc>
              <a:spcBef>
                <a:spcPts val="1000"/>
              </a:spcBef>
              <a:spcAft>
                <a:spcPts val="0"/>
              </a:spcAft>
              <a:buClr>
                <a:srgbClr val="262626"/>
              </a:buClr>
              <a:buSzPts val="1600"/>
              <a:buChar char="•"/>
              <a:defRPr/>
            </a:lvl2pPr>
            <a:lvl3pPr marL="1371600" lvl="2" indent="-330200" algn="l">
              <a:lnSpc>
                <a:spcPct val="130000"/>
              </a:lnSpc>
              <a:spcBef>
                <a:spcPts val="1000"/>
              </a:spcBef>
              <a:spcAft>
                <a:spcPts val="0"/>
              </a:spcAft>
              <a:buClr>
                <a:srgbClr val="262626"/>
              </a:buClr>
              <a:buSzPts val="1600"/>
              <a:buChar char="•"/>
              <a:defRPr/>
            </a:lvl3pPr>
            <a:lvl4pPr marL="1828800" lvl="3" indent="-330200" algn="l">
              <a:lnSpc>
                <a:spcPct val="130000"/>
              </a:lnSpc>
              <a:spcBef>
                <a:spcPts val="1000"/>
              </a:spcBef>
              <a:spcAft>
                <a:spcPts val="0"/>
              </a:spcAft>
              <a:buClr>
                <a:srgbClr val="262626"/>
              </a:buClr>
              <a:buSzPts val="1600"/>
              <a:buChar char="•"/>
              <a:defRPr/>
            </a:lvl4pPr>
            <a:lvl5pPr marL="2286000" lvl="4" indent="-330200" algn="l">
              <a:lnSpc>
                <a:spcPct val="130000"/>
              </a:lnSpc>
              <a:spcBef>
                <a:spcPts val="1000"/>
              </a:spcBef>
              <a:spcAft>
                <a:spcPts val="0"/>
              </a:spcAft>
              <a:buClr>
                <a:srgbClr val="262626"/>
              </a:buClr>
              <a:buSzPts val="16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st slide">
  <p:cSld name="Last slide">
    <p:bg>
      <p:bgPr>
        <a:solidFill>
          <a:schemeClr val="lt2"/>
        </a:solidFill>
        <a:effectLst/>
      </p:bgPr>
    </p:bg>
    <p:spTree>
      <p:nvGrpSpPr>
        <p:cNvPr id="1" name="Shape 187"/>
        <p:cNvGrpSpPr/>
        <p:nvPr/>
      </p:nvGrpSpPr>
      <p:grpSpPr>
        <a:xfrm>
          <a:off x="0" y="0"/>
          <a:ext cx="0" cy="0"/>
          <a:chOff x="0" y="0"/>
          <a:chExt cx="0" cy="0"/>
        </a:xfrm>
      </p:grpSpPr>
      <p:grpSp>
        <p:nvGrpSpPr>
          <p:cNvPr id="188" name="Google Shape;188;p27"/>
          <p:cNvGrpSpPr/>
          <p:nvPr/>
        </p:nvGrpSpPr>
        <p:grpSpPr>
          <a:xfrm>
            <a:off x="0" y="3820889"/>
            <a:ext cx="12192000" cy="3037239"/>
            <a:chOff x="0" y="3820889"/>
            <a:chExt cx="12192000" cy="3037239"/>
          </a:xfrm>
        </p:grpSpPr>
        <p:sp>
          <p:nvSpPr>
            <p:cNvPr id="189" name="Google Shape;189;p27"/>
            <p:cNvSpPr/>
            <p:nvPr/>
          </p:nvSpPr>
          <p:spPr>
            <a:xfrm>
              <a:off x="0" y="5502728"/>
              <a:ext cx="12192000" cy="1355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90" name="Google Shape;190;p27"/>
            <p:cNvGrpSpPr/>
            <p:nvPr/>
          </p:nvGrpSpPr>
          <p:grpSpPr>
            <a:xfrm>
              <a:off x="1261674" y="3820889"/>
              <a:ext cx="9361839" cy="2073749"/>
              <a:chOff x="74036" y="615227"/>
              <a:chExt cx="12564541" cy="2982524"/>
            </a:xfrm>
          </p:grpSpPr>
          <p:pic>
            <p:nvPicPr>
              <p:cNvPr id="191" name="Google Shape;191;p27"/>
              <p:cNvPicPr preferRelativeResize="0"/>
              <p:nvPr/>
            </p:nvPicPr>
            <p:blipFill rotWithShape="1">
              <a:blip r:embed="rId2">
                <a:alphaModFix/>
              </a:blip>
              <a:srcRect/>
              <a:stretch/>
            </p:blipFill>
            <p:spPr>
              <a:xfrm>
                <a:off x="1598630" y="887261"/>
                <a:ext cx="2652467" cy="2710490"/>
              </a:xfrm>
              <a:prstGeom prst="rect">
                <a:avLst/>
              </a:prstGeom>
              <a:noFill/>
              <a:ln>
                <a:noFill/>
              </a:ln>
            </p:spPr>
          </p:pic>
          <p:pic>
            <p:nvPicPr>
              <p:cNvPr id="192" name="Google Shape;192;p27"/>
              <p:cNvPicPr preferRelativeResize="0"/>
              <p:nvPr/>
            </p:nvPicPr>
            <p:blipFill rotWithShape="1">
              <a:blip r:embed="rId3">
                <a:alphaModFix/>
              </a:blip>
              <a:srcRect/>
              <a:stretch/>
            </p:blipFill>
            <p:spPr>
              <a:xfrm>
                <a:off x="9725142" y="1540035"/>
                <a:ext cx="932347" cy="1785681"/>
              </a:xfrm>
              <a:prstGeom prst="rect">
                <a:avLst/>
              </a:prstGeom>
              <a:noFill/>
              <a:ln>
                <a:noFill/>
              </a:ln>
            </p:spPr>
          </p:pic>
          <p:pic>
            <p:nvPicPr>
              <p:cNvPr id="193" name="Google Shape;193;p27"/>
              <p:cNvPicPr preferRelativeResize="0"/>
              <p:nvPr/>
            </p:nvPicPr>
            <p:blipFill rotWithShape="1">
              <a:blip r:embed="rId4">
                <a:alphaModFix/>
              </a:blip>
              <a:srcRect/>
              <a:stretch/>
            </p:blipFill>
            <p:spPr>
              <a:xfrm>
                <a:off x="74036" y="676639"/>
                <a:ext cx="2115091" cy="2710489"/>
              </a:xfrm>
              <a:prstGeom prst="rect">
                <a:avLst/>
              </a:prstGeom>
              <a:noFill/>
              <a:ln>
                <a:noFill/>
              </a:ln>
            </p:spPr>
          </p:pic>
          <p:pic>
            <p:nvPicPr>
              <p:cNvPr id="194" name="Google Shape;194;p27"/>
              <p:cNvPicPr preferRelativeResize="0"/>
              <p:nvPr/>
            </p:nvPicPr>
            <p:blipFill rotWithShape="1">
              <a:blip r:embed="rId5">
                <a:alphaModFix/>
              </a:blip>
              <a:srcRect/>
              <a:stretch/>
            </p:blipFill>
            <p:spPr>
              <a:xfrm>
                <a:off x="5633821" y="676638"/>
                <a:ext cx="1210851" cy="2710490"/>
              </a:xfrm>
              <a:prstGeom prst="rect">
                <a:avLst/>
              </a:prstGeom>
              <a:noFill/>
              <a:ln>
                <a:noFill/>
              </a:ln>
            </p:spPr>
          </p:pic>
          <p:pic>
            <p:nvPicPr>
              <p:cNvPr id="195" name="Google Shape;195;p27"/>
              <p:cNvPicPr preferRelativeResize="0"/>
              <p:nvPr/>
            </p:nvPicPr>
            <p:blipFill rotWithShape="1">
              <a:blip r:embed="rId6">
                <a:alphaModFix/>
              </a:blip>
              <a:srcRect/>
              <a:stretch/>
            </p:blipFill>
            <p:spPr>
              <a:xfrm>
                <a:off x="3681295" y="887261"/>
                <a:ext cx="2162337" cy="2710489"/>
              </a:xfrm>
              <a:prstGeom prst="rect">
                <a:avLst/>
              </a:prstGeom>
              <a:noFill/>
              <a:ln>
                <a:noFill/>
              </a:ln>
            </p:spPr>
          </p:pic>
          <p:pic>
            <p:nvPicPr>
              <p:cNvPr id="196" name="Google Shape;196;p27"/>
              <p:cNvPicPr preferRelativeResize="0"/>
              <p:nvPr/>
            </p:nvPicPr>
            <p:blipFill rotWithShape="1">
              <a:blip r:embed="rId7">
                <a:alphaModFix/>
              </a:blip>
              <a:srcRect/>
              <a:stretch/>
            </p:blipFill>
            <p:spPr>
              <a:xfrm>
                <a:off x="10872787" y="1970472"/>
                <a:ext cx="1765790" cy="1355244"/>
              </a:xfrm>
              <a:prstGeom prst="rect">
                <a:avLst/>
              </a:prstGeom>
              <a:noFill/>
              <a:ln>
                <a:noFill/>
              </a:ln>
            </p:spPr>
          </p:pic>
          <p:pic>
            <p:nvPicPr>
              <p:cNvPr id="197" name="Google Shape;197;p27"/>
              <p:cNvPicPr preferRelativeResize="0"/>
              <p:nvPr/>
            </p:nvPicPr>
            <p:blipFill rotWithShape="1">
              <a:blip r:embed="rId8">
                <a:alphaModFix/>
              </a:blip>
              <a:srcRect/>
              <a:stretch/>
            </p:blipFill>
            <p:spPr>
              <a:xfrm>
                <a:off x="6536811" y="615227"/>
                <a:ext cx="2151182" cy="2710489"/>
              </a:xfrm>
              <a:prstGeom prst="rect">
                <a:avLst/>
              </a:prstGeom>
              <a:noFill/>
              <a:ln>
                <a:noFill/>
              </a:ln>
            </p:spPr>
          </p:pic>
          <p:pic>
            <p:nvPicPr>
              <p:cNvPr id="198" name="Google Shape;198;p27"/>
              <p:cNvPicPr preferRelativeResize="0"/>
              <p:nvPr/>
            </p:nvPicPr>
            <p:blipFill rotWithShape="1">
              <a:blip r:embed="rId9">
                <a:alphaModFix/>
              </a:blip>
              <a:srcRect/>
              <a:stretch/>
            </p:blipFill>
            <p:spPr>
              <a:xfrm>
                <a:off x="8193818" y="1627278"/>
                <a:ext cx="1393263" cy="1970472"/>
              </a:xfrm>
              <a:prstGeom prst="rect">
                <a:avLst/>
              </a:prstGeom>
              <a:noFill/>
              <a:ln>
                <a:noFill/>
              </a:ln>
            </p:spPr>
          </p:pic>
        </p:grpSp>
      </p:grpSp>
      <p:sp>
        <p:nvSpPr>
          <p:cNvPr id="199" name="Google Shape;199;p27"/>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27"/>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27"/>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p27"/>
          <p:cNvSpPr txBox="1">
            <a:spLocks noGrp="1"/>
          </p:cNvSpPr>
          <p:nvPr>
            <p:ph type="title"/>
          </p:nvPr>
        </p:nvSpPr>
        <p:spPr>
          <a:xfrm>
            <a:off x="2216478" y="1562100"/>
            <a:ext cx="7758900" cy="1600200"/>
          </a:xfrm>
          <a:prstGeom prst="rect">
            <a:avLst/>
          </a:prstGeom>
          <a:noFill/>
          <a:ln>
            <a:noFill/>
          </a:ln>
        </p:spPr>
        <p:txBody>
          <a:bodyPr spcFirstLastPara="1" wrap="square" lIns="90000" tIns="46800" rIns="90000" bIns="46800" anchor="t" anchorCtr="0">
            <a:normAutofit/>
          </a:bodyPr>
          <a:lstStyle>
            <a:lvl1pPr marR="0" lvl="0" algn="ctr">
              <a:lnSpc>
                <a:spcPct val="100000"/>
              </a:lnSpc>
              <a:spcBef>
                <a:spcPts val="0"/>
              </a:spcBef>
              <a:spcAft>
                <a:spcPts val="0"/>
              </a:spcAft>
              <a:buClr>
                <a:srgbClr val="262626"/>
              </a:buClr>
              <a:buSzPts val="9600"/>
              <a:buFont typeface="Arial"/>
              <a:buNone/>
              <a:defRPr sz="96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General">
  <p:cSld name="General">
    <p:bg>
      <p:bgPr>
        <a:solidFill>
          <a:schemeClr val="lt2"/>
        </a:solidFill>
        <a:effectLst/>
      </p:bgPr>
    </p:bg>
    <p:spTree>
      <p:nvGrpSpPr>
        <p:cNvPr id="1" name="Shape 203"/>
        <p:cNvGrpSpPr/>
        <p:nvPr/>
      </p:nvGrpSpPr>
      <p:grpSpPr>
        <a:xfrm>
          <a:off x="0" y="0"/>
          <a:ext cx="0" cy="0"/>
          <a:chOff x="0" y="0"/>
          <a:chExt cx="0" cy="0"/>
        </a:xfrm>
      </p:grpSpPr>
      <p:pic>
        <p:nvPicPr>
          <p:cNvPr id="204" name="Google Shape;204;p28"/>
          <p:cNvPicPr preferRelativeResize="0"/>
          <p:nvPr/>
        </p:nvPicPr>
        <p:blipFill rotWithShape="1">
          <a:blip r:embed="rId2">
            <a:alphaModFix/>
          </a:blip>
          <a:srcRect/>
          <a:stretch/>
        </p:blipFill>
        <p:spPr>
          <a:xfrm>
            <a:off x="10516155" y="4840283"/>
            <a:ext cx="1675845" cy="2017716"/>
          </a:xfrm>
          <a:prstGeom prst="rect">
            <a:avLst/>
          </a:prstGeom>
          <a:noFill/>
          <a:ln>
            <a:noFill/>
          </a:ln>
        </p:spPr>
      </p:pic>
      <p:sp>
        <p:nvSpPr>
          <p:cNvPr id="205" name="Google Shape;205;p28"/>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28"/>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28"/>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p28"/>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frame">
  <p:cSld name="Photo frame">
    <p:bg>
      <p:bgPr>
        <a:solidFill>
          <a:schemeClr val="lt2"/>
        </a:solidFill>
        <a:effectLst/>
      </p:bgPr>
    </p:bg>
    <p:spTree>
      <p:nvGrpSpPr>
        <p:cNvPr id="1" name="Shape 209"/>
        <p:cNvGrpSpPr/>
        <p:nvPr/>
      </p:nvGrpSpPr>
      <p:grpSpPr>
        <a:xfrm>
          <a:off x="0" y="0"/>
          <a:ext cx="0" cy="0"/>
          <a:chOff x="0" y="0"/>
          <a:chExt cx="0" cy="0"/>
        </a:xfrm>
      </p:grpSpPr>
      <p:grpSp>
        <p:nvGrpSpPr>
          <p:cNvPr id="210" name="Google Shape;210;p29"/>
          <p:cNvGrpSpPr/>
          <p:nvPr/>
        </p:nvGrpSpPr>
        <p:grpSpPr>
          <a:xfrm>
            <a:off x="-1" y="0"/>
            <a:ext cx="12192001" cy="6685464"/>
            <a:chOff x="-1" y="0"/>
            <a:chExt cx="12192001" cy="6685464"/>
          </a:xfrm>
        </p:grpSpPr>
        <p:sp>
          <p:nvSpPr>
            <p:cNvPr id="211" name="Google Shape;211;p29"/>
            <p:cNvSpPr/>
            <p:nvPr/>
          </p:nvSpPr>
          <p:spPr>
            <a:xfrm>
              <a:off x="363220" y="273050"/>
              <a:ext cx="11692200" cy="6312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12" name="Google Shape;212;p29"/>
            <p:cNvPicPr preferRelativeResize="0"/>
            <p:nvPr/>
          </p:nvPicPr>
          <p:blipFill rotWithShape="1">
            <a:blip r:embed="rId2">
              <a:alphaModFix/>
            </a:blip>
            <a:srcRect/>
            <a:stretch/>
          </p:blipFill>
          <p:spPr>
            <a:xfrm>
              <a:off x="9492001" y="5699052"/>
              <a:ext cx="2699999" cy="986412"/>
            </a:xfrm>
            <a:prstGeom prst="rect">
              <a:avLst/>
            </a:prstGeom>
            <a:noFill/>
            <a:ln>
              <a:noFill/>
            </a:ln>
          </p:spPr>
        </p:pic>
        <p:pic>
          <p:nvPicPr>
            <p:cNvPr id="213" name="Google Shape;213;p29"/>
            <p:cNvPicPr preferRelativeResize="0"/>
            <p:nvPr/>
          </p:nvPicPr>
          <p:blipFill rotWithShape="1">
            <a:blip r:embed="rId3">
              <a:alphaModFix/>
            </a:blip>
            <a:srcRect/>
            <a:stretch/>
          </p:blipFill>
          <p:spPr>
            <a:xfrm>
              <a:off x="-1" y="0"/>
              <a:ext cx="1281113" cy="1387252"/>
            </a:xfrm>
            <a:prstGeom prst="rect">
              <a:avLst/>
            </a:prstGeom>
            <a:noFill/>
            <a:ln>
              <a:noFill/>
            </a:ln>
          </p:spPr>
        </p:pic>
      </p:grpSp>
      <p:sp>
        <p:nvSpPr>
          <p:cNvPr id="214" name="Google Shape;214;p29"/>
          <p:cNvSpPr txBox="1">
            <a:spLocks noGrp="1"/>
          </p:cNvSpPr>
          <p:nvPr>
            <p:ph type="title"/>
          </p:nvPr>
        </p:nvSpPr>
        <p:spPr>
          <a:xfrm>
            <a:off x="1281600" y="1249200"/>
            <a:ext cx="9626400" cy="7236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200"/>
              <a:buFont typeface="Arial"/>
              <a:buNone/>
              <a:defRPr sz="32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29"/>
          <p:cNvSpPr txBox="1">
            <a:spLocks noGrp="1"/>
          </p:cNvSpPr>
          <p:nvPr>
            <p:ph type="body" idx="1"/>
          </p:nvPr>
        </p:nvSpPr>
        <p:spPr>
          <a:xfrm>
            <a:off x="1281113" y="2163600"/>
            <a:ext cx="9626700" cy="3445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29"/>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29"/>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29"/>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Up/down">
  <p:cSld name="Up/down">
    <p:bg>
      <p:bgPr>
        <a:solidFill>
          <a:schemeClr val="lt2"/>
        </a:solidFill>
        <a:effectLst/>
      </p:bgPr>
    </p:bg>
    <p:spTree>
      <p:nvGrpSpPr>
        <p:cNvPr id="1" name="Shape 219"/>
        <p:cNvGrpSpPr/>
        <p:nvPr/>
      </p:nvGrpSpPr>
      <p:grpSpPr>
        <a:xfrm>
          <a:off x="0" y="0"/>
          <a:ext cx="0" cy="0"/>
          <a:chOff x="0" y="0"/>
          <a:chExt cx="0" cy="0"/>
        </a:xfrm>
      </p:grpSpPr>
      <p:sp>
        <p:nvSpPr>
          <p:cNvPr id="220" name="Google Shape;220;p30"/>
          <p:cNvSpPr/>
          <p:nvPr/>
        </p:nvSpPr>
        <p:spPr>
          <a:xfrm>
            <a:off x="0" y="0"/>
            <a:ext cx="12192000" cy="2664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21" name="Google Shape;221;p30"/>
          <p:cNvPicPr preferRelativeResize="0"/>
          <p:nvPr/>
        </p:nvPicPr>
        <p:blipFill rotWithShape="1">
          <a:blip r:embed="rId2">
            <a:alphaModFix/>
          </a:blip>
          <a:srcRect/>
          <a:stretch/>
        </p:blipFill>
        <p:spPr>
          <a:xfrm>
            <a:off x="79642" y="-23364"/>
            <a:ext cx="1600201" cy="1732776"/>
          </a:xfrm>
          <a:prstGeom prst="rect">
            <a:avLst/>
          </a:prstGeom>
          <a:noFill/>
          <a:ln>
            <a:noFill/>
          </a:ln>
        </p:spPr>
      </p:pic>
      <p:sp>
        <p:nvSpPr>
          <p:cNvPr id="222" name="Google Shape;222;p30"/>
          <p:cNvSpPr txBox="1">
            <a:spLocks noGrp="1"/>
          </p:cNvSpPr>
          <p:nvPr>
            <p:ph type="title"/>
          </p:nvPr>
        </p:nvSpPr>
        <p:spPr>
          <a:xfrm>
            <a:off x="612000" y="781200"/>
            <a:ext cx="10976400" cy="626400"/>
          </a:xfrm>
          <a:prstGeom prst="rect">
            <a:avLst/>
          </a:prstGeom>
          <a:noFill/>
          <a:ln>
            <a:noFill/>
          </a:ln>
        </p:spPr>
        <p:txBody>
          <a:bodyPr spcFirstLastPara="1" wrap="square" lIns="90150" tIns="46975" rIns="90150" bIns="46975" anchor="ctr" anchorCtr="0">
            <a:normAutofit/>
          </a:bodyPr>
          <a:lstStyle>
            <a:lvl1pPr lvl="0" algn="ctr">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30"/>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30"/>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30"/>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6" name="Google Shape;226;p30"/>
          <p:cNvSpPr txBox="1">
            <a:spLocks noGrp="1"/>
          </p:cNvSpPr>
          <p:nvPr>
            <p:ph type="body" idx="1"/>
          </p:nvPr>
        </p:nvSpPr>
        <p:spPr>
          <a:xfrm>
            <a:off x="612000" y="1659600"/>
            <a:ext cx="10976100" cy="828000"/>
          </a:xfrm>
          <a:prstGeom prst="rect">
            <a:avLst/>
          </a:prstGeom>
          <a:noFill/>
          <a:ln>
            <a:noFill/>
          </a:ln>
        </p:spPr>
        <p:txBody>
          <a:bodyPr spcFirstLastPara="1" wrap="square" lIns="90150" tIns="46975" rIns="90150" bIns="46975" anchor="t" anchorCtr="0">
            <a:normAutofit/>
          </a:bodyPr>
          <a:lstStyle>
            <a:lvl1pPr marL="457200" lvl="0" indent="-330200" algn="ctr">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30"/>
          <p:cNvSpPr txBox="1">
            <a:spLocks noGrp="1"/>
          </p:cNvSpPr>
          <p:nvPr>
            <p:ph type="body" idx="2"/>
          </p:nvPr>
        </p:nvSpPr>
        <p:spPr>
          <a:xfrm>
            <a:off x="612775" y="2808000"/>
            <a:ext cx="10965600" cy="34308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Down/up">
  <p:cSld name="Down/up">
    <p:bg>
      <p:bgPr>
        <a:solidFill>
          <a:schemeClr val="lt2"/>
        </a:solidFill>
        <a:effectLst/>
      </p:bgPr>
    </p:bg>
    <p:spTree>
      <p:nvGrpSpPr>
        <p:cNvPr id="1" name="Shape 228"/>
        <p:cNvGrpSpPr/>
        <p:nvPr/>
      </p:nvGrpSpPr>
      <p:grpSpPr>
        <a:xfrm>
          <a:off x="0" y="0"/>
          <a:ext cx="0" cy="0"/>
          <a:chOff x="0" y="0"/>
          <a:chExt cx="0" cy="0"/>
        </a:xfrm>
      </p:grpSpPr>
      <p:sp>
        <p:nvSpPr>
          <p:cNvPr id="229" name="Google Shape;229;p31"/>
          <p:cNvSpPr/>
          <p:nvPr/>
        </p:nvSpPr>
        <p:spPr>
          <a:xfrm>
            <a:off x="0" y="5029201"/>
            <a:ext cx="12192000" cy="18288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30" name="Google Shape;230;p31"/>
          <p:cNvPicPr preferRelativeResize="0"/>
          <p:nvPr/>
        </p:nvPicPr>
        <p:blipFill rotWithShape="1">
          <a:blip r:embed="rId2">
            <a:alphaModFix/>
          </a:blip>
          <a:srcRect/>
          <a:stretch/>
        </p:blipFill>
        <p:spPr>
          <a:xfrm>
            <a:off x="11404818" y="5193129"/>
            <a:ext cx="645433" cy="1492240"/>
          </a:xfrm>
          <a:prstGeom prst="rect">
            <a:avLst/>
          </a:prstGeom>
          <a:noFill/>
          <a:ln>
            <a:noFill/>
          </a:ln>
        </p:spPr>
      </p:pic>
      <p:sp>
        <p:nvSpPr>
          <p:cNvPr id="231" name="Google Shape;231;p31"/>
          <p:cNvSpPr txBox="1">
            <a:spLocks noGrp="1"/>
          </p:cNvSpPr>
          <p:nvPr>
            <p:ph type="title"/>
          </p:nvPr>
        </p:nvSpPr>
        <p:spPr>
          <a:xfrm>
            <a:off x="604800" y="669600"/>
            <a:ext cx="10976400" cy="565200"/>
          </a:xfrm>
          <a:prstGeom prst="rect">
            <a:avLst/>
          </a:prstGeom>
          <a:noFill/>
          <a:ln>
            <a:noFill/>
          </a:ln>
        </p:spPr>
        <p:txBody>
          <a:bodyPr spcFirstLastPara="1" wrap="square" lIns="90150" tIns="46975" rIns="90150" bIns="46975" anchor="ctr" anchorCtr="0">
            <a:normAutofit/>
          </a:bodyPr>
          <a:lstStyle>
            <a:lvl1pPr lvl="0" algn="ctr">
              <a:lnSpc>
                <a:spcPct val="100000"/>
              </a:lnSpc>
              <a:spcBef>
                <a:spcPts val="0"/>
              </a:spcBef>
              <a:spcAft>
                <a:spcPts val="0"/>
              </a:spcAft>
              <a:buClr>
                <a:srgbClr val="262626"/>
              </a:buClr>
              <a:buSzPts val="3200"/>
              <a:buFont typeface="Arial"/>
              <a:buNone/>
              <a:defRPr sz="32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31"/>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31"/>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p31"/>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p31"/>
          <p:cNvSpPr txBox="1">
            <a:spLocks noGrp="1"/>
          </p:cNvSpPr>
          <p:nvPr>
            <p:ph type="body" idx="1"/>
          </p:nvPr>
        </p:nvSpPr>
        <p:spPr>
          <a:xfrm>
            <a:off x="604837" y="1681200"/>
            <a:ext cx="10990800" cy="321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31"/>
          <p:cNvSpPr txBox="1">
            <a:spLocks noGrp="1"/>
          </p:cNvSpPr>
          <p:nvPr>
            <p:ph type="body" idx="2"/>
          </p:nvPr>
        </p:nvSpPr>
        <p:spPr>
          <a:xfrm>
            <a:off x="594000" y="5180400"/>
            <a:ext cx="11001600" cy="1011600"/>
          </a:xfrm>
          <a:prstGeom prst="rect">
            <a:avLst/>
          </a:prstGeom>
          <a:noFill/>
          <a:ln>
            <a:noFill/>
          </a:ln>
        </p:spPr>
        <p:txBody>
          <a:bodyPr spcFirstLastPara="1" wrap="square" lIns="90150" tIns="46975" rIns="90150" bIns="46975" anchor="t" anchorCtr="0">
            <a:normAutofit/>
          </a:bodyPr>
          <a:lstStyle>
            <a:lvl1pPr marL="457200" lvl="0" indent="-228600" algn="l">
              <a:lnSpc>
                <a:spcPct val="130000"/>
              </a:lnSpc>
              <a:spcBef>
                <a:spcPts val="0"/>
              </a:spcBef>
              <a:spcAft>
                <a:spcPts val="0"/>
              </a:spcAft>
              <a:buClr>
                <a:srgbClr val="262626"/>
              </a:buClr>
              <a:buSzPts val="1600"/>
              <a:buNone/>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8"/>
        <p:cNvGrpSpPr/>
        <p:nvPr/>
      </p:nvGrpSpPr>
      <p:grpSpPr>
        <a:xfrm>
          <a:off x="0" y="0"/>
          <a:ext cx="0" cy="0"/>
          <a:chOff x="0" y="0"/>
          <a:chExt cx="0" cy="0"/>
        </a:xfrm>
      </p:grpSpPr>
      <p:cxnSp>
        <p:nvCxnSpPr>
          <p:cNvPr id="19" name="Google Shape;19;p4"/>
          <p:cNvCxnSpPr/>
          <p:nvPr/>
        </p:nvCxnSpPr>
        <p:spPr>
          <a:xfrm>
            <a:off x="3303633" y="554200"/>
            <a:ext cx="8325600" cy="0"/>
          </a:xfrm>
          <a:prstGeom prst="straightConnector1">
            <a:avLst/>
          </a:prstGeom>
          <a:noFill/>
          <a:ln w="38100" cap="flat" cmpd="sng">
            <a:solidFill>
              <a:schemeClr val="lt1"/>
            </a:solidFill>
            <a:prstDash val="solid"/>
            <a:round/>
            <a:headEnd type="none" w="sm" len="sm"/>
            <a:tailEnd type="none" w="sm" len="sm"/>
          </a:ln>
        </p:spPr>
      </p:cxnSp>
      <p:cxnSp>
        <p:nvCxnSpPr>
          <p:cNvPr id="20" name="Google Shape;20;p4"/>
          <p:cNvCxnSpPr/>
          <p:nvPr/>
        </p:nvCxnSpPr>
        <p:spPr>
          <a:xfrm>
            <a:off x="3303633" y="6320000"/>
            <a:ext cx="8325600" cy="0"/>
          </a:xfrm>
          <a:prstGeom prst="straightConnector1">
            <a:avLst/>
          </a:prstGeom>
          <a:noFill/>
          <a:ln w="19050" cap="flat" cmpd="sng">
            <a:solidFill>
              <a:schemeClr val="lt1"/>
            </a:solidFill>
            <a:prstDash val="solid"/>
            <a:round/>
            <a:headEnd type="none" w="sm" len="sm"/>
            <a:tailEnd type="none" w="sm" len="sm"/>
          </a:ln>
        </p:spPr>
      </p:cxnSp>
      <p:cxnSp>
        <p:nvCxnSpPr>
          <p:cNvPr id="21" name="Google Shape;21;p4"/>
          <p:cNvCxnSpPr/>
          <p:nvPr/>
        </p:nvCxnSpPr>
        <p:spPr>
          <a:xfrm>
            <a:off x="566931" y="554200"/>
            <a:ext cx="244500" cy="0"/>
          </a:xfrm>
          <a:prstGeom prst="straightConnector1">
            <a:avLst/>
          </a:prstGeom>
          <a:noFill/>
          <a:ln w="19050" cap="flat" cmpd="sng">
            <a:solidFill>
              <a:schemeClr val="lt1"/>
            </a:solidFill>
            <a:prstDash val="solid"/>
            <a:round/>
            <a:headEnd type="none" w="sm" len="sm"/>
            <a:tailEnd type="none" w="sm" len="sm"/>
          </a:ln>
        </p:spPr>
      </p:cxnSp>
      <p:sp>
        <p:nvSpPr>
          <p:cNvPr id="22" name="Google Shape;22;p4"/>
          <p:cNvSpPr txBox="1">
            <a:spLocks noGrp="1"/>
          </p:cNvSpPr>
          <p:nvPr>
            <p:ph type="ctrTitle"/>
          </p:nvPr>
        </p:nvSpPr>
        <p:spPr>
          <a:xfrm>
            <a:off x="3162300" y="840300"/>
            <a:ext cx="8442000" cy="20559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l">
              <a:lnSpc>
                <a:spcPct val="100000"/>
              </a:lnSpc>
              <a:spcBef>
                <a:spcPts val="0"/>
              </a:spcBef>
              <a:spcAft>
                <a:spcPts val="0"/>
              </a:spcAft>
              <a:buClr>
                <a:schemeClr val="lt1"/>
              </a:buClr>
              <a:buSzPts val="6400"/>
              <a:buNone/>
              <a:defRPr sz="6400">
                <a:solidFill>
                  <a:schemeClr val="lt1"/>
                </a:solidFill>
              </a:defRPr>
            </a:lvl2pPr>
            <a:lvl3pPr lvl="2" algn="l">
              <a:lnSpc>
                <a:spcPct val="100000"/>
              </a:lnSpc>
              <a:spcBef>
                <a:spcPts val="0"/>
              </a:spcBef>
              <a:spcAft>
                <a:spcPts val="0"/>
              </a:spcAft>
              <a:buClr>
                <a:schemeClr val="lt1"/>
              </a:buClr>
              <a:buSzPts val="6400"/>
              <a:buNone/>
              <a:defRPr sz="6400">
                <a:solidFill>
                  <a:schemeClr val="lt1"/>
                </a:solidFill>
              </a:defRPr>
            </a:lvl3pPr>
            <a:lvl4pPr lvl="3" algn="l">
              <a:lnSpc>
                <a:spcPct val="100000"/>
              </a:lnSpc>
              <a:spcBef>
                <a:spcPts val="0"/>
              </a:spcBef>
              <a:spcAft>
                <a:spcPts val="0"/>
              </a:spcAft>
              <a:buClr>
                <a:schemeClr val="lt1"/>
              </a:buClr>
              <a:buSzPts val="6400"/>
              <a:buNone/>
              <a:defRPr sz="6400">
                <a:solidFill>
                  <a:schemeClr val="lt1"/>
                </a:solidFill>
              </a:defRPr>
            </a:lvl4pPr>
            <a:lvl5pPr lvl="4" algn="l">
              <a:lnSpc>
                <a:spcPct val="100000"/>
              </a:lnSpc>
              <a:spcBef>
                <a:spcPts val="0"/>
              </a:spcBef>
              <a:spcAft>
                <a:spcPts val="0"/>
              </a:spcAft>
              <a:buClr>
                <a:schemeClr val="lt1"/>
              </a:buClr>
              <a:buSzPts val="6400"/>
              <a:buNone/>
              <a:defRPr sz="6400">
                <a:solidFill>
                  <a:schemeClr val="lt1"/>
                </a:solidFill>
              </a:defRPr>
            </a:lvl5pPr>
            <a:lvl6pPr lvl="5" algn="l">
              <a:lnSpc>
                <a:spcPct val="100000"/>
              </a:lnSpc>
              <a:spcBef>
                <a:spcPts val="0"/>
              </a:spcBef>
              <a:spcAft>
                <a:spcPts val="0"/>
              </a:spcAft>
              <a:buClr>
                <a:schemeClr val="lt1"/>
              </a:buClr>
              <a:buSzPts val="6400"/>
              <a:buNone/>
              <a:defRPr sz="6400">
                <a:solidFill>
                  <a:schemeClr val="lt1"/>
                </a:solidFill>
              </a:defRPr>
            </a:lvl6pPr>
            <a:lvl7pPr lvl="6" algn="l">
              <a:lnSpc>
                <a:spcPct val="100000"/>
              </a:lnSpc>
              <a:spcBef>
                <a:spcPts val="0"/>
              </a:spcBef>
              <a:spcAft>
                <a:spcPts val="0"/>
              </a:spcAft>
              <a:buClr>
                <a:schemeClr val="lt1"/>
              </a:buClr>
              <a:buSzPts val="6400"/>
              <a:buNone/>
              <a:defRPr sz="6400">
                <a:solidFill>
                  <a:schemeClr val="lt1"/>
                </a:solidFill>
              </a:defRPr>
            </a:lvl7pPr>
            <a:lvl8pPr lvl="7" algn="l">
              <a:lnSpc>
                <a:spcPct val="100000"/>
              </a:lnSpc>
              <a:spcBef>
                <a:spcPts val="0"/>
              </a:spcBef>
              <a:spcAft>
                <a:spcPts val="0"/>
              </a:spcAft>
              <a:buClr>
                <a:schemeClr val="lt1"/>
              </a:buClr>
              <a:buSzPts val="6400"/>
              <a:buNone/>
              <a:defRPr sz="6400">
                <a:solidFill>
                  <a:schemeClr val="lt1"/>
                </a:solidFill>
              </a:defRPr>
            </a:lvl8pPr>
            <a:lvl9pPr lvl="8" algn="l">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23" name="Google Shape;23;p4"/>
          <p:cNvSpPr txBox="1">
            <a:spLocks noGrp="1"/>
          </p:cNvSpPr>
          <p:nvPr>
            <p:ph type="subTitle" idx="1"/>
          </p:nvPr>
        </p:nvSpPr>
        <p:spPr>
          <a:xfrm>
            <a:off x="3187022" y="4317933"/>
            <a:ext cx="8442000" cy="1655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Clr>
                <a:schemeClr val="lt1"/>
              </a:buClr>
              <a:buSzPts val="2400"/>
              <a:buNone/>
              <a:defRPr>
                <a:solidFill>
                  <a:schemeClr val="lt1"/>
                </a:solidFill>
              </a:defRPr>
            </a:lvl1pPr>
            <a:lvl2pPr lvl="1" algn="l">
              <a:lnSpc>
                <a:spcPct val="100000"/>
              </a:lnSpc>
              <a:spcBef>
                <a:spcPts val="0"/>
              </a:spcBef>
              <a:spcAft>
                <a:spcPts val="0"/>
              </a:spcAft>
              <a:buClr>
                <a:schemeClr val="lt1"/>
              </a:buClr>
              <a:buSzPts val="2400"/>
              <a:buNone/>
              <a:defRPr sz="2400">
                <a:solidFill>
                  <a:schemeClr val="lt1"/>
                </a:solidFill>
              </a:defRPr>
            </a:lvl2pPr>
            <a:lvl3pPr lvl="2" algn="l">
              <a:lnSpc>
                <a:spcPct val="100000"/>
              </a:lnSpc>
              <a:spcBef>
                <a:spcPts val="0"/>
              </a:spcBef>
              <a:spcAft>
                <a:spcPts val="0"/>
              </a:spcAft>
              <a:buClr>
                <a:schemeClr val="lt1"/>
              </a:buClr>
              <a:buSzPts val="2400"/>
              <a:buNone/>
              <a:defRPr sz="2400">
                <a:solidFill>
                  <a:schemeClr val="lt1"/>
                </a:solidFill>
              </a:defRPr>
            </a:lvl3pPr>
            <a:lvl4pPr lvl="3" algn="l">
              <a:lnSpc>
                <a:spcPct val="100000"/>
              </a:lnSpc>
              <a:spcBef>
                <a:spcPts val="0"/>
              </a:spcBef>
              <a:spcAft>
                <a:spcPts val="0"/>
              </a:spcAft>
              <a:buClr>
                <a:schemeClr val="lt1"/>
              </a:buClr>
              <a:buSzPts val="2400"/>
              <a:buNone/>
              <a:defRPr sz="2400">
                <a:solidFill>
                  <a:schemeClr val="lt1"/>
                </a:solidFill>
              </a:defRPr>
            </a:lvl4pPr>
            <a:lvl5pPr lvl="4" algn="l">
              <a:lnSpc>
                <a:spcPct val="100000"/>
              </a:lnSpc>
              <a:spcBef>
                <a:spcPts val="0"/>
              </a:spcBef>
              <a:spcAft>
                <a:spcPts val="0"/>
              </a:spcAft>
              <a:buClr>
                <a:schemeClr val="lt1"/>
              </a:buClr>
              <a:buSzPts val="2400"/>
              <a:buNone/>
              <a:defRPr sz="2400">
                <a:solidFill>
                  <a:schemeClr val="lt1"/>
                </a:solidFill>
              </a:defRPr>
            </a:lvl5pPr>
            <a:lvl6pPr lvl="5" algn="l">
              <a:lnSpc>
                <a:spcPct val="100000"/>
              </a:lnSpc>
              <a:spcBef>
                <a:spcPts val="0"/>
              </a:spcBef>
              <a:spcAft>
                <a:spcPts val="0"/>
              </a:spcAft>
              <a:buClr>
                <a:schemeClr val="lt1"/>
              </a:buClr>
              <a:buSzPts val="2400"/>
              <a:buNone/>
              <a:defRPr sz="2400">
                <a:solidFill>
                  <a:schemeClr val="lt1"/>
                </a:solidFill>
              </a:defRPr>
            </a:lvl6pPr>
            <a:lvl7pPr lvl="6" algn="l">
              <a:lnSpc>
                <a:spcPct val="100000"/>
              </a:lnSpc>
              <a:spcBef>
                <a:spcPts val="0"/>
              </a:spcBef>
              <a:spcAft>
                <a:spcPts val="0"/>
              </a:spcAft>
              <a:buClr>
                <a:schemeClr val="lt1"/>
              </a:buClr>
              <a:buSzPts val="2400"/>
              <a:buNone/>
              <a:defRPr sz="2400">
                <a:solidFill>
                  <a:schemeClr val="lt1"/>
                </a:solidFill>
              </a:defRPr>
            </a:lvl7pPr>
            <a:lvl8pPr lvl="7" algn="l">
              <a:lnSpc>
                <a:spcPct val="100000"/>
              </a:lnSpc>
              <a:spcBef>
                <a:spcPts val="0"/>
              </a:spcBef>
              <a:spcAft>
                <a:spcPts val="0"/>
              </a:spcAft>
              <a:buClr>
                <a:schemeClr val="lt1"/>
              </a:buClr>
              <a:buSzPts val="2400"/>
              <a:buNone/>
              <a:defRPr sz="2400">
                <a:solidFill>
                  <a:schemeClr val="lt1"/>
                </a:solidFill>
              </a:defRPr>
            </a:lvl8pPr>
            <a:lvl9pPr lvl="8" algn="l">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24" name="Google Shape;24;p4"/>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avigation">
  <p:cSld name="Navigation">
    <p:bg>
      <p:bgPr>
        <a:solidFill>
          <a:schemeClr val="lt2"/>
        </a:solidFill>
        <a:effectLst/>
      </p:bgPr>
    </p:bg>
    <p:spTree>
      <p:nvGrpSpPr>
        <p:cNvPr id="1" name="Shape 237"/>
        <p:cNvGrpSpPr/>
        <p:nvPr/>
      </p:nvGrpSpPr>
      <p:grpSpPr>
        <a:xfrm>
          <a:off x="0" y="0"/>
          <a:ext cx="0" cy="0"/>
          <a:chOff x="0" y="0"/>
          <a:chExt cx="0" cy="0"/>
        </a:xfrm>
      </p:grpSpPr>
      <p:pic>
        <p:nvPicPr>
          <p:cNvPr id="238" name="Google Shape;238;p32"/>
          <p:cNvPicPr preferRelativeResize="0"/>
          <p:nvPr/>
        </p:nvPicPr>
        <p:blipFill rotWithShape="1">
          <a:blip r:embed="rId2">
            <a:alphaModFix/>
          </a:blip>
          <a:srcRect/>
          <a:stretch/>
        </p:blipFill>
        <p:spPr>
          <a:xfrm>
            <a:off x="10655029" y="5146480"/>
            <a:ext cx="1651274" cy="1651274"/>
          </a:xfrm>
          <a:prstGeom prst="rect">
            <a:avLst/>
          </a:prstGeom>
          <a:noFill/>
          <a:ln>
            <a:noFill/>
          </a:ln>
        </p:spPr>
      </p:pic>
      <p:sp>
        <p:nvSpPr>
          <p:cNvPr id="239" name="Google Shape;239;p32"/>
          <p:cNvSpPr/>
          <p:nvPr/>
        </p:nvSpPr>
        <p:spPr>
          <a:xfrm>
            <a:off x="0" y="0"/>
            <a:ext cx="12192000" cy="914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0" name="Google Shape;240;p32"/>
          <p:cNvSpPr txBox="1">
            <a:spLocks noGrp="1"/>
          </p:cNvSpPr>
          <p:nvPr>
            <p:ph type="title"/>
          </p:nvPr>
        </p:nvSpPr>
        <p:spPr>
          <a:xfrm>
            <a:off x="579600" y="237600"/>
            <a:ext cx="11037600" cy="441900"/>
          </a:xfrm>
          <a:prstGeom prst="rect">
            <a:avLst/>
          </a:prstGeom>
          <a:noFill/>
          <a:ln>
            <a:noFill/>
          </a:ln>
        </p:spPr>
        <p:txBody>
          <a:bodyPr spcFirstLastPara="1" wrap="square" lIns="90150" tIns="46975" rIns="90150" bIns="46975" anchor="t" anchorCtr="0">
            <a:normAutofit/>
          </a:bodyPr>
          <a:lstStyle>
            <a:lvl1pPr lvl="0" algn="l">
              <a:lnSpc>
                <a:spcPct val="100000"/>
              </a:lnSpc>
              <a:spcBef>
                <a:spcPts val="0"/>
              </a:spcBef>
              <a:spcAft>
                <a:spcPts val="0"/>
              </a:spcAft>
              <a:buClr>
                <a:srgbClr val="262626"/>
              </a:buClr>
              <a:buSzPts val="24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32"/>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32"/>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p32"/>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4" name="Google Shape;244;p32"/>
          <p:cNvSpPr txBox="1">
            <a:spLocks noGrp="1"/>
          </p:cNvSpPr>
          <p:nvPr>
            <p:ph type="body" idx="1"/>
          </p:nvPr>
        </p:nvSpPr>
        <p:spPr>
          <a:xfrm>
            <a:off x="579600" y="1663200"/>
            <a:ext cx="5342400" cy="28944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32"/>
          <p:cNvSpPr txBox="1">
            <a:spLocks noGrp="1"/>
          </p:cNvSpPr>
          <p:nvPr>
            <p:ph type="body" idx="2"/>
          </p:nvPr>
        </p:nvSpPr>
        <p:spPr>
          <a:xfrm>
            <a:off x="6242400" y="1663200"/>
            <a:ext cx="5367600" cy="28944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32"/>
          <p:cNvSpPr txBox="1">
            <a:spLocks noGrp="1"/>
          </p:cNvSpPr>
          <p:nvPr>
            <p:ph type="body" idx="3"/>
          </p:nvPr>
        </p:nvSpPr>
        <p:spPr>
          <a:xfrm>
            <a:off x="572400" y="4816800"/>
            <a:ext cx="5342400" cy="78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32"/>
          <p:cNvSpPr txBox="1">
            <a:spLocks noGrp="1"/>
          </p:cNvSpPr>
          <p:nvPr>
            <p:ph type="body" idx="4"/>
          </p:nvPr>
        </p:nvSpPr>
        <p:spPr>
          <a:xfrm>
            <a:off x="6253200" y="4813200"/>
            <a:ext cx="5367600" cy="78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8"/>
                                        </p:tgtEl>
                                        <p:attrNameLst>
                                          <p:attrName>style.visibility</p:attrName>
                                        </p:attrNameLst>
                                      </p:cBhvr>
                                      <p:to>
                                        <p:strVal val="visible"/>
                                      </p:to>
                                    </p:set>
                                    <p:animEffect transition="in" filter="fade">
                                      <p:cBhvr>
                                        <p:cTn id="7" dur="500"/>
                                        <p:tgtEl>
                                          <p:spTgt spid="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Waistband">
  <p:cSld name="Waistband">
    <p:bg>
      <p:bgPr>
        <a:solidFill>
          <a:schemeClr val="lt2"/>
        </a:solidFill>
        <a:effectLst/>
      </p:bgPr>
    </p:bg>
    <p:spTree>
      <p:nvGrpSpPr>
        <p:cNvPr id="1" name="Shape 248"/>
        <p:cNvGrpSpPr/>
        <p:nvPr/>
      </p:nvGrpSpPr>
      <p:grpSpPr>
        <a:xfrm>
          <a:off x="0" y="0"/>
          <a:ext cx="0" cy="0"/>
          <a:chOff x="0" y="0"/>
          <a:chExt cx="0" cy="0"/>
        </a:xfrm>
      </p:grpSpPr>
      <p:sp>
        <p:nvSpPr>
          <p:cNvPr id="249" name="Google Shape;249;p33"/>
          <p:cNvSpPr/>
          <p:nvPr/>
        </p:nvSpPr>
        <p:spPr>
          <a:xfrm>
            <a:off x="0" y="959224"/>
            <a:ext cx="12192000" cy="49395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250" name="Google Shape;250;p33"/>
          <p:cNvGrpSpPr/>
          <p:nvPr/>
        </p:nvGrpSpPr>
        <p:grpSpPr>
          <a:xfrm>
            <a:off x="-3174" y="2379814"/>
            <a:ext cx="12195174" cy="2310986"/>
            <a:chOff x="-3174" y="2379814"/>
            <a:chExt cx="12195174" cy="2310986"/>
          </a:xfrm>
        </p:grpSpPr>
        <p:pic>
          <p:nvPicPr>
            <p:cNvPr id="251" name="Google Shape;251;p33"/>
            <p:cNvPicPr preferRelativeResize="0"/>
            <p:nvPr/>
          </p:nvPicPr>
          <p:blipFill rotWithShape="1">
            <a:blip r:embed="rId2">
              <a:alphaModFix/>
            </a:blip>
            <a:srcRect/>
            <a:stretch/>
          </p:blipFill>
          <p:spPr>
            <a:xfrm flipH="1">
              <a:off x="11558413" y="2379814"/>
              <a:ext cx="633587" cy="2310986"/>
            </a:xfrm>
            <a:prstGeom prst="rect">
              <a:avLst/>
            </a:prstGeom>
            <a:noFill/>
            <a:ln>
              <a:noFill/>
            </a:ln>
          </p:spPr>
        </p:pic>
        <p:pic>
          <p:nvPicPr>
            <p:cNvPr id="252" name="Google Shape;252;p33"/>
            <p:cNvPicPr preferRelativeResize="0"/>
            <p:nvPr/>
          </p:nvPicPr>
          <p:blipFill rotWithShape="1">
            <a:blip r:embed="rId2">
              <a:alphaModFix/>
            </a:blip>
            <a:srcRect/>
            <a:stretch/>
          </p:blipFill>
          <p:spPr>
            <a:xfrm>
              <a:off x="-3174" y="2379814"/>
              <a:ext cx="633586" cy="2310986"/>
            </a:xfrm>
            <a:prstGeom prst="rect">
              <a:avLst/>
            </a:prstGeom>
            <a:noFill/>
            <a:ln>
              <a:noFill/>
            </a:ln>
          </p:spPr>
        </p:pic>
      </p:grpSp>
      <p:sp>
        <p:nvSpPr>
          <p:cNvPr id="253" name="Google Shape;253;p33"/>
          <p:cNvSpPr txBox="1">
            <a:spLocks noGrp="1"/>
          </p:cNvSpPr>
          <p:nvPr>
            <p:ph type="title"/>
          </p:nvPr>
        </p:nvSpPr>
        <p:spPr>
          <a:xfrm>
            <a:off x="1522800" y="1339200"/>
            <a:ext cx="9144000" cy="2386800"/>
          </a:xfrm>
          <a:prstGeom prst="rect">
            <a:avLst/>
          </a:prstGeom>
          <a:noFill/>
          <a:ln>
            <a:noFill/>
          </a:ln>
        </p:spPr>
        <p:txBody>
          <a:bodyPr spcFirstLastPara="1" wrap="square" lIns="90150" tIns="46975" rIns="90150" bIns="46975" anchor="b" anchorCtr="0">
            <a:normAutofit/>
          </a:bodyPr>
          <a:lstStyle>
            <a:lvl1pPr lvl="0" algn="ctr">
              <a:lnSpc>
                <a:spcPct val="100000"/>
              </a:lnSpc>
              <a:spcBef>
                <a:spcPts val="0"/>
              </a:spcBef>
              <a:spcAft>
                <a:spcPts val="0"/>
              </a:spcAft>
              <a:buClr>
                <a:srgbClr val="262626"/>
              </a:buClr>
              <a:buSzPts val="6000"/>
              <a:buFont typeface="Arial"/>
              <a:buNone/>
              <a:defRPr sz="60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6" name="Google Shape;256;p3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57" name="Google Shape;257;p33"/>
          <p:cNvSpPr txBox="1">
            <a:spLocks noGrp="1"/>
          </p:cNvSpPr>
          <p:nvPr>
            <p:ph type="body" idx="1"/>
          </p:nvPr>
        </p:nvSpPr>
        <p:spPr>
          <a:xfrm>
            <a:off x="1522413" y="3862800"/>
            <a:ext cx="9144000" cy="1656000"/>
          </a:xfrm>
          <a:prstGeom prst="rect">
            <a:avLst/>
          </a:prstGeom>
          <a:noFill/>
          <a:ln>
            <a:noFill/>
          </a:ln>
        </p:spPr>
        <p:txBody>
          <a:bodyPr spcFirstLastPara="1" wrap="square" lIns="90150" tIns="46975" rIns="90150" bIns="46975" anchor="t" anchorCtr="0">
            <a:normAutofit/>
          </a:bodyPr>
          <a:lstStyle>
            <a:lvl1pPr marL="457200" lvl="0" indent="-330200" algn="ctr">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8"/>
        <p:cNvGrpSpPr/>
        <p:nvPr/>
      </p:nvGrpSpPr>
      <p:grpSpPr>
        <a:xfrm>
          <a:off x="0" y="0"/>
          <a:ext cx="0" cy="0"/>
          <a:chOff x="0" y="0"/>
          <a:chExt cx="0" cy="0"/>
        </a:xfrm>
      </p:grpSpPr>
      <p:sp>
        <p:nvSpPr>
          <p:cNvPr id="259" name="Google Shape;259;p34"/>
          <p:cNvSpPr txBox="1">
            <a:spLocks noGrp="1"/>
          </p:cNvSpPr>
          <p:nvPr>
            <p:ph type="title"/>
          </p:nvPr>
        </p:nvSpPr>
        <p:spPr>
          <a:xfrm>
            <a:off x="950967" y="518400"/>
            <a:ext cx="102900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262626"/>
              </a:buClr>
              <a:buSzPts val="2800"/>
              <a:buFont typeface="Arial"/>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60" name="Google Shape;260;p34"/>
          <p:cNvSpPr txBox="1">
            <a:spLocks noGrp="1"/>
          </p:cNvSpPr>
          <p:nvPr>
            <p:ph type="body" idx="1"/>
          </p:nvPr>
        </p:nvSpPr>
        <p:spPr>
          <a:xfrm>
            <a:off x="1463200" y="3998383"/>
            <a:ext cx="3990900" cy="1098300"/>
          </a:xfrm>
          <a:prstGeom prst="rect">
            <a:avLst/>
          </a:prstGeom>
          <a:noFill/>
          <a:ln>
            <a:noFill/>
          </a:ln>
        </p:spPr>
        <p:txBody>
          <a:bodyPr spcFirstLastPara="1" wrap="square" lIns="91425" tIns="91425" rIns="91425" bIns="91425" anchor="t" anchorCtr="0">
            <a:noAutofit/>
          </a:bodyPr>
          <a:lstStyle>
            <a:lvl1pPr marL="457200" lvl="0" indent="-317500" algn="ctr">
              <a:lnSpc>
                <a:spcPct val="130000"/>
              </a:lnSpc>
              <a:spcBef>
                <a:spcPts val="0"/>
              </a:spcBef>
              <a:spcAft>
                <a:spcPts val="0"/>
              </a:spcAft>
              <a:buClr>
                <a:srgbClr val="262626"/>
              </a:buClr>
              <a:buSzPts val="1400"/>
              <a:buChar char="●"/>
              <a:defRPr/>
            </a:lvl1pPr>
            <a:lvl2pPr marL="914400" lvl="1" indent="-304800" algn="l">
              <a:lnSpc>
                <a:spcPct val="130000"/>
              </a:lnSpc>
              <a:spcBef>
                <a:spcPts val="0"/>
              </a:spcBef>
              <a:spcAft>
                <a:spcPts val="0"/>
              </a:spcAft>
              <a:buClr>
                <a:srgbClr val="262626"/>
              </a:buClr>
              <a:buSzPts val="1200"/>
              <a:buChar char="○"/>
              <a:defRPr sz="1600"/>
            </a:lvl2pPr>
            <a:lvl3pPr marL="1371600" lvl="2" indent="-304800" algn="l">
              <a:lnSpc>
                <a:spcPct val="130000"/>
              </a:lnSpc>
              <a:spcBef>
                <a:spcPts val="0"/>
              </a:spcBef>
              <a:spcAft>
                <a:spcPts val="0"/>
              </a:spcAft>
              <a:buClr>
                <a:srgbClr val="262626"/>
              </a:buClr>
              <a:buSzPts val="1200"/>
              <a:buChar char="■"/>
              <a:defRPr sz="1600"/>
            </a:lvl3pPr>
            <a:lvl4pPr marL="1828800" lvl="3" indent="-304800" algn="l">
              <a:lnSpc>
                <a:spcPct val="130000"/>
              </a:lnSpc>
              <a:spcBef>
                <a:spcPts val="0"/>
              </a:spcBef>
              <a:spcAft>
                <a:spcPts val="0"/>
              </a:spcAft>
              <a:buClr>
                <a:srgbClr val="262626"/>
              </a:buClr>
              <a:buSzPts val="1200"/>
              <a:buChar char="●"/>
              <a:defRPr sz="1600"/>
            </a:lvl4pPr>
            <a:lvl5pPr marL="2286000" lvl="4" indent="-304800" algn="l">
              <a:lnSpc>
                <a:spcPct val="130000"/>
              </a:lnSpc>
              <a:spcBef>
                <a:spcPts val="0"/>
              </a:spcBef>
              <a:spcAft>
                <a:spcPts val="0"/>
              </a:spcAft>
              <a:buClr>
                <a:srgbClr val="262626"/>
              </a:buClr>
              <a:buSzPts val="1200"/>
              <a:buChar char="○"/>
              <a:defRPr sz="1600"/>
            </a:lvl5pPr>
            <a:lvl6pPr marL="2743200" lvl="5" indent="-304800" algn="l">
              <a:lnSpc>
                <a:spcPct val="90000"/>
              </a:lnSpc>
              <a:spcBef>
                <a:spcPts val="0"/>
              </a:spcBef>
              <a:spcAft>
                <a:spcPts val="0"/>
              </a:spcAft>
              <a:buClr>
                <a:schemeClr val="dk1"/>
              </a:buClr>
              <a:buSzPts val="1200"/>
              <a:buChar char="■"/>
              <a:defRPr sz="1600"/>
            </a:lvl6pPr>
            <a:lvl7pPr marL="3200400" lvl="6" indent="-304800" algn="l">
              <a:lnSpc>
                <a:spcPct val="90000"/>
              </a:lnSpc>
              <a:spcBef>
                <a:spcPts val="0"/>
              </a:spcBef>
              <a:spcAft>
                <a:spcPts val="0"/>
              </a:spcAft>
              <a:buClr>
                <a:schemeClr val="dk1"/>
              </a:buClr>
              <a:buSzPts val="1200"/>
              <a:buChar char="●"/>
              <a:defRPr sz="1600"/>
            </a:lvl7pPr>
            <a:lvl8pPr marL="3657600" lvl="7" indent="-304800" algn="l">
              <a:lnSpc>
                <a:spcPct val="90000"/>
              </a:lnSpc>
              <a:spcBef>
                <a:spcPts val="0"/>
              </a:spcBef>
              <a:spcAft>
                <a:spcPts val="0"/>
              </a:spcAft>
              <a:buClr>
                <a:schemeClr val="dk1"/>
              </a:buClr>
              <a:buSzPts val="1200"/>
              <a:buChar char="○"/>
              <a:defRPr sz="1600"/>
            </a:lvl8pPr>
            <a:lvl9pPr marL="4114800" lvl="8" indent="-304800" algn="l">
              <a:lnSpc>
                <a:spcPct val="90000"/>
              </a:lnSpc>
              <a:spcBef>
                <a:spcPts val="0"/>
              </a:spcBef>
              <a:spcAft>
                <a:spcPts val="0"/>
              </a:spcAft>
              <a:buClr>
                <a:schemeClr val="dk1"/>
              </a:buClr>
              <a:buSzPts val="1200"/>
              <a:buChar char="■"/>
              <a:defRPr sz="1600"/>
            </a:lvl9pPr>
          </a:lstStyle>
          <a:p>
            <a:endParaRPr/>
          </a:p>
        </p:txBody>
      </p:sp>
      <p:sp>
        <p:nvSpPr>
          <p:cNvPr id="261" name="Google Shape;261;p34"/>
          <p:cNvSpPr txBox="1">
            <a:spLocks noGrp="1"/>
          </p:cNvSpPr>
          <p:nvPr>
            <p:ph type="body" idx="2"/>
          </p:nvPr>
        </p:nvSpPr>
        <p:spPr>
          <a:xfrm>
            <a:off x="6738013" y="3998383"/>
            <a:ext cx="3990900" cy="1098300"/>
          </a:xfrm>
          <a:prstGeom prst="rect">
            <a:avLst/>
          </a:prstGeom>
          <a:noFill/>
          <a:ln>
            <a:noFill/>
          </a:ln>
        </p:spPr>
        <p:txBody>
          <a:bodyPr spcFirstLastPara="1" wrap="square" lIns="91425" tIns="91425" rIns="91425" bIns="91425" anchor="t" anchorCtr="0">
            <a:noAutofit/>
          </a:bodyPr>
          <a:lstStyle>
            <a:lvl1pPr marL="457200" lvl="0" indent="-317500" algn="ctr">
              <a:lnSpc>
                <a:spcPct val="130000"/>
              </a:lnSpc>
              <a:spcBef>
                <a:spcPts val="0"/>
              </a:spcBef>
              <a:spcAft>
                <a:spcPts val="0"/>
              </a:spcAft>
              <a:buClr>
                <a:srgbClr val="262626"/>
              </a:buClr>
              <a:buSzPts val="1400"/>
              <a:buChar char="●"/>
              <a:defRPr/>
            </a:lvl1pPr>
            <a:lvl2pPr marL="914400" lvl="1" indent="-304800" algn="l">
              <a:lnSpc>
                <a:spcPct val="130000"/>
              </a:lnSpc>
              <a:spcBef>
                <a:spcPts val="0"/>
              </a:spcBef>
              <a:spcAft>
                <a:spcPts val="0"/>
              </a:spcAft>
              <a:buClr>
                <a:srgbClr val="262626"/>
              </a:buClr>
              <a:buSzPts val="1200"/>
              <a:buChar char="○"/>
              <a:defRPr sz="1600"/>
            </a:lvl2pPr>
            <a:lvl3pPr marL="1371600" lvl="2" indent="-304800" algn="l">
              <a:lnSpc>
                <a:spcPct val="130000"/>
              </a:lnSpc>
              <a:spcBef>
                <a:spcPts val="0"/>
              </a:spcBef>
              <a:spcAft>
                <a:spcPts val="0"/>
              </a:spcAft>
              <a:buClr>
                <a:srgbClr val="262626"/>
              </a:buClr>
              <a:buSzPts val="1200"/>
              <a:buChar char="■"/>
              <a:defRPr sz="1600"/>
            </a:lvl3pPr>
            <a:lvl4pPr marL="1828800" lvl="3" indent="-304800" algn="l">
              <a:lnSpc>
                <a:spcPct val="130000"/>
              </a:lnSpc>
              <a:spcBef>
                <a:spcPts val="0"/>
              </a:spcBef>
              <a:spcAft>
                <a:spcPts val="0"/>
              </a:spcAft>
              <a:buClr>
                <a:srgbClr val="262626"/>
              </a:buClr>
              <a:buSzPts val="1200"/>
              <a:buChar char="●"/>
              <a:defRPr sz="1600"/>
            </a:lvl4pPr>
            <a:lvl5pPr marL="2286000" lvl="4" indent="-304800" algn="l">
              <a:lnSpc>
                <a:spcPct val="130000"/>
              </a:lnSpc>
              <a:spcBef>
                <a:spcPts val="0"/>
              </a:spcBef>
              <a:spcAft>
                <a:spcPts val="0"/>
              </a:spcAft>
              <a:buClr>
                <a:srgbClr val="262626"/>
              </a:buClr>
              <a:buSzPts val="1200"/>
              <a:buChar char="○"/>
              <a:defRPr sz="1600"/>
            </a:lvl5pPr>
            <a:lvl6pPr marL="2743200" lvl="5" indent="-304800" algn="l">
              <a:lnSpc>
                <a:spcPct val="90000"/>
              </a:lnSpc>
              <a:spcBef>
                <a:spcPts val="0"/>
              </a:spcBef>
              <a:spcAft>
                <a:spcPts val="0"/>
              </a:spcAft>
              <a:buClr>
                <a:schemeClr val="dk1"/>
              </a:buClr>
              <a:buSzPts val="1200"/>
              <a:buChar char="■"/>
              <a:defRPr sz="1600"/>
            </a:lvl6pPr>
            <a:lvl7pPr marL="3200400" lvl="6" indent="-304800" algn="l">
              <a:lnSpc>
                <a:spcPct val="90000"/>
              </a:lnSpc>
              <a:spcBef>
                <a:spcPts val="0"/>
              </a:spcBef>
              <a:spcAft>
                <a:spcPts val="0"/>
              </a:spcAft>
              <a:buClr>
                <a:schemeClr val="dk1"/>
              </a:buClr>
              <a:buSzPts val="1200"/>
              <a:buChar char="●"/>
              <a:defRPr sz="1600"/>
            </a:lvl7pPr>
            <a:lvl8pPr marL="3657600" lvl="7" indent="-304800" algn="l">
              <a:lnSpc>
                <a:spcPct val="90000"/>
              </a:lnSpc>
              <a:spcBef>
                <a:spcPts val="0"/>
              </a:spcBef>
              <a:spcAft>
                <a:spcPts val="0"/>
              </a:spcAft>
              <a:buClr>
                <a:schemeClr val="dk1"/>
              </a:buClr>
              <a:buSzPts val="1200"/>
              <a:buChar char="○"/>
              <a:defRPr sz="1600"/>
            </a:lvl8pPr>
            <a:lvl9pPr marL="4114800" lvl="8" indent="-304800" algn="l">
              <a:lnSpc>
                <a:spcPct val="90000"/>
              </a:lnSpc>
              <a:spcBef>
                <a:spcPts val="0"/>
              </a:spcBef>
              <a:spcAft>
                <a:spcPts val="0"/>
              </a:spcAft>
              <a:buClr>
                <a:schemeClr val="dk1"/>
              </a:buClr>
              <a:buSzPts val="1200"/>
              <a:buChar char="■"/>
              <a:defRPr sz="1600"/>
            </a:lvl9pPr>
          </a:lstStyle>
          <a:p>
            <a:endParaRPr/>
          </a:p>
        </p:txBody>
      </p:sp>
      <p:sp>
        <p:nvSpPr>
          <p:cNvPr id="262" name="Google Shape;262;p34"/>
          <p:cNvSpPr txBox="1">
            <a:spLocks noGrp="1"/>
          </p:cNvSpPr>
          <p:nvPr>
            <p:ph type="title" idx="3"/>
          </p:nvPr>
        </p:nvSpPr>
        <p:spPr>
          <a:xfrm>
            <a:off x="1463184" y="3493884"/>
            <a:ext cx="3990900" cy="641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262626"/>
              </a:buClr>
              <a:buSzPts val="2000"/>
              <a:buFont typeface="Arial"/>
              <a:buNone/>
              <a:defRPr sz="3200"/>
            </a:lvl1pPr>
            <a:lvl2pPr lvl="1"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2pPr>
            <a:lvl3pPr lvl="2"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3pPr>
            <a:lvl4pPr lvl="3"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4pPr>
            <a:lvl5pPr lvl="4"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5pPr>
            <a:lvl6pPr lvl="5"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6pPr>
            <a:lvl7pPr lvl="6"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7pPr>
            <a:lvl8pPr lvl="7"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8pPr>
            <a:lvl9pPr lvl="8"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9pPr>
          </a:lstStyle>
          <a:p>
            <a:endParaRPr/>
          </a:p>
        </p:txBody>
      </p:sp>
      <p:sp>
        <p:nvSpPr>
          <p:cNvPr id="263" name="Google Shape;263;p34"/>
          <p:cNvSpPr txBox="1">
            <a:spLocks noGrp="1"/>
          </p:cNvSpPr>
          <p:nvPr>
            <p:ph type="title" idx="4"/>
          </p:nvPr>
        </p:nvSpPr>
        <p:spPr>
          <a:xfrm>
            <a:off x="6738009" y="3493884"/>
            <a:ext cx="3990900" cy="641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262626"/>
              </a:buClr>
              <a:buSzPts val="2000"/>
              <a:buFont typeface="Arial"/>
              <a:buNone/>
              <a:defRPr sz="3200"/>
            </a:lvl1pPr>
            <a:lvl2pPr lvl="1"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2pPr>
            <a:lvl3pPr lvl="2"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3pPr>
            <a:lvl4pPr lvl="3"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4pPr>
            <a:lvl5pPr lvl="4"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5pPr>
            <a:lvl6pPr lvl="5"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6pPr>
            <a:lvl7pPr lvl="6"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7pPr>
            <a:lvl8pPr lvl="7"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8pPr>
            <a:lvl9pPr lvl="8"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9pPr>
          </a:lstStyle>
          <a:p>
            <a:endParaRPr/>
          </a:p>
        </p:txBody>
      </p:sp>
      <p:grpSp>
        <p:nvGrpSpPr>
          <p:cNvPr id="264" name="Google Shape;264;p34"/>
          <p:cNvGrpSpPr/>
          <p:nvPr/>
        </p:nvGrpSpPr>
        <p:grpSpPr>
          <a:xfrm rot="10800000" flipH="1">
            <a:off x="9735467" y="-78052"/>
            <a:ext cx="3010992" cy="1370182"/>
            <a:chOff x="-342999" y="429568"/>
            <a:chExt cx="3148256" cy="1432645"/>
          </a:xfrm>
        </p:grpSpPr>
        <p:sp>
          <p:nvSpPr>
            <p:cNvPr id="265" name="Google Shape;265;p34"/>
            <p:cNvSpPr/>
            <p:nvPr/>
          </p:nvSpPr>
          <p:spPr>
            <a:xfrm rot="5846029">
              <a:off x="846121" y="-255684"/>
              <a:ext cx="770017" cy="3074472"/>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6" name="Google Shape;266;p34"/>
            <p:cNvSpPr/>
            <p:nvPr/>
          </p:nvSpPr>
          <p:spPr>
            <a:xfrm rot="5845884">
              <a:off x="1689541" y="20124"/>
              <a:ext cx="329521" cy="1315830"/>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grpSp>
        <p:nvGrpSpPr>
          <p:cNvPr id="267" name="Google Shape;267;p34"/>
          <p:cNvGrpSpPr/>
          <p:nvPr/>
        </p:nvGrpSpPr>
        <p:grpSpPr>
          <a:xfrm>
            <a:off x="310467" y="5947717"/>
            <a:ext cx="3010992" cy="1370182"/>
            <a:chOff x="-342999" y="429568"/>
            <a:chExt cx="3148256" cy="1432645"/>
          </a:xfrm>
        </p:grpSpPr>
        <p:sp>
          <p:nvSpPr>
            <p:cNvPr id="268" name="Google Shape;268;p34"/>
            <p:cNvSpPr/>
            <p:nvPr/>
          </p:nvSpPr>
          <p:spPr>
            <a:xfrm rot="5846029">
              <a:off x="846121" y="-255684"/>
              <a:ext cx="770017" cy="3074472"/>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9" name="Google Shape;269;p34"/>
            <p:cNvSpPr/>
            <p:nvPr/>
          </p:nvSpPr>
          <p:spPr>
            <a:xfrm rot="5845884">
              <a:off x="1689541" y="20124"/>
              <a:ext cx="329521" cy="1315830"/>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3"/>
        <p:cNvGrpSpPr/>
        <p:nvPr/>
      </p:nvGrpSpPr>
      <p:grpSpPr>
        <a:xfrm>
          <a:off x="0" y="0"/>
          <a:ext cx="0" cy="0"/>
          <a:chOff x="0" y="0"/>
          <a:chExt cx="0" cy="0"/>
        </a:xfrm>
      </p:grpSpPr>
      <p:grpSp>
        <p:nvGrpSpPr>
          <p:cNvPr id="274" name="Google Shape;274;p36"/>
          <p:cNvGrpSpPr/>
          <p:nvPr/>
        </p:nvGrpSpPr>
        <p:grpSpPr>
          <a:xfrm>
            <a:off x="-328158" y="4616451"/>
            <a:ext cx="12867251" cy="2690861"/>
            <a:chOff x="-246125" y="3462425"/>
            <a:chExt cx="9650679" cy="2018196"/>
          </a:xfrm>
        </p:grpSpPr>
        <p:sp>
          <p:nvSpPr>
            <p:cNvPr id="275" name="Google Shape;275;p36"/>
            <p:cNvSpPr/>
            <p:nvPr/>
          </p:nvSpPr>
          <p:spPr>
            <a:xfrm>
              <a:off x="-246125" y="34624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6" name="Google Shape;276;p36"/>
            <p:cNvSpPr/>
            <p:nvPr/>
          </p:nvSpPr>
          <p:spPr>
            <a:xfrm>
              <a:off x="1153025" y="43023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77" name="Google Shape;277;p36"/>
            <p:cNvGrpSpPr/>
            <p:nvPr/>
          </p:nvGrpSpPr>
          <p:grpSpPr>
            <a:xfrm>
              <a:off x="1514421" y="3911462"/>
              <a:ext cx="239507" cy="102499"/>
              <a:chOff x="1852125" y="2937450"/>
              <a:chExt cx="145925" cy="62450"/>
            </a:xfrm>
          </p:grpSpPr>
          <p:sp>
            <p:nvSpPr>
              <p:cNvPr id="278" name="Google Shape;278;p3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9" name="Google Shape;279;p3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80" name="Google Shape;280;p36"/>
            <p:cNvSpPr/>
            <p:nvPr/>
          </p:nvSpPr>
          <p:spPr>
            <a:xfrm>
              <a:off x="7519660" y="39747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81" name="Google Shape;281;p36"/>
            <p:cNvGrpSpPr/>
            <p:nvPr/>
          </p:nvGrpSpPr>
          <p:grpSpPr>
            <a:xfrm>
              <a:off x="7186393" y="3735116"/>
              <a:ext cx="239507" cy="102499"/>
              <a:chOff x="3312825" y="2965525"/>
              <a:chExt cx="145925" cy="62450"/>
            </a:xfrm>
          </p:grpSpPr>
          <p:sp>
            <p:nvSpPr>
              <p:cNvPr id="282" name="Google Shape;282;p36"/>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3" name="Google Shape;283;p36"/>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284" name="Google Shape;284;p36"/>
          <p:cNvGrpSpPr/>
          <p:nvPr/>
        </p:nvGrpSpPr>
        <p:grpSpPr>
          <a:xfrm>
            <a:off x="-675833" y="5693791"/>
            <a:ext cx="13562408" cy="2789446"/>
            <a:chOff x="-506887" y="4270450"/>
            <a:chExt cx="10172060" cy="2092137"/>
          </a:xfrm>
        </p:grpSpPr>
        <p:sp>
          <p:nvSpPr>
            <p:cNvPr id="285" name="Google Shape;285;p36"/>
            <p:cNvSpPr/>
            <p:nvPr/>
          </p:nvSpPr>
          <p:spPr>
            <a:xfrm>
              <a:off x="-506887" y="42704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6" name="Google Shape;286;p36"/>
            <p:cNvSpPr/>
            <p:nvPr/>
          </p:nvSpPr>
          <p:spPr>
            <a:xfrm>
              <a:off x="1200100" y="47866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7" name="Google Shape;287;p36"/>
            <p:cNvSpPr/>
            <p:nvPr/>
          </p:nvSpPr>
          <p:spPr>
            <a:xfrm>
              <a:off x="6948800" y="46918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8" name="Google Shape;288;p36"/>
            <p:cNvSpPr/>
            <p:nvPr/>
          </p:nvSpPr>
          <p:spPr>
            <a:xfrm>
              <a:off x="7759500" y="484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89" name="Google Shape;289;p36"/>
          <p:cNvSpPr txBox="1">
            <a:spLocks noGrp="1"/>
          </p:cNvSpPr>
          <p:nvPr>
            <p:ph type="ctrTitle"/>
          </p:nvPr>
        </p:nvSpPr>
        <p:spPr>
          <a:xfrm>
            <a:off x="960000" y="923200"/>
            <a:ext cx="10272000" cy="1950900"/>
          </a:xfrm>
          <a:prstGeom prst="rect">
            <a:avLst/>
          </a:prstGeom>
        </p:spPr>
        <p:txBody>
          <a:bodyPr spcFirstLastPara="1" wrap="square" lIns="121900" tIns="121900" rIns="121900" bIns="121900" anchor="ctr" anchorCtr="0">
            <a:noAutofit/>
          </a:bodyPr>
          <a:lstStyle>
            <a:lvl1pPr lvl="0" algn="ctr" rtl="0">
              <a:lnSpc>
                <a:spcPct val="90000"/>
              </a:lnSpc>
              <a:spcBef>
                <a:spcPts val="0"/>
              </a:spcBef>
              <a:spcAft>
                <a:spcPts val="0"/>
              </a:spcAft>
              <a:buClr>
                <a:srgbClr val="191919"/>
              </a:buClr>
              <a:buSzPts val="6900"/>
              <a:buNone/>
              <a:defRPr sz="6700"/>
            </a:lvl1pPr>
            <a:lvl2pPr lvl="1" algn="ctr" rtl="0">
              <a:spcBef>
                <a:spcPts val="0"/>
              </a:spcBef>
              <a:spcAft>
                <a:spcPts val="0"/>
              </a:spcAft>
              <a:buClr>
                <a:srgbClr val="191919"/>
              </a:buClr>
              <a:buSzPts val="6900"/>
              <a:buNone/>
              <a:defRPr sz="6900">
                <a:solidFill>
                  <a:srgbClr val="191919"/>
                </a:solidFill>
              </a:defRPr>
            </a:lvl2pPr>
            <a:lvl3pPr lvl="2" algn="ctr" rtl="0">
              <a:spcBef>
                <a:spcPts val="0"/>
              </a:spcBef>
              <a:spcAft>
                <a:spcPts val="0"/>
              </a:spcAft>
              <a:buClr>
                <a:srgbClr val="191919"/>
              </a:buClr>
              <a:buSzPts val="6900"/>
              <a:buNone/>
              <a:defRPr sz="6900">
                <a:solidFill>
                  <a:srgbClr val="191919"/>
                </a:solidFill>
              </a:defRPr>
            </a:lvl3pPr>
            <a:lvl4pPr lvl="3" algn="ctr" rtl="0">
              <a:spcBef>
                <a:spcPts val="0"/>
              </a:spcBef>
              <a:spcAft>
                <a:spcPts val="0"/>
              </a:spcAft>
              <a:buClr>
                <a:srgbClr val="191919"/>
              </a:buClr>
              <a:buSzPts val="6900"/>
              <a:buNone/>
              <a:defRPr sz="6900">
                <a:solidFill>
                  <a:srgbClr val="191919"/>
                </a:solidFill>
              </a:defRPr>
            </a:lvl4pPr>
            <a:lvl5pPr lvl="4" algn="ctr" rtl="0">
              <a:spcBef>
                <a:spcPts val="0"/>
              </a:spcBef>
              <a:spcAft>
                <a:spcPts val="0"/>
              </a:spcAft>
              <a:buClr>
                <a:srgbClr val="191919"/>
              </a:buClr>
              <a:buSzPts val="6900"/>
              <a:buNone/>
              <a:defRPr sz="6900">
                <a:solidFill>
                  <a:srgbClr val="191919"/>
                </a:solidFill>
              </a:defRPr>
            </a:lvl5pPr>
            <a:lvl6pPr lvl="5" algn="ctr" rtl="0">
              <a:spcBef>
                <a:spcPts val="0"/>
              </a:spcBef>
              <a:spcAft>
                <a:spcPts val="0"/>
              </a:spcAft>
              <a:buClr>
                <a:srgbClr val="191919"/>
              </a:buClr>
              <a:buSzPts val="6900"/>
              <a:buNone/>
              <a:defRPr sz="6900">
                <a:solidFill>
                  <a:srgbClr val="191919"/>
                </a:solidFill>
              </a:defRPr>
            </a:lvl6pPr>
            <a:lvl7pPr lvl="6" algn="ctr" rtl="0">
              <a:spcBef>
                <a:spcPts val="0"/>
              </a:spcBef>
              <a:spcAft>
                <a:spcPts val="0"/>
              </a:spcAft>
              <a:buClr>
                <a:srgbClr val="191919"/>
              </a:buClr>
              <a:buSzPts val="6900"/>
              <a:buNone/>
              <a:defRPr sz="6900">
                <a:solidFill>
                  <a:srgbClr val="191919"/>
                </a:solidFill>
              </a:defRPr>
            </a:lvl7pPr>
            <a:lvl8pPr lvl="7" algn="ctr" rtl="0">
              <a:spcBef>
                <a:spcPts val="0"/>
              </a:spcBef>
              <a:spcAft>
                <a:spcPts val="0"/>
              </a:spcAft>
              <a:buClr>
                <a:srgbClr val="191919"/>
              </a:buClr>
              <a:buSzPts val="6900"/>
              <a:buNone/>
              <a:defRPr sz="6900">
                <a:solidFill>
                  <a:srgbClr val="191919"/>
                </a:solidFill>
              </a:defRPr>
            </a:lvl8pPr>
            <a:lvl9pPr lvl="8" algn="ctr" rtl="0">
              <a:spcBef>
                <a:spcPts val="0"/>
              </a:spcBef>
              <a:spcAft>
                <a:spcPts val="0"/>
              </a:spcAft>
              <a:buClr>
                <a:srgbClr val="191919"/>
              </a:buClr>
              <a:buSzPts val="6900"/>
              <a:buNone/>
              <a:defRPr sz="6900">
                <a:solidFill>
                  <a:srgbClr val="191919"/>
                </a:solidFill>
              </a:defRPr>
            </a:lvl9pPr>
          </a:lstStyle>
          <a:p>
            <a:endParaRPr/>
          </a:p>
        </p:txBody>
      </p:sp>
      <p:sp>
        <p:nvSpPr>
          <p:cNvPr id="290" name="Google Shape;290;p36"/>
          <p:cNvSpPr txBox="1">
            <a:spLocks noGrp="1"/>
          </p:cNvSpPr>
          <p:nvPr>
            <p:ph type="subTitle" idx="1"/>
          </p:nvPr>
        </p:nvSpPr>
        <p:spPr>
          <a:xfrm>
            <a:off x="2831537" y="3040933"/>
            <a:ext cx="6524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291" name="Google Shape;291;p36"/>
          <p:cNvGrpSpPr/>
          <p:nvPr/>
        </p:nvGrpSpPr>
        <p:grpSpPr>
          <a:xfrm>
            <a:off x="10612966" y="5272726"/>
            <a:ext cx="753337" cy="1109484"/>
            <a:chOff x="5515450" y="3969050"/>
            <a:chExt cx="439725" cy="645800"/>
          </a:xfrm>
        </p:grpSpPr>
        <p:sp>
          <p:nvSpPr>
            <p:cNvPr id="292" name="Google Shape;292;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3" name="Google Shape;293;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4" name="Google Shape;294;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5" name="Google Shape;295;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6" name="Google Shape;296;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7" name="Google Shape;297;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8" name="Google Shape;298;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9" name="Google Shape;299;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0" name="Google Shape;300;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1" name="Google Shape;301;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2" name="Google Shape;302;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3" name="Google Shape;303;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04" name="Google Shape;304;p36"/>
          <p:cNvGrpSpPr/>
          <p:nvPr/>
        </p:nvGrpSpPr>
        <p:grpSpPr>
          <a:xfrm>
            <a:off x="9744666" y="5569526"/>
            <a:ext cx="753337" cy="1109484"/>
            <a:chOff x="5515450" y="3969050"/>
            <a:chExt cx="439725" cy="645800"/>
          </a:xfrm>
        </p:grpSpPr>
        <p:sp>
          <p:nvSpPr>
            <p:cNvPr id="305" name="Google Shape;305;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6" name="Google Shape;306;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7" name="Google Shape;307;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8" name="Google Shape;308;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9" name="Google Shape;309;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0" name="Google Shape;310;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1" name="Google Shape;311;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2" name="Google Shape;312;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3" name="Google Shape;313;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4" name="Google Shape;314;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5" name="Google Shape;315;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6" name="Google Shape;316;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17" name="Google Shape;317;p36"/>
          <p:cNvGrpSpPr/>
          <p:nvPr/>
        </p:nvGrpSpPr>
        <p:grpSpPr>
          <a:xfrm flipH="1">
            <a:off x="620833" y="5525359"/>
            <a:ext cx="753337" cy="1109484"/>
            <a:chOff x="5515450" y="3969050"/>
            <a:chExt cx="439725" cy="645800"/>
          </a:xfrm>
        </p:grpSpPr>
        <p:sp>
          <p:nvSpPr>
            <p:cNvPr id="318" name="Google Shape;318;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9" name="Google Shape;319;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0" name="Google Shape;320;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1" name="Google Shape;321;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2" name="Google Shape;322;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3" name="Google Shape;323;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4" name="Google Shape;324;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5" name="Google Shape;325;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6" name="Google Shape;326;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7" name="Google Shape;327;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8" name="Google Shape;328;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9" name="Google Shape;329;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30" name="Google Shape;330;p36"/>
          <p:cNvGrpSpPr/>
          <p:nvPr/>
        </p:nvGrpSpPr>
        <p:grpSpPr>
          <a:xfrm flipH="1">
            <a:off x="1964783" y="5569526"/>
            <a:ext cx="753337" cy="1109484"/>
            <a:chOff x="5515450" y="3969050"/>
            <a:chExt cx="439725" cy="645800"/>
          </a:xfrm>
        </p:grpSpPr>
        <p:sp>
          <p:nvSpPr>
            <p:cNvPr id="331" name="Google Shape;331;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2" name="Google Shape;332;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3" name="Google Shape;333;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4" name="Google Shape;334;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5" name="Google Shape;335;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6" name="Google Shape;336;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7" name="Google Shape;337;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8" name="Google Shape;338;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9" name="Google Shape;339;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0" name="Google Shape;340;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1" name="Google Shape;341;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2" name="Google Shape;342;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3"/>
        <p:cNvGrpSpPr/>
        <p:nvPr/>
      </p:nvGrpSpPr>
      <p:grpSpPr>
        <a:xfrm>
          <a:off x="0" y="0"/>
          <a:ext cx="0" cy="0"/>
          <a:chOff x="0" y="0"/>
          <a:chExt cx="0" cy="0"/>
        </a:xfrm>
      </p:grpSpPr>
      <p:grpSp>
        <p:nvGrpSpPr>
          <p:cNvPr id="344" name="Google Shape;344;p37"/>
          <p:cNvGrpSpPr/>
          <p:nvPr/>
        </p:nvGrpSpPr>
        <p:grpSpPr>
          <a:xfrm>
            <a:off x="-328351" y="4921244"/>
            <a:ext cx="12867251" cy="2690861"/>
            <a:chOff x="-246269" y="3691025"/>
            <a:chExt cx="9650679" cy="2018196"/>
          </a:xfrm>
        </p:grpSpPr>
        <p:sp>
          <p:nvSpPr>
            <p:cNvPr id="345" name="Google Shape;345;p37"/>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6" name="Google Shape;346;p37"/>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47" name="Google Shape;347;p37"/>
            <p:cNvGrpSpPr/>
            <p:nvPr/>
          </p:nvGrpSpPr>
          <p:grpSpPr>
            <a:xfrm flipH="1">
              <a:off x="7404357" y="4140062"/>
              <a:ext cx="239507" cy="102499"/>
              <a:chOff x="1852125" y="2937450"/>
              <a:chExt cx="145925" cy="62450"/>
            </a:xfrm>
          </p:grpSpPr>
          <p:sp>
            <p:nvSpPr>
              <p:cNvPr id="348" name="Google Shape;348;p3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9" name="Google Shape;349;p3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50" name="Google Shape;350;p37"/>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51" name="Google Shape;351;p37"/>
            <p:cNvGrpSpPr/>
            <p:nvPr/>
          </p:nvGrpSpPr>
          <p:grpSpPr>
            <a:xfrm flipH="1">
              <a:off x="1732385" y="3963716"/>
              <a:ext cx="239507" cy="102499"/>
              <a:chOff x="3312825" y="2965525"/>
              <a:chExt cx="145925" cy="62450"/>
            </a:xfrm>
          </p:grpSpPr>
          <p:sp>
            <p:nvSpPr>
              <p:cNvPr id="352" name="Google Shape;352;p3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53" name="Google Shape;353;p3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354" name="Google Shape;354;p37"/>
          <p:cNvGrpSpPr/>
          <p:nvPr/>
        </p:nvGrpSpPr>
        <p:grpSpPr>
          <a:xfrm>
            <a:off x="-675833" y="5998583"/>
            <a:ext cx="13562408" cy="2789446"/>
            <a:chOff x="-506887" y="4499050"/>
            <a:chExt cx="10172060" cy="2092137"/>
          </a:xfrm>
        </p:grpSpPr>
        <p:sp>
          <p:nvSpPr>
            <p:cNvPr id="355" name="Google Shape;355;p37"/>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56" name="Google Shape;356;p37"/>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57" name="Google Shape;357;p37"/>
          <p:cNvSpPr txBox="1">
            <a:spLocks noGrp="1"/>
          </p:cNvSpPr>
          <p:nvPr>
            <p:ph type="title"/>
          </p:nvPr>
        </p:nvSpPr>
        <p:spPr>
          <a:xfrm>
            <a:off x="960000" y="2486400"/>
            <a:ext cx="10272000" cy="1219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358" name="Google Shape;358;p37"/>
          <p:cNvSpPr txBox="1">
            <a:spLocks noGrp="1"/>
          </p:cNvSpPr>
          <p:nvPr>
            <p:ph type="title" idx="2" hasCustomPrompt="1"/>
          </p:nvPr>
        </p:nvSpPr>
        <p:spPr>
          <a:xfrm>
            <a:off x="4365900" y="720000"/>
            <a:ext cx="3459900" cy="17664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359" name="Google Shape;359;p37"/>
          <p:cNvSpPr txBox="1">
            <a:spLocks noGrp="1"/>
          </p:cNvSpPr>
          <p:nvPr>
            <p:ph type="subTitle" idx="1"/>
          </p:nvPr>
        </p:nvSpPr>
        <p:spPr>
          <a:xfrm>
            <a:off x="3404233"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grpSp>
        <p:nvGrpSpPr>
          <p:cNvPr id="360" name="Google Shape;360;p37"/>
          <p:cNvGrpSpPr/>
          <p:nvPr/>
        </p:nvGrpSpPr>
        <p:grpSpPr>
          <a:xfrm flipH="1">
            <a:off x="844744" y="5577526"/>
            <a:ext cx="753337" cy="1109484"/>
            <a:chOff x="5515450" y="3969050"/>
            <a:chExt cx="439725" cy="645800"/>
          </a:xfrm>
        </p:grpSpPr>
        <p:sp>
          <p:nvSpPr>
            <p:cNvPr id="361" name="Google Shape;361;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2" name="Google Shape;362;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3" name="Google Shape;363;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4" name="Google Shape;364;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5" name="Google Shape;365;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6" name="Google Shape;366;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7" name="Google Shape;367;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8" name="Google Shape;368;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9" name="Google Shape;369;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0" name="Google Shape;370;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1" name="Google Shape;371;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2" name="Google Shape;372;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73" name="Google Shape;373;p37"/>
          <p:cNvGrpSpPr/>
          <p:nvPr/>
        </p:nvGrpSpPr>
        <p:grpSpPr>
          <a:xfrm flipH="1">
            <a:off x="1713044" y="5874326"/>
            <a:ext cx="753337" cy="1109484"/>
            <a:chOff x="5515450" y="3969050"/>
            <a:chExt cx="439725" cy="645800"/>
          </a:xfrm>
        </p:grpSpPr>
        <p:sp>
          <p:nvSpPr>
            <p:cNvPr id="374" name="Google Shape;374;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5" name="Google Shape;375;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6" name="Google Shape;376;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7" name="Google Shape;377;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8" name="Google Shape;378;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9" name="Google Shape;379;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0" name="Google Shape;380;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1" name="Google Shape;381;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2" name="Google Shape;382;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3" name="Google Shape;383;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4" name="Google Shape;384;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5" name="Google Shape;385;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86" name="Google Shape;386;p37"/>
          <p:cNvGrpSpPr/>
          <p:nvPr/>
        </p:nvGrpSpPr>
        <p:grpSpPr>
          <a:xfrm>
            <a:off x="10836877" y="5830159"/>
            <a:ext cx="753337" cy="1109484"/>
            <a:chOff x="5515450" y="3969050"/>
            <a:chExt cx="439725" cy="645800"/>
          </a:xfrm>
        </p:grpSpPr>
        <p:sp>
          <p:nvSpPr>
            <p:cNvPr id="387" name="Google Shape;387;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8" name="Google Shape;388;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9" name="Google Shape;389;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0" name="Google Shape;390;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1" name="Google Shape;391;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2" name="Google Shape;392;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3" name="Google Shape;393;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4" name="Google Shape;394;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5" name="Google Shape;395;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6" name="Google Shape;396;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7" name="Google Shape;397;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8" name="Google Shape;398;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99" name="Google Shape;399;p37"/>
          <p:cNvGrpSpPr/>
          <p:nvPr/>
        </p:nvGrpSpPr>
        <p:grpSpPr>
          <a:xfrm>
            <a:off x="9492927" y="5874326"/>
            <a:ext cx="753337" cy="1109484"/>
            <a:chOff x="5515450" y="3969050"/>
            <a:chExt cx="439725" cy="645800"/>
          </a:xfrm>
        </p:grpSpPr>
        <p:sp>
          <p:nvSpPr>
            <p:cNvPr id="400" name="Google Shape;400;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1" name="Google Shape;401;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2" name="Google Shape;402;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3" name="Google Shape;403;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4" name="Google Shape;404;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5" name="Google Shape;405;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 name="Google Shape;406;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 name="Google Shape;407;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 name="Google Shape;408;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 name="Google Shape;409;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0" name="Google Shape;410;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1" name="Google Shape;411;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2"/>
        <p:cNvGrpSpPr/>
        <p:nvPr/>
      </p:nvGrpSpPr>
      <p:grpSpPr>
        <a:xfrm>
          <a:off x="0" y="0"/>
          <a:ext cx="0" cy="0"/>
          <a:chOff x="0" y="0"/>
          <a:chExt cx="0" cy="0"/>
        </a:xfrm>
      </p:grpSpPr>
      <p:sp>
        <p:nvSpPr>
          <p:cNvPr id="413" name="Google Shape;413;p38"/>
          <p:cNvSpPr/>
          <p:nvPr/>
        </p:nvSpPr>
        <p:spPr>
          <a:xfrm>
            <a:off x="390800" y="1478733"/>
            <a:ext cx="57051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4" name="Google Shape;414;p3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5" name="Google Shape;415;p38"/>
          <p:cNvSpPr/>
          <p:nvPr/>
        </p:nvSpPr>
        <p:spPr>
          <a:xfrm>
            <a:off x="-76400" y="4748668"/>
            <a:ext cx="12344702" cy="1491629"/>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6" name="Google Shape;416;p38"/>
          <p:cNvSpPr/>
          <p:nvPr/>
        </p:nvSpPr>
        <p:spPr>
          <a:xfrm>
            <a:off x="-76400" y="5079402"/>
            <a:ext cx="12344905" cy="1491696"/>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17" name="Google Shape;417;p38"/>
          <p:cNvGrpSpPr/>
          <p:nvPr/>
        </p:nvGrpSpPr>
        <p:grpSpPr>
          <a:xfrm>
            <a:off x="-76398" y="5410067"/>
            <a:ext cx="12344394" cy="1491696"/>
            <a:chOff x="-57300" y="4057651"/>
            <a:chExt cx="9258527" cy="1118800"/>
          </a:xfrm>
        </p:grpSpPr>
        <p:sp>
          <p:nvSpPr>
            <p:cNvPr id="418" name="Google Shape;418;p38"/>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9" name="Google Shape;419;p38"/>
            <p:cNvSpPr/>
            <p:nvPr/>
          </p:nvSpPr>
          <p:spPr>
            <a:xfrm>
              <a:off x="7470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20" name="Google Shape;420;p3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421" name="Google Shape;421;p38"/>
          <p:cNvSpPr txBox="1">
            <a:spLocks noGrp="1"/>
          </p:cNvSpPr>
          <p:nvPr>
            <p:ph type="body" idx="1"/>
          </p:nvPr>
        </p:nvSpPr>
        <p:spPr>
          <a:xfrm>
            <a:off x="960000" y="1638233"/>
            <a:ext cx="4754700" cy="34173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grpSp>
        <p:nvGrpSpPr>
          <p:cNvPr id="422" name="Google Shape;422;p38"/>
          <p:cNvGrpSpPr/>
          <p:nvPr/>
        </p:nvGrpSpPr>
        <p:grpSpPr>
          <a:xfrm>
            <a:off x="755033" y="5211192"/>
            <a:ext cx="753337" cy="1109484"/>
            <a:chOff x="5515450" y="3969050"/>
            <a:chExt cx="439725" cy="645800"/>
          </a:xfrm>
        </p:grpSpPr>
        <p:sp>
          <p:nvSpPr>
            <p:cNvPr id="423" name="Google Shape;423;p3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4" name="Google Shape;424;p3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5" name="Google Shape;425;p3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6" name="Google Shape;426;p3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7" name="Google Shape;427;p3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8" name="Google Shape;428;p3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9" name="Google Shape;429;p3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0" name="Google Shape;430;p3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1" name="Google Shape;431;p3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2" name="Google Shape;432;p3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3" name="Google Shape;433;p3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4" name="Google Shape;434;p3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35"/>
        <p:cNvGrpSpPr/>
        <p:nvPr/>
      </p:nvGrpSpPr>
      <p:grpSpPr>
        <a:xfrm>
          <a:off x="0" y="0"/>
          <a:ext cx="0" cy="0"/>
          <a:chOff x="0" y="0"/>
          <a:chExt cx="0" cy="0"/>
        </a:xfrm>
      </p:grpSpPr>
      <p:sp>
        <p:nvSpPr>
          <p:cNvPr id="436" name="Google Shape;436;p39"/>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7" name="Google Shape;437;p39"/>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38" name="Google Shape;438;p39"/>
          <p:cNvGrpSpPr/>
          <p:nvPr/>
        </p:nvGrpSpPr>
        <p:grpSpPr>
          <a:xfrm>
            <a:off x="-43932" y="5214963"/>
            <a:ext cx="12279577" cy="1686812"/>
            <a:chOff x="-32950" y="3911320"/>
            <a:chExt cx="9209913" cy="1265141"/>
          </a:xfrm>
        </p:grpSpPr>
        <p:sp>
          <p:nvSpPr>
            <p:cNvPr id="439" name="Google Shape;439;p3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40" name="Google Shape;440;p3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1" name="Google Shape;441;p3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442" name="Google Shape;442;p39"/>
            <p:cNvGrpSpPr/>
            <p:nvPr/>
          </p:nvGrpSpPr>
          <p:grpSpPr>
            <a:xfrm flipH="1">
              <a:off x="8011161" y="3911320"/>
              <a:ext cx="565003" cy="832113"/>
              <a:chOff x="5515450" y="3969050"/>
              <a:chExt cx="439725" cy="645800"/>
            </a:xfrm>
          </p:grpSpPr>
          <p:sp>
            <p:nvSpPr>
              <p:cNvPr id="443" name="Google Shape;443;p3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4" name="Google Shape;444;p3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5" name="Google Shape;445;p3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6" name="Google Shape;446;p3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7" name="Google Shape;447;p3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8" name="Google Shape;448;p3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9" name="Google Shape;449;p3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0" name="Google Shape;450;p3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1" name="Google Shape;451;p3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2" name="Google Shape;452;p3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3" name="Google Shape;453;p3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4" name="Google Shape;454;p3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55" name="Google Shape;455;p3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6" name="Google Shape;456;p3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57" name="Google Shape;457;p39"/>
          <p:cNvSpPr txBox="1">
            <a:spLocks noGrp="1"/>
          </p:cNvSpPr>
          <p:nvPr>
            <p:ph type="subTitle" idx="1"/>
          </p:nvPr>
        </p:nvSpPr>
        <p:spPr>
          <a:xfrm>
            <a:off x="2133115"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458" name="Google Shape;458;p39"/>
          <p:cNvSpPr txBox="1">
            <a:spLocks noGrp="1"/>
          </p:cNvSpPr>
          <p:nvPr>
            <p:ph type="subTitle" idx="2"/>
          </p:nvPr>
        </p:nvSpPr>
        <p:spPr>
          <a:xfrm>
            <a:off x="6660690"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459" name="Google Shape;459;p39"/>
          <p:cNvSpPr txBox="1">
            <a:spLocks noGrp="1"/>
          </p:cNvSpPr>
          <p:nvPr>
            <p:ph type="subTitle" idx="3"/>
          </p:nvPr>
        </p:nvSpPr>
        <p:spPr>
          <a:xfrm>
            <a:off x="2133100"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460" name="Google Shape;460;p39"/>
          <p:cNvSpPr txBox="1">
            <a:spLocks noGrp="1"/>
          </p:cNvSpPr>
          <p:nvPr>
            <p:ph type="subTitle" idx="4"/>
          </p:nvPr>
        </p:nvSpPr>
        <p:spPr>
          <a:xfrm>
            <a:off x="6660675"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461" name="Google Shape;461;p39"/>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2"/>
        <p:cNvGrpSpPr/>
        <p:nvPr/>
      </p:nvGrpSpPr>
      <p:grpSpPr>
        <a:xfrm>
          <a:off x="0" y="0"/>
          <a:ext cx="0" cy="0"/>
          <a:chOff x="0" y="0"/>
          <a:chExt cx="0" cy="0"/>
        </a:xfrm>
      </p:grpSpPr>
      <p:sp>
        <p:nvSpPr>
          <p:cNvPr id="463" name="Google Shape;463;p40"/>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4" name="Google Shape;464;p40"/>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5" name="Google Shape;465;p40"/>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466" name="Google Shape;466;p40"/>
          <p:cNvGrpSpPr/>
          <p:nvPr/>
        </p:nvGrpSpPr>
        <p:grpSpPr>
          <a:xfrm>
            <a:off x="-43932" y="5214963"/>
            <a:ext cx="12279577" cy="1686812"/>
            <a:chOff x="-32950" y="3911320"/>
            <a:chExt cx="9209913" cy="1265141"/>
          </a:xfrm>
        </p:grpSpPr>
        <p:sp>
          <p:nvSpPr>
            <p:cNvPr id="467" name="Google Shape;467;p4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68" name="Google Shape;468;p4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9" name="Google Shape;469;p4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70" name="Google Shape;470;p4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1" name="Google Shape;471;p4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72" name="Google Shape;472;p40"/>
            <p:cNvGrpSpPr/>
            <p:nvPr/>
          </p:nvGrpSpPr>
          <p:grpSpPr>
            <a:xfrm flipH="1">
              <a:off x="8011161" y="3911320"/>
              <a:ext cx="565003" cy="832113"/>
              <a:chOff x="5515450" y="3969050"/>
              <a:chExt cx="439725" cy="645800"/>
            </a:xfrm>
          </p:grpSpPr>
          <p:sp>
            <p:nvSpPr>
              <p:cNvPr id="473" name="Google Shape;473;p4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4" name="Google Shape;474;p4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5" name="Google Shape;475;p4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6" name="Google Shape;476;p4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7" name="Google Shape;477;p4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8" name="Google Shape;478;p4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9" name="Google Shape;479;p4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0" name="Google Shape;480;p4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1" name="Google Shape;481;p4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2" name="Google Shape;482;p4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3" name="Google Shape;483;p4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4" name="Google Shape;484;p4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85"/>
        <p:cNvGrpSpPr/>
        <p:nvPr/>
      </p:nvGrpSpPr>
      <p:grpSpPr>
        <a:xfrm>
          <a:off x="0" y="0"/>
          <a:ext cx="0" cy="0"/>
          <a:chOff x="0" y="0"/>
          <a:chExt cx="0" cy="0"/>
        </a:xfrm>
      </p:grpSpPr>
      <p:sp>
        <p:nvSpPr>
          <p:cNvPr id="486" name="Google Shape;486;p41"/>
          <p:cNvSpPr/>
          <p:nvPr/>
        </p:nvSpPr>
        <p:spPr>
          <a:xfrm flipH="1">
            <a:off x="390900" y="638333"/>
            <a:ext cx="67719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87" name="Google Shape;487;p41"/>
          <p:cNvGrpSpPr/>
          <p:nvPr/>
        </p:nvGrpSpPr>
        <p:grpSpPr>
          <a:xfrm>
            <a:off x="-76398" y="4748550"/>
            <a:ext cx="12344597" cy="2153213"/>
            <a:chOff x="-57300" y="3561501"/>
            <a:chExt cx="9258679" cy="1614950"/>
          </a:xfrm>
        </p:grpSpPr>
        <p:sp>
          <p:nvSpPr>
            <p:cNvPr id="488" name="Google Shape;488;p41"/>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9" name="Google Shape;489;p41"/>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0" name="Google Shape;490;p41"/>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91" name="Google Shape;491;p41"/>
            <p:cNvGrpSpPr/>
            <p:nvPr/>
          </p:nvGrpSpPr>
          <p:grpSpPr>
            <a:xfrm>
              <a:off x="469425" y="4030912"/>
              <a:ext cx="8456252" cy="945053"/>
              <a:chOff x="469425" y="4030912"/>
              <a:chExt cx="8456252" cy="945053"/>
            </a:xfrm>
          </p:grpSpPr>
          <p:grpSp>
            <p:nvGrpSpPr>
              <p:cNvPr id="492" name="Google Shape;492;p41"/>
              <p:cNvGrpSpPr/>
              <p:nvPr/>
            </p:nvGrpSpPr>
            <p:grpSpPr>
              <a:xfrm>
                <a:off x="8423996" y="4030912"/>
                <a:ext cx="239507" cy="102499"/>
                <a:chOff x="1852125" y="2937450"/>
                <a:chExt cx="145925" cy="62450"/>
              </a:xfrm>
            </p:grpSpPr>
            <p:sp>
              <p:nvSpPr>
                <p:cNvPr id="493" name="Google Shape;493;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4" name="Google Shape;494;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95" name="Google Shape;495;p41"/>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6" name="Google Shape;496;p41"/>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7" name="Google Shape;497;p41"/>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8" name="Google Shape;498;p41"/>
              <p:cNvSpPr/>
              <p:nvPr/>
            </p:nvSpPr>
            <p:spPr>
              <a:xfrm>
                <a:off x="8499800" y="48439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9" name="Google Shape;499;p41"/>
              <p:cNvSpPr/>
              <p:nvPr/>
            </p:nvSpPr>
            <p:spPr>
              <a:xfrm>
                <a:off x="8652200" y="46802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00" name="Google Shape;500;p41"/>
              <p:cNvGrpSpPr/>
              <p:nvPr/>
            </p:nvGrpSpPr>
            <p:grpSpPr>
              <a:xfrm>
                <a:off x="1114896" y="4067474"/>
                <a:ext cx="239507" cy="102499"/>
                <a:chOff x="1852125" y="2937450"/>
                <a:chExt cx="145925" cy="62450"/>
              </a:xfrm>
            </p:grpSpPr>
            <p:sp>
              <p:nvSpPr>
                <p:cNvPr id="501" name="Google Shape;501;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2" name="Google Shape;502;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03" name="Google Shape;503;p41"/>
              <p:cNvGrpSpPr/>
              <p:nvPr/>
            </p:nvGrpSpPr>
            <p:grpSpPr>
              <a:xfrm flipH="1">
                <a:off x="3396771" y="4261562"/>
                <a:ext cx="239507" cy="102499"/>
                <a:chOff x="1852125" y="2937450"/>
                <a:chExt cx="145925" cy="62450"/>
              </a:xfrm>
            </p:grpSpPr>
            <p:sp>
              <p:nvSpPr>
                <p:cNvPr id="504" name="Google Shape;504;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5" name="Google Shape;505;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sp>
        <p:nvSpPr>
          <p:cNvPr id="506" name="Google Shape;506;p41"/>
          <p:cNvSpPr txBox="1">
            <a:spLocks noGrp="1"/>
          </p:cNvSpPr>
          <p:nvPr>
            <p:ph type="title"/>
          </p:nvPr>
        </p:nvSpPr>
        <p:spPr>
          <a:xfrm>
            <a:off x="960000" y="927567"/>
            <a:ext cx="5608500" cy="8124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sz="5200"/>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507" name="Google Shape;507;p41"/>
          <p:cNvSpPr txBox="1">
            <a:spLocks noGrp="1"/>
          </p:cNvSpPr>
          <p:nvPr>
            <p:ph type="body" idx="1"/>
          </p:nvPr>
        </p:nvSpPr>
        <p:spPr>
          <a:xfrm>
            <a:off x="960000" y="1943033"/>
            <a:ext cx="5608500" cy="2861100"/>
          </a:xfrm>
          <a:prstGeom prst="rect">
            <a:avLst/>
          </a:prstGeom>
        </p:spPr>
        <p:txBody>
          <a:bodyPr spcFirstLastPara="1" wrap="square" lIns="121900" tIns="121900" rIns="121900" bIns="121900" anchor="t" anchorCtr="0">
            <a:noAutofit/>
          </a:bodyPr>
          <a:lstStyle>
            <a:lvl1pPr marL="457200" lvl="0" indent="-298450" rtl="0">
              <a:spcBef>
                <a:spcPts val="0"/>
              </a:spcBef>
              <a:spcAft>
                <a:spcPts val="0"/>
              </a:spcAft>
              <a:buClr>
                <a:schemeClr val="accent4"/>
              </a:buClr>
              <a:buSzPts val="1100"/>
              <a:buFont typeface="Open Sans"/>
              <a:buChar char="●"/>
              <a:defRPr sz="1900">
                <a:solidFill>
                  <a:srgbClr val="434343"/>
                </a:solidFill>
              </a:defRPr>
            </a:lvl1pPr>
            <a:lvl2pPr marL="914400" lvl="1" indent="-298450" rtl="0">
              <a:lnSpc>
                <a:spcPct val="100000"/>
              </a:lnSpc>
              <a:spcBef>
                <a:spcPts val="0"/>
              </a:spcBef>
              <a:spcAft>
                <a:spcPts val="0"/>
              </a:spcAft>
              <a:buClr>
                <a:srgbClr val="999999"/>
              </a:buClr>
              <a:buSzPts val="1100"/>
              <a:buFont typeface="Open Sans"/>
              <a:buChar char="○"/>
              <a:defRPr>
                <a:solidFill>
                  <a:srgbClr val="434343"/>
                </a:solidFill>
              </a:defRPr>
            </a:lvl2pPr>
            <a:lvl3pPr marL="1371600" lvl="2" indent="-298450" rtl="0">
              <a:lnSpc>
                <a:spcPct val="100000"/>
              </a:lnSpc>
              <a:spcBef>
                <a:spcPts val="0"/>
              </a:spcBef>
              <a:spcAft>
                <a:spcPts val="0"/>
              </a:spcAft>
              <a:buClr>
                <a:srgbClr val="999999"/>
              </a:buClr>
              <a:buSzPts val="1100"/>
              <a:buFont typeface="Open Sans"/>
              <a:buChar char="■"/>
              <a:defRPr>
                <a:solidFill>
                  <a:srgbClr val="434343"/>
                </a:solidFill>
              </a:defRPr>
            </a:lvl3pPr>
            <a:lvl4pPr marL="1828800" lvl="3" indent="-298450" rtl="0">
              <a:lnSpc>
                <a:spcPct val="100000"/>
              </a:lnSpc>
              <a:spcBef>
                <a:spcPts val="0"/>
              </a:spcBef>
              <a:spcAft>
                <a:spcPts val="0"/>
              </a:spcAft>
              <a:buClr>
                <a:srgbClr val="999999"/>
              </a:buClr>
              <a:buSzPts val="1100"/>
              <a:buFont typeface="Open Sans"/>
              <a:buChar char="●"/>
              <a:defRPr>
                <a:solidFill>
                  <a:srgbClr val="434343"/>
                </a:solidFill>
              </a:defRPr>
            </a:lvl4pPr>
            <a:lvl5pPr marL="2286000" lvl="4" indent="-330200" rtl="0">
              <a:lnSpc>
                <a:spcPct val="100000"/>
              </a:lnSpc>
              <a:spcBef>
                <a:spcPts val="0"/>
              </a:spcBef>
              <a:spcAft>
                <a:spcPts val="0"/>
              </a:spcAft>
              <a:buClr>
                <a:srgbClr val="999999"/>
              </a:buClr>
              <a:buSzPts val="1600"/>
              <a:buFont typeface="Open Sans"/>
              <a:buChar char="○"/>
              <a:defRPr>
                <a:solidFill>
                  <a:srgbClr val="434343"/>
                </a:solidFill>
              </a:defRPr>
            </a:lvl5pPr>
            <a:lvl6pPr marL="2743200" lvl="5" indent="-330200" rtl="0">
              <a:lnSpc>
                <a:spcPct val="100000"/>
              </a:lnSpc>
              <a:spcBef>
                <a:spcPts val="0"/>
              </a:spcBef>
              <a:spcAft>
                <a:spcPts val="0"/>
              </a:spcAft>
              <a:buClr>
                <a:srgbClr val="999999"/>
              </a:buClr>
              <a:buSzPts val="1600"/>
              <a:buFont typeface="Open Sans"/>
              <a:buChar char="■"/>
              <a:defRPr>
                <a:solidFill>
                  <a:srgbClr val="434343"/>
                </a:solidFill>
              </a:defRPr>
            </a:lvl6pPr>
            <a:lvl7pPr marL="3200400" lvl="6" indent="-285750" rtl="0">
              <a:lnSpc>
                <a:spcPct val="100000"/>
              </a:lnSpc>
              <a:spcBef>
                <a:spcPts val="0"/>
              </a:spcBef>
              <a:spcAft>
                <a:spcPts val="0"/>
              </a:spcAft>
              <a:buClr>
                <a:srgbClr val="999999"/>
              </a:buClr>
              <a:buSzPts val="900"/>
              <a:buFont typeface="Open Sans"/>
              <a:buChar char="●"/>
              <a:defRPr>
                <a:solidFill>
                  <a:srgbClr val="434343"/>
                </a:solidFill>
              </a:defRPr>
            </a:lvl7pPr>
            <a:lvl8pPr marL="3657600" lvl="7" indent="-285750" rtl="0">
              <a:lnSpc>
                <a:spcPct val="100000"/>
              </a:lnSpc>
              <a:spcBef>
                <a:spcPts val="0"/>
              </a:spcBef>
              <a:spcAft>
                <a:spcPts val="0"/>
              </a:spcAft>
              <a:buClr>
                <a:srgbClr val="999999"/>
              </a:buClr>
              <a:buSzPts val="900"/>
              <a:buFont typeface="Open Sans"/>
              <a:buChar char="○"/>
              <a:defRPr>
                <a:solidFill>
                  <a:srgbClr val="434343"/>
                </a:solidFill>
              </a:defRPr>
            </a:lvl8pPr>
            <a:lvl9pPr marL="4114800" lvl="8" indent="-279400" rtl="0">
              <a:lnSpc>
                <a:spcPct val="100000"/>
              </a:lnSpc>
              <a:spcBef>
                <a:spcPts val="0"/>
              </a:spcBef>
              <a:spcAft>
                <a:spcPts val="0"/>
              </a:spcAft>
              <a:buClr>
                <a:srgbClr val="999999"/>
              </a:buClr>
              <a:buSzPts val="800"/>
              <a:buFont typeface="Open Sans"/>
              <a:buChar char="■"/>
              <a:defRPr>
                <a:solidFill>
                  <a:srgbClr val="434343"/>
                </a:solidFill>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08"/>
        <p:cNvGrpSpPr/>
        <p:nvPr/>
      </p:nvGrpSpPr>
      <p:grpSpPr>
        <a:xfrm>
          <a:off x="0" y="0"/>
          <a:ext cx="0" cy="0"/>
          <a:chOff x="0" y="0"/>
          <a:chExt cx="0" cy="0"/>
        </a:xfrm>
      </p:grpSpPr>
      <p:grpSp>
        <p:nvGrpSpPr>
          <p:cNvPr id="509" name="Google Shape;509;p42"/>
          <p:cNvGrpSpPr/>
          <p:nvPr/>
        </p:nvGrpSpPr>
        <p:grpSpPr>
          <a:xfrm>
            <a:off x="-76398" y="4748550"/>
            <a:ext cx="12344597" cy="2153213"/>
            <a:chOff x="-57300" y="3561501"/>
            <a:chExt cx="9258679" cy="1614950"/>
          </a:xfrm>
        </p:grpSpPr>
        <p:sp>
          <p:nvSpPr>
            <p:cNvPr id="510" name="Google Shape;510;p42"/>
            <p:cNvSpPr/>
            <p:nvPr/>
          </p:nvSpPr>
          <p:spPr>
            <a:xfrm flipH="1">
              <a:off x="-57148"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1" name="Google Shape;511;p42"/>
            <p:cNvSpPr/>
            <p:nvPr/>
          </p:nvSpPr>
          <p:spPr>
            <a:xfrm flipH="1">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2" name="Google Shape;512;p42"/>
            <p:cNvSpPr/>
            <p:nvPr/>
          </p:nvSpPr>
          <p:spPr>
            <a:xfrm flipH="1">
              <a:off x="-57148"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3" name="Google Shape;513;p42"/>
            <p:cNvSpPr/>
            <p:nvPr/>
          </p:nvSpPr>
          <p:spPr>
            <a:xfrm flipH="1">
              <a:off x="8352152"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14" name="Google Shape;514;p42"/>
            <p:cNvGrpSpPr/>
            <p:nvPr/>
          </p:nvGrpSpPr>
          <p:grpSpPr>
            <a:xfrm>
              <a:off x="469425" y="4026785"/>
              <a:ext cx="8375310" cy="864705"/>
              <a:chOff x="469425" y="4026785"/>
              <a:chExt cx="8375310" cy="864705"/>
            </a:xfrm>
          </p:grpSpPr>
          <p:grpSp>
            <p:nvGrpSpPr>
              <p:cNvPr id="515" name="Google Shape;515;p42"/>
              <p:cNvGrpSpPr/>
              <p:nvPr/>
            </p:nvGrpSpPr>
            <p:grpSpPr>
              <a:xfrm>
                <a:off x="8605229" y="4067982"/>
                <a:ext cx="239507" cy="102499"/>
                <a:chOff x="1962545" y="2960036"/>
                <a:chExt cx="145925" cy="62450"/>
              </a:xfrm>
            </p:grpSpPr>
            <p:sp>
              <p:nvSpPr>
                <p:cNvPr id="516" name="Google Shape;516;p42"/>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7" name="Google Shape;517;p42"/>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18" name="Google Shape;518;p42"/>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9" name="Google Shape;519;p42"/>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0" name="Google Shape;520;p42"/>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1" name="Google Shape;521;p42"/>
              <p:cNvGrpSpPr/>
              <p:nvPr/>
            </p:nvGrpSpPr>
            <p:grpSpPr>
              <a:xfrm>
                <a:off x="1114896" y="4026785"/>
                <a:ext cx="243632" cy="101999"/>
                <a:chOff x="1852125" y="2912659"/>
                <a:chExt cx="148438" cy="62145"/>
              </a:xfrm>
            </p:grpSpPr>
            <p:sp>
              <p:nvSpPr>
                <p:cNvPr id="522" name="Google Shape;522;p42"/>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3" name="Google Shape;523;p42"/>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24" name="Google Shape;524;p42"/>
              <p:cNvGrpSpPr/>
              <p:nvPr/>
            </p:nvGrpSpPr>
            <p:grpSpPr>
              <a:xfrm flipH="1">
                <a:off x="3396771" y="4261562"/>
                <a:ext cx="239507" cy="102499"/>
                <a:chOff x="1852125" y="2937450"/>
                <a:chExt cx="145925" cy="62450"/>
              </a:xfrm>
            </p:grpSpPr>
            <p:sp>
              <p:nvSpPr>
                <p:cNvPr id="525" name="Google Shape;525;p4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6" name="Google Shape;526;p4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527" name="Google Shape;527;p42"/>
          <p:cNvGrpSpPr/>
          <p:nvPr/>
        </p:nvGrpSpPr>
        <p:grpSpPr>
          <a:xfrm flipH="1">
            <a:off x="10480536" y="5211192"/>
            <a:ext cx="753337" cy="1109484"/>
            <a:chOff x="5515450" y="3969050"/>
            <a:chExt cx="439725" cy="645800"/>
          </a:xfrm>
        </p:grpSpPr>
        <p:sp>
          <p:nvSpPr>
            <p:cNvPr id="528" name="Google Shape;528;p4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9" name="Google Shape;529;p4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0" name="Google Shape;530;p4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1" name="Google Shape;531;p4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2" name="Google Shape;532;p4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3" name="Google Shape;533;p4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4" name="Google Shape;534;p4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5" name="Google Shape;535;p4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6" name="Google Shape;536;p4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7" name="Google Shape;537;p4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8" name="Google Shape;538;p4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9" name="Google Shape;539;p4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40" name="Google Shape;540;p42"/>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lvl1pPr lvl="0" algn="ctr" rtl="0">
              <a:lnSpc>
                <a:spcPct val="70000"/>
              </a:lnSpc>
              <a:spcBef>
                <a:spcPts val="0"/>
              </a:spcBef>
              <a:spcAft>
                <a:spcPts val="0"/>
              </a:spcAft>
              <a:buSzPts val="8000"/>
              <a:buNone/>
              <a:defRPr sz="133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5"/>
        <p:cNvGrpSpPr/>
        <p:nvPr/>
      </p:nvGrpSpPr>
      <p:grpSpPr>
        <a:xfrm>
          <a:off x="0" y="0"/>
          <a:ext cx="0" cy="0"/>
          <a:chOff x="0" y="0"/>
          <a:chExt cx="0" cy="0"/>
        </a:xfrm>
      </p:grpSpPr>
      <p:cxnSp>
        <p:nvCxnSpPr>
          <p:cNvPr id="26" name="Google Shape;26;p5"/>
          <p:cNvCxnSpPr/>
          <p:nvPr/>
        </p:nvCxnSpPr>
        <p:spPr>
          <a:xfrm>
            <a:off x="566934" y="554200"/>
            <a:ext cx="11062500" cy="0"/>
          </a:xfrm>
          <a:prstGeom prst="straightConnector1">
            <a:avLst/>
          </a:prstGeom>
          <a:noFill/>
          <a:ln w="38100" cap="flat" cmpd="sng">
            <a:solidFill>
              <a:schemeClr val="lt1"/>
            </a:solidFill>
            <a:prstDash val="solid"/>
            <a:round/>
            <a:headEnd type="none" w="sm" len="sm"/>
            <a:tailEnd type="none" w="sm" len="sm"/>
          </a:ln>
        </p:spPr>
      </p:cxnSp>
      <p:cxnSp>
        <p:nvCxnSpPr>
          <p:cNvPr id="27" name="Google Shape;27;p5"/>
          <p:cNvCxnSpPr/>
          <p:nvPr/>
        </p:nvCxnSpPr>
        <p:spPr>
          <a:xfrm>
            <a:off x="566934" y="6320000"/>
            <a:ext cx="11062500" cy="0"/>
          </a:xfrm>
          <a:prstGeom prst="straightConnector1">
            <a:avLst/>
          </a:prstGeom>
          <a:noFill/>
          <a:ln w="19050" cap="flat" cmpd="sng">
            <a:solidFill>
              <a:schemeClr val="lt1"/>
            </a:solidFill>
            <a:prstDash val="solid"/>
            <a:round/>
            <a:headEnd type="none" w="sm" len="sm"/>
            <a:tailEnd type="none" w="sm" len="sm"/>
          </a:ln>
        </p:spPr>
      </p:cxnSp>
      <p:sp>
        <p:nvSpPr>
          <p:cNvPr id="28" name="Google Shape;28;p5"/>
          <p:cNvSpPr txBox="1">
            <a:spLocks noGrp="1"/>
          </p:cNvSpPr>
          <p:nvPr>
            <p:ph type="title"/>
          </p:nvPr>
        </p:nvSpPr>
        <p:spPr>
          <a:xfrm>
            <a:off x="541900" y="2409100"/>
            <a:ext cx="11062500" cy="20559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Clr>
                <a:schemeClr val="lt1"/>
              </a:buClr>
              <a:buSzPts val="6400"/>
              <a:buNone/>
              <a:defRPr sz="6400">
                <a:solidFill>
                  <a:schemeClr val="lt1"/>
                </a:solidFill>
              </a:defRPr>
            </a:lvl1pPr>
            <a:lvl2pPr lvl="1" algn="ctr">
              <a:lnSpc>
                <a:spcPct val="100000"/>
              </a:lnSpc>
              <a:spcBef>
                <a:spcPts val="0"/>
              </a:spcBef>
              <a:spcAft>
                <a:spcPts val="0"/>
              </a:spcAft>
              <a:buClr>
                <a:schemeClr val="lt1"/>
              </a:buClr>
              <a:buSzPts val="6400"/>
              <a:buNone/>
              <a:defRPr sz="6400">
                <a:solidFill>
                  <a:schemeClr val="lt1"/>
                </a:solidFill>
              </a:defRPr>
            </a:lvl2pPr>
            <a:lvl3pPr lvl="2" algn="ctr">
              <a:lnSpc>
                <a:spcPct val="100000"/>
              </a:lnSpc>
              <a:spcBef>
                <a:spcPts val="0"/>
              </a:spcBef>
              <a:spcAft>
                <a:spcPts val="0"/>
              </a:spcAft>
              <a:buClr>
                <a:schemeClr val="lt1"/>
              </a:buClr>
              <a:buSzPts val="6400"/>
              <a:buNone/>
              <a:defRPr sz="6400">
                <a:solidFill>
                  <a:schemeClr val="lt1"/>
                </a:solidFill>
              </a:defRPr>
            </a:lvl3pPr>
            <a:lvl4pPr lvl="3" algn="ctr">
              <a:lnSpc>
                <a:spcPct val="100000"/>
              </a:lnSpc>
              <a:spcBef>
                <a:spcPts val="0"/>
              </a:spcBef>
              <a:spcAft>
                <a:spcPts val="0"/>
              </a:spcAft>
              <a:buClr>
                <a:schemeClr val="lt1"/>
              </a:buClr>
              <a:buSzPts val="6400"/>
              <a:buNone/>
              <a:defRPr sz="6400">
                <a:solidFill>
                  <a:schemeClr val="lt1"/>
                </a:solidFill>
              </a:defRPr>
            </a:lvl4pPr>
            <a:lvl5pPr lvl="4" algn="ctr">
              <a:lnSpc>
                <a:spcPct val="100000"/>
              </a:lnSpc>
              <a:spcBef>
                <a:spcPts val="0"/>
              </a:spcBef>
              <a:spcAft>
                <a:spcPts val="0"/>
              </a:spcAft>
              <a:buClr>
                <a:schemeClr val="lt1"/>
              </a:buClr>
              <a:buSzPts val="6400"/>
              <a:buNone/>
              <a:defRPr sz="6400">
                <a:solidFill>
                  <a:schemeClr val="lt1"/>
                </a:solidFill>
              </a:defRPr>
            </a:lvl5pPr>
            <a:lvl6pPr lvl="5" algn="ctr">
              <a:lnSpc>
                <a:spcPct val="100000"/>
              </a:lnSpc>
              <a:spcBef>
                <a:spcPts val="0"/>
              </a:spcBef>
              <a:spcAft>
                <a:spcPts val="0"/>
              </a:spcAft>
              <a:buClr>
                <a:schemeClr val="lt1"/>
              </a:buClr>
              <a:buSzPts val="6400"/>
              <a:buNone/>
              <a:defRPr sz="6400">
                <a:solidFill>
                  <a:schemeClr val="lt1"/>
                </a:solidFill>
              </a:defRPr>
            </a:lvl6pPr>
            <a:lvl7pPr lvl="6" algn="ctr">
              <a:lnSpc>
                <a:spcPct val="100000"/>
              </a:lnSpc>
              <a:spcBef>
                <a:spcPts val="0"/>
              </a:spcBef>
              <a:spcAft>
                <a:spcPts val="0"/>
              </a:spcAft>
              <a:buClr>
                <a:schemeClr val="lt1"/>
              </a:buClr>
              <a:buSzPts val="6400"/>
              <a:buNone/>
              <a:defRPr sz="6400">
                <a:solidFill>
                  <a:schemeClr val="lt1"/>
                </a:solidFill>
              </a:defRPr>
            </a:lvl7pPr>
            <a:lvl8pPr lvl="7" algn="ctr">
              <a:lnSpc>
                <a:spcPct val="100000"/>
              </a:lnSpc>
              <a:spcBef>
                <a:spcPts val="0"/>
              </a:spcBef>
              <a:spcAft>
                <a:spcPts val="0"/>
              </a:spcAft>
              <a:buClr>
                <a:schemeClr val="lt1"/>
              </a:buClr>
              <a:buSzPts val="6400"/>
              <a:buNone/>
              <a:defRPr sz="6400">
                <a:solidFill>
                  <a:schemeClr val="lt1"/>
                </a:solidFill>
              </a:defRPr>
            </a:lvl8pPr>
            <a:lvl9pPr lvl="8" algn="ctr">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29" name="Google Shape;29;p5"/>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1"/>
        <p:cNvGrpSpPr/>
        <p:nvPr/>
      </p:nvGrpSpPr>
      <p:grpSpPr>
        <a:xfrm>
          <a:off x="0" y="0"/>
          <a:ext cx="0" cy="0"/>
          <a:chOff x="0" y="0"/>
          <a:chExt cx="0" cy="0"/>
        </a:xfrm>
      </p:grpSpPr>
      <p:grpSp>
        <p:nvGrpSpPr>
          <p:cNvPr id="542" name="Google Shape;542;p43"/>
          <p:cNvGrpSpPr/>
          <p:nvPr/>
        </p:nvGrpSpPr>
        <p:grpSpPr>
          <a:xfrm>
            <a:off x="-76398" y="4748550"/>
            <a:ext cx="12344597" cy="2153213"/>
            <a:chOff x="-57300" y="3561501"/>
            <a:chExt cx="9258679" cy="1614950"/>
          </a:xfrm>
        </p:grpSpPr>
        <p:sp>
          <p:nvSpPr>
            <p:cNvPr id="543" name="Google Shape;543;p43"/>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4" name="Google Shape;544;p43"/>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5" name="Google Shape;545;p43"/>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6" name="Google Shape;546;p43"/>
            <p:cNvSpPr/>
            <p:nvPr/>
          </p:nvSpPr>
          <p:spPr>
            <a:xfrm>
              <a:off x="5184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47" name="Google Shape;547;p43"/>
            <p:cNvGrpSpPr/>
            <p:nvPr/>
          </p:nvGrpSpPr>
          <p:grpSpPr>
            <a:xfrm flipH="1">
              <a:off x="1399610" y="4005699"/>
              <a:ext cx="7526067" cy="885791"/>
              <a:chOff x="469425" y="4005699"/>
              <a:chExt cx="7526067" cy="885791"/>
            </a:xfrm>
          </p:grpSpPr>
          <p:sp>
            <p:nvSpPr>
              <p:cNvPr id="548" name="Google Shape;548;p43"/>
              <p:cNvSpPr/>
              <p:nvPr/>
            </p:nvSpPr>
            <p:spPr>
              <a:xfrm>
                <a:off x="7855571" y="4304236"/>
                <a:ext cx="139921" cy="59825"/>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9" name="Google Shape;549;p43"/>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0" name="Google Shape;550;p43"/>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1" name="Google Shape;551;p43"/>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52" name="Google Shape;552;p43"/>
              <p:cNvGrpSpPr/>
              <p:nvPr/>
            </p:nvGrpSpPr>
            <p:grpSpPr>
              <a:xfrm>
                <a:off x="1370271" y="4005699"/>
                <a:ext cx="239507" cy="102499"/>
                <a:chOff x="2007718" y="2899812"/>
                <a:chExt cx="145925" cy="62450"/>
              </a:xfrm>
            </p:grpSpPr>
            <p:sp>
              <p:nvSpPr>
                <p:cNvPr id="553" name="Google Shape;553;p43"/>
                <p:cNvSpPr/>
                <p:nvPr/>
              </p:nvSpPr>
              <p:spPr>
                <a:xfrm>
                  <a:off x="2007718" y="2925812"/>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4" name="Google Shape;554;p43"/>
                <p:cNvSpPr/>
                <p:nvPr/>
              </p:nvSpPr>
              <p:spPr>
                <a:xfrm>
                  <a:off x="2068343" y="2899812"/>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55" name="Google Shape;555;p43"/>
              <p:cNvGrpSpPr/>
              <p:nvPr/>
            </p:nvGrpSpPr>
            <p:grpSpPr>
              <a:xfrm flipH="1">
                <a:off x="3396771" y="4294513"/>
                <a:ext cx="239507" cy="102499"/>
                <a:chOff x="1852125" y="2957526"/>
                <a:chExt cx="145925" cy="62450"/>
              </a:xfrm>
            </p:grpSpPr>
            <p:sp>
              <p:nvSpPr>
                <p:cNvPr id="556" name="Google Shape;556;p43"/>
                <p:cNvSpPr/>
                <p:nvPr/>
              </p:nvSpPr>
              <p:spPr>
                <a:xfrm>
                  <a:off x="1852125" y="298352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7" name="Google Shape;557;p43"/>
                <p:cNvSpPr/>
                <p:nvPr/>
              </p:nvSpPr>
              <p:spPr>
                <a:xfrm>
                  <a:off x="1912750" y="295752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558" name="Google Shape;558;p43"/>
          <p:cNvGrpSpPr/>
          <p:nvPr/>
        </p:nvGrpSpPr>
        <p:grpSpPr>
          <a:xfrm>
            <a:off x="958233" y="5211192"/>
            <a:ext cx="753337" cy="1109484"/>
            <a:chOff x="5515450" y="3969050"/>
            <a:chExt cx="439725" cy="645800"/>
          </a:xfrm>
        </p:grpSpPr>
        <p:sp>
          <p:nvSpPr>
            <p:cNvPr id="559" name="Google Shape;559;p4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0" name="Google Shape;560;p4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1" name="Google Shape;561;p4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2" name="Google Shape;562;p4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3" name="Google Shape;563;p4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4" name="Google Shape;564;p4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5" name="Google Shape;565;p4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6" name="Google Shape;566;p4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7" name="Google Shape;567;p4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8" name="Google Shape;568;p4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9" name="Google Shape;569;p4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0" name="Google Shape;570;p4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71" name="Google Shape;571;p43"/>
          <p:cNvSpPr txBox="1">
            <a:spLocks noGrp="1"/>
          </p:cNvSpPr>
          <p:nvPr>
            <p:ph type="title"/>
          </p:nvPr>
        </p:nvSpPr>
        <p:spPr>
          <a:xfrm>
            <a:off x="2135667" y="1024800"/>
            <a:ext cx="7920900" cy="2462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1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572" name="Google Shape;572;p43"/>
          <p:cNvSpPr txBox="1">
            <a:spLocks noGrp="1"/>
          </p:cNvSpPr>
          <p:nvPr>
            <p:ph type="subTitle" idx="1"/>
          </p:nvPr>
        </p:nvSpPr>
        <p:spPr>
          <a:xfrm>
            <a:off x="3109000" y="3487033"/>
            <a:ext cx="5973900" cy="951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73"/>
        <p:cNvGrpSpPr/>
        <p:nvPr/>
      </p:nvGrpSpPr>
      <p:grpSpPr>
        <a:xfrm>
          <a:off x="0" y="0"/>
          <a:ext cx="0" cy="0"/>
          <a:chOff x="0" y="0"/>
          <a:chExt cx="0" cy="0"/>
        </a:xfrm>
      </p:grpSpPr>
      <p:sp>
        <p:nvSpPr>
          <p:cNvPr id="574" name="Google Shape;574;p44"/>
          <p:cNvSpPr txBox="1">
            <a:spLocks noGrp="1"/>
          </p:cNvSpPr>
          <p:nvPr>
            <p:ph type="title"/>
          </p:nvPr>
        </p:nvSpPr>
        <p:spPr>
          <a:xfrm>
            <a:off x="2541867" y="4684200"/>
            <a:ext cx="71079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2700"/>
            </a:lvl1pPr>
            <a:lvl2pPr lvl="1" algn="ctr" rtl="0">
              <a:spcBef>
                <a:spcPts val="0"/>
              </a:spcBef>
              <a:spcAft>
                <a:spcPts val="0"/>
              </a:spcAft>
              <a:buSzPts val="4000"/>
              <a:buNone/>
              <a:defRPr/>
            </a:lvl2pPr>
            <a:lvl3pPr lvl="2" algn="ctr" rtl="0">
              <a:spcBef>
                <a:spcPts val="0"/>
              </a:spcBef>
              <a:spcAft>
                <a:spcPts val="0"/>
              </a:spcAft>
              <a:buSzPts val="4000"/>
              <a:buNone/>
              <a:defRPr/>
            </a:lvl3pPr>
            <a:lvl4pPr lvl="3" algn="ctr" rtl="0">
              <a:spcBef>
                <a:spcPts val="0"/>
              </a:spcBef>
              <a:spcAft>
                <a:spcPts val="0"/>
              </a:spcAft>
              <a:buSzPts val="4000"/>
              <a:buNone/>
              <a:defRPr/>
            </a:lvl4pPr>
            <a:lvl5pPr lvl="4" algn="ctr" rtl="0">
              <a:spcBef>
                <a:spcPts val="0"/>
              </a:spcBef>
              <a:spcAft>
                <a:spcPts val="0"/>
              </a:spcAft>
              <a:buSzPts val="4000"/>
              <a:buNone/>
              <a:defRPr/>
            </a:lvl5pPr>
            <a:lvl6pPr lvl="5" algn="ctr" rtl="0">
              <a:spcBef>
                <a:spcPts val="0"/>
              </a:spcBef>
              <a:spcAft>
                <a:spcPts val="0"/>
              </a:spcAft>
              <a:buSzPts val="4000"/>
              <a:buNone/>
              <a:defRPr/>
            </a:lvl6pPr>
            <a:lvl7pPr lvl="6" algn="ctr" rtl="0">
              <a:spcBef>
                <a:spcPts val="0"/>
              </a:spcBef>
              <a:spcAft>
                <a:spcPts val="0"/>
              </a:spcAft>
              <a:buSzPts val="4000"/>
              <a:buNone/>
              <a:defRPr/>
            </a:lvl7pPr>
            <a:lvl8pPr lvl="7" algn="ctr" rtl="0">
              <a:spcBef>
                <a:spcPts val="0"/>
              </a:spcBef>
              <a:spcAft>
                <a:spcPts val="0"/>
              </a:spcAft>
              <a:buSzPts val="4000"/>
              <a:buNone/>
              <a:defRPr/>
            </a:lvl8pPr>
            <a:lvl9pPr lvl="8" algn="ctr" rtl="0">
              <a:spcBef>
                <a:spcPts val="0"/>
              </a:spcBef>
              <a:spcAft>
                <a:spcPts val="0"/>
              </a:spcAft>
              <a:buSzPts val="4000"/>
              <a:buNone/>
              <a:defRPr/>
            </a:lvl9pPr>
          </a:lstStyle>
          <a:p>
            <a:endParaRPr/>
          </a:p>
        </p:txBody>
      </p:sp>
      <p:grpSp>
        <p:nvGrpSpPr>
          <p:cNvPr id="575" name="Google Shape;575;p44"/>
          <p:cNvGrpSpPr/>
          <p:nvPr/>
        </p:nvGrpSpPr>
        <p:grpSpPr>
          <a:xfrm>
            <a:off x="-43932" y="5601694"/>
            <a:ext cx="12279577" cy="1300081"/>
            <a:chOff x="-32950" y="4201376"/>
            <a:chExt cx="9209913" cy="975085"/>
          </a:xfrm>
        </p:grpSpPr>
        <p:sp>
          <p:nvSpPr>
            <p:cNvPr id="576" name="Google Shape;576;p44"/>
            <p:cNvSpPr/>
            <p:nvPr/>
          </p:nvSpPr>
          <p:spPr>
            <a:xfrm flipH="1">
              <a:off x="65236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577" name="Google Shape;577;p44"/>
            <p:cNvSpPr/>
            <p:nvPr/>
          </p:nvSpPr>
          <p:spPr>
            <a:xfrm>
              <a:off x="8635600"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8" name="Google Shape;578;p44"/>
            <p:cNvSpPr/>
            <p:nvPr/>
          </p:nvSpPr>
          <p:spPr>
            <a:xfrm>
              <a:off x="-329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579" name="Google Shape;579;p44"/>
            <p:cNvSpPr/>
            <p:nvPr/>
          </p:nvSpPr>
          <p:spPr>
            <a:xfrm flipH="1">
              <a:off x="230813"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0" name="Google Shape;580;p44"/>
            <p:cNvSpPr/>
            <p:nvPr/>
          </p:nvSpPr>
          <p:spPr>
            <a:xfrm>
              <a:off x="8287275"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81"/>
        <p:cNvGrpSpPr/>
        <p:nvPr/>
      </p:nvGrpSpPr>
      <p:grpSpPr>
        <a:xfrm>
          <a:off x="0" y="0"/>
          <a:ext cx="0" cy="0"/>
          <a:chOff x="0" y="0"/>
          <a:chExt cx="0" cy="0"/>
        </a:xfrm>
      </p:grpSpPr>
      <p:grpSp>
        <p:nvGrpSpPr>
          <p:cNvPr id="582" name="Google Shape;582;p45"/>
          <p:cNvGrpSpPr/>
          <p:nvPr/>
        </p:nvGrpSpPr>
        <p:grpSpPr>
          <a:xfrm>
            <a:off x="-76515" y="4748550"/>
            <a:ext cx="12344597" cy="2153213"/>
            <a:chOff x="-57387" y="3561501"/>
            <a:chExt cx="9258679" cy="1614950"/>
          </a:xfrm>
        </p:grpSpPr>
        <p:sp>
          <p:nvSpPr>
            <p:cNvPr id="583" name="Google Shape;583;p45"/>
            <p:cNvSpPr/>
            <p:nvPr/>
          </p:nvSpPr>
          <p:spPr>
            <a:xfrm>
              <a:off x="-57387"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4" name="Google Shape;584;p45"/>
            <p:cNvSpPr/>
            <p:nvPr/>
          </p:nvSpPr>
          <p:spPr>
            <a:xfrm>
              <a:off x="-57387"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5" name="Google Shape;585;p45"/>
            <p:cNvSpPr/>
            <p:nvPr/>
          </p:nvSpPr>
          <p:spPr>
            <a:xfrm>
              <a:off x="-57387"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86" name="Google Shape;586;p45"/>
            <p:cNvGrpSpPr/>
            <p:nvPr/>
          </p:nvGrpSpPr>
          <p:grpSpPr>
            <a:xfrm flipH="1">
              <a:off x="299256" y="4026785"/>
              <a:ext cx="8375310" cy="864705"/>
              <a:chOff x="469425" y="4026785"/>
              <a:chExt cx="8375310" cy="864705"/>
            </a:xfrm>
          </p:grpSpPr>
          <p:grpSp>
            <p:nvGrpSpPr>
              <p:cNvPr id="587" name="Google Shape;587;p45"/>
              <p:cNvGrpSpPr/>
              <p:nvPr/>
            </p:nvGrpSpPr>
            <p:grpSpPr>
              <a:xfrm>
                <a:off x="8605229" y="4067982"/>
                <a:ext cx="239507" cy="102499"/>
                <a:chOff x="1962545" y="2960036"/>
                <a:chExt cx="145925" cy="62450"/>
              </a:xfrm>
            </p:grpSpPr>
            <p:sp>
              <p:nvSpPr>
                <p:cNvPr id="588" name="Google Shape;588;p45"/>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9" name="Google Shape;589;p45"/>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90" name="Google Shape;590;p45"/>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1" name="Google Shape;591;p45"/>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2" name="Google Shape;592;p45"/>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93" name="Google Shape;593;p45"/>
              <p:cNvGrpSpPr/>
              <p:nvPr/>
            </p:nvGrpSpPr>
            <p:grpSpPr>
              <a:xfrm>
                <a:off x="1114896" y="4026785"/>
                <a:ext cx="243632" cy="101999"/>
                <a:chOff x="1852125" y="2912659"/>
                <a:chExt cx="148438" cy="62145"/>
              </a:xfrm>
            </p:grpSpPr>
            <p:sp>
              <p:nvSpPr>
                <p:cNvPr id="594" name="Google Shape;594;p45"/>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5" name="Google Shape;595;p45"/>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96" name="Google Shape;596;p45"/>
              <p:cNvGrpSpPr/>
              <p:nvPr/>
            </p:nvGrpSpPr>
            <p:grpSpPr>
              <a:xfrm flipH="1">
                <a:off x="3396771" y="4261562"/>
                <a:ext cx="239507" cy="102499"/>
                <a:chOff x="1852125" y="2937450"/>
                <a:chExt cx="145925" cy="62450"/>
              </a:xfrm>
            </p:grpSpPr>
            <p:sp>
              <p:nvSpPr>
                <p:cNvPr id="597" name="Google Shape;597;p45"/>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8" name="Google Shape;598;p45"/>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599" name="Google Shape;599;p45"/>
            <p:cNvSpPr/>
            <p:nvPr/>
          </p:nvSpPr>
          <p:spPr>
            <a:xfrm>
              <a:off x="518363"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00" name="Google Shape;600;p45"/>
          <p:cNvGrpSpPr/>
          <p:nvPr/>
        </p:nvGrpSpPr>
        <p:grpSpPr>
          <a:xfrm>
            <a:off x="958233" y="5211192"/>
            <a:ext cx="753337" cy="1109484"/>
            <a:chOff x="5515450" y="3969050"/>
            <a:chExt cx="439725" cy="645800"/>
          </a:xfrm>
        </p:grpSpPr>
        <p:sp>
          <p:nvSpPr>
            <p:cNvPr id="601" name="Google Shape;601;p4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2" name="Google Shape;602;p4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3" name="Google Shape;603;p4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4" name="Google Shape;604;p4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5" name="Google Shape;605;p4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6" name="Google Shape;606;p4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7" name="Google Shape;607;p4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8" name="Google Shape;608;p4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9" name="Google Shape;609;p4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0" name="Google Shape;610;p4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1" name="Google Shape;611;p4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2" name="Google Shape;612;p4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13" name="Google Shape;613;p45"/>
          <p:cNvSpPr txBox="1">
            <a:spLocks noGrp="1"/>
          </p:cNvSpPr>
          <p:nvPr>
            <p:ph type="title" hasCustomPrompt="1"/>
          </p:nvPr>
        </p:nvSpPr>
        <p:spPr>
          <a:xfrm>
            <a:off x="960000" y="1569967"/>
            <a:ext cx="10272000" cy="2014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12800"/>
              <a:buNone/>
              <a:defRPr sz="11300"/>
            </a:lvl1pPr>
            <a:lvl2pPr lvl="1" algn="ctr" rtl="0">
              <a:spcBef>
                <a:spcPts val="0"/>
              </a:spcBef>
              <a:spcAft>
                <a:spcPts val="0"/>
              </a:spcAft>
              <a:buSzPts val="12800"/>
              <a:buNone/>
              <a:defRPr sz="12800"/>
            </a:lvl2pPr>
            <a:lvl3pPr lvl="2" algn="ctr" rtl="0">
              <a:spcBef>
                <a:spcPts val="0"/>
              </a:spcBef>
              <a:spcAft>
                <a:spcPts val="0"/>
              </a:spcAft>
              <a:buSzPts val="12800"/>
              <a:buNone/>
              <a:defRPr sz="12800"/>
            </a:lvl3pPr>
            <a:lvl4pPr lvl="3" algn="ctr" rtl="0">
              <a:spcBef>
                <a:spcPts val="0"/>
              </a:spcBef>
              <a:spcAft>
                <a:spcPts val="0"/>
              </a:spcAft>
              <a:buSzPts val="12800"/>
              <a:buNone/>
              <a:defRPr sz="12800"/>
            </a:lvl4pPr>
            <a:lvl5pPr lvl="4" algn="ctr" rtl="0">
              <a:spcBef>
                <a:spcPts val="0"/>
              </a:spcBef>
              <a:spcAft>
                <a:spcPts val="0"/>
              </a:spcAft>
              <a:buSzPts val="12800"/>
              <a:buNone/>
              <a:defRPr sz="12800"/>
            </a:lvl5pPr>
            <a:lvl6pPr lvl="5" algn="ctr" rtl="0">
              <a:spcBef>
                <a:spcPts val="0"/>
              </a:spcBef>
              <a:spcAft>
                <a:spcPts val="0"/>
              </a:spcAft>
              <a:buSzPts val="12800"/>
              <a:buNone/>
              <a:defRPr sz="12800"/>
            </a:lvl6pPr>
            <a:lvl7pPr lvl="6" algn="ctr" rtl="0">
              <a:spcBef>
                <a:spcPts val="0"/>
              </a:spcBef>
              <a:spcAft>
                <a:spcPts val="0"/>
              </a:spcAft>
              <a:buSzPts val="12800"/>
              <a:buNone/>
              <a:defRPr sz="12800"/>
            </a:lvl7pPr>
            <a:lvl8pPr lvl="7" algn="ctr" rtl="0">
              <a:spcBef>
                <a:spcPts val="0"/>
              </a:spcBef>
              <a:spcAft>
                <a:spcPts val="0"/>
              </a:spcAft>
              <a:buSzPts val="12800"/>
              <a:buNone/>
              <a:defRPr sz="12800"/>
            </a:lvl8pPr>
            <a:lvl9pPr lvl="8" algn="ctr" rtl="0">
              <a:spcBef>
                <a:spcPts val="0"/>
              </a:spcBef>
              <a:spcAft>
                <a:spcPts val="0"/>
              </a:spcAft>
              <a:buSzPts val="12800"/>
              <a:buNone/>
              <a:defRPr sz="12800"/>
            </a:lvl9pPr>
          </a:lstStyle>
          <a:p>
            <a:r>
              <a:t>xx%</a:t>
            </a:r>
          </a:p>
        </p:txBody>
      </p:sp>
      <p:sp>
        <p:nvSpPr>
          <p:cNvPr id="614" name="Google Shape;614;p45"/>
          <p:cNvSpPr txBox="1">
            <a:spLocks noGrp="1"/>
          </p:cNvSpPr>
          <p:nvPr>
            <p:ph type="subTitle" idx="1"/>
          </p:nvPr>
        </p:nvSpPr>
        <p:spPr>
          <a:xfrm>
            <a:off x="2945733" y="3772700"/>
            <a:ext cx="6300300" cy="46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15"/>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616"/>
        <p:cNvGrpSpPr/>
        <p:nvPr/>
      </p:nvGrpSpPr>
      <p:grpSpPr>
        <a:xfrm>
          <a:off x="0" y="0"/>
          <a:ext cx="0" cy="0"/>
          <a:chOff x="0" y="0"/>
          <a:chExt cx="0" cy="0"/>
        </a:xfrm>
      </p:grpSpPr>
      <p:sp>
        <p:nvSpPr>
          <p:cNvPr id="617" name="Google Shape;617;p47"/>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8" name="Google Shape;618;p47"/>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19" name="Google Shape;619;p47"/>
          <p:cNvGrpSpPr/>
          <p:nvPr/>
        </p:nvGrpSpPr>
        <p:grpSpPr>
          <a:xfrm flipH="1">
            <a:off x="-43627" y="5214963"/>
            <a:ext cx="12279577" cy="1686812"/>
            <a:chOff x="-32950" y="3911320"/>
            <a:chExt cx="9209913" cy="1265141"/>
          </a:xfrm>
        </p:grpSpPr>
        <p:sp>
          <p:nvSpPr>
            <p:cNvPr id="620" name="Google Shape;620;p4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21" name="Google Shape;621;p4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2" name="Google Shape;622;p4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623" name="Google Shape;623;p47"/>
            <p:cNvGrpSpPr/>
            <p:nvPr/>
          </p:nvGrpSpPr>
          <p:grpSpPr>
            <a:xfrm flipH="1">
              <a:off x="8011161" y="3911320"/>
              <a:ext cx="565003" cy="832113"/>
              <a:chOff x="5515450" y="3969050"/>
              <a:chExt cx="439725" cy="645800"/>
            </a:xfrm>
          </p:grpSpPr>
          <p:sp>
            <p:nvSpPr>
              <p:cNvPr id="624" name="Google Shape;624;p4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5" name="Google Shape;625;p4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6" name="Google Shape;626;p4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7" name="Google Shape;627;p4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8" name="Google Shape;628;p4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9" name="Google Shape;629;p4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0" name="Google Shape;630;p4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1" name="Google Shape;631;p4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2" name="Google Shape;632;p4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3" name="Google Shape;633;p4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4" name="Google Shape;634;p4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5" name="Google Shape;635;p4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36" name="Google Shape;636;p4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7" name="Google Shape;637;p4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38" name="Google Shape;638;p47"/>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639"/>
        <p:cNvGrpSpPr/>
        <p:nvPr/>
      </p:nvGrpSpPr>
      <p:grpSpPr>
        <a:xfrm>
          <a:off x="0" y="0"/>
          <a:ext cx="0" cy="0"/>
          <a:chOff x="0" y="0"/>
          <a:chExt cx="0" cy="0"/>
        </a:xfrm>
      </p:grpSpPr>
      <p:sp>
        <p:nvSpPr>
          <p:cNvPr id="640" name="Google Shape;640;p48"/>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1" name="Google Shape;641;p4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2" name="Google Shape;642;p4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643" name="Google Shape;643;p48"/>
          <p:cNvGrpSpPr/>
          <p:nvPr/>
        </p:nvGrpSpPr>
        <p:grpSpPr>
          <a:xfrm>
            <a:off x="-43932" y="5601694"/>
            <a:ext cx="12279577" cy="1300081"/>
            <a:chOff x="-32950" y="4201376"/>
            <a:chExt cx="9209913" cy="975085"/>
          </a:xfrm>
        </p:grpSpPr>
        <p:sp>
          <p:nvSpPr>
            <p:cNvPr id="644" name="Google Shape;644;p4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45" name="Google Shape;645;p4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6" name="Google Shape;646;p4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47" name="Google Shape;647;p4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8" name="Google Shape;648;p4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9" name="Google Shape;649;p48"/>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6">
  <p:cSld name="TITLE_AND_BODY_1">
    <p:spTree>
      <p:nvGrpSpPr>
        <p:cNvPr id="1" name="Shape 650"/>
        <p:cNvGrpSpPr/>
        <p:nvPr/>
      </p:nvGrpSpPr>
      <p:grpSpPr>
        <a:xfrm>
          <a:off x="0" y="0"/>
          <a:ext cx="0" cy="0"/>
          <a:chOff x="0" y="0"/>
          <a:chExt cx="0" cy="0"/>
        </a:xfrm>
      </p:grpSpPr>
      <p:sp>
        <p:nvSpPr>
          <p:cNvPr id="651" name="Google Shape;651;p49"/>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52" name="Google Shape;652;p49"/>
          <p:cNvGrpSpPr/>
          <p:nvPr/>
        </p:nvGrpSpPr>
        <p:grpSpPr>
          <a:xfrm>
            <a:off x="-43932" y="5601694"/>
            <a:ext cx="12279577" cy="1300081"/>
            <a:chOff x="-32950" y="4201376"/>
            <a:chExt cx="9209913" cy="975085"/>
          </a:xfrm>
        </p:grpSpPr>
        <p:sp>
          <p:nvSpPr>
            <p:cNvPr id="653" name="Google Shape;653;p4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54" name="Google Shape;654;p4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5" name="Google Shape;655;p4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56" name="Google Shape;656;p4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7" name="Google Shape;657;p4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8" name="Google Shape;658;p49"/>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59" name="Google Shape;659;p49"/>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0" name="Google Shape;660;p49"/>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661" name="Google Shape;661;p49"/>
          <p:cNvSpPr txBox="1">
            <a:spLocks noGrp="1"/>
          </p:cNvSpPr>
          <p:nvPr>
            <p:ph type="body" idx="1"/>
          </p:nvPr>
        </p:nvSpPr>
        <p:spPr>
          <a:xfrm>
            <a:off x="960000" y="1638233"/>
            <a:ext cx="102720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62"/>
        <p:cNvGrpSpPr/>
        <p:nvPr/>
      </p:nvGrpSpPr>
      <p:grpSpPr>
        <a:xfrm>
          <a:off x="0" y="0"/>
          <a:ext cx="0" cy="0"/>
          <a:chOff x="0" y="0"/>
          <a:chExt cx="0" cy="0"/>
        </a:xfrm>
      </p:grpSpPr>
      <p:sp>
        <p:nvSpPr>
          <p:cNvPr id="663" name="Google Shape;663;p50"/>
          <p:cNvSpPr/>
          <p:nvPr/>
        </p:nvSpPr>
        <p:spPr>
          <a:xfrm>
            <a:off x="2417900" y="1478733"/>
            <a:ext cx="93831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4" name="Google Shape;664;p50"/>
          <p:cNvSpPr/>
          <p:nvPr/>
        </p:nvSpPr>
        <p:spPr>
          <a:xfrm>
            <a:off x="390800" y="4095527"/>
            <a:ext cx="93879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5" name="Google Shape;665;p50"/>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66" name="Google Shape;666;p50"/>
          <p:cNvGrpSpPr/>
          <p:nvPr/>
        </p:nvGrpSpPr>
        <p:grpSpPr>
          <a:xfrm>
            <a:off x="-43932" y="5214963"/>
            <a:ext cx="12279577" cy="1686812"/>
            <a:chOff x="-32950" y="3911320"/>
            <a:chExt cx="9209913" cy="1265141"/>
          </a:xfrm>
        </p:grpSpPr>
        <p:sp>
          <p:nvSpPr>
            <p:cNvPr id="667" name="Google Shape;667;p5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68" name="Google Shape;668;p5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9" name="Google Shape;669;p5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670" name="Google Shape;670;p50"/>
            <p:cNvGrpSpPr/>
            <p:nvPr/>
          </p:nvGrpSpPr>
          <p:grpSpPr>
            <a:xfrm flipH="1">
              <a:off x="8011161" y="3911320"/>
              <a:ext cx="565003" cy="832113"/>
              <a:chOff x="5515450" y="3969050"/>
              <a:chExt cx="439725" cy="645800"/>
            </a:xfrm>
          </p:grpSpPr>
          <p:sp>
            <p:nvSpPr>
              <p:cNvPr id="671" name="Google Shape;671;p5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2" name="Google Shape;672;p5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3" name="Google Shape;673;p5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4" name="Google Shape;674;p5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5" name="Google Shape;675;p5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6" name="Google Shape;676;p5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7" name="Google Shape;677;p5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8" name="Google Shape;678;p5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9" name="Google Shape;679;p5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0" name="Google Shape;680;p5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1" name="Google Shape;681;p5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2" name="Google Shape;682;p5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83" name="Google Shape;683;p5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4" name="Google Shape;684;p5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85" name="Google Shape;685;p50"/>
          <p:cNvSpPr txBox="1">
            <a:spLocks noGrp="1"/>
          </p:cNvSpPr>
          <p:nvPr>
            <p:ph type="subTitle" idx="1"/>
          </p:nvPr>
        </p:nvSpPr>
        <p:spPr>
          <a:xfrm>
            <a:off x="3434020" y="1966333"/>
            <a:ext cx="6339900" cy="609600"/>
          </a:xfrm>
          <a:prstGeom prst="rect">
            <a:avLst/>
          </a:prstGeom>
        </p:spPr>
        <p:txBody>
          <a:bodyPr spcFirstLastPara="1" wrap="square" lIns="121900" tIns="121900" rIns="121900" bIns="121900" anchor="ctr" anchorCtr="0">
            <a:noAutofit/>
          </a:bodyPr>
          <a:lstStyle>
            <a:lvl1pPr lvl="0" algn="r"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686" name="Google Shape;686;p50"/>
          <p:cNvSpPr txBox="1">
            <a:spLocks noGrp="1"/>
          </p:cNvSpPr>
          <p:nvPr>
            <p:ph type="subTitle" idx="2"/>
          </p:nvPr>
        </p:nvSpPr>
        <p:spPr>
          <a:xfrm>
            <a:off x="2417987" y="4547000"/>
            <a:ext cx="6339900" cy="6096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687" name="Google Shape;687;p50"/>
          <p:cNvSpPr txBox="1">
            <a:spLocks noGrp="1"/>
          </p:cNvSpPr>
          <p:nvPr>
            <p:ph type="subTitle" idx="3"/>
          </p:nvPr>
        </p:nvSpPr>
        <p:spPr>
          <a:xfrm>
            <a:off x="3433993" y="2575933"/>
            <a:ext cx="6339900" cy="8535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688" name="Google Shape;688;p50"/>
          <p:cNvSpPr txBox="1">
            <a:spLocks noGrp="1"/>
          </p:cNvSpPr>
          <p:nvPr>
            <p:ph type="subTitle" idx="4"/>
          </p:nvPr>
        </p:nvSpPr>
        <p:spPr>
          <a:xfrm>
            <a:off x="2417993" y="5156600"/>
            <a:ext cx="6339900" cy="8535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689" name="Google Shape;689;p50"/>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pos="7434">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690"/>
        <p:cNvGrpSpPr/>
        <p:nvPr/>
      </p:nvGrpSpPr>
      <p:grpSpPr>
        <a:xfrm>
          <a:off x="0" y="0"/>
          <a:ext cx="0" cy="0"/>
          <a:chOff x="0" y="0"/>
          <a:chExt cx="0" cy="0"/>
        </a:xfrm>
      </p:grpSpPr>
      <p:grpSp>
        <p:nvGrpSpPr>
          <p:cNvPr id="691" name="Google Shape;691;p51"/>
          <p:cNvGrpSpPr/>
          <p:nvPr/>
        </p:nvGrpSpPr>
        <p:grpSpPr>
          <a:xfrm>
            <a:off x="-328351" y="4921244"/>
            <a:ext cx="12867251" cy="2690861"/>
            <a:chOff x="-246269" y="3691025"/>
            <a:chExt cx="9650679" cy="2018196"/>
          </a:xfrm>
        </p:grpSpPr>
        <p:sp>
          <p:nvSpPr>
            <p:cNvPr id="692" name="Google Shape;692;p51"/>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3" name="Google Shape;693;p51"/>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94" name="Google Shape;694;p51"/>
            <p:cNvGrpSpPr/>
            <p:nvPr/>
          </p:nvGrpSpPr>
          <p:grpSpPr>
            <a:xfrm flipH="1">
              <a:off x="7404357" y="4140062"/>
              <a:ext cx="239507" cy="102499"/>
              <a:chOff x="1852125" y="2937450"/>
              <a:chExt cx="145925" cy="62450"/>
            </a:xfrm>
          </p:grpSpPr>
          <p:sp>
            <p:nvSpPr>
              <p:cNvPr id="695" name="Google Shape;695;p5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6" name="Google Shape;696;p5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97" name="Google Shape;697;p51"/>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98" name="Google Shape;698;p51"/>
            <p:cNvGrpSpPr/>
            <p:nvPr/>
          </p:nvGrpSpPr>
          <p:grpSpPr>
            <a:xfrm flipH="1">
              <a:off x="1732385" y="3963716"/>
              <a:ext cx="239507" cy="102499"/>
              <a:chOff x="3312825" y="2965525"/>
              <a:chExt cx="145925" cy="62450"/>
            </a:xfrm>
          </p:grpSpPr>
          <p:sp>
            <p:nvSpPr>
              <p:cNvPr id="699" name="Google Shape;699;p51"/>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0" name="Google Shape;700;p51"/>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701" name="Google Shape;701;p51"/>
          <p:cNvGrpSpPr/>
          <p:nvPr/>
        </p:nvGrpSpPr>
        <p:grpSpPr>
          <a:xfrm>
            <a:off x="-675833" y="5998583"/>
            <a:ext cx="13562408" cy="2789446"/>
            <a:chOff x="-506887" y="4499050"/>
            <a:chExt cx="10172060" cy="2092137"/>
          </a:xfrm>
        </p:grpSpPr>
        <p:sp>
          <p:nvSpPr>
            <p:cNvPr id="702" name="Google Shape;702;p51"/>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3" name="Google Shape;703;p51"/>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04" name="Google Shape;704;p51"/>
          <p:cNvGrpSpPr/>
          <p:nvPr/>
        </p:nvGrpSpPr>
        <p:grpSpPr>
          <a:xfrm flipH="1">
            <a:off x="844744" y="5577526"/>
            <a:ext cx="753337" cy="1109484"/>
            <a:chOff x="5515450" y="3969050"/>
            <a:chExt cx="439725" cy="645800"/>
          </a:xfrm>
        </p:grpSpPr>
        <p:sp>
          <p:nvSpPr>
            <p:cNvPr id="705" name="Google Shape;705;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6" name="Google Shape;706;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7" name="Google Shape;707;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8" name="Google Shape;708;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9" name="Google Shape;709;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0" name="Google Shape;710;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1" name="Google Shape;711;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2" name="Google Shape;712;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3" name="Google Shape;713;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4" name="Google Shape;714;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5" name="Google Shape;715;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6" name="Google Shape;716;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17" name="Google Shape;717;p51"/>
          <p:cNvGrpSpPr/>
          <p:nvPr/>
        </p:nvGrpSpPr>
        <p:grpSpPr>
          <a:xfrm flipH="1">
            <a:off x="1713044" y="5874326"/>
            <a:ext cx="753337" cy="1109484"/>
            <a:chOff x="5515450" y="3969050"/>
            <a:chExt cx="439725" cy="645800"/>
          </a:xfrm>
        </p:grpSpPr>
        <p:sp>
          <p:nvSpPr>
            <p:cNvPr id="718" name="Google Shape;718;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9" name="Google Shape;719;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0" name="Google Shape;720;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1" name="Google Shape;721;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2" name="Google Shape;722;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3" name="Google Shape;723;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4" name="Google Shape;724;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5" name="Google Shape;725;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6" name="Google Shape;726;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7" name="Google Shape;727;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8" name="Google Shape;728;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9" name="Google Shape;729;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30" name="Google Shape;730;p51"/>
          <p:cNvGrpSpPr/>
          <p:nvPr/>
        </p:nvGrpSpPr>
        <p:grpSpPr>
          <a:xfrm>
            <a:off x="10836877" y="5830159"/>
            <a:ext cx="753337" cy="1109484"/>
            <a:chOff x="5515450" y="3969050"/>
            <a:chExt cx="439725" cy="645800"/>
          </a:xfrm>
        </p:grpSpPr>
        <p:sp>
          <p:nvSpPr>
            <p:cNvPr id="731" name="Google Shape;731;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2" name="Google Shape;732;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3" name="Google Shape;733;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4" name="Google Shape;734;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5" name="Google Shape;735;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6" name="Google Shape;736;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7" name="Google Shape;737;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8" name="Google Shape;738;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9" name="Google Shape;739;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0" name="Google Shape;740;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1" name="Google Shape;741;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2" name="Google Shape;742;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43" name="Google Shape;743;p51"/>
          <p:cNvGrpSpPr/>
          <p:nvPr/>
        </p:nvGrpSpPr>
        <p:grpSpPr>
          <a:xfrm>
            <a:off x="9492927" y="5874326"/>
            <a:ext cx="753337" cy="1109484"/>
            <a:chOff x="5515450" y="3969050"/>
            <a:chExt cx="439725" cy="645800"/>
          </a:xfrm>
        </p:grpSpPr>
        <p:sp>
          <p:nvSpPr>
            <p:cNvPr id="744" name="Google Shape;744;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5" name="Google Shape;745;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6" name="Google Shape;746;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7" name="Google Shape;747;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8" name="Google Shape;748;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9" name="Google Shape;749;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0" name="Google Shape;750;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1" name="Google Shape;751;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2" name="Google Shape;752;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3" name="Google Shape;753;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4" name="Google Shape;754;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5" name="Google Shape;755;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756" name="Google Shape;756;p51"/>
          <p:cNvSpPr txBox="1">
            <a:spLocks noGrp="1"/>
          </p:cNvSpPr>
          <p:nvPr>
            <p:ph type="title"/>
          </p:nvPr>
        </p:nvSpPr>
        <p:spPr>
          <a:xfrm>
            <a:off x="4900400" y="1987733"/>
            <a:ext cx="5804700" cy="1584900"/>
          </a:xfrm>
          <a:prstGeom prst="rect">
            <a:avLst/>
          </a:prstGeom>
        </p:spPr>
        <p:txBody>
          <a:bodyPr spcFirstLastPara="1" wrap="square" lIns="121900" tIns="121900" rIns="121900" bIns="121900" anchor="ctr" anchorCtr="0">
            <a:noAutofit/>
          </a:bodyPr>
          <a:lstStyle>
            <a:lvl1pPr lvl="0" rtl="0">
              <a:lnSpc>
                <a:spcPct val="80000"/>
              </a:lnSpc>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757" name="Google Shape;757;p51"/>
          <p:cNvSpPr txBox="1">
            <a:spLocks noGrp="1"/>
          </p:cNvSpPr>
          <p:nvPr>
            <p:ph type="title" idx="2" hasCustomPrompt="1"/>
          </p:nvPr>
        </p:nvSpPr>
        <p:spPr>
          <a:xfrm>
            <a:off x="1486800" y="1910847"/>
            <a:ext cx="3413700" cy="1584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758" name="Google Shape;758;p51"/>
          <p:cNvSpPr txBox="1">
            <a:spLocks noGrp="1"/>
          </p:cNvSpPr>
          <p:nvPr>
            <p:ph type="subTitle" idx="1"/>
          </p:nvPr>
        </p:nvSpPr>
        <p:spPr>
          <a:xfrm>
            <a:off x="5101500"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759"/>
        <p:cNvGrpSpPr/>
        <p:nvPr/>
      </p:nvGrpSpPr>
      <p:grpSpPr>
        <a:xfrm>
          <a:off x="0" y="0"/>
          <a:ext cx="0" cy="0"/>
          <a:chOff x="0" y="0"/>
          <a:chExt cx="0" cy="0"/>
        </a:xfrm>
      </p:grpSpPr>
      <p:grpSp>
        <p:nvGrpSpPr>
          <p:cNvPr id="760" name="Google Shape;760;p52"/>
          <p:cNvGrpSpPr/>
          <p:nvPr/>
        </p:nvGrpSpPr>
        <p:grpSpPr>
          <a:xfrm>
            <a:off x="-328351" y="4921244"/>
            <a:ext cx="12867251" cy="2690861"/>
            <a:chOff x="-246269" y="3691025"/>
            <a:chExt cx="9650679" cy="2018196"/>
          </a:xfrm>
        </p:grpSpPr>
        <p:sp>
          <p:nvSpPr>
            <p:cNvPr id="761" name="Google Shape;761;p52"/>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2" name="Google Shape;762;p52"/>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763" name="Google Shape;763;p52"/>
            <p:cNvGrpSpPr/>
            <p:nvPr/>
          </p:nvGrpSpPr>
          <p:grpSpPr>
            <a:xfrm flipH="1">
              <a:off x="7404357" y="4140062"/>
              <a:ext cx="239507" cy="102499"/>
              <a:chOff x="1852125" y="2937450"/>
              <a:chExt cx="145925" cy="62450"/>
            </a:xfrm>
          </p:grpSpPr>
          <p:sp>
            <p:nvSpPr>
              <p:cNvPr id="764" name="Google Shape;764;p5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5" name="Google Shape;765;p5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766" name="Google Shape;766;p52"/>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767" name="Google Shape;767;p52"/>
            <p:cNvGrpSpPr/>
            <p:nvPr/>
          </p:nvGrpSpPr>
          <p:grpSpPr>
            <a:xfrm flipH="1">
              <a:off x="1732385" y="3963716"/>
              <a:ext cx="239507" cy="102499"/>
              <a:chOff x="3312825" y="2965525"/>
              <a:chExt cx="145925" cy="62450"/>
            </a:xfrm>
          </p:grpSpPr>
          <p:sp>
            <p:nvSpPr>
              <p:cNvPr id="768" name="Google Shape;768;p5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9" name="Google Shape;769;p5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770" name="Google Shape;770;p52"/>
          <p:cNvGrpSpPr/>
          <p:nvPr/>
        </p:nvGrpSpPr>
        <p:grpSpPr>
          <a:xfrm>
            <a:off x="-675833" y="5998583"/>
            <a:ext cx="13562408" cy="2789446"/>
            <a:chOff x="-506887" y="4499050"/>
            <a:chExt cx="10172060" cy="2092137"/>
          </a:xfrm>
        </p:grpSpPr>
        <p:sp>
          <p:nvSpPr>
            <p:cNvPr id="771" name="Google Shape;771;p52"/>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2" name="Google Shape;772;p52"/>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73" name="Google Shape;773;p52"/>
          <p:cNvGrpSpPr/>
          <p:nvPr/>
        </p:nvGrpSpPr>
        <p:grpSpPr>
          <a:xfrm flipH="1">
            <a:off x="844744" y="5577526"/>
            <a:ext cx="753337" cy="1109484"/>
            <a:chOff x="5515450" y="3969050"/>
            <a:chExt cx="439725" cy="645800"/>
          </a:xfrm>
        </p:grpSpPr>
        <p:sp>
          <p:nvSpPr>
            <p:cNvPr id="774" name="Google Shape;774;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5" name="Google Shape;775;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6" name="Google Shape;776;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7" name="Google Shape;777;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8" name="Google Shape;778;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9" name="Google Shape;779;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0" name="Google Shape;780;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1" name="Google Shape;781;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2" name="Google Shape;782;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3" name="Google Shape;783;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4" name="Google Shape;784;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5" name="Google Shape;785;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86" name="Google Shape;786;p52"/>
          <p:cNvGrpSpPr/>
          <p:nvPr/>
        </p:nvGrpSpPr>
        <p:grpSpPr>
          <a:xfrm flipH="1">
            <a:off x="1713044" y="5874326"/>
            <a:ext cx="753337" cy="1109484"/>
            <a:chOff x="5515450" y="3969050"/>
            <a:chExt cx="439725" cy="645800"/>
          </a:xfrm>
        </p:grpSpPr>
        <p:sp>
          <p:nvSpPr>
            <p:cNvPr id="787" name="Google Shape;787;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8" name="Google Shape;788;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9" name="Google Shape;789;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0" name="Google Shape;790;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1" name="Google Shape;791;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2" name="Google Shape;792;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3" name="Google Shape;793;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4" name="Google Shape;794;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5" name="Google Shape;795;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6" name="Google Shape;796;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7" name="Google Shape;797;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8" name="Google Shape;798;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99" name="Google Shape;799;p52"/>
          <p:cNvGrpSpPr/>
          <p:nvPr/>
        </p:nvGrpSpPr>
        <p:grpSpPr>
          <a:xfrm>
            <a:off x="10836877" y="5830159"/>
            <a:ext cx="753337" cy="1109484"/>
            <a:chOff x="5515450" y="3969050"/>
            <a:chExt cx="439725" cy="645800"/>
          </a:xfrm>
        </p:grpSpPr>
        <p:sp>
          <p:nvSpPr>
            <p:cNvPr id="800" name="Google Shape;800;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1" name="Google Shape;801;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2" name="Google Shape;802;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3" name="Google Shape;803;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4" name="Google Shape;804;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5" name="Google Shape;805;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6" name="Google Shape;806;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7" name="Google Shape;807;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8" name="Google Shape;808;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9" name="Google Shape;809;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0" name="Google Shape;810;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1" name="Google Shape;811;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812" name="Google Shape;812;p52"/>
          <p:cNvGrpSpPr/>
          <p:nvPr/>
        </p:nvGrpSpPr>
        <p:grpSpPr>
          <a:xfrm>
            <a:off x="9492927" y="5874326"/>
            <a:ext cx="753337" cy="1109484"/>
            <a:chOff x="5515450" y="3969050"/>
            <a:chExt cx="439725" cy="645800"/>
          </a:xfrm>
        </p:grpSpPr>
        <p:sp>
          <p:nvSpPr>
            <p:cNvPr id="813" name="Google Shape;813;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4" name="Google Shape;814;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5" name="Google Shape;815;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6" name="Google Shape;816;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7" name="Google Shape;817;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8" name="Google Shape;818;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9" name="Google Shape;819;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0" name="Google Shape;820;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1" name="Google Shape;821;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2" name="Google Shape;822;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3" name="Google Shape;823;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4" name="Google Shape;824;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25" name="Google Shape;825;p52"/>
          <p:cNvSpPr txBox="1">
            <a:spLocks noGrp="1"/>
          </p:cNvSpPr>
          <p:nvPr>
            <p:ph type="title"/>
          </p:nvPr>
        </p:nvSpPr>
        <p:spPr>
          <a:xfrm>
            <a:off x="1486800" y="1987733"/>
            <a:ext cx="5804700" cy="1584900"/>
          </a:xfrm>
          <a:prstGeom prst="rect">
            <a:avLst/>
          </a:prstGeom>
        </p:spPr>
        <p:txBody>
          <a:bodyPr spcFirstLastPara="1" wrap="square" lIns="121900" tIns="121900" rIns="121900" bIns="121900" anchor="ctr" anchorCtr="0">
            <a:noAutofit/>
          </a:bodyPr>
          <a:lstStyle>
            <a:lvl1pPr lvl="0" algn="r" rtl="0">
              <a:lnSpc>
                <a:spcPct val="80000"/>
              </a:lnSpc>
              <a:spcBef>
                <a:spcPts val="0"/>
              </a:spcBef>
              <a:spcAft>
                <a:spcPts val="0"/>
              </a:spcAft>
              <a:buSzPts val="4800"/>
              <a:buNone/>
              <a:defRPr sz="6700"/>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826" name="Google Shape;826;p52"/>
          <p:cNvSpPr txBox="1">
            <a:spLocks noGrp="1"/>
          </p:cNvSpPr>
          <p:nvPr>
            <p:ph type="title" idx="2" hasCustomPrompt="1"/>
          </p:nvPr>
        </p:nvSpPr>
        <p:spPr>
          <a:xfrm>
            <a:off x="7291600" y="1910847"/>
            <a:ext cx="3413700" cy="15849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8000"/>
              <a:buNone/>
              <a:defRPr sz="16000">
                <a:solidFill>
                  <a:schemeClr val="accent4"/>
                </a:solidFill>
              </a:defRPr>
            </a:lvl1pPr>
            <a:lvl2pPr lvl="1" algn="r" rtl="0">
              <a:spcBef>
                <a:spcPts val="0"/>
              </a:spcBef>
              <a:spcAft>
                <a:spcPts val="0"/>
              </a:spcAft>
              <a:buSzPts val="8000"/>
              <a:buNone/>
              <a:defRPr sz="8000"/>
            </a:lvl2pPr>
            <a:lvl3pPr lvl="2" algn="r" rtl="0">
              <a:spcBef>
                <a:spcPts val="0"/>
              </a:spcBef>
              <a:spcAft>
                <a:spcPts val="0"/>
              </a:spcAft>
              <a:buSzPts val="8000"/>
              <a:buNone/>
              <a:defRPr sz="8000"/>
            </a:lvl3pPr>
            <a:lvl4pPr lvl="3" algn="r" rtl="0">
              <a:spcBef>
                <a:spcPts val="0"/>
              </a:spcBef>
              <a:spcAft>
                <a:spcPts val="0"/>
              </a:spcAft>
              <a:buSzPts val="8000"/>
              <a:buNone/>
              <a:defRPr sz="8000"/>
            </a:lvl4pPr>
            <a:lvl5pPr lvl="4" algn="r" rtl="0">
              <a:spcBef>
                <a:spcPts val="0"/>
              </a:spcBef>
              <a:spcAft>
                <a:spcPts val="0"/>
              </a:spcAft>
              <a:buSzPts val="8000"/>
              <a:buNone/>
              <a:defRPr sz="8000"/>
            </a:lvl5pPr>
            <a:lvl6pPr lvl="5" algn="r" rtl="0">
              <a:spcBef>
                <a:spcPts val="0"/>
              </a:spcBef>
              <a:spcAft>
                <a:spcPts val="0"/>
              </a:spcAft>
              <a:buSzPts val="8000"/>
              <a:buNone/>
              <a:defRPr sz="8000"/>
            </a:lvl6pPr>
            <a:lvl7pPr lvl="6" algn="r" rtl="0">
              <a:spcBef>
                <a:spcPts val="0"/>
              </a:spcBef>
              <a:spcAft>
                <a:spcPts val="0"/>
              </a:spcAft>
              <a:buSzPts val="8000"/>
              <a:buNone/>
              <a:defRPr sz="8000"/>
            </a:lvl7pPr>
            <a:lvl8pPr lvl="7" algn="r" rtl="0">
              <a:spcBef>
                <a:spcPts val="0"/>
              </a:spcBef>
              <a:spcAft>
                <a:spcPts val="0"/>
              </a:spcAft>
              <a:buSzPts val="8000"/>
              <a:buNone/>
              <a:defRPr sz="8000"/>
            </a:lvl8pPr>
            <a:lvl9pPr lvl="8" algn="r" rtl="0">
              <a:spcBef>
                <a:spcPts val="0"/>
              </a:spcBef>
              <a:spcAft>
                <a:spcPts val="0"/>
              </a:spcAft>
              <a:buSzPts val="8000"/>
              <a:buNone/>
              <a:defRPr sz="8000"/>
            </a:lvl9pPr>
          </a:lstStyle>
          <a:p>
            <a:r>
              <a:t>xx%</a:t>
            </a:r>
          </a:p>
        </p:txBody>
      </p:sp>
      <p:sp>
        <p:nvSpPr>
          <p:cNvPr id="827" name="Google Shape;827;p52"/>
          <p:cNvSpPr txBox="1">
            <a:spLocks noGrp="1"/>
          </p:cNvSpPr>
          <p:nvPr>
            <p:ph type="subTitle" idx="1"/>
          </p:nvPr>
        </p:nvSpPr>
        <p:spPr>
          <a:xfrm>
            <a:off x="1687900" y="3731733"/>
            <a:ext cx="5383200" cy="6096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sz="2100"/>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cxnSp>
        <p:nvCxnSpPr>
          <p:cNvPr id="31" name="Google Shape;31;p6"/>
          <p:cNvCxnSpPr/>
          <p:nvPr/>
        </p:nvCxnSpPr>
        <p:spPr>
          <a:xfrm>
            <a:off x="3303633"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32" name="Google Shape;32;p6"/>
          <p:cNvCxnSpPr/>
          <p:nvPr/>
        </p:nvCxnSpPr>
        <p:spPr>
          <a:xfrm>
            <a:off x="3303633"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33" name="Google Shape;33;p6"/>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34" name="Google Shape;34;p6"/>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35" name="Google Shape;35;p6"/>
          <p:cNvSpPr txBox="1">
            <a:spLocks noGrp="1"/>
          </p:cNvSpPr>
          <p:nvPr>
            <p:ph type="body" idx="1"/>
          </p:nvPr>
        </p:nvSpPr>
        <p:spPr>
          <a:xfrm>
            <a:off x="3213483" y="2127701"/>
            <a:ext cx="8428800" cy="4003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36" name="Google Shape;36;p6"/>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828"/>
        <p:cNvGrpSpPr/>
        <p:nvPr/>
      </p:nvGrpSpPr>
      <p:grpSpPr>
        <a:xfrm>
          <a:off x="0" y="0"/>
          <a:ext cx="0" cy="0"/>
          <a:chOff x="0" y="0"/>
          <a:chExt cx="0" cy="0"/>
        </a:xfrm>
      </p:grpSpPr>
      <p:grpSp>
        <p:nvGrpSpPr>
          <p:cNvPr id="829" name="Google Shape;829;p53"/>
          <p:cNvGrpSpPr/>
          <p:nvPr/>
        </p:nvGrpSpPr>
        <p:grpSpPr>
          <a:xfrm>
            <a:off x="-675833" y="5795388"/>
            <a:ext cx="13562408" cy="2789446"/>
            <a:chOff x="-506887" y="4346650"/>
            <a:chExt cx="10172060" cy="2092137"/>
          </a:xfrm>
        </p:grpSpPr>
        <p:sp>
          <p:nvSpPr>
            <p:cNvPr id="830" name="Google Shape;830;p53"/>
            <p:cNvSpPr/>
            <p:nvPr/>
          </p:nvSpPr>
          <p:spPr>
            <a:xfrm>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31" name="Google Shape;831;p53"/>
            <p:cNvGrpSpPr/>
            <p:nvPr/>
          </p:nvGrpSpPr>
          <p:grpSpPr>
            <a:xfrm>
              <a:off x="2523546" y="4628462"/>
              <a:ext cx="239507" cy="102499"/>
              <a:chOff x="1852125" y="2937450"/>
              <a:chExt cx="145925" cy="62450"/>
            </a:xfrm>
          </p:grpSpPr>
          <p:sp>
            <p:nvSpPr>
              <p:cNvPr id="832" name="Google Shape;832;p53"/>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3" name="Google Shape;833;p53"/>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34" name="Google Shape;834;p53"/>
            <p:cNvSpPr/>
            <p:nvPr/>
          </p:nvSpPr>
          <p:spPr>
            <a:xfrm>
              <a:off x="336945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35" name="Google Shape;835;p53"/>
            <p:cNvGrpSpPr/>
            <p:nvPr/>
          </p:nvGrpSpPr>
          <p:grpSpPr>
            <a:xfrm>
              <a:off x="5902600" y="4605399"/>
              <a:ext cx="425877" cy="300891"/>
              <a:chOff x="5597800" y="4757799"/>
              <a:chExt cx="425877" cy="300891"/>
            </a:xfrm>
          </p:grpSpPr>
          <p:sp>
            <p:nvSpPr>
              <p:cNvPr id="836" name="Google Shape;836;p53"/>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7" name="Google Shape;837;p53"/>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838" name="Google Shape;838;p5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9" name="Google Shape;839;p53"/>
          <p:cNvSpPr txBox="1">
            <a:spLocks noGrp="1"/>
          </p:cNvSpPr>
          <p:nvPr>
            <p:ph type="title"/>
          </p:nvPr>
        </p:nvSpPr>
        <p:spPr>
          <a:xfrm>
            <a:off x="960000"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0" name="Google Shape;840;p53"/>
          <p:cNvSpPr txBox="1">
            <a:spLocks noGrp="1"/>
          </p:cNvSpPr>
          <p:nvPr>
            <p:ph type="title" idx="2" hasCustomPrompt="1"/>
          </p:nvPr>
        </p:nvSpPr>
        <p:spPr>
          <a:xfrm>
            <a:off x="9600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1" name="Google Shape;841;p53"/>
          <p:cNvSpPr txBox="1">
            <a:spLocks noGrp="1"/>
          </p:cNvSpPr>
          <p:nvPr>
            <p:ph type="subTitle" idx="1"/>
          </p:nvPr>
        </p:nvSpPr>
        <p:spPr>
          <a:xfrm>
            <a:off x="960000"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2" name="Google Shape;842;p53"/>
          <p:cNvSpPr txBox="1">
            <a:spLocks noGrp="1"/>
          </p:cNvSpPr>
          <p:nvPr>
            <p:ph type="title" idx="3"/>
          </p:nvPr>
        </p:nvSpPr>
        <p:spPr>
          <a:xfrm>
            <a:off x="3611867"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3" name="Google Shape;843;p53"/>
          <p:cNvSpPr txBox="1">
            <a:spLocks noGrp="1"/>
          </p:cNvSpPr>
          <p:nvPr>
            <p:ph type="title" idx="4" hasCustomPrompt="1"/>
          </p:nvPr>
        </p:nvSpPr>
        <p:spPr>
          <a:xfrm>
            <a:off x="3611867"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4" name="Google Shape;844;p53"/>
          <p:cNvSpPr txBox="1">
            <a:spLocks noGrp="1"/>
          </p:cNvSpPr>
          <p:nvPr>
            <p:ph type="subTitle" idx="5"/>
          </p:nvPr>
        </p:nvSpPr>
        <p:spPr>
          <a:xfrm>
            <a:off x="3611867"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5" name="Google Shape;845;p53"/>
          <p:cNvSpPr txBox="1">
            <a:spLocks noGrp="1"/>
          </p:cNvSpPr>
          <p:nvPr>
            <p:ph type="title" idx="6"/>
          </p:nvPr>
        </p:nvSpPr>
        <p:spPr>
          <a:xfrm>
            <a:off x="6263733"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6" name="Google Shape;846;p53"/>
          <p:cNvSpPr txBox="1">
            <a:spLocks noGrp="1"/>
          </p:cNvSpPr>
          <p:nvPr>
            <p:ph type="title" idx="7" hasCustomPrompt="1"/>
          </p:nvPr>
        </p:nvSpPr>
        <p:spPr>
          <a:xfrm>
            <a:off x="6263733"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7" name="Google Shape;847;p53"/>
          <p:cNvSpPr txBox="1">
            <a:spLocks noGrp="1"/>
          </p:cNvSpPr>
          <p:nvPr>
            <p:ph type="subTitle" idx="8"/>
          </p:nvPr>
        </p:nvSpPr>
        <p:spPr>
          <a:xfrm>
            <a:off x="6263733"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8" name="Google Shape;848;p53"/>
          <p:cNvSpPr txBox="1">
            <a:spLocks noGrp="1"/>
          </p:cNvSpPr>
          <p:nvPr>
            <p:ph type="title" idx="9"/>
          </p:nvPr>
        </p:nvSpPr>
        <p:spPr>
          <a:xfrm>
            <a:off x="8915600" y="2945783"/>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9" name="Google Shape;849;p53"/>
          <p:cNvSpPr txBox="1">
            <a:spLocks noGrp="1"/>
          </p:cNvSpPr>
          <p:nvPr>
            <p:ph type="title" idx="13" hasCustomPrompt="1"/>
          </p:nvPr>
        </p:nvSpPr>
        <p:spPr>
          <a:xfrm>
            <a:off x="89156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0" name="Google Shape;850;p53"/>
          <p:cNvSpPr txBox="1">
            <a:spLocks noGrp="1"/>
          </p:cNvSpPr>
          <p:nvPr>
            <p:ph type="subTitle" idx="14"/>
          </p:nvPr>
        </p:nvSpPr>
        <p:spPr>
          <a:xfrm>
            <a:off x="8915600" y="3799350"/>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51" name="Google Shape;851;p53"/>
          <p:cNvSpPr txBox="1">
            <a:spLocks noGrp="1"/>
          </p:cNvSpPr>
          <p:nvPr>
            <p:ph type="title" idx="15"/>
          </p:nvPr>
        </p:nvSpPr>
        <p:spPr>
          <a:xfrm>
            <a:off x="960000" y="548640"/>
            <a:ext cx="10272000" cy="7317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852" name="Google Shape;852;p53"/>
          <p:cNvGrpSpPr/>
          <p:nvPr/>
        </p:nvGrpSpPr>
        <p:grpSpPr>
          <a:xfrm flipH="1">
            <a:off x="-43627" y="5214963"/>
            <a:ext cx="12279577" cy="1686812"/>
            <a:chOff x="-32950" y="3911320"/>
            <a:chExt cx="9209913" cy="1265141"/>
          </a:xfrm>
        </p:grpSpPr>
        <p:sp>
          <p:nvSpPr>
            <p:cNvPr id="853" name="Google Shape;853;p5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854" name="Google Shape;854;p5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5" name="Google Shape;855;p5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856" name="Google Shape;856;p53"/>
            <p:cNvGrpSpPr/>
            <p:nvPr/>
          </p:nvGrpSpPr>
          <p:grpSpPr>
            <a:xfrm flipH="1">
              <a:off x="8011161" y="3911320"/>
              <a:ext cx="565003" cy="832113"/>
              <a:chOff x="5515450" y="3969050"/>
              <a:chExt cx="439725" cy="645800"/>
            </a:xfrm>
          </p:grpSpPr>
          <p:sp>
            <p:nvSpPr>
              <p:cNvPr id="857" name="Google Shape;857;p5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8" name="Google Shape;858;p5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9" name="Google Shape;859;p5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0" name="Google Shape;860;p5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1" name="Google Shape;861;p5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2" name="Google Shape;862;p5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3" name="Google Shape;863;p5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4" name="Google Shape;864;p5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5" name="Google Shape;865;p5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6" name="Google Shape;866;p5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7" name="Google Shape;867;p5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8" name="Google Shape;868;p5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69" name="Google Shape;869;p5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70" name="Google Shape;870;p5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871"/>
        <p:cNvGrpSpPr/>
        <p:nvPr/>
      </p:nvGrpSpPr>
      <p:grpSpPr>
        <a:xfrm>
          <a:off x="0" y="0"/>
          <a:ext cx="0" cy="0"/>
          <a:chOff x="0" y="0"/>
          <a:chExt cx="0" cy="0"/>
        </a:xfrm>
      </p:grpSpPr>
      <p:grpSp>
        <p:nvGrpSpPr>
          <p:cNvPr id="872" name="Google Shape;872;p54"/>
          <p:cNvGrpSpPr/>
          <p:nvPr/>
        </p:nvGrpSpPr>
        <p:grpSpPr>
          <a:xfrm>
            <a:off x="-675833" y="5795388"/>
            <a:ext cx="13562408" cy="2789446"/>
            <a:chOff x="-506887" y="4346650"/>
            <a:chExt cx="10172060" cy="2092137"/>
          </a:xfrm>
        </p:grpSpPr>
        <p:sp>
          <p:nvSpPr>
            <p:cNvPr id="873" name="Google Shape;873;p54"/>
            <p:cNvSpPr/>
            <p:nvPr/>
          </p:nvSpPr>
          <p:spPr>
            <a:xfrm flipH="1">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74" name="Google Shape;874;p54"/>
            <p:cNvGrpSpPr/>
            <p:nvPr/>
          </p:nvGrpSpPr>
          <p:grpSpPr>
            <a:xfrm flipH="1">
              <a:off x="6395232" y="4628462"/>
              <a:ext cx="239507" cy="102499"/>
              <a:chOff x="1852125" y="2937450"/>
              <a:chExt cx="145925" cy="62450"/>
            </a:xfrm>
          </p:grpSpPr>
          <p:sp>
            <p:nvSpPr>
              <p:cNvPr id="875" name="Google Shape;875;p54"/>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76" name="Google Shape;876;p54"/>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77" name="Google Shape;877;p54"/>
            <p:cNvSpPr/>
            <p:nvPr/>
          </p:nvSpPr>
          <p:spPr>
            <a:xfrm flipH="1">
              <a:off x="5515358"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78" name="Google Shape;878;p54"/>
            <p:cNvGrpSpPr/>
            <p:nvPr/>
          </p:nvGrpSpPr>
          <p:grpSpPr>
            <a:xfrm flipH="1">
              <a:off x="2829808" y="4605399"/>
              <a:ext cx="425877" cy="300891"/>
              <a:chOff x="5597800" y="4757799"/>
              <a:chExt cx="425877" cy="300891"/>
            </a:xfrm>
          </p:grpSpPr>
          <p:sp>
            <p:nvSpPr>
              <p:cNvPr id="879" name="Google Shape;879;p54"/>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0" name="Google Shape;880;p54"/>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881" name="Google Shape;881;p54"/>
          <p:cNvSpPr txBox="1">
            <a:spLocks noGrp="1"/>
          </p:cNvSpPr>
          <p:nvPr>
            <p:ph type="title"/>
          </p:nvPr>
        </p:nvSpPr>
        <p:spPr>
          <a:xfrm>
            <a:off x="6096033" y="4087000"/>
            <a:ext cx="5136000" cy="7092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4000"/>
              <a:buNone/>
              <a:defRPr sz="33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endParaRPr/>
          </a:p>
        </p:txBody>
      </p:sp>
      <p:sp>
        <p:nvSpPr>
          <p:cNvPr id="882" name="Google Shape;882;p54"/>
          <p:cNvSpPr txBox="1">
            <a:spLocks noGrp="1"/>
          </p:cNvSpPr>
          <p:nvPr>
            <p:ph type="subTitle" idx="1"/>
          </p:nvPr>
        </p:nvSpPr>
        <p:spPr>
          <a:xfrm>
            <a:off x="959967" y="1413400"/>
            <a:ext cx="10272000" cy="23205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None/>
              <a:defRPr sz="4700"/>
            </a:lvl1pPr>
            <a:lvl2pPr lvl="1" algn="ctr" rtl="0">
              <a:lnSpc>
                <a:spcPct val="100000"/>
              </a:lnSpc>
              <a:spcBef>
                <a:spcPts val="0"/>
              </a:spcBef>
              <a:spcAft>
                <a:spcPts val="0"/>
              </a:spcAft>
              <a:buSzPts val="3300"/>
              <a:buNone/>
              <a:defRPr sz="3300"/>
            </a:lvl2pPr>
            <a:lvl3pPr lvl="2" algn="ctr" rtl="0">
              <a:lnSpc>
                <a:spcPct val="100000"/>
              </a:lnSpc>
              <a:spcBef>
                <a:spcPts val="0"/>
              </a:spcBef>
              <a:spcAft>
                <a:spcPts val="0"/>
              </a:spcAft>
              <a:buSzPts val="3300"/>
              <a:buNone/>
              <a:defRPr sz="3300"/>
            </a:lvl3pPr>
            <a:lvl4pPr lvl="3" algn="ctr" rtl="0">
              <a:lnSpc>
                <a:spcPct val="100000"/>
              </a:lnSpc>
              <a:spcBef>
                <a:spcPts val="0"/>
              </a:spcBef>
              <a:spcAft>
                <a:spcPts val="0"/>
              </a:spcAft>
              <a:buSzPts val="3300"/>
              <a:buNone/>
              <a:defRPr sz="3300"/>
            </a:lvl4pPr>
            <a:lvl5pPr lvl="4" algn="ctr" rtl="0">
              <a:lnSpc>
                <a:spcPct val="100000"/>
              </a:lnSpc>
              <a:spcBef>
                <a:spcPts val="0"/>
              </a:spcBef>
              <a:spcAft>
                <a:spcPts val="0"/>
              </a:spcAft>
              <a:buSzPts val="3300"/>
              <a:buNone/>
              <a:defRPr sz="3300"/>
            </a:lvl5pPr>
            <a:lvl6pPr lvl="5" algn="ctr" rtl="0">
              <a:lnSpc>
                <a:spcPct val="100000"/>
              </a:lnSpc>
              <a:spcBef>
                <a:spcPts val="0"/>
              </a:spcBef>
              <a:spcAft>
                <a:spcPts val="0"/>
              </a:spcAft>
              <a:buSzPts val="3300"/>
              <a:buNone/>
              <a:defRPr sz="3300"/>
            </a:lvl6pPr>
            <a:lvl7pPr lvl="6" algn="ctr" rtl="0">
              <a:lnSpc>
                <a:spcPct val="100000"/>
              </a:lnSpc>
              <a:spcBef>
                <a:spcPts val="0"/>
              </a:spcBef>
              <a:spcAft>
                <a:spcPts val="0"/>
              </a:spcAft>
              <a:buSzPts val="3300"/>
              <a:buNone/>
              <a:defRPr sz="3300"/>
            </a:lvl7pPr>
            <a:lvl8pPr lvl="7" algn="ctr" rtl="0">
              <a:lnSpc>
                <a:spcPct val="100000"/>
              </a:lnSpc>
              <a:spcBef>
                <a:spcPts val="0"/>
              </a:spcBef>
              <a:spcAft>
                <a:spcPts val="0"/>
              </a:spcAft>
              <a:buSzPts val="3300"/>
              <a:buNone/>
              <a:defRPr sz="3300"/>
            </a:lvl8pPr>
            <a:lvl9pPr lvl="8" algn="ctr" rtl="0">
              <a:lnSpc>
                <a:spcPct val="100000"/>
              </a:lnSpc>
              <a:spcBef>
                <a:spcPts val="0"/>
              </a:spcBef>
              <a:spcAft>
                <a:spcPts val="0"/>
              </a:spcAft>
              <a:buSzPts val="3300"/>
              <a:buNone/>
              <a:defRPr sz="3300"/>
            </a:lvl9pPr>
          </a:lstStyle>
          <a:p>
            <a:endParaRPr/>
          </a:p>
        </p:txBody>
      </p:sp>
      <p:grpSp>
        <p:nvGrpSpPr>
          <p:cNvPr id="883" name="Google Shape;883;p54"/>
          <p:cNvGrpSpPr/>
          <p:nvPr/>
        </p:nvGrpSpPr>
        <p:grpSpPr>
          <a:xfrm>
            <a:off x="-24903" y="5214963"/>
            <a:ext cx="12279577" cy="1686812"/>
            <a:chOff x="-32950" y="3911320"/>
            <a:chExt cx="9209913" cy="1265141"/>
          </a:xfrm>
        </p:grpSpPr>
        <p:sp>
          <p:nvSpPr>
            <p:cNvPr id="884" name="Google Shape;884;p5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885" name="Google Shape;885;p5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6" name="Google Shape;886;p5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887" name="Google Shape;887;p54"/>
            <p:cNvGrpSpPr/>
            <p:nvPr/>
          </p:nvGrpSpPr>
          <p:grpSpPr>
            <a:xfrm flipH="1">
              <a:off x="8011161" y="3911320"/>
              <a:ext cx="565003" cy="832113"/>
              <a:chOff x="5515450" y="3969050"/>
              <a:chExt cx="439725" cy="645800"/>
            </a:xfrm>
          </p:grpSpPr>
          <p:sp>
            <p:nvSpPr>
              <p:cNvPr id="888" name="Google Shape;888;p5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9" name="Google Shape;889;p5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0" name="Google Shape;890;p5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1" name="Google Shape;891;p5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2" name="Google Shape;892;p5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3" name="Google Shape;893;p5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4" name="Google Shape;894;p5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5" name="Google Shape;895;p5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6" name="Google Shape;896;p5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7" name="Google Shape;897;p5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8" name="Google Shape;898;p5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9" name="Google Shape;899;p5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00" name="Google Shape;900;p5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1" name="Google Shape;901;p5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902"/>
        <p:cNvGrpSpPr/>
        <p:nvPr/>
      </p:nvGrpSpPr>
      <p:grpSpPr>
        <a:xfrm>
          <a:off x="0" y="0"/>
          <a:ext cx="0" cy="0"/>
          <a:chOff x="0" y="0"/>
          <a:chExt cx="0" cy="0"/>
        </a:xfrm>
      </p:grpSpPr>
      <p:sp>
        <p:nvSpPr>
          <p:cNvPr id="903" name="Google Shape;903;p55"/>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04" name="Google Shape;904;p55"/>
          <p:cNvGrpSpPr/>
          <p:nvPr/>
        </p:nvGrpSpPr>
        <p:grpSpPr>
          <a:xfrm flipH="1">
            <a:off x="-43627" y="5214963"/>
            <a:ext cx="12279577" cy="1686812"/>
            <a:chOff x="-32950" y="3911320"/>
            <a:chExt cx="9209913" cy="1265141"/>
          </a:xfrm>
        </p:grpSpPr>
        <p:sp>
          <p:nvSpPr>
            <p:cNvPr id="905" name="Google Shape;905;p5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06" name="Google Shape;906;p5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7" name="Google Shape;907;p5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08" name="Google Shape;908;p55"/>
            <p:cNvGrpSpPr/>
            <p:nvPr/>
          </p:nvGrpSpPr>
          <p:grpSpPr>
            <a:xfrm flipH="1">
              <a:off x="8011161" y="3911320"/>
              <a:ext cx="565003" cy="832113"/>
              <a:chOff x="5515450" y="3969050"/>
              <a:chExt cx="439725" cy="645800"/>
            </a:xfrm>
          </p:grpSpPr>
          <p:sp>
            <p:nvSpPr>
              <p:cNvPr id="909" name="Google Shape;909;p5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0" name="Google Shape;910;p5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1" name="Google Shape;911;p5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2" name="Google Shape;912;p5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3" name="Google Shape;913;p5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4" name="Google Shape;914;p5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5" name="Google Shape;915;p5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6" name="Google Shape;916;p5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7" name="Google Shape;917;p5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8" name="Google Shape;918;p5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9" name="Google Shape;919;p5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0" name="Google Shape;920;p5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21" name="Google Shape;921;p5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2" name="Google Shape;922;p5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23" name="Google Shape;923;p55"/>
          <p:cNvSpPr txBox="1">
            <a:spLocks noGrp="1"/>
          </p:cNvSpPr>
          <p:nvPr>
            <p:ph type="subTitle" idx="1"/>
          </p:nvPr>
        </p:nvSpPr>
        <p:spPr>
          <a:xfrm>
            <a:off x="960000" y="3794733"/>
            <a:ext cx="3535500" cy="14631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24" name="Google Shape;924;p55"/>
          <p:cNvSpPr txBox="1">
            <a:spLocks noGrp="1"/>
          </p:cNvSpPr>
          <p:nvPr>
            <p:ph type="title"/>
          </p:nvPr>
        </p:nvSpPr>
        <p:spPr>
          <a:xfrm>
            <a:off x="960000" y="1600333"/>
            <a:ext cx="3535500" cy="21945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ext 4">
  <p:cSld name="CUSTOM_2">
    <p:spTree>
      <p:nvGrpSpPr>
        <p:cNvPr id="1" name="Shape 925"/>
        <p:cNvGrpSpPr/>
        <p:nvPr/>
      </p:nvGrpSpPr>
      <p:grpSpPr>
        <a:xfrm>
          <a:off x="0" y="0"/>
          <a:ext cx="0" cy="0"/>
          <a:chOff x="0" y="0"/>
          <a:chExt cx="0" cy="0"/>
        </a:xfrm>
      </p:grpSpPr>
      <p:sp>
        <p:nvSpPr>
          <p:cNvPr id="926" name="Google Shape;926;p56"/>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7" name="Google Shape;927;p56"/>
          <p:cNvSpPr txBox="1">
            <a:spLocks noGrp="1"/>
          </p:cNvSpPr>
          <p:nvPr>
            <p:ph type="subTitle" idx="1"/>
          </p:nvPr>
        </p:nvSpPr>
        <p:spPr>
          <a:xfrm>
            <a:off x="7574400" y="3896400"/>
            <a:ext cx="30480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28" name="Google Shape;928;p56"/>
          <p:cNvSpPr txBox="1">
            <a:spLocks noGrp="1"/>
          </p:cNvSpPr>
          <p:nvPr>
            <p:ph type="title"/>
          </p:nvPr>
        </p:nvSpPr>
        <p:spPr>
          <a:xfrm>
            <a:off x="7574400" y="2189612"/>
            <a:ext cx="3048000" cy="17067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929" name="Google Shape;929;p56"/>
          <p:cNvGrpSpPr/>
          <p:nvPr/>
        </p:nvGrpSpPr>
        <p:grpSpPr>
          <a:xfrm>
            <a:off x="-43932" y="5214963"/>
            <a:ext cx="12279577" cy="1686812"/>
            <a:chOff x="-32950" y="3911320"/>
            <a:chExt cx="9209913" cy="1265141"/>
          </a:xfrm>
        </p:grpSpPr>
        <p:sp>
          <p:nvSpPr>
            <p:cNvPr id="930" name="Google Shape;930;p5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31" name="Google Shape;931;p5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2" name="Google Shape;932;p5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33" name="Google Shape;933;p56"/>
            <p:cNvGrpSpPr/>
            <p:nvPr/>
          </p:nvGrpSpPr>
          <p:grpSpPr>
            <a:xfrm flipH="1">
              <a:off x="8011161" y="3911320"/>
              <a:ext cx="565003" cy="832113"/>
              <a:chOff x="5515450" y="3969050"/>
              <a:chExt cx="439725" cy="645800"/>
            </a:xfrm>
          </p:grpSpPr>
          <p:sp>
            <p:nvSpPr>
              <p:cNvPr id="934" name="Google Shape;934;p5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5" name="Google Shape;935;p5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6" name="Google Shape;936;p5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7" name="Google Shape;937;p5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8" name="Google Shape;938;p5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9" name="Google Shape;939;p5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0" name="Google Shape;940;p5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1" name="Google Shape;941;p5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2" name="Google Shape;942;p5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3" name="Google Shape;943;p5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4" name="Google Shape;944;p5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5" name="Google Shape;945;p5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46" name="Google Shape;946;p5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7" name="Google Shape;947;p5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ext 5">
  <p:cSld name="CUSTOM_2_1">
    <p:spTree>
      <p:nvGrpSpPr>
        <p:cNvPr id="1" name="Shape 948"/>
        <p:cNvGrpSpPr/>
        <p:nvPr/>
      </p:nvGrpSpPr>
      <p:grpSpPr>
        <a:xfrm>
          <a:off x="0" y="0"/>
          <a:ext cx="0" cy="0"/>
          <a:chOff x="0" y="0"/>
          <a:chExt cx="0" cy="0"/>
        </a:xfrm>
      </p:grpSpPr>
      <p:sp>
        <p:nvSpPr>
          <p:cNvPr id="949" name="Google Shape;949;p57"/>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0" name="Google Shape;950;p57"/>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51" name="Google Shape;951;p57"/>
          <p:cNvGrpSpPr/>
          <p:nvPr/>
        </p:nvGrpSpPr>
        <p:grpSpPr>
          <a:xfrm flipH="1">
            <a:off x="-43627" y="5214963"/>
            <a:ext cx="12279577" cy="1686812"/>
            <a:chOff x="-32950" y="3911320"/>
            <a:chExt cx="9209913" cy="1265141"/>
          </a:xfrm>
        </p:grpSpPr>
        <p:sp>
          <p:nvSpPr>
            <p:cNvPr id="952" name="Google Shape;952;p5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53" name="Google Shape;953;p5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4" name="Google Shape;954;p5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55" name="Google Shape;955;p57"/>
            <p:cNvGrpSpPr/>
            <p:nvPr/>
          </p:nvGrpSpPr>
          <p:grpSpPr>
            <a:xfrm flipH="1">
              <a:off x="8011161" y="3911320"/>
              <a:ext cx="565003" cy="832113"/>
              <a:chOff x="5515450" y="3969050"/>
              <a:chExt cx="439725" cy="645800"/>
            </a:xfrm>
          </p:grpSpPr>
          <p:sp>
            <p:nvSpPr>
              <p:cNvPr id="956" name="Google Shape;956;p5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7" name="Google Shape;957;p5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8" name="Google Shape;958;p5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9" name="Google Shape;959;p5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0" name="Google Shape;960;p5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1" name="Google Shape;961;p5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2" name="Google Shape;962;p5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3" name="Google Shape;963;p5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4" name="Google Shape;964;p5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5" name="Google Shape;965;p5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6" name="Google Shape;966;p5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7" name="Google Shape;967;p5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68" name="Google Shape;968;p5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9" name="Google Shape;969;p5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70" name="Google Shape;970;p57"/>
          <p:cNvSpPr txBox="1">
            <a:spLocks noGrp="1"/>
          </p:cNvSpPr>
          <p:nvPr>
            <p:ph type="subTitle" idx="1"/>
          </p:nvPr>
        </p:nvSpPr>
        <p:spPr>
          <a:xfrm>
            <a:off x="3170000" y="5508000"/>
            <a:ext cx="58521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71" name="Google Shape;971;p57"/>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972"/>
        <p:cNvGrpSpPr/>
        <p:nvPr/>
      </p:nvGrpSpPr>
      <p:grpSpPr>
        <a:xfrm>
          <a:off x="0" y="0"/>
          <a:ext cx="0" cy="0"/>
          <a:chOff x="0" y="0"/>
          <a:chExt cx="0" cy="0"/>
        </a:xfrm>
      </p:grpSpPr>
      <p:sp>
        <p:nvSpPr>
          <p:cNvPr id="973" name="Google Shape;973;p58"/>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74" name="Google Shape;974;p58"/>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75" name="Google Shape;975;p58"/>
          <p:cNvGrpSpPr/>
          <p:nvPr/>
        </p:nvGrpSpPr>
        <p:grpSpPr>
          <a:xfrm>
            <a:off x="-43932" y="5214963"/>
            <a:ext cx="12279577" cy="1686812"/>
            <a:chOff x="-32950" y="3911320"/>
            <a:chExt cx="9209913" cy="1265141"/>
          </a:xfrm>
        </p:grpSpPr>
        <p:sp>
          <p:nvSpPr>
            <p:cNvPr id="976" name="Google Shape;976;p5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77" name="Google Shape;977;p5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78" name="Google Shape;978;p5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79" name="Google Shape;979;p58"/>
            <p:cNvGrpSpPr/>
            <p:nvPr/>
          </p:nvGrpSpPr>
          <p:grpSpPr>
            <a:xfrm flipH="1">
              <a:off x="8011161" y="3911320"/>
              <a:ext cx="565003" cy="832113"/>
              <a:chOff x="5515450" y="3969050"/>
              <a:chExt cx="439725" cy="645800"/>
            </a:xfrm>
          </p:grpSpPr>
          <p:sp>
            <p:nvSpPr>
              <p:cNvPr id="980" name="Google Shape;980;p5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1" name="Google Shape;981;p5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2" name="Google Shape;982;p5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3" name="Google Shape;983;p5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4" name="Google Shape;984;p5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5" name="Google Shape;985;p5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6" name="Google Shape;986;p5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7" name="Google Shape;987;p5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8" name="Google Shape;988;p5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9" name="Google Shape;989;p5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0" name="Google Shape;990;p5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1" name="Google Shape;991;p5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92" name="Google Shape;992;p5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3" name="Google Shape;993;p5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94" name="Google Shape;994;p58"/>
          <p:cNvSpPr txBox="1">
            <a:spLocks noGrp="1"/>
          </p:cNvSpPr>
          <p:nvPr>
            <p:ph type="subTitle" idx="1"/>
          </p:nvPr>
        </p:nvSpPr>
        <p:spPr>
          <a:xfrm>
            <a:off x="8062000" y="3078633"/>
            <a:ext cx="31701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95" name="Google Shape;995;p5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996"/>
        <p:cNvGrpSpPr/>
        <p:nvPr/>
      </p:nvGrpSpPr>
      <p:grpSpPr>
        <a:xfrm>
          <a:off x="0" y="0"/>
          <a:ext cx="0" cy="0"/>
          <a:chOff x="0" y="0"/>
          <a:chExt cx="0" cy="0"/>
        </a:xfrm>
      </p:grpSpPr>
      <p:sp>
        <p:nvSpPr>
          <p:cNvPr id="997" name="Google Shape;997;p59"/>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98" name="Google Shape;998;p59"/>
          <p:cNvGrpSpPr/>
          <p:nvPr/>
        </p:nvGrpSpPr>
        <p:grpSpPr>
          <a:xfrm>
            <a:off x="-43932" y="5214963"/>
            <a:ext cx="12279577" cy="1686812"/>
            <a:chOff x="-32950" y="3911320"/>
            <a:chExt cx="9209913" cy="1265141"/>
          </a:xfrm>
        </p:grpSpPr>
        <p:sp>
          <p:nvSpPr>
            <p:cNvPr id="999" name="Google Shape;999;p5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00" name="Google Shape;1000;p5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1" name="Google Shape;1001;p5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02" name="Google Shape;1002;p59"/>
            <p:cNvGrpSpPr/>
            <p:nvPr/>
          </p:nvGrpSpPr>
          <p:grpSpPr>
            <a:xfrm flipH="1">
              <a:off x="8011161" y="3911320"/>
              <a:ext cx="565003" cy="832113"/>
              <a:chOff x="5515450" y="3969050"/>
              <a:chExt cx="439725" cy="645800"/>
            </a:xfrm>
          </p:grpSpPr>
          <p:sp>
            <p:nvSpPr>
              <p:cNvPr id="1003" name="Google Shape;1003;p5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4" name="Google Shape;1004;p5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5" name="Google Shape;1005;p5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6" name="Google Shape;1006;p5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7" name="Google Shape;1007;p5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8" name="Google Shape;1008;p5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9" name="Google Shape;1009;p5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0" name="Google Shape;1010;p5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1" name="Google Shape;1011;p5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2" name="Google Shape;1012;p5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3" name="Google Shape;1013;p5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4" name="Google Shape;1014;p5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15" name="Google Shape;1015;p5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6" name="Google Shape;1016;p5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17" name="Google Shape;1017;p59"/>
          <p:cNvSpPr txBox="1">
            <a:spLocks noGrp="1"/>
          </p:cNvSpPr>
          <p:nvPr>
            <p:ph type="subTitle" idx="1"/>
          </p:nvPr>
        </p:nvSpPr>
        <p:spPr>
          <a:xfrm>
            <a:off x="6534883" y="3449400"/>
            <a:ext cx="2682300" cy="15849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18" name="Google Shape;1018;p59"/>
          <p:cNvSpPr txBox="1">
            <a:spLocks noGrp="1"/>
          </p:cNvSpPr>
          <p:nvPr>
            <p:ph type="title"/>
          </p:nvPr>
        </p:nvSpPr>
        <p:spPr>
          <a:xfrm>
            <a:off x="6534883" y="2230200"/>
            <a:ext cx="2682300" cy="12192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019"/>
        <p:cNvGrpSpPr/>
        <p:nvPr/>
      </p:nvGrpSpPr>
      <p:grpSpPr>
        <a:xfrm>
          <a:off x="0" y="0"/>
          <a:ext cx="0" cy="0"/>
          <a:chOff x="0" y="0"/>
          <a:chExt cx="0" cy="0"/>
        </a:xfrm>
      </p:grpSpPr>
      <p:sp>
        <p:nvSpPr>
          <p:cNvPr id="1020" name="Google Shape;1020;p60"/>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1" name="Google Shape;1021;p60"/>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22" name="Google Shape;1022;p60"/>
          <p:cNvGrpSpPr/>
          <p:nvPr/>
        </p:nvGrpSpPr>
        <p:grpSpPr>
          <a:xfrm flipH="1">
            <a:off x="-43627" y="5214963"/>
            <a:ext cx="12279577" cy="1686812"/>
            <a:chOff x="-32950" y="3911320"/>
            <a:chExt cx="9209913" cy="1265141"/>
          </a:xfrm>
        </p:grpSpPr>
        <p:sp>
          <p:nvSpPr>
            <p:cNvPr id="1023" name="Google Shape;1023;p6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24" name="Google Shape;1024;p6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5" name="Google Shape;1025;p6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26" name="Google Shape;1026;p60"/>
            <p:cNvGrpSpPr/>
            <p:nvPr/>
          </p:nvGrpSpPr>
          <p:grpSpPr>
            <a:xfrm flipH="1">
              <a:off x="8011161" y="3911320"/>
              <a:ext cx="565003" cy="832113"/>
              <a:chOff x="5515450" y="3969050"/>
              <a:chExt cx="439725" cy="645800"/>
            </a:xfrm>
          </p:grpSpPr>
          <p:sp>
            <p:nvSpPr>
              <p:cNvPr id="1027" name="Google Shape;1027;p6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8" name="Google Shape;1028;p6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9" name="Google Shape;1029;p6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0" name="Google Shape;1030;p6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1" name="Google Shape;1031;p6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2" name="Google Shape;1032;p6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3" name="Google Shape;1033;p6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4" name="Google Shape;1034;p6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5" name="Google Shape;1035;p6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6" name="Google Shape;1036;p6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7" name="Google Shape;1037;p6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8" name="Google Shape;1038;p6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39" name="Google Shape;1039;p6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0" name="Google Shape;1040;p6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41" name="Google Shape;1041;p60"/>
          <p:cNvSpPr txBox="1">
            <a:spLocks noGrp="1"/>
          </p:cNvSpPr>
          <p:nvPr>
            <p:ph type="title"/>
          </p:nvPr>
        </p:nvSpPr>
        <p:spPr>
          <a:xfrm>
            <a:off x="9600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2" name="Google Shape;1042;p60"/>
          <p:cNvSpPr txBox="1">
            <a:spLocks noGrp="1"/>
          </p:cNvSpPr>
          <p:nvPr>
            <p:ph type="subTitle" idx="1"/>
          </p:nvPr>
        </p:nvSpPr>
        <p:spPr>
          <a:xfrm>
            <a:off x="9600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3" name="Google Shape;1043;p60"/>
          <p:cNvSpPr txBox="1">
            <a:spLocks noGrp="1"/>
          </p:cNvSpPr>
          <p:nvPr>
            <p:ph type="title" idx="2"/>
          </p:nvPr>
        </p:nvSpPr>
        <p:spPr>
          <a:xfrm>
            <a:off x="45384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4" name="Google Shape;1044;p60"/>
          <p:cNvSpPr txBox="1">
            <a:spLocks noGrp="1"/>
          </p:cNvSpPr>
          <p:nvPr>
            <p:ph type="subTitle" idx="3"/>
          </p:nvPr>
        </p:nvSpPr>
        <p:spPr>
          <a:xfrm>
            <a:off x="45384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5" name="Google Shape;1045;p60"/>
          <p:cNvSpPr txBox="1">
            <a:spLocks noGrp="1"/>
          </p:cNvSpPr>
          <p:nvPr>
            <p:ph type="title" idx="4"/>
          </p:nvPr>
        </p:nvSpPr>
        <p:spPr>
          <a:xfrm>
            <a:off x="81168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6" name="Google Shape;1046;p60"/>
          <p:cNvSpPr txBox="1">
            <a:spLocks noGrp="1"/>
          </p:cNvSpPr>
          <p:nvPr>
            <p:ph type="subTitle" idx="5"/>
          </p:nvPr>
        </p:nvSpPr>
        <p:spPr>
          <a:xfrm>
            <a:off x="81168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7" name="Google Shape;1047;p60"/>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1048"/>
        <p:cNvGrpSpPr/>
        <p:nvPr/>
      </p:nvGrpSpPr>
      <p:grpSpPr>
        <a:xfrm>
          <a:off x="0" y="0"/>
          <a:ext cx="0" cy="0"/>
          <a:chOff x="0" y="0"/>
          <a:chExt cx="0" cy="0"/>
        </a:xfrm>
      </p:grpSpPr>
      <p:sp>
        <p:nvSpPr>
          <p:cNvPr id="1049" name="Google Shape;1049;p61"/>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0" name="Google Shape;1050;p61"/>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51" name="Google Shape;1051;p61"/>
          <p:cNvGrpSpPr/>
          <p:nvPr/>
        </p:nvGrpSpPr>
        <p:grpSpPr>
          <a:xfrm flipH="1">
            <a:off x="-43627" y="5214963"/>
            <a:ext cx="12279577" cy="1686812"/>
            <a:chOff x="-32950" y="3911320"/>
            <a:chExt cx="9209913" cy="1265141"/>
          </a:xfrm>
        </p:grpSpPr>
        <p:sp>
          <p:nvSpPr>
            <p:cNvPr id="1052" name="Google Shape;1052;p6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53" name="Google Shape;1053;p6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4" name="Google Shape;1054;p6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55" name="Google Shape;1055;p61"/>
            <p:cNvGrpSpPr/>
            <p:nvPr/>
          </p:nvGrpSpPr>
          <p:grpSpPr>
            <a:xfrm flipH="1">
              <a:off x="8011161" y="3911320"/>
              <a:ext cx="565003" cy="832113"/>
              <a:chOff x="5515450" y="3969050"/>
              <a:chExt cx="439725" cy="645800"/>
            </a:xfrm>
          </p:grpSpPr>
          <p:sp>
            <p:nvSpPr>
              <p:cNvPr id="1056" name="Google Shape;1056;p6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7" name="Google Shape;1057;p6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8" name="Google Shape;1058;p6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9" name="Google Shape;1059;p6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0" name="Google Shape;1060;p6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1" name="Google Shape;1061;p6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2" name="Google Shape;1062;p6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3" name="Google Shape;1063;p6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4" name="Google Shape;1064;p6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5" name="Google Shape;1065;p6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6" name="Google Shape;1066;p6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7" name="Google Shape;1067;p6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68" name="Google Shape;1068;p6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9" name="Google Shape;1069;p6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70" name="Google Shape;1070;p61"/>
          <p:cNvSpPr txBox="1">
            <a:spLocks noGrp="1"/>
          </p:cNvSpPr>
          <p:nvPr>
            <p:ph type="title"/>
          </p:nvPr>
        </p:nvSpPr>
        <p:spPr>
          <a:xfrm>
            <a:off x="1503767"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1" name="Google Shape;1071;p61"/>
          <p:cNvSpPr txBox="1">
            <a:spLocks noGrp="1"/>
          </p:cNvSpPr>
          <p:nvPr>
            <p:ph type="subTitle" idx="1"/>
          </p:nvPr>
        </p:nvSpPr>
        <p:spPr>
          <a:xfrm>
            <a:off x="1503767"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2" name="Google Shape;1072;p61"/>
          <p:cNvSpPr txBox="1">
            <a:spLocks noGrp="1"/>
          </p:cNvSpPr>
          <p:nvPr>
            <p:ph type="title" idx="2"/>
          </p:nvPr>
        </p:nvSpPr>
        <p:spPr>
          <a:xfrm>
            <a:off x="4857599"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3" name="Google Shape;1073;p61"/>
          <p:cNvSpPr txBox="1">
            <a:spLocks noGrp="1"/>
          </p:cNvSpPr>
          <p:nvPr>
            <p:ph type="subTitle" idx="3"/>
          </p:nvPr>
        </p:nvSpPr>
        <p:spPr>
          <a:xfrm>
            <a:off x="4857598"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4" name="Google Shape;1074;p61"/>
          <p:cNvSpPr txBox="1">
            <a:spLocks noGrp="1"/>
          </p:cNvSpPr>
          <p:nvPr>
            <p:ph type="title" idx="4"/>
          </p:nvPr>
        </p:nvSpPr>
        <p:spPr>
          <a:xfrm>
            <a:off x="8211432"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5" name="Google Shape;1075;p61"/>
          <p:cNvSpPr txBox="1">
            <a:spLocks noGrp="1"/>
          </p:cNvSpPr>
          <p:nvPr>
            <p:ph type="subTitle" idx="5"/>
          </p:nvPr>
        </p:nvSpPr>
        <p:spPr>
          <a:xfrm>
            <a:off x="8211429"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6" name="Google Shape;1076;p61"/>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1077"/>
        <p:cNvGrpSpPr/>
        <p:nvPr/>
      </p:nvGrpSpPr>
      <p:grpSpPr>
        <a:xfrm>
          <a:off x="0" y="0"/>
          <a:ext cx="0" cy="0"/>
          <a:chOff x="0" y="0"/>
          <a:chExt cx="0" cy="0"/>
        </a:xfrm>
      </p:grpSpPr>
      <p:sp>
        <p:nvSpPr>
          <p:cNvPr id="1078" name="Google Shape;1078;p62"/>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79" name="Google Shape;1079;p62"/>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80" name="Google Shape;1080;p62"/>
          <p:cNvGrpSpPr/>
          <p:nvPr/>
        </p:nvGrpSpPr>
        <p:grpSpPr>
          <a:xfrm>
            <a:off x="-43932" y="5214963"/>
            <a:ext cx="12279577" cy="1686812"/>
            <a:chOff x="-32950" y="3911320"/>
            <a:chExt cx="9209913" cy="1265141"/>
          </a:xfrm>
        </p:grpSpPr>
        <p:sp>
          <p:nvSpPr>
            <p:cNvPr id="1081" name="Google Shape;1081;p6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82" name="Google Shape;1082;p6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3" name="Google Shape;1083;p6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84" name="Google Shape;1084;p62"/>
            <p:cNvGrpSpPr/>
            <p:nvPr/>
          </p:nvGrpSpPr>
          <p:grpSpPr>
            <a:xfrm flipH="1">
              <a:off x="8011161" y="3911320"/>
              <a:ext cx="565003" cy="832113"/>
              <a:chOff x="5515450" y="3969050"/>
              <a:chExt cx="439725" cy="645800"/>
            </a:xfrm>
          </p:grpSpPr>
          <p:sp>
            <p:nvSpPr>
              <p:cNvPr id="1085" name="Google Shape;1085;p6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6" name="Google Shape;1086;p6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7" name="Google Shape;1087;p6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8" name="Google Shape;1088;p6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9" name="Google Shape;1089;p6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0" name="Google Shape;1090;p6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1" name="Google Shape;1091;p6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2" name="Google Shape;1092;p6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3" name="Google Shape;1093;p6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4" name="Google Shape;1094;p6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5" name="Google Shape;1095;p6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6" name="Google Shape;1096;p6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97" name="Google Shape;1097;p6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8" name="Google Shape;1098;p6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99" name="Google Shape;1099;p62"/>
          <p:cNvSpPr txBox="1">
            <a:spLocks noGrp="1"/>
          </p:cNvSpPr>
          <p:nvPr>
            <p:ph type="title"/>
          </p:nvPr>
        </p:nvSpPr>
        <p:spPr>
          <a:xfrm>
            <a:off x="96001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0" name="Google Shape;1100;p62"/>
          <p:cNvSpPr txBox="1">
            <a:spLocks noGrp="1"/>
          </p:cNvSpPr>
          <p:nvPr>
            <p:ph type="subTitle" idx="1"/>
          </p:nvPr>
        </p:nvSpPr>
        <p:spPr>
          <a:xfrm>
            <a:off x="960012"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1" name="Google Shape;1101;p62"/>
          <p:cNvSpPr txBox="1">
            <a:spLocks noGrp="1"/>
          </p:cNvSpPr>
          <p:nvPr>
            <p:ph type="title" idx="2"/>
          </p:nvPr>
        </p:nvSpPr>
        <p:spPr>
          <a:xfrm>
            <a:off x="634508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2" name="Google Shape;1102;p62"/>
          <p:cNvSpPr txBox="1">
            <a:spLocks noGrp="1"/>
          </p:cNvSpPr>
          <p:nvPr>
            <p:ph type="subTitle" idx="3"/>
          </p:nvPr>
        </p:nvSpPr>
        <p:spPr>
          <a:xfrm>
            <a:off x="6345075"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3" name="Google Shape;1103;p62"/>
          <p:cNvSpPr txBox="1">
            <a:spLocks noGrp="1"/>
          </p:cNvSpPr>
          <p:nvPr>
            <p:ph type="title" idx="4"/>
          </p:nvPr>
        </p:nvSpPr>
        <p:spPr>
          <a:xfrm>
            <a:off x="365254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4" name="Google Shape;1104;p62"/>
          <p:cNvSpPr txBox="1">
            <a:spLocks noGrp="1"/>
          </p:cNvSpPr>
          <p:nvPr>
            <p:ph type="subTitle" idx="5"/>
          </p:nvPr>
        </p:nvSpPr>
        <p:spPr>
          <a:xfrm>
            <a:off x="3652543"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5" name="Google Shape;1105;p62"/>
          <p:cNvSpPr txBox="1">
            <a:spLocks noGrp="1"/>
          </p:cNvSpPr>
          <p:nvPr>
            <p:ph type="title" idx="6"/>
          </p:nvPr>
        </p:nvSpPr>
        <p:spPr>
          <a:xfrm>
            <a:off x="903761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6" name="Google Shape;1106;p62"/>
          <p:cNvSpPr txBox="1">
            <a:spLocks noGrp="1"/>
          </p:cNvSpPr>
          <p:nvPr>
            <p:ph type="subTitle" idx="7"/>
          </p:nvPr>
        </p:nvSpPr>
        <p:spPr>
          <a:xfrm>
            <a:off x="9037607"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7" name="Google Shape;1107;p62"/>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
        <p:cNvGrpSpPr/>
        <p:nvPr/>
      </p:nvGrpSpPr>
      <p:grpSpPr>
        <a:xfrm>
          <a:off x="0" y="0"/>
          <a:ext cx="0" cy="0"/>
          <a:chOff x="0" y="0"/>
          <a:chExt cx="0" cy="0"/>
        </a:xfrm>
      </p:grpSpPr>
      <p:cxnSp>
        <p:nvCxnSpPr>
          <p:cNvPr id="38" name="Google Shape;38;p7"/>
          <p:cNvCxnSpPr/>
          <p:nvPr/>
        </p:nvCxnSpPr>
        <p:spPr>
          <a:xfrm>
            <a:off x="3303633"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39" name="Google Shape;39;p7"/>
          <p:cNvCxnSpPr/>
          <p:nvPr/>
        </p:nvCxnSpPr>
        <p:spPr>
          <a:xfrm>
            <a:off x="3303633"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40" name="Google Shape;40;p7"/>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42" name="Google Shape;42;p7"/>
          <p:cNvSpPr txBox="1">
            <a:spLocks noGrp="1"/>
          </p:cNvSpPr>
          <p:nvPr>
            <p:ph type="body" idx="1"/>
          </p:nvPr>
        </p:nvSpPr>
        <p:spPr>
          <a:xfrm>
            <a:off x="3200403" y="2136900"/>
            <a:ext cx="4095300" cy="4003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3" name="Google Shape;43;p7"/>
          <p:cNvSpPr txBox="1">
            <a:spLocks noGrp="1"/>
          </p:cNvSpPr>
          <p:nvPr>
            <p:ph type="body" idx="2"/>
          </p:nvPr>
        </p:nvSpPr>
        <p:spPr>
          <a:xfrm>
            <a:off x="7534096" y="2136900"/>
            <a:ext cx="4095300" cy="4003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4" name="Google Shape;44;p7"/>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1108"/>
        <p:cNvGrpSpPr/>
        <p:nvPr/>
      </p:nvGrpSpPr>
      <p:grpSpPr>
        <a:xfrm>
          <a:off x="0" y="0"/>
          <a:ext cx="0" cy="0"/>
          <a:chOff x="0" y="0"/>
          <a:chExt cx="0" cy="0"/>
        </a:xfrm>
      </p:grpSpPr>
      <p:sp>
        <p:nvSpPr>
          <p:cNvPr id="1109" name="Google Shape;1109;p63"/>
          <p:cNvSpPr/>
          <p:nvPr/>
        </p:nvSpPr>
        <p:spPr>
          <a:xfrm flipH="1">
            <a:off x="390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0" name="Google Shape;1110;p63"/>
          <p:cNvSpPr/>
          <p:nvPr/>
        </p:nvSpPr>
        <p:spPr>
          <a:xfrm flipH="1">
            <a:off x="6192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1" name="Google Shape;1111;p63"/>
          <p:cNvSpPr/>
          <p:nvPr/>
        </p:nvSpPr>
        <p:spPr>
          <a:xfrm flipH="1">
            <a:off x="390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2" name="Google Shape;1112;p63"/>
          <p:cNvSpPr/>
          <p:nvPr/>
        </p:nvSpPr>
        <p:spPr>
          <a:xfrm flipH="1">
            <a:off x="6192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3" name="Google Shape;1113;p63"/>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114" name="Google Shape;1114;p63"/>
          <p:cNvGrpSpPr/>
          <p:nvPr/>
        </p:nvGrpSpPr>
        <p:grpSpPr>
          <a:xfrm flipH="1">
            <a:off x="-43627" y="5214963"/>
            <a:ext cx="12279577" cy="1686812"/>
            <a:chOff x="-32950" y="3911320"/>
            <a:chExt cx="9209913" cy="1265141"/>
          </a:xfrm>
        </p:grpSpPr>
        <p:sp>
          <p:nvSpPr>
            <p:cNvPr id="1115" name="Google Shape;1115;p6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16" name="Google Shape;1116;p6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7" name="Google Shape;1117;p6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18" name="Google Shape;1118;p63"/>
            <p:cNvGrpSpPr/>
            <p:nvPr/>
          </p:nvGrpSpPr>
          <p:grpSpPr>
            <a:xfrm flipH="1">
              <a:off x="8011161" y="3911320"/>
              <a:ext cx="565003" cy="832113"/>
              <a:chOff x="5515450" y="3969050"/>
              <a:chExt cx="439725" cy="645800"/>
            </a:xfrm>
          </p:grpSpPr>
          <p:sp>
            <p:nvSpPr>
              <p:cNvPr id="1119" name="Google Shape;1119;p6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0" name="Google Shape;1120;p6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1" name="Google Shape;1121;p6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2" name="Google Shape;1122;p6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3" name="Google Shape;1123;p6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4" name="Google Shape;1124;p6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5" name="Google Shape;1125;p6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6" name="Google Shape;1126;p6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7" name="Google Shape;1127;p6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8" name="Google Shape;1128;p6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9" name="Google Shape;1129;p6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30" name="Google Shape;1130;p6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31" name="Google Shape;1131;p6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32" name="Google Shape;1132;p6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33" name="Google Shape;1133;p63"/>
          <p:cNvSpPr txBox="1">
            <a:spLocks noGrp="1"/>
          </p:cNvSpPr>
          <p:nvPr>
            <p:ph type="title"/>
          </p:nvPr>
        </p:nvSpPr>
        <p:spPr>
          <a:xfrm>
            <a:off x="2578795" y="2033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4" name="Google Shape;1134;p63"/>
          <p:cNvSpPr txBox="1">
            <a:spLocks noGrp="1"/>
          </p:cNvSpPr>
          <p:nvPr>
            <p:ph type="subTitle" idx="1"/>
          </p:nvPr>
        </p:nvSpPr>
        <p:spPr>
          <a:xfrm>
            <a:off x="2578795" y="2521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5" name="Google Shape;1135;p63"/>
          <p:cNvSpPr txBox="1">
            <a:spLocks noGrp="1"/>
          </p:cNvSpPr>
          <p:nvPr>
            <p:ph type="title" idx="2"/>
          </p:nvPr>
        </p:nvSpPr>
        <p:spPr>
          <a:xfrm>
            <a:off x="8401934" y="4577883"/>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6" name="Google Shape;1136;p63"/>
          <p:cNvSpPr txBox="1">
            <a:spLocks noGrp="1"/>
          </p:cNvSpPr>
          <p:nvPr>
            <p:ph type="subTitle" idx="3"/>
          </p:nvPr>
        </p:nvSpPr>
        <p:spPr>
          <a:xfrm>
            <a:off x="8401927" y="5065483"/>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7" name="Google Shape;1137;p63"/>
          <p:cNvSpPr txBox="1">
            <a:spLocks noGrp="1"/>
          </p:cNvSpPr>
          <p:nvPr>
            <p:ph type="title" idx="4"/>
          </p:nvPr>
        </p:nvSpPr>
        <p:spPr>
          <a:xfrm>
            <a:off x="2578797" y="4577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8" name="Google Shape;1138;p63"/>
          <p:cNvSpPr txBox="1">
            <a:spLocks noGrp="1"/>
          </p:cNvSpPr>
          <p:nvPr>
            <p:ph type="subTitle" idx="5"/>
          </p:nvPr>
        </p:nvSpPr>
        <p:spPr>
          <a:xfrm>
            <a:off x="2578793" y="5065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9" name="Google Shape;1139;p63"/>
          <p:cNvSpPr txBox="1">
            <a:spLocks noGrp="1"/>
          </p:cNvSpPr>
          <p:nvPr>
            <p:ph type="title" idx="6"/>
          </p:nvPr>
        </p:nvSpPr>
        <p:spPr>
          <a:xfrm>
            <a:off x="8401936" y="2016600"/>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40" name="Google Shape;1140;p63"/>
          <p:cNvSpPr txBox="1">
            <a:spLocks noGrp="1"/>
          </p:cNvSpPr>
          <p:nvPr>
            <p:ph type="subTitle" idx="7"/>
          </p:nvPr>
        </p:nvSpPr>
        <p:spPr>
          <a:xfrm>
            <a:off x="8401925" y="2504200"/>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41" name="Google Shape;1141;p63"/>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orient="horz" pos="4116">
          <p15:clr>
            <a:srgbClr val="FA7B17"/>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142"/>
        <p:cNvGrpSpPr/>
        <p:nvPr/>
      </p:nvGrpSpPr>
      <p:grpSpPr>
        <a:xfrm>
          <a:off x="0" y="0"/>
          <a:ext cx="0" cy="0"/>
          <a:chOff x="0" y="0"/>
          <a:chExt cx="0" cy="0"/>
        </a:xfrm>
      </p:grpSpPr>
      <p:sp>
        <p:nvSpPr>
          <p:cNvPr id="1143" name="Google Shape;1143;p64"/>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4" name="Google Shape;1144;p64"/>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145" name="Google Shape;1145;p64"/>
          <p:cNvGrpSpPr/>
          <p:nvPr/>
        </p:nvGrpSpPr>
        <p:grpSpPr>
          <a:xfrm flipH="1">
            <a:off x="-43627" y="5214963"/>
            <a:ext cx="12279577" cy="1686812"/>
            <a:chOff x="-32950" y="3911320"/>
            <a:chExt cx="9209913" cy="1265141"/>
          </a:xfrm>
        </p:grpSpPr>
        <p:sp>
          <p:nvSpPr>
            <p:cNvPr id="1146" name="Google Shape;1146;p6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47" name="Google Shape;1147;p6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8" name="Google Shape;1148;p6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49" name="Google Shape;1149;p64"/>
            <p:cNvGrpSpPr/>
            <p:nvPr/>
          </p:nvGrpSpPr>
          <p:grpSpPr>
            <a:xfrm flipH="1">
              <a:off x="8011161" y="3911320"/>
              <a:ext cx="565003" cy="832113"/>
              <a:chOff x="5515450" y="3969050"/>
              <a:chExt cx="439725" cy="645800"/>
            </a:xfrm>
          </p:grpSpPr>
          <p:sp>
            <p:nvSpPr>
              <p:cNvPr id="1150" name="Google Shape;1150;p6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1" name="Google Shape;1151;p6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2" name="Google Shape;1152;p6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3" name="Google Shape;1153;p6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4" name="Google Shape;1154;p6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5" name="Google Shape;1155;p6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6" name="Google Shape;1156;p6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7" name="Google Shape;1157;p6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8" name="Google Shape;1158;p6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9" name="Google Shape;1159;p6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0" name="Google Shape;1160;p6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1" name="Google Shape;1161;p6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62" name="Google Shape;1162;p6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3" name="Google Shape;1163;p6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64" name="Google Shape;1164;p64"/>
          <p:cNvSpPr txBox="1">
            <a:spLocks noGrp="1"/>
          </p:cNvSpPr>
          <p:nvPr>
            <p:ph type="title"/>
          </p:nvPr>
        </p:nvSpPr>
        <p:spPr>
          <a:xfrm>
            <a:off x="14680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5" name="Google Shape;1165;p64"/>
          <p:cNvSpPr txBox="1">
            <a:spLocks noGrp="1"/>
          </p:cNvSpPr>
          <p:nvPr>
            <p:ph type="subTitle" idx="1"/>
          </p:nvPr>
        </p:nvSpPr>
        <p:spPr>
          <a:xfrm>
            <a:off x="14680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66" name="Google Shape;1166;p64"/>
          <p:cNvSpPr txBox="1">
            <a:spLocks noGrp="1"/>
          </p:cNvSpPr>
          <p:nvPr>
            <p:ph type="title" idx="2"/>
          </p:nvPr>
        </p:nvSpPr>
        <p:spPr>
          <a:xfrm>
            <a:off x="48768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7" name="Google Shape;1167;p64"/>
          <p:cNvSpPr txBox="1">
            <a:spLocks noGrp="1"/>
          </p:cNvSpPr>
          <p:nvPr>
            <p:ph type="subTitle" idx="3"/>
          </p:nvPr>
        </p:nvSpPr>
        <p:spPr>
          <a:xfrm>
            <a:off x="48768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68" name="Google Shape;1168;p64"/>
          <p:cNvSpPr txBox="1">
            <a:spLocks noGrp="1"/>
          </p:cNvSpPr>
          <p:nvPr>
            <p:ph type="title" idx="4"/>
          </p:nvPr>
        </p:nvSpPr>
        <p:spPr>
          <a:xfrm>
            <a:off x="14680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9" name="Google Shape;1169;p64"/>
          <p:cNvSpPr txBox="1">
            <a:spLocks noGrp="1"/>
          </p:cNvSpPr>
          <p:nvPr>
            <p:ph type="subTitle" idx="5"/>
          </p:nvPr>
        </p:nvSpPr>
        <p:spPr>
          <a:xfrm>
            <a:off x="14680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0" name="Google Shape;1170;p64"/>
          <p:cNvSpPr txBox="1">
            <a:spLocks noGrp="1"/>
          </p:cNvSpPr>
          <p:nvPr>
            <p:ph type="title" idx="6"/>
          </p:nvPr>
        </p:nvSpPr>
        <p:spPr>
          <a:xfrm>
            <a:off x="48768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1" name="Google Shape;1171;p64"/>
          <p:cNvSpPr txBox="1">
            <a:spLocks noGrp="1"/>
          </p:cNvSpPr>
          <p:nvPr>
            <p:ph type="subTitle" idx="7"/>
          </p:nvPr>
        </p:nvSpPr>
        <p:spPr>
          <a:xfrm>
            <a:off x="48768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2" name="Google Shape;1172;p64"/>
          <p:cNvSpPr txBox="1">
            <a:spLocks noGrp="1"/>
          </p:cNvSpPr>
          <p:nvPr>
            <p:ph type="title" idx="8"/>
          </p:nvPr>
        </p:nvSpPr>
        <p:spPr>
          <a:xfrm>
            <a:off x="8285594"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3" name="Google Shape;1173;p64"/>
          <p:cNvSpPr txBox="1">
            <a:spLocks noGrp="1"/>
          </p:cNvSpPr>
          <p:nvPr>
            <p:ph type="subTitle" idx="9"/>
          </p:nvPr>
        </p:nvSpPr>
        <p:spPr>
          <a:xfrm>
            <a:off x="8285594"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4" name="Google Shape;1174;p64"/>
          <p:cNvSpPr txBox="1">
            <a:spLocks noGrp="1"/>
          </p:cNvSpPr>
          <p:nvPr>
            <p:ph type="title" idx="13"/>
          </p:nvPr>
        </p:nvSpPr>
        <p:spPr>
          <a:xfrm>
            <a:off x="8285594"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5" name="Google Shape;1175;p64"/>
          <p:cNvSpPr txBox="1">
            <a:spLocks noGrp="1"/>
          </p:cNvSpPr>
          <p:nvPr>
            <p:ph type="subTitle" idx="14"/>
          </p:nvPr>
        </p:nvSpPr>
        <p:spPr>
          <a:xfrm>
            <a:off x="8285594"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6" name="Google Shape;1176;p64"/>
          <p:cNvSpPr txBox="1">
            <a:spLocks noGrp="1"/>
          </p:cNvSpPr>
          <p:nvPr>
            <p:ph type="title" idx="15"/>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177"/>
        <p:cNvGrpSpPr/>
        <p:nvPr/>
      </p:nvGrpSpPr>
      <p:grpSpPr>
        <a:xfrm>
          <a:off x="0" y="0"/>
          <a:ext cx="0" cy="0"/>
          <a:chOff x="0" y="0"/>
          <a:chExt cx="0" cy="0"/>
        </a:xfrm>
      </p:grpSpPr>
      <p:sp>
        <p:nvSpPr>
          <p:cNvPr id="1178" name="Google Shape;1178;p65"/>
          <p:cNvSpPr txBox="1">
            <a:spLocks noGrp="1"/>
          </p:cNvSpPr>
          <p:nvPr>
            <p:ph type="title" hasCustomPrompt="1"/>
          </p:nvPr>
        </p:nvSpPr>
        <p:spPr>
          <a:xfrm>
            <a:off x="2682200" y="642000"/>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79" name="Google Shape;1179;p65"/>
          <p:cNvSpPr txBox="1">
            <a:spLocks noGrp="1"/>
          </p:cNvSpPr>
          <p:nvPr>
            <p:ph type="subTitle" idx="1"/>
          </p:nvPr>
        </p:nvSpPr>
        <p:spPr>
          <a:xfrm>
            <a:off x="2682200" y="184800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0" name="Google Shape;1180;p65"/>
          <p:cNvSpPr txBox="1">
            <a:spLocks noGrp="1"/>
          </p:cNvSpPr>
          <p:nvPr>
            <p:ph type="title" idx="2" hasCustomPrompt="1"/>
          </p:nvPr>
        </p:nvSpPr>
        <p:spPr>
          <a:xfrm>
            <a:off x="2682200" y="2565189"/>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81" name="Google Shape;1181;p65"/>
          <p:cNvSpPr txBox="1">
            <a:spLocks noGrp="1"/>
          </p:cNvSpPr>
          <p:nvPr>
            <p:ph type="subTitle" idx="3"/>
          </p:nvPr>
        </p:nvSpPr>
        <p:spPr>
          <a:xfrm>
            <a:off x="2682200" y="377119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2" name="Google Shape;1182;p65"/>
          <p:cNvSpPr txBox="1">
            <a:spLocks noGrp="1"/>
          </p:cNvSpPr>
          <p:nvPr>
            <p:ph type="title" idx="4" hasCustomPrompt="1"/>
          </p:nvPr>
        </p:nvSpPr>
        <p:spPr>
          <a:xfrm>
            <a:off x="2682200" y="4488395"/>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83" name="Google Shape;1183;p65"/>
          <p:cNvSpPr txBox="1">
            <a:spLocks noGrp="1"/>
          </p:cNvSpPr>
          <p:nvPr>
            <p:ph type="subTitle" idx="5"/>
          </p:nvPr>
        </p:nvSpPr>
        <p:spPr>
          <a:xfrm>
            <a:off x="2682200" y="5694399"/>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1184" name="Google Shape;1184;p65"/>
          <p:cNvGrpSpPr/>
          <p:nvPr/>
        </p:nvGrpSpPr>
        <p:grpSpPr>
          <a:xfrm>
            <a:off x="-43932" y="5214963"/>
            <a:ext cx="12279577" cy="1686812"/>
            <a:chOff x="-32950" y="3911320"/>
            <a:chExt cx="9209913" cy="1265141"/>
          </a:xfrm>
        </p:grpSpPr>
        <p:sp>
          <p:nvSpPr>
            <p:cNvPr id="1185" name="Google Shape;1185;p6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86" name="Google Shape;1186;p6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87" name="Google Shape;1187;p6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88" name="Google Shape;1188;p65"/>
            <p:cNvGrpSpPr/>
            <p:nvPr/>
          </p:nvGrpSpPr>
          <p:grpSpPr>
            <a:xfrm flipH="1">
              <a:off x="8011161" y="3911320"/>
              <a:ext cx="565003" cy="832113"/>
              <a:chOff x="5515450" y="3969050"/>
              <a:chExt cx="439725" cy="645800"/>
            </a:xfrm>
          </p:grpSpPr>
          <p:sp>
            <p:nvSpPr>
              <p:cNvPr id="1189" name="Google Shape;1189;p6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0" name="Google Shape;1190;p6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1" name="Google Shape;1191;p6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2" name="Google Shape;1192;p6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3" name="Google Shape;1193;p6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4" name="Google Shape;1194;p6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5" name="Google Shape;1195;p6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6" name="Google Shape;1196;p6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7" name="Google Shape;1197;p6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8" name="Google Shape;1198;p6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9" name="Google Shape;1199;p6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0" name="Google Shape;1200;p6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01" name="Google Shape;1201;p6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2" name="Google Shape;1202;p6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Numbers and text 1">
  <p:cSld name="BLANK_1_1_1_1_1_1_3">
    <p:spTree>
      <p:nvGrpSpPr>
        <p:cNvPr id="1" name="Shape 1203"/>
        <p:cNvGrpSpPr/>
        <p:nvPr/>
      </p:nvGrpSpPr>
      <p:grpSpPr>
        <a:xfrm>
          <a:off x="0" y="0"/>
          <a:ext cx="0" cy="0"/>
          <a:chOff x="0" y="0"/>
          <a:chExt cx="0" cy="0"/>
        </a:xfrm>
      </p:grpSpPr>
      <p:sp>
        <p:nvSpPr>
          <p:cNvPr id="1204" name="Google Shape;1204;p66"/>
          <p:cNvSpPr/>
          <p:nvPr/>
        </p:nvSpPr>
        <p:spPr>
          <a:xfrm>
            <a:off x="390800" y="2419734"/>
            <a:ext cx="11410500" cy="41139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05" name="Google Shape;1205;p66"/>
          <p:cNvGrpSpPr/>
          <p:nvPr/>
        </p:nvGrpSpPr>
        <p:grpSpPr>
          <a:xfrm flipH="1">
            <a:off x="-43627" y="5214963"/>
            <a:ext cx="12279577" cy="1686812"/>
            <a:chOff x="-32950" y="3911320"/>
            <a:chExt cx="9209913" cy="1265141"/>
          </a:xfrm>
        </p:grpSpPr>
        <p:sp>
          <p:nvSpPr>
            <p:cNvPr id="1206" name="Google Shape;1206;p6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207" name="Google Shape;1207;p6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8" name="Google Shape;1208;p6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209" name="Google Shape;1209;p66"/>
            <p:cNvGrpSpPr/>
            <p:nvPr/>
          </p:nvGrpSpPr>
          <p:grpSpPr>
            <a:xfrm flipH="1">
              <a:off x="8011161" y="3911320"/>
              <a:ext cx="565003" cy="832113"/>
              <a:chOff x="5515450" y="3969050"/>
              <a:chExt cx="439725" cy="645800"/>
            </a:xfrm>
          </p:grpSpPr>
          <p:sp>
            <p:nvSpPr>
              <p:cNvPr id="1210" name="Google Shape;1210;p6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1" name="Google Shape;1211;p6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2" name="Google Shape;1212;p6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3" name="Google Shape;1213;p6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4" name="Google Shape;1214;p6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5" name="Google Shape;1215;p6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6" name="Google Shape;1216;p6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7" name="Google Shape;1217;p6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8" name="Google Shape;1218;p6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9" name="Google Shape;1219;p6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0" name="Google Shape;1220;p6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1" name="Google Shape;1221;p6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22" name="Google Shape;1222;p6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3" name="Google Shape;1223;p6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24" name="Google Shape;1224;p66"/>
          <p:cNvSpPr txBox="1">
            <a:spLocks noGrp="1"/>
          </p:cNvSpPr>
          <p:nvPr>
            <p:ph type="title" hasCustomPrompt="1"/>
          </p:nvPr>
        </p:nvSpPr>
        <p:spPr>
          <a:xfrm>
            <a:off x="960000" y="3591922"/>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5" name="Google Shape;1225;p66"/>
          <p:cNvSpPr txBox="1">
            <a:spLocks noGrp="1"/>
          </p:cNvSpPr>
          <p:nvPr>
            <p:ph type="subTitle" idx="1"/>
          </p:nvPr>
        </p:nvSpPr>
        <p:spPr>
          <a:xfrm>
            <a:off x="960000" y="4567147"/>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226" name="Google Shape;1226;p66"/>
          <p:cNvSpPr txBox="1">
            <a:spLocks noGrp="1"/>
          </p:cNvSpPr>
          <p:nvPr>
            <p:ph type="title" idx="2" hasCustomPrompt="1"/>
          </p:nvPr>
        </p:nvSpPr>
        <p:spPr>
          <a:xfrm>
            <a:off x="4572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7" name="Google Shape;1227;p66"/>
          <p:cNvSpPr txBox="1">
            <a:spLocks noGrp="1"/>
          </p:cNvSpPr>
          <p:nvPr>
            <p:ph type="subTitle" idx="3"/>
          </p:nvPr>
        </p:nvSpPr>
        <p:spPr>
          <a:xfrm>
            <a:off x="4572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228" name="Google Shape;1228;p66"/>
          <p:cNvSpPr txBox="1">
            <a:spLocks noGrp="1"/>
          </p:cNvSpPr>
          <p:nvPr>
            <p:ph type="title" idx="4" hasCustomPrompt="1"/>
          </p:nvPr>
        </p:nvSpPr>
        <p:spPr>
          <a:xfrm>
            <a:off x="8184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9" name="Google Shape;1229;p66"/>
          <p:cNvSpPr txBox="1">
            <a:spLocks noGrp="1"/>
          </p:cNvSpPr>
          <p:nvPr>
            <p:ph type="subTitle" idx="5"/>
          </p:nvPr>
        </p:nvSpPr>
        <p:spPr>
          <a:xfrm>
            <a:off x="8184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230"/>
        <p:cNvGrpSpPr/>
        <p:nvPr/>
      </p:nvGrpSpPr>
      <p:grpSpPr>
        <a:xfrm>
          <a:off x="0" y="0"/>
          <a:ext cx="0" cy="0"/>
          <a:chOff x="0" y="0"/>
          <a:chExt cx="0" cy="0"/>
        </a:xfrm>
      </p:grpSpPr>
      <p:sp>
        <p:nvSpPr>
          <p:cNvPr id="1231" name="Google Shape;1231;p67"/>
          <p:cNvSpPr/>
          <p:nvPr/>
        </p:nvSpPr>
        <p:spPr>
          <a:xfrm>
            <a:off x="-546850" y="5406536"/>
            <a:ext cx="12867573" cy="2282564"/>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2" name="Google Shape;1232;p67"/>
          <p:cNvSpPr/>
          <p:nvPr/>
        </p:nvSpPr>
        <p:spPr>
          <a:xfrm>
            <a:off x="-675833" y="6320417"/>
            <a:ext cx="13562601" cy="2366298"/>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33" name="Google Shape;1233;p67"/>
          <p:cNvGrpSpPr/>
          <p:nvPr/>
        </p:nvGrpSpPr>
        <p:grpSpPr>
          <a:xfrm>
            <a:off x="9581858" y="5792955"/>
            <a:ext cx="319342" cy="136666"/>
            <a:chOff x="3312825" y="2965525"/>
            <a:chExt cx="145925" cy="62450"/>
          </a:xfrm>
        </p:grpSpPr>
        <p:sp>
          <p:nvSpPr>
            <p:cNvPr id="1234" name="Google Shape;1234;p6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5" name="Google Shape;1235;p6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236" name="Google Shape;1236;p67"/>
          <p:cNvGrpSpPr/>
          <p:nvPr/>
        </p:nvGrpSpPr>
        <p:grpSpPr>
          <a:xfrm>
            <a:off x="1821628" y="6107249"/>
            <a:ext cx="319342" cy="136666"/>
            <a:chOff x="1852125" y="2937450"/>
            <a:chExt cx="145925" cy="62450"/>
          </a:xfrm>
        </p:grpSpPr>
        <p:sp>
          <p:nvSpPr>
            <p:cNvPr id="1237" name="Google Shape;1237;p6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8" name="Google Shape;1238;p6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39" name="Google Shape;1239;p67"/>
          <p:cNvSpPr txBox="1"/>
          <p:nvPr/>
        </p:nvSpPr>
        <p:spPr>
          <a:xfrm>
            <a:off x="3328467" y="5162800"/>
            <a:ext cx="5534700" cy="4875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400"/>
              </a:spcBef>
              <a:spcAft>
                <a:spcPts val="0"/>
              </a:spcAft>
              <a:buNone/>
            </a:pPr>
            <a:endParaRPr sz="1600" b="1">
              <a:solidFill>
                <a:schemeClr val="dk1"/>
              </a:solidFill>
              <a:latin typeface="Baloo 2"/>
              <a:ea typeface="Baloo 2"/>
              <a:cs typeface="Baloo 2"/>
              <a:sym typeface="Baloo 2"/>
            </a:endParaRPr>
          </a:p>
        </p:txBody>
      </p:sp>
      <p:sp>
        <p:nvSpPr>
          <p:cNvPr id="1240" name="Google Shape;1240;p67"/>
          <p:cNvSpPr/>
          <p:nvPr/>
        </p:nvSpPr>
        <p:spPr>
          <a:xfrm>
            <a:off x="3169867" y="4776533"/>
            <a:ext cx="58521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a:solidFill>
                  <a:schemeClr val="dk1"/>
                </a:solidFill>
                <a:latin typeface="Baloo 2"/>
                <a:ea typeface="Baloo 2"/>
                <a:cs typeface="Baloo 2"/>
                <a:sym typeface="Baloo 2"/>
              </a:rPr>
              <a:t>CREDITS: This presentation template was created by </a:t>
            </a:r>
            <a:r>
              <a:rPr lang="en-US" sz="1500" b="1">
                <a:solidFill>
                  <a:schemeClr val="dk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US" sz="1500">
                <a:solidFill>
                  <a:schemeClr val="dk1"/>
                </a:solidFill>
                <a:latin typeface="Baloo 2"/>
                <a:ea typeface="Baloo 2"/>
                <a:cs typeface="Baloo 2"/>
                <a:sym typeface="Baloo 2"/>
              </a:rPr>
              <a:t>, and includes icons by </a:t>
            </a:r>
            <a:r>
              <a:rPr lang="en-US" sz="1500" b="1">
                <a:solidFill>
                  <a:schemeClr val="dk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US" sz="1500">
                <a:solidFill>
                  <a:schemeClr val="dk1"/>
                </a:solidFill>
                <a:latin typeface="Baloo 2"/>
                <a:ea typeface="Baloo 2"/>
                <a:cs typeface="Baloo 2"/>
                <a:sym typeface="Baloo 2"/>
              </a:rPr>
              <a:t>, and infographics &amp; images by </a:t>
            </a:r>
            <a:r>
              <a:rPr lang="en-US" sz="1500" b="1">
                <a:solidFill>
                  <a:schemeClr val="dk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700"/>
          </a:p>
        </p:txBody>
      </p:sp>
      <p:sp>
        <p:nvSpPr>
          <p:cNvPr id="1241" name="Google Shape;1241;p67"/>
          <p:cNvSpPr txBox="1">
            <a:spLocks noGrp="1"/>
          </p:cNvSpPr>
          <p:nvPr>
            <p:ph type="ctrTitle"/>
          </p:nvPr>
        </p:nvSpPr>
        <p:spPr>
          <a:xfrm>
            <a:off x="2630133" y="618400"/>
            <a:ext cx="6513600" cy="1330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6900"/>
              <a:buNone/>
              <a:defRPr sz="107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242" name="Google Shape;1242;p67"/>
          <p:cNvSpPr txBox="1">
            <a:spLocks noGrp="1"/>
          </p:cNvSpPr>
          <p:nvPr>
            <p:ph type="subTitle" idx="1"/>
          </p:nvPr>
        </p:nvSpPr>
        <p:spPr>
          <a:xfrm>
            <a:off x="4091600" y="2152000"/>
            <a:ext cx="4008900" cy="1584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1243" name="Google Shape;1243;p67"/>
          <p:cNvGrpSpPr/>
          <p:nvPr/>
        </p:nvGrpSpPr>
        <p:grpSpPr>
          <a:xfrm flipH="1">
            <a:off x="10496258" y="6097755"/>
            <a:ext cx="319342" cy="136666"/>
            <a:chOff x="3312825" y="2965525"/>
            <a:chExt cx="145925" cy="62450"/>
          </a:xfrm>
        </p:grpSpPr>
        <p:sp>
          <p:nvSpPr>
            <p:cNvPr id="1244" name="Google Shape;1244;p6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45" name="Google Shape;1245;p6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246"/>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ackground 1">
  <p:cSld name="CUSTOM_1_1_1">
    <p:spTree>
      <p:nvGrpSpPr>
        <p:cNvPr id="1" name="Shape 1247"/>
        <p:cNvGrpSpPr/>
        <p:nvPr/>
      </p:nvGrpSpPr>
      <p:grpSpPr>
        <a:xfrm>
          <a:off x="0" y="0"/>
          <a:ext cx="0" cy="0"/>
          <a:chOff x="0" y="0"/>
          <a:chExt cx="0" cy="0"/>
        </a:xfrm>
      </p:grpSpPr>
      <p:sp>
        <p:nvSpPr>
          <p:cNvPr id="1248" name="Google Shape;1248;p69"/>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49" name="Google Shape;1249;p69"/>
          <p:cNvGrpSpPr/>
          <p:nvPr/>
        </p:nvGrpSpPr>
        <p:grpSpPr>
          <a:xfrm flipH="1">
            <a:off x="-43627" y="5214963"/>
            <a:ext cx="12279577" cy="1686812"/>
            <a:chOff x="-32950" y="3911320"/>
            <a:chExt cx="9209913" cy="1265141"/>
          </a:xfrm>
        </p:grpSpPr>
        <p:sp>
          <p:nvSpPr>
            <p:cNvPr id="1250" name="Google Shape;1250;p6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251" name="Google Shape;1251;p6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2" name="Google Shape;1252;p6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253" name="Google Shape;1253;p69"/>
            <p:cNvGrpSpPr/>
            <p:nvPr/>
          </p:nvGrpSpPr>
          <p:grpSpPr>
            <a:xfrm flipH="1">
              <a:off x="8011161" y="3911320"/>
              <a:ext cx="565003" cy="832113"/>
              <a:chOff x="5515450" y="3969050"/>
              <a:chExt cx="439725" cy="645800"/>
            </a:xfrm>
          </p:grpSpPr>
          <p:sp>
            <p:nvSpPr>
              <p:cNvPr id="1254" name="Google Shape;1254;p6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5" name="Google Shape;1255;p6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6" name="Google Shape;1256;p6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7" name="Google Shape;1257;p6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8" name="Google Shape;1258;p6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9" name="Google Shape;1259;p6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0" name="Google Shape;1260;p6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1" name="Google Shape;1261;p6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2" name="Google Shape;1262;p6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3" name="Google Shape;1263;p6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4" name="Google Shape;1264;p6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5" name="Google Shape;1265;p6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66" name="Google Shape;1266;p6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7" name="Google Shape;1267;p6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71"/>
        <p:cNvGrpSpPr/>
        <p:nvPr/>
      </p:nvGrpSpPr>
      <p:grpSpPr>
        <a:xfrm>
          <a:off x="0" y="0"/>
          <a:ext cx="0" cy="0"/>
          <a:chOff x="0" y="0"/>
          <a:chExt cx="0" cy="0"/>
        </a:xfrm>
      </p:grpSpPr>
      <p:grpSp>
        <p:nvGrpSpPr>
          <p:cNvPr id="1272" name="Google Shape;1272;p71"/>
          <p:cNvGrpSpPr/>
          <p:nvPr/>
        </p:nvGrpSpPr>
        <p:grpSpPr>
          <a:xfrm>
            <a:off x="-328158" y="4616451"/>
            <a:ext cx="12867251" cy="2690861"/>
            <a:chOff x="-246125" y="3462425"/>
            <a:chExt cx="9650679" cy="2018196"/>
          </a:xfrm>
        </p:grpSpPr>
        <p:sp>
          <p:nvSpPr>
            <p:cNvPr id="1273" name="Google Shape;1273;p71"/>
            <p:cNvSpPr/>
            <p:nvPr/>
          </p:nvSpPr>
          <p:spPr>
            <a:xfrm>
              <a:off x="-246125" y="34624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74" name="Google Shape;1274;p71"/>
            <p:cNvSpPr/>
            <p:nvPr/>
          </p:nvSpPr>
          <p:spPr>
            <a:xfrm>
              <a:off x="1153025" y="43023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75" name="Google Shape;1275;p71"/>
            <p:cNvGrpSpPr/>
            <p:nvPr/>
          </p:nvGrpSpPr>
          <p:grpSpPr>
            <a:xfrm>
              <a:off x="1514421" y="3911462"/>
              <a:ext cx="239507" cy="102499"/>
              <a:chOff x="1852125" y="2937450"/>
              <a:chExt cx="145925" cy="62450"/>
            </a:xfrm>
          </p:grpSpPr>
          <p:sp>
            <p:nvSpPr>
              <p:cNvPr id="1276" name="Google Shape;1276;p7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77" name="Google Shape;1277;p7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78" name="Google Shape;1278;p71"/>
            <p:cNvSpPr/>
            <p:nvPr/>
          </p:nvSpPr>
          <p:spPr>
            <a:xfrm>
              <a:off x="7519660" y="39747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79" name="Google Shape;1279;p71"/>
            <p:cNvGrpSpPr/>
            <p:nvPr/>
          </p:nvGrpSpPr>
          <p:grpSpPr>
            <a:xfrm>
              <a:off x="7186393" y="3735116"/>
              <a:ext cx="239507" cy="102499"/>
              <a:chOff x="3312825" y="2965525"/>
              <a:chExt cx="145925" cy="62450"/>
            </a:xfrm>
          </p:grpSpPr>
          <p:sp>
            <p:nvSpPr>
              <p:cNvPr id="1280" name="Google Shape;1280;p71"/>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1" name="Google Shape;1281;p71"/>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282" name="Google Shape;1282;p71"/>
          <p:cNvGrpSpPr/>
          <p:nvPr/>
        </p:nvGrpSpPr>
        <p:grpSpPr>
          <a:xfrm>
            <a:off x="-675833" y="5693791"/>
            <a:ext cx="13562408" cy="2789446"/>
            <a:chOff x="-506887" y="4270450"/>
            <a:chExt cx="10172060" cy="2092137"/>
          </a:xfrm>
        </p:grpSpPr>
        <p:sp>
          <p:nvSpPr>
            <p:cNvPr id="1283" name="Google Shape;1283;p71"/>
            <p:cNvSpPr/>
            <p:nvPr/>
          </p:nvSpPr>
          <p:spPr>
            <a:xfrm>
              <a:off x="-506887" y="42704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4" name="Google Shape;1284;p71"/>
            <p:cNvSpPr/>
            <p:nvPr/>
          </p:nvSpPr>
          <p:spPr>
            <a:xfrm>
              <a:off x="1200100" y="47866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5" name="Google Shape;1285;p71"/>
            <p:cNvSpPr/>
            <p:nvPr/>
          </p:nvSpPr>
          <p:spPr>
            <a:xfrm>
              <a:off x="6948800" y="46918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6" name="Google Shape;1286;p71"/>
            <p:cNvSpPr/>
            <p:nvPr/>
          </p:nvSpPr>
          <p:spPr>
            <a:xfrm>
              <a:off x="7759500" y="484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87" name="Google Shape;1287;p71"/>
          <p:cNvSpPr txBox="1">
            <a:spLocks noGrp="1"/>
          </p:cNvSpPr>
          <p:nvPr>
            <p:ph type="ctrTitle"/>
          </p:nvPr>
        </p:nvSpPr>
        <p:spPr>
          <a:xfrm>
            <a:off x="960000" y="923200"/>
            <a:ext cx="10272000" cy="1950900"/>
          </a:xfrm>
          <a:prstGeom prst="rect">
            <a:avLst/>
          </a:prstGeom>
        </p:spPr>
        <p:txBody>
          <a:bodyPr spcFirstLastPara="1" wrap="square" lIns="121900" tIns="121900" rIns="121900" bIns="121900" anchor="ctr" anchorCtr="0">
            <a:noAutofit/>
          </a:bodyPr>
          <a:lstStyle>
            <a:lvl1pPr lvl="0" algn="ctr" rtl="0">
              <a:lnSpc>
                <a:spcPct val="90000"/>
              </a:lnSpc>
              <a:spcBef>
                <a:spcPts val="0"/>
              </a:spcBef>
              <a:spcAft>
                <a:spcPts val="0"/>
              </a:spcAft>
              <a:buClr>
                <a:srgbClr val="191919"/>
              </a:buClr>
              <a:buSzPts val="6900"/>
              <a:buNone/>
              <a:defRPr sz="6700"/>
            </a:lvl1pPr>
            <a:lvl2pPr lvl="1" algn="ctr" rtl="0">
              <a:spcBef>
                <a:spcPts val="0"/>
              </a:spcBef>
              <a:spcAft>
                <a:spcPts val="0"/>
              </a:spcAft>
              <a:buClr>
                <a:srgbClr val="191919"/>
              </a:buClr>
              <a:buSzPts val="6900"/>
              <a:buNone/>
              <a:defRPr sz="6900">
                <a:solidFill>
                  <a:srgbClr val="191919"/>
                </a:solidFill>
              </a:defRPr>
            </a:lvl2pPr>
            <a:lvl3pPr lvl="2" algn="ctr" rtl="0">
              <a:spcBef>
                <a:spcPts val="0"/>
              </a:spcBef>
              <a:spcAft>
                <a:spcPts val="0"/>
              </a:spcAft>
              <a:buClr>
                <a:srgbClr val="191919"/>
              </a:buClr>
              <a:buSzPts val="6900"/>
              <a:buNone/>
              <a:defRPr sz="6900">
                <a:solidFill>
                  <a:srgbClr val="191919"/>
                </a:solidFill>
              </a:defRPr>
            </a:lvl3pPr>
            <a:lvl4pPr lvl="3" algn="ctr" rtl="0">
              <a:spcBef>
                <a:spcPts val="0"/>
              </a:spcBef>
              <a:spcAft>
                <a:spcPts val="0"/>
              </a:spcAft>
              <a:buClr>
                <a:srgbClr val="191919"/>
              </a:buClr>
              <a:buSzPts val="6900"/>
              <a:buNone/>
              <a:defRPr sz="6900">
                <a:solidFill>
                  <a:srgbClr val="191919"/>
                </a:solidFill>
              </a:defRPr>
            </a:lvl4pPr>
            <a:lvl5pPr lvl="4" algn="ctr" rtl="0">
              <a:spcBef>
                <a:spcPts val="0"/>
              </a:spcBef>
              <a:spcAft>
                <a:spcPts val="0"/>
              </a:spcAft>
              <a:buClr>
                <a:srgbClr val="191919"/>
              </a:buClr>
              <a:buSzPts val="6900"/>
              <a:buNone/>
              <a:defRPr sz="6900">
                <a:solidFill>
                  <a:srgbClr val="191919"/>
                </a:solidFill>
              </a:defRPr>
            </a:lvl5pPr>
            <a:lvl6pPr lvl="5" algn="ctr" rtl="0">
              <a:spcBef>
                <a:spcPts val="0"/>
              </a:spcBef>
              <a:spcAft>
                <a:spcPts val="0"/>
              </a:spcAft>
              <a:buClr>
                <a:srgbClr val="191919"/>
              </a:buClr>
              <a:buSzPts val="6900"/>
              <a:buNone/>
              <a:defRPr sz="6900">
                <a:solidFill>
                  <a:srgbClr val="191919"/>
                </a:solidFill>
              </a:defRPr>
            </a:lvl6pPr>
            <a:lvl7pPr lvl="6" algn="ctr" rtl="0">
              <a:spcBef>
                <a:spcPts val="0"/>
              </a:spcBef>
              <a:spcAft>
                <a:spcPts val="0"/>
              </a:spcAft>
              <a:buClr>
                <a:srgbClr val="191919"/>
              </a:buClr>
              <a:buSzPts val="6900"/>
              <a:buNone/>
              <a:defRPr sz="6900">
                <a:solidFill>
                  <a:srgbClr val="191919"/>
                </a:solidFill>
              </a:defRPr>
            </a:lvl7pPr>
            <a:lvl8pPr lvl="7" algn="ctr" rtl="0">
              <a:spcBef>
                <a:spcPts val="0"/>
              </a:spcBef>
              <a:spcAft>
                <a:spcPts val="0"/>
              </a:spcAft>
              <a:buClr>
                <a:srgbClr val="191919"/>
              </a:buClr>
              <a:buSzPts val="6900"/>
              <a:buNone/>
              <a:defRPr sz="6900">
                <a:solidFill>
                  <a:srgbClr val="191919"/>
                </a:solidFill>
              </a:defRPr>
            </a:lvl8pPr>
            <a:lvl9pPr lvl="8" algn="ctr" rtl="0">
              <a:spcBef>
                <a:spcPts val="0"/>
              </a:spcBef>
              <a:spcAft>
                <a:spcPts val="0"/>
              </a:spcAft>
              <a:buClr>
                <a:srgbClr val="191919"/>
              </a:buClr>
              <a:buSzPts val="6900"/>
              <a:buNone/>
              <a:defRPr sz="6900">
                <a:solidFill>
                  <a:srgbClr val="191919"/>
                </a:solidFill>
              </a:defRPr>
            </a:lvl9pPr>
          </a:lstStyle>
          <a:p>
            <a:endParaRPr/>
          </a:p>
        </p:txBody>
      </p:sp>
      <p:sp>
        <p:nvSpPr>
          <p:cNvPr id="1288" name="Google Shape;1288;p71"/>
          <p:cNvSpPr txBox="1">
            <a:spLocks noGrp="1"/>
          </p:cNvSpPr>
          <p:nvPr>
            <p:ph type="subTitle" idx="1"/>
          </p:nvPr>
        </p:nvSpPr>
        <p:spPr>
          <a:xfrm>
            <a:off x="2831537" y="3040933"/>
            <a:ext cx="6524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1289" name="Google Shape;1289;p71"/>
          <p:cNvGrpSpPr/>
          <p:nvPr/>
        </p:nvGrpSpPr>
        <p:grpSpPr>
          <a:xfrm>
            <a:off x="10612966" y="5272726"/>
            <a:ext cx="753337" cy="1109484"/>
            <a:chOff x="5515450" y="3969050"/>
            <a:chExt cx="439725" cy="645800"/>
          </a:xfrm>
        </p:grpSpPr>
        <p:sp>
          <p:nvSpPr>
            <p:cNvPr id="1290" name="Google Shape;1290;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1" name="Google Shape;1291;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2" name="Google Shape;1292;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3" name="Google Shape;1293;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4" name="Google Shape;1294;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5" name="Google Shape;1295;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6" name="Google Shape;1296;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7" name="Google Shape;1297;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8" name="Google Shape;1298;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9" name="Google Shape;1299;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0" name="Google Shape;1300;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1" name="Google Shape;1301;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02" name="Google Shape;1302;p71"/>
          <p:cNvGrpSpPr/>
          <p:nvPr/>
        </p:nvGrpSpPr>
        <p:grpSpPr>
          <a:xfrm>
            <a:off x="9744666" y="5569526"/>
            <a:ext cx="753337" cy="1109484"/>
            <a:chOff x="5515450" y="3969050"/>
            <a:chExt cx="439725" cy="645800"/>
          </a:xfrm>
        </p:grpSpPr>
        <p:sp>
          <p:nvSpPr>
            <p:cNvPr id="1303" name="Google Shape;1303;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4" name="Google Shape;1304;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5" name="Google Shape;1305;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6" name="Google Shape;1306;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7" name="Google Shape;1307;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8" name="Google Shape;1308;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9" name="Google Shape;1309;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0" name="Google Shape;1310;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1" name="Google Shape;1311;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2" name="Google Shape;1312;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3" name="Google Shape;1313;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4" name="Google Shape;1314;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15" name="Google Shape;1315;p71"/>
          <p:cNvGrpSpPr/>
          <p:nvPr/>
        </p:nvGrpSpPr>
        <p:grpSpPr>
          <a:xfrm flipH="1">
            <a:off x="620833" y="5525359"/>
            <a:ext cx="753337" cy="1109484"/>
            <a:chOff x="5515450" y="3969050"/>
            <a:chExt cx="439725" cy="645800"/>
          </a:xfrm>
        </p:grpSpPr>
        <p:sp>
          <p:nvSpPr>
            <p:cNvPr id="1316" name="Google Shape;1316;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7" name="Google Shape;1317;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8" name="Google Shape;1318;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9" name="Google Shape;1319;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0" name="Google Shape;1320;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1" name="Google Shape;1321;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2" name="Google Shape;1322;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3" name="Google Shape;1323;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4" name="Google Shape;1324;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5" name="Google Shape;1325;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6" name="Google Shape;1326;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7" name="Google Shape;1327;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28" name="Google Shape;1328;p71"/>
          <p:cNvGrpSpPr/>
          <p:nvPr/>
        </p:nvGrpSpPr>
        <p:grpSpPr>
          <a:xfrm flipH="1">
            <a:off x="1964783" y="5569526"/>
            <a:ext cx="753337" cy="1109484"/>
            <a:chOff x="5515450" y="3969050"/>
            <a:chExt cx="439725" cy="645800"/>
          </a:xfrm>
        </p:grpSpPr>
        <p:sp>
          <p:nvSpPr>
            <p:cNvPr id="1329" name="Google Shape;1329;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0" name="Google Shape;1330;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1" name="Google Shape;1331;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2" name="Google Shape;1332;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3" name="Google Shape;1333;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4" name="Google Shape;1334;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5" name="Google Shape;1335;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6" name="Google Shape;1336;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7" name="Google Shape;1337;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8" name="Google Shape;1338;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9" name="Google Shape;1339;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0" name="Google Shape;1340;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1"/>
        <p:cNvGrpSpPr/>
        <p:nvPr/>
      </p:nvGrpSpPr>
      <p:grpSpPr>
        <a:xfrm>
          <a:off x="0" y="0"/>
          <a:ext cx="0" cy="0"/>
          <a:chOff x="0" y="0"/>
          <a:chExt cx="0" cy="0"/>
        </a:xfrm>
      </p:grpSpPr>
      <p:grpSp>
        <p:nvGrpSpPr>
          <p:cNvPr id="1342" name="Google Shape;1342;p72"/>
          <p:cNvGrpSpPr/>
          <p:nvPr/>
        </p:nvGrpSpPr>
        <p:grpSpPr>
          <a:xfrm>
            <a:off x="-328351" y="4921244"/>
            <a:ext cx="12867251" cy="2690861"/>
            <a:chOff x="-246269" y="3691025"/>
            <a:chExt cx="9650679" cy="2018196"/>
          </a:xfrm>
        </p:grpSpPr>
        <p:sp>
          <p:nvSpPr>
            <p:cNvPr id="1343" name="Google Shape;1343;p72"/>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4" name="Google Shape;1344;p72"/>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345" name="Google Shape;1345;p72"/>
            <p:cNvGrpSpPr/>
            <p:nvPr/>
          </p:nvGrpSpPr>
          <p:grpSpPr>
            <a:xfrm flipH="1">
              <a:off x="7404357" y="4140062"/>
              <a:ext cx="239507" cy="102499"/>
              <a:chOff x="1852125" y="2937450"/>
              <a:chExt cx="145925" cy="62450"/>
            </a:xfrm>
          </p:grpSpPr>
          <p:sp>
            <p:nvSpPr>
              <p:cNvPr id="1346" name="Google Shape;1346;p7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7" name="Google Shape;1347;p7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348" name="Google Shape;1348;p72"/>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349" name="Google Shape;1349;p72"/>
            <p:cNvGrpSpPr/>
            <p:nvPr/>
          </p:nvGrpSpPr>
          <p:grpSpPr>
            <a:xfrm flipH="1">
              <a:off x="1732385" y="3963716"/>
              <a:ext cx="239507" cy="102499"/>
              <a:chOff x="3312825" y="2965525"/>
              <a:chExt cx="145925" cy="62450"/>
            </a:xfrm>
          </p:grpSpPr>
          <p:sp>
            <p:nvSpPr>
              <p:cNvPr id="1350" name="Google Shape;1350;p7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51" name="Google Shape;1351;p7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352" name="Google Shape;1352;p72"/>
          <p:cNvGrpSpPr/>
          <p:nvPr/>
        </p:nvGrpSpPr>
        <p:grpSpPr>
          <a:xfrm>
            <a:off x="-675833" y="5998583"/>
            <a:ext cx="13562408" cy="2789446"/>
            <a:chOff x="-506887" y="4499050"/>
            <a:chExt cx="10172060" cy="2092137"/>
          </a:xfrm>
        </p:grpSpPr>
        <p:sp>
          <p:nvSpPr>
            <p:cNvPr id="1353" name="Google Shape;1353;p72"/>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54" name="Google Shape;1354;p72"/>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355" name="Google Shape;1355;p72"/>
          <p:cNvSpPr txBox="1">
            <a:spLocks noGrp="1"/>
          </p:cNvSpPr>
          <p:nvPr>
            <p:ph type="title"/>
          </p:nvPr>
        </p:nvSpPr>
        <p:spPr>
          <a:xfrm>
            <a:off x="960000" y="2486400"/>
            <a:ext cx="10272000" cy="1219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56" name="Google Shape;1356;p72"/>
          <p:cNvSpPr txBox="1">
            <a:spLocks noGrp="1"/>
          </p:cNvSpPr>
          <p:nvPr>
            <p:ph type="title" idx="2" hasCustomPrompt="1"/>
          </p:nvPr>
        </p:nvSpPr>
        <p:spPr>
          <a:xfrm>
            <a:off x="4365900" y="720000"/>
            <a:ext cx="3459900" cy="17664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357" name="Google Shape;1357;p72"/>
          <p:cNvSpPr txBox="1">
            <a:spLocks noGrp="1"/>
          </p:cNvSpPr>
          <p:nvPr>
            <p:ph type="subTitle" idx="1"/>
          </p:nvPr>
        </p:nvSpPr>
        <p:spPr>
          <a:xfrm>
            <a:off x="3404233"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grpSp>
        <p:nvGrpSpPr>
          <p:cNvPr id="1358" name="Google Shape;1358;p72"/>
          <p:cNvGrpSpPr/>
          <p:nvPr/>
        </p:nvGrpSpPr>
        <p:grpSpPr>
          <a:xfrm flipH="1">
            <a:off x="844744" y="5577526"/>
            <a:ext cx="753337" cy="1109484"/>
            <a:chOff x="5515450" y="3969050"/>
            <a:chExt cx="439725" cy="645800"/>
          </a:xfrm>
        </p:grpSpPr>
        <p:sp>
          <p:nvSpPr>
            <p:cNvPr id="1359" name="Google Shape;1359;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0" name="Google Shape;1360;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1" name="Google Shape;1361;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2" name="Google Shape;1362;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3" name="Google Shape;1363;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4" name="Google Shape;1364;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5" name="Google Shape;1365;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6" name="Google Shape;1366;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7" name="Google Shape;1367;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8" name="Google Shape;1368;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9" name="Google Shape;1369;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0" name="Google Shape;1370;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71" name="Google Shape;1371;p72"/>
          <p:cNvGrpSpPr/>
          <p:nvPr/>
        </p:nvGrpSpPr>
        <p:grpSpPr>
          <a:xfrm flipH="1">
            <a:off x="1713044" y="5874326"/>
            <a:ext cx="753337" cy="1109484"/>
            <a:chOff x="5515450" y="3969050"/>
            <a:chExt cx="439725" cy="645800"/>
          </a:xfrm>
        </p:grpSpPr>
        <p:sp>
          <p:nvSpPr>
            <p:cNvPr id="1372" name="Google Shape;1372;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3" name="Google Shape;1373;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4" name="Google Shape;1374;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5" name="Google Shape;1375;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6" name="Google Shape;1376;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7" name="Google Shape;1377;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8" name="Google Shape;1378;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9" name="Google Shape;1379;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0" name="Google Shape;1380;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1" name="Google Shape;1381;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2" name="Google Shape;1382;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3" name="Google Shape;1383;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84" name="Google Shape;1384;p72"/>
          <p:cNvGrpSpPr/>
          <p:nvPr/>
        </p:nvGrpSpPr>
        <p:grpSpPr>
          <a:xfrm>
            <a:off x="10836877" y="5830159"/>
            <a:ext cx="753337" cy="1109484"/>
            <a:chOff x="5515450" y="3969050"/>
            <a:chExt cx="439725" cy="645800"/>
          </a:xfrm>
        </p:grpSpPr>
        <p:sp>
          <p:nvSpPr>
            <p:cNvPr id="1385" name="Google Shape;1385;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6" name="Google Shape;1386;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7" name="Google Shape;1387;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8" name="Google Shape;1388;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9" name="Google Shape;1389;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0" name="Google Shape;1390;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1" name="Google Shape;1391;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2" name="Google Shape;1392;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3" name="Google Shape;1393;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4" name="Google Shape;1394;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5" name="Google Shape;1395;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6" name="Google Shape;1396;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97" name="Google Shape;1397;p72"/>
          <p:cNvGrpSpPr/>
          <p:nvPr/>
        </p:nvGrpSpPr>
        <p:grpSpPr>
          <a:xfrm>
            <a:off x="9492927" y="5874326"/>
            <a:ext cx="753337" cy="1109484"/>
            <a:chOff x="5515450" y="3969050"/>
            <a:chExt cx="439725" cy="645800"/>
          </a:xfrm>
        </p:grpSpPr>
        <p:sp>
          <p:nvSpPr>
            <p:cNvPr id="1398" name="Google Shape;1398;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9" name="Google Shape;1399;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0" name="Google Shape;1400;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1" name="Google Shape;1401;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2" name="Google Shape;1402;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3" name="Google Shape;1403;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4" name="Google Shape;1404;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5" name="Google Shape;1405;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6" name="Google Shape;1406;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7" name="Google Shape;1407;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8" name="Google Shape;1408;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9" name="Google Shape;1409;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10"/>
        <p:cNvGrpSpPr/>
        <p:nvPr/>
      </p:nvGrpSpPr>
      <p:grpSpPr>
        <a:xfrm>
          <a:off x="0" y="0"/>
          <a:ext cx="0" cy="0"/>
          <a:chOff x="0" y="0"/>
          <a:chExt cx="0" cy="0"/>
        </a:xfrm>
      </p:grpSpPr>
      <p:sp>
        <p:nvSpPr>
          <p:cNvPr id="1411" name="Google Shape;1411;p73"/>
          <p:cNvSpPr/>
          <p:nvPr/>
        </p:nvSpPr>
        <p:spPr>
          <a:xfrm>
            <a:off x="390800" y="1478733"/>
            <a:ext cx="57051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2" name="Google Shape;1412;p7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3" name="Google Shape;1413;p73"/>
          <p:cNvSpPr/>
          <p:nvPr/>
        </p:nvSpPr>
        <p:spPr>
          <a:xfrm>
            <a:off x="-76400" y="4748668"/>
            <a:ext cx="12344702" cy="1491629"/>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4" name="Google Shape;1414;p73"/>
          <p:cNvSpPr/>
          <p:nvPr/>
        </p:nvSpPr>
        <p:spPr>
          <a:xfrm>
            <a:off x="-76400" y="5079402"/>
            <a:ext cx="12344905" cy="1491696"/>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15" name="Google Shape;1415;p73"/>
          <p:cNvGrpSpPr/>
          <p:nvPr/>
        </p:nvGrpSpPr>
        <p:grpSpPr>
          <a:xfrm>
            <a:off x="-76398" y="5410067"/>
            <a:ext cx="12344394" cy="1491696"/>
            <a:chOff x="-57300" y="4057651"/>
            <a:chExt cx="9258527" cy="1118800"/>
          </a:xfrm>
        </p:grpSpPr>
        <p:sp>
          <p:nvSpPr>
            <p:cNvPr id="1416" name="Google Shape;1416;p73"/>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7" name="Google Shape;1417;p73"/>
            <p:cNvSpPr/>
            <p:nvPr/>
          </p:nvSpPr>
          <p:spPr>
            <a:xfrm>
              <a:off x="7470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18" name="Google Shape;1418;p7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419" name="Google Shape;1419;p73"/>
          <p:cNvSpPr txBox="1">
            <a:spLocks noGrp="1"/>
          </p:cNvSpPr>
          <p:nvPr>
            <p:ph type="body" idx="1"/>
          </p:nvPr>
        </p:nvSpPr>
        <p:spPr>
          <a:xfrm>
            <a:off x="960000" y="1638233"/>
            <a:ext cx="4754700" cy="34173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grpSp>
        <p:nvGrpSpPr>
          <p:cNvPr id="1420" name="Google Shape;1420;p73"/>
          <p:cNvGrpSpPr/>
          <p:nvPr/>
        </p:nvGrpSpPr>
        <p:grpSpPr>
          <a:xfrm>
            <a:off x="755033" y="5211192"/>
            <a:ext cx="753337" cy="1109484"/>
            <a:chOff x="5515450" y="3969050"/>
            <a:chExt cx="439725" cy="645800"/>
          </a:xfrm>
        </p:grpSpPr>
        <p:sp>
          <p:nvSpPr>
            <p:cNvPr id="1421" name="Google Shape;1421;p7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2" name="Google Shape;1422;p7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3" name="Google Shape;1423;p7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4" name="Google Shape;1424;p7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5" name="Google Shape;1425;p7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6" name="Google Shape;1426;p7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7" name="Google Shape;1427;p7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8" name="Google Shape;1428;p7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9" name="Google Shape;1429;p7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0" name="Google Shape;1430;p7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1" name="Google Shape;1431;p7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2" name="Google Shape;1432;p7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cxnSp>
        <p:nvCxnSpPr>
          <p:cNvPr id="46" name="Google Shape;46;p8"/>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47" name="Google Shape;47;p8"/>
          <p:cNvSpPr txBox="1">
            <a:spLocks noGrp="1"/>
          </p:cNvSpPr>
          <p:nvPr>
            <p:ph type="title"/>
          </p:nvPr>
        </p:nvSpPr>
        <p:spPr>
          <a:xfrm>
            <a:off x="426000" y="1248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48" name="Google Shape;48;p8"/>
          <p:cNvSpPr txBox="1">
            <a:spLocks noGrp="1"/>
          </p:cNvSpPr>
          <p:nvPr>
            <p:ph type="body" idx="1"/>
          </p:nvPr>
        </p:nvSpPr>
        <p:spPr>
          <a:xfrm>
            <a:off x="426000" y="2462405"/>
            <a:ext cx="3744000" cy="37416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9" name="Google Shape;49;p8"/>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33"/>
        <p:cNvGrpSpPr/>
        <p:nvPr/>
      </p:nvGrpSpPr>
      <p:grpSpPr>
        <a:xfrm>
          <a:off x="0" y="0"/>
          <a:ext cx="0" cy="0"/>
          <a:chOff x="0" y="0"/>
          <a:chExt cx="0" cy="0"/>
        </a:xfrm>
      </p:grpSpPr>
      <p:sp>
        <p:nvSpPr>
          <p:cNvPr id="1434" name="Google Shape;1434;p74"/>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5" name="Google Shape;1435;p74"/>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36" name="Google Shape;1436;p74"/>
          <p:cNvGrpSpPr/>
          <p:nvPr/>
        </p:nvGrpSpPr>
        <p:grpSpPr>
          <a:xfrm>
            <a:off x="-43932" y="5214963"/>
            <a:ext cx="12279577" cy="1686812"/>
            <a:chOff x="-32950" y="3911320"/>
            <a:chExt cx="9209913" cy="1265141"/>
          </a:xfrm>
        </p:grpSpPr>
        <p:sp>
          <p:nvSpPr>
            <p:cNvPr id="1437" name="Google Shape;1437;p7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38" name="Google Shape;1438;p7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9" name="Google Shape;1439;p7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440" name="Google Shape;1440;p74"/>
            <p:cNvGrpSpPr/>
            <p:nvPr/>
          </p:nvGrpSpPr>
          <p:grpSpPr>
            <a:xfrm flipH="1">
              <a:off x="8011161" y="3911320"/>
              <a:ext cx="565003" cy="832113"/>
              <a:chOff x="5515450" y="3969050"/>
              <a:chExt cx="439725" cy="645800"/>
            </a:xfrm>
          </p:grpSpPr>
          <p:sp>
            <p:nvSpPr>
              <p:cNvPr id="1441" name="Google Shape;1441;p7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2" name="Google Shape;1442;p7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3" name="Google Shape;1443;p7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4" name="Google Shape;1444;p7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5" name="Google Shape;1445;p7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6" name="Google Shape;1446;p7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7" name="Google Shape;1447;p7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8" name="Google Shape;1448;p7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9" name="Google Shape;1449;p7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0" name="Google Shape;1450;p7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1" name="Google Shape;1451;p7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2" name="Google Shape;1452;p7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53" name="Google Shape;1453;p7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4" name="Google Shape;1454;p7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55" name="Google Shape;1455;p74"/>
          <p:cNvSpPr txBox="1">
            <a:spLocks noGrp="1"/>
          </p:cNvSpPr>
          <p:nvPr>
            <p:ph type="subTitle" idx="1"/>
          </p:nvPr>
        </p:nvSpPr>
        <p:spPr>
          <a:xfrm>
            <a:off x="2133115"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456" name="Google Shape;1456;p74"/>
          <p:cNvSpPr txBox="1">
            <a:spLocks noGrp="1"/>
          </p:cNvSpPr>
          <p:nvPr>
            <p:ph type="subTitle" idx="2"/>
          </p:nvPr>
        </p:nvSpPr>
        <p:spPr>
          <a:xfrm>
            <a:off x="6660690"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457" name="Google Shape;1457;p74"/>
          <p:cNvSpPr txBox="1">
            <a:spLocks noGrp="1"/>
          </p:cNvSpPr>
          <p:nvPr>
            <p:ph type="subTitle" idx="3"/>
          </p:nvPr>
        </p:nvSpPr>
        <p:spPr>
          <a:xfrm>
            <a:off x="2133100"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458" name="Google Shape;1458;p74"/>
          <p:cNvSpPr txBox="1">
            <a:spLocks noGrp="1"/>
          </p:cNvSpPr>
          <p:nvPr>
            <p:ph type="subTitle" idx="4"/>
          </p:nvPr>
        </p:nvSpPr>
        <p:spPr>
          <a:xfrm>
            <a:off x="6660675"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459" name="Google Shape;1459;p74"/>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60"/>
        <p:cNvGrpSpPr/>
        <p:nvPr/>
      </p:nvGrpSpPr>
      <p:grpSpPr>
        <a:xfrm>
          <a:off x="0" y="0"/>
          <a:ext cx="0" cy="0"/>
          <a:chOff x="0" y="0"/>
          <a:chExt cx="0" cy="0"/>
        </a:xfrm>
      </p:grpSpPr>
      <p:sp>
        <p:nvSpPr>
          <p:cNvPr id="1461" name="Google Shape;1461;p75"/>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2" name="Google Shape;1462;p75"/>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3" name="Google Shape;1463;p75"/>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464" name="Google Shape;1464;p75"/>
          <p:cNvGrpSpPr/>
          <p:nvPr/>
        </p:nvGrpSpPr>
        <p:grpSpPr>
          <a:xfrm>
            <a:off x="-43932" y="5214963"/>
            <a:ext cx="12279577" cy="1686812"/>
            <a:chOff x="-32950" y="3911320"/>
            <a:chExt cx="9209913" cy="1265141"/>
          </a:xfrm>
        </p:grpSpPr>
        <p:sp>
          <p:nvSpPr>
            <p:cNvPr id="1465" name="Google Shape;1465;p7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66" name="Google Shape;1466;p7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7" name="Google Shape;1467;p7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68" name="Google Shape;1468;p7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9" name="Google Shape;1469;p7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70" name="Google Shape;1470;p75"/>
            <p:cNvGrpSpPr/>
            <p:nvPr/>
          </p:nvGrpSpPr>
          <p:grpSpPr>
            <a:xfrm flipH="1">
              <a:off x="8011161" y="3911320"/>
              <a:ext cx="565003" cy="832113"/>
              <a:chOff x="5515450" y="3969050"/>
              <a:chExt cx="439725" cy="645800"/>
            </a:xfrm>
          </p:grpSpPr>
          <p:sp>
            <p:nvSpPr>
              <p:cNvPr id="1471" name="Google Shape;1471;p7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2" name="Google Shape;1472;p7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3" name="Google Shape;1473;p7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4" name="Google Shape;1474;p7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5" name="Google Shape;1475;p7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6" name="Google Shape;1476;p7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7" name="Google Shape;1477;p7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8" name="Google Shape;1478;p7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9" name="Google Shape;1479;p7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0" name="Google Shape;1480;p7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1" name="Google Shape;1481;p7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2" name="Google Shape;1482;p7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83"/>
        <p:cNvGrpSpPr/>
        <p:nvPr/>
      </p:nvGrpSpPr>
      <p:grpSpPr>
        <a:xfrm>
          <a:off x="0" y="0"/>
          <a:ext cx="0" cy="0"/>
          <a:chOff x="0" y="0"/>
          <a:chExt cx="0" cy="0"/>
        </a:xfrm>
      </p:grpSpPr>
      <p:sp>
        <p:nvSpPr>
          <p:cNvPr id="1484" name="Google Shape;1484;p76"/>
          <p:cNvSpPr/>
          <p:nvPr/>
        </p:nvSpPr>
        <p:spPr>
          <a:xfrm flipH="1">
            <a:off x="390900" y="638333"/>
            <a:ext cx="67719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85" name="Google Shape;1485;p76"/>
          <p:cNvGrpSpPr/>
          <p:nvPr/>
        </p:nvGrpSpPr>
        <p:grpSpPr>
          <a:xfrm>
            <a:off x="-76398" y="4748550"/>
            <a:ext cx="12344597" cy="2153213"/>
            <a:chOff x="-57300" y="3561501"/>
            <a:chExt cx="9258679" cy="1614950"/>
          </a:xfrm>
        </p:grpSpPr>
        <p:sp>
          <p:nvSpPr>
            <p:cNvPr id="1486" name="Google Shape;1486;p76"/>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7" name="Google Shape;1487;p76"/>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8" name="Google Shape;1488;p76"/>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89" name="Google Shape;1489;p76"/>
            <p:cNvGrpSpPr/>
            <p:nvPr/>
          </p:nvGrpSpPr>
          <p:grpSpPr>
            <a:xfrm>
              <a:off x="469425" y="4030912"/>
              <a:ext cx="8456252" cy="945053"/>
              <a:chOff x="469425" y="4030912"/>
              <a:chExt cx="8456252" cy="945053"/>
            </a:xfrm>
          </p:grpSpPr>
          <p:grpSp>
            <p:nvGrpSpPr>
              <p:cNvPr id="1490" name="Google Shape;1490;p76"/>
              <p:cNvGrpSpPr/>
              <p:nvPr/>
            </p:nvGrpSpPr>
            <p:grpSpPr>
              <a:xfrm>
                <a:off x="8423996" y="4030912"/>
                <a:ext cx="239507" cy="102499"/>
                <a:chOff x="1852125" y="2937450"/>
                <a:chExt cx="145925" cy="62450"/>
              </a:xfrm>
            </p:grpSpPr>
            <p:sp>
              <p:nvSpPr>
                <p:cNvPr id="1491" name="Google Shape;1491;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2" name="Google Shape;1492;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93" name="Google Shape;1493;p76"/>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4" name="Google Shape;1494;p76"/>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5" name="Google Shape;1495;p76"/>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6" name="Google Shape;1496;p76"/>
              <p:cNvSpPr/>
              <p:nvPr/>
            </p:nvSpPr>
            <p:spPr>
              <a:xfrm>
                <a:off x="8499800" y="48439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7" name="Google Shape;1497;p76"/>
              <p:cNvSpPr/>
              <p:nvPr/>
            </p:nvSpPr>
            <p:spPr>
              <a:xfrm>
                <a:off x="8652200" y="46802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98" name="Google Shape;1498;p76"/>
              <p:cNvGrpSpPr/>
              <p:nvPr/>
            </p:nvGrpSpPr>
            <p:grpSpPr>
              <a:xfrm>
                <a:off x="1114896" y="4067474"/>
                <a:ext cx="239507" cy="102499"/>
                <a:chOff x="1852125" y="2937450"/>
                <a:chExt cx="145925" cy="62450"/>
              </a:xfrm>
            </p:grpSpPr>
            <p:sp>
              <p:nvSpPr>
                <p:cNvPr id="1499" name="Google Shape;1499;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0" name="Google Shape;1500;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01" name="Google Shape;1501;p76"/>
              <p:cNvGrpSpPr/>
              <p:nvPr/>
            </p:nvGrpSpPr>
            <p:grpSpPr>
              <a:xfrm flipH="1">
                <a:off x="3396771" y="4261562"/>
                <a:ext cx="239507" cy="102499"/>
                <a:chOff x="1852125" y="2937450"/>
                <a:chExt cx="145925" cy="62450"/>
              </a:xfrm>
            </p:grpSpPr>
            <p:sp>
              <p:nvSpPr>
                <p:cNvPr id="1502" name="Google Shape;1502;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3" name="Google Shape;1503;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sp>
        <p:nvSpPr>
          <p:cNvPr id="1504" name="Google Shape;1504;p76"/>
          <p:cNvSpPr txBox="1">
            <a:spLocks noGrp="1"/>
          </p:cNvSpPr>
          <p:nvPr>
            <p:ph type="title"/>
          </p:nvPr>
        </p:nvSpPr>
        <p:spPr>
          <a:xfrm>
            <a:off x="960000" y="927567"/>
            <a:ext cx="5608500" cy="8124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sz="5200"/>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505" name="Google Shape;1505;p76"/>
          <p:cNvSpPr txBox="1">
            <a:spLocks noGrp="1"/>
          </p:cNvSpPr>
          <p:nvPr>
            <p:ph type="body" idx="1"/>
          </p:nvPr>
        </p:nvSpPr>
        <p:spPr>
          <a:xfrm>
            <a:off x="960000" y="1943033"/>
            <a:ext cx="5608500" cy="2861100"/>
          </a:xfrm>
          <a:prstGeom prst="rect">
            <a:avLst/>
          </a:prstGeom>
        </p:spPr>
        <p:txBody>
          <a:bodyPr spcFirstLastPara="1" wrap="square" lIns="121900" tIns="121900" rIns="121900" bIns="121900" anchor="t" anchorCtr="0">
            <a:noAutofit/>
          </a:bodyPr>
          <a:lstStyle>
            <a:lvl1pPr marL="457200" lvl="0" indent="-298450" rtl="0">
              <a:spcBef>
                <a:spcPts val="0"/>
              </a:spcBef>
              <a:spcAft>
                <a:spcPts val="0"/>
              </a:spcAft>
              <a:buClr>
                <a:schemeClr val="accent4"/>
              </a:buClr>
              <a:buSzPts val="1100"/>
              <a:buFont typeface="Open Sans"/>
              <a:buChar char="●"/>
              <a:defRPr sz="1900">
                <a:solidFill>
                  <a:srgbClr val="434343"/>
                </a:solidFill>
              </a:defRPr>
            </a:lvl1pPr>
            <a:lvl2pPr marL="914400" lvl="1" indent="-298450" rtl="0">
              <a:lnSpc>
                <a:spcPct val="100000"/>
              </a:lnSpc>
              <a:spcBef>
                <a:spcPts val="0"/>
              </a:spcBef>
              <a:spcAft>
                <a:spcPts val="0"/>
              </a:spcAft>
              <a:buClr>
                <a:srgbClr val="999999"/>
              </a:buClr>
              <a:buSzPts val="1100"/>
              <a:buFont typeface="Open Sans"/>
              <a:buChar char="○"/>
              <a:defRPr>
                <a:solidFill>
                  <a:srgbClr val="434343"/>
                </a:solidFill>
              </a:defRPr>
            </a:lvl2pPr>
            <a:lvl3pPr marL="1371600" lvl="2" indent="-298450" rtl="0">
              <a:lnSpc>
                <a:spcPct val="100000"/>
              </a:lnSpc>
              <a:spcBef>
                <a:spcPts val="0"/>
              </a:spcBef>
              <a:spcAft>
                <a:spcPts val="0"/>
              </a:spcAft>
              <a:buClr>
                <a:srgbClr val="999999"/>
              </a:buClr>
              <a:buSzPts val="1100"/>
              <a:buFont typeface="Open Sans"/>
              <a:buChar char="■"/>
              <a:defRPr>
                <a:solidFill>
                  <a:srgbClr val="434343"/>
                </a:solidFill>
              </a:defRPr>
            </a:lvl3pPr>
            <a:lvl4pPr marL="1828800" lvl="3" indent="-298450" rtl="0">
              <a:lnSpc>
                <a:spcPct val="100000"/>
              </a:lnSpc>
              <a:spcBef>
                <a:spcPts val="0"/>
              </a:spcBef>
              <a:spcAft>
                <a:spcPts val="0"/>
              </a:spcAft>
              <a:buClr>
                <a:srgbClr val="999999"/>
              </a:buClr>
              <a:buSzPts val="1100"/>
              <a:buFont typeface="Open Sans"/>
              <a:buChar char="●"/>
              <a:defRPr>
                <a:solidFill>
                  <a:srgbClr val="434343"/>
                </a:solidFill>
              </a:defRPr>
            </a:lvl4pPr>
            <a:lvl5pPr marL="2286000" lvl="4" indent="-330200" rtl="0">
              <a:lnSpc>
                <a:spcPct val="100000"/>
              </a:lnSpc>
              <a:spcBef>
                <a:spcPts val="0"/>
              </a:spcBef>
              <a:spcAft>
                <a:spcPts val="0"/>
              </a:spcAft>
              <a:buClr>
                <a:srgbClr val="999999"/>
              </a:buClr>
              <a:buSzPts val="1600"/>
              <a:buFont typeface="Open Sans"/>
              <a:buChar char="○"/>
              <a:defRPr>
                <a:solidFill>
                  <a:srgbClr val="434343"/>
                </a:solidFill>
              </a:defRPr>
            </a:lvl5pPr>
            <a:lvl6pPr marL="2743200" lvl="5" indent="-330200" rtl="0">
              <a:lnSpc>
                <a:spcPct val="100000"/>
              </a:lnSpc>
              <a:spcBef>
                <a:spcPts val="0"/>
              </a:spcBef>
              <a:spcAft>
                <a:spcPts val="0"/>
              </a:spcAft>
              <a:buClr>
                <a:srgbClr val="999999"/>
              </a:buClr>
              <a:buSzPts val="1600"/>
              <a:buFont typeface="Open Sans"/>
              <a:buChar char="■"/>
              <a:defRPr>
                <a:solidFill>
                  <a:srgbClr val="434343"/>
                </a:solidFill>
              </a:defRPr>
            </a:lvl6pPr>
            <a:lvl7pPr marL="3200400" lvl="6" indent="-285750" rtl="0">
              <a:lnSpc>
                <a:spcPct val="100000"/>
              </a:lnSpc>
              <a:spcBef>
                <a:spcPts val="0"/>
              </a:spcBef>
              <a:spcAft>
                <a:spcPts val="0"/>
              </a:spcAft>
              <a:buClr>
                <a:srgbClr val="999999"/>
              </a:buClr>
              <a:buSzPts val="900"/>
              <a:buFont typeface="Open Sans"/>
              <a:buChar char="●"/>
              <a:defRPr>
                <a:solidFill>
                  <a:srgbClr val="434343"/>
                </a:solidFill>
              </a:defRPr>
            </a:lvl7pPr>
            <a:lvl8pPr marL="3657600" lvl="7" indent="-285750" rtl="0">
              <a:lnSpc>
                <a:spcPct val="100000"/>
              </a:lnSpc>
              <a:spcBef>
                <a:spcPts val="0"/>
              </a:spcBef>
              <a:spcAft>
                <a:spcPts val="0"/>
              </a:spcAft>
              <a:buClr>
                <a:srgbClr val="999999"/>
              </a:buClr>
              <a:buSzPts val="900"/>
              <a:buFont typeface="Open Sans"/>
              <a:buChar char="○"/>
              <a:defRPr>
                <a:solidFill>
                  <a:srgbClr val="434343"/>
                </a:solidFill>
              </a:defRPr>
            </a:lvl8pPr>
            <a:lvl9pPr marL="4114800" lvl="8" indent="-279400" rtl="0">
              <a:lnSpc>
                <a:spcPct val="100000"/>
              </a:lnSpc>
              <a:spcBef>
                <a:spcPts val="0"/>
              </a:spcBef>
              <a:spcAft>
                <a:spcPts val="0"/>
              </a:spcAft>
              <a:buClr>
                <a:srgbClr val="999999"/>
              </a:buClr>
              <a:buSzPts val="800"/>
              <a:buFont typeface="Open Sans"/>
              <a:buChar char="■"/>
              <a:defRPr>
                <a:solidFill>
                  <a:srgbClr val="434343"/>
                </a:solidFil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06"/>
        <p:cNvGrpSpPr/>
        <p:nvPr/>
      </p:nvGrpSpPr>
      <p:grpSpPr>
        <a:xfrm>
          <a:off x="0" y="0"/>
          <a:ext cx="0" cy="0"/>
          <a:chOff x="0" y="0"/>
          <a:chExt cx="0" cy="0"/>
        </a:xfrm>
      </p:grpSpPr>
      <p:grpSp>
        <p:nvGrpSpPr>
          <p:cNvPr id="1507" name="Google Shape;1507;p77"/>
          <p:cNvGrpSpPr/>
          <p:nvPr/>
        </p:nvGrpSpPr>
        <p:grpSpPr>
          <a:xfrm>
            <a:off x="-76398" y="4748550"/>
            <a:ext cx="12344597" cy="2153213"/>
            <a:chOff x="-57300" y="3561501"/>
            <a:chExt cx="9258679" cy="1614950"/>
          </a:xfrm>
        </p:grpSpPr>
        <p:sp>
          <p:nvSpPr>
            <p:cNvPr id="1508" name="Google Shape;1508;p77"/>
            <p:cNvSpPr/>
            <p:nvPr/>
          </p:nvSpPr>
          <p:spPr>
            <a:xfrm flipH="1">
              <a:off x="-57148"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9" name="Google Shape;1509;p77"/>
            <p:cNvSpPr/>
            <p:nvPr/>
          </p:nvSpPr>
          <p:spPr>
            <a:xfrm flipH="1">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0" name="Google Shape;1510;p77"/>
            <p:cNvSpPr/>
            <p:nvPr/>
          </p:nvSpPr>
          <p:spPr>
            <a:xfrm flipH="1">
              <a:off x="-57148"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1" name="Google Shape;1511;p77"/>
            <p:cNvSpPr/>
            <p:nvPr/>
          </p:nvSpPr>
          <p:spPr>
            <a:xfrm flipH="1">
              <a:off x="8352152"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12" name="Google Shape;1512;p77"/>
            <p:cNvGrpSpPr/>
            <p:nvPr/>
          </p:nvGrpSpPr>
          <p:grpSpPr>
            <a:xfrm>
              <a:off x="469425" y="4026785"/>
              <a:ext cx="8375310" cy="864705"/>
              <a:chOff x="469425" y="4026785"/>
              <a:chExt cx="8375310" cy="864705"/>
            </a:xfrm>
          </p:grpSpPr>
          <p:grpSp>
            <p:nvGrpSpPr>
              <p:cNvPr id="1513" name="Google Shape;1513;p77"/>
              <p:cNvGrpSpPr/>
              <p:nvPr/>
            </p:nvGrpSpPr>
            <p:grpSpPr>
              <a:xfrm>
                <a:off x="8605229" y="4067982"/>
                <a:ext cx="239507" cy="102499"/>
                <a:chOff x="1962545" y="2960036"/>
                <a:chExt cx="145925" cy="62450"/>
              </a:xfrm>
            </p:grpSpPr>
            <p:sp>
              <p:nvSpPr>
                <p:cNvPr id="1514" name="Google Shape;1514;p77"/>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5" name="Google Shape;1515;p77"/>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16" name="Google Shape;1516;p77"/>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7" name="Google Shape;1517;p77"/>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8" name="Google Shape;1518;p77"/>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19" name="Google Shape;1519;p77"/>
              <p:cNvGrpSpPr/>
              <p:nvPr/>
            </p:nvGrpSpPr>
            <p:grpSpPr>
              <a:xfrm>
                <a:off x="1114896" y="4026785"/>
                <a:ext cx="243632" cy="101999"/>
                <a:chOff x="1852125" y="2912659"/>
                <a:chExt cx="148438" cy="62145"/>
              </a:xfrm>
            </p:grpSpPr>
            <p:sp>
              <p:nvSpPr>
                <p:cNvPr id="1520" name="Google Shape;1520;p77"/>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1" name="Google Shape;1521;p77"/>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22" name="Google Shape;1522;p77"/>
              <p:cNvGrpSpPr/>
              <p:nvPr/>
            </p:nvGrpSpPr>
            <p:grpSpPr>
              <a:xfrm flipH="1">
                <a:off x="3396771" y="4261562"/>
                <a:ext cx="239507" cy="102499"/>
                <a:chOff x="1852125" y="2937450"/>
                <a:chExt cx="145925" cy="62450"/>
              </a:xfrm>
            </p:grpSpPr>
            <p:sp>
              <p:nvSpPr>
                <p:cNvPr id="1523" name="Google Shape;1523;p7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4" name="Google Shape;1524;p7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1525" name="Google Shape;1525;p77"/>
          <p:cNvGrpSpPr/>
          <p:nvPr/>
        </p:nvGrpSpPr>
        <p:grpSpPr>
          <a:xfrm flipH="1">
            <a:off x="10480536" y="5211192"/>
            <a:ext cx="753337" cy="1109484"/>
            <a:chOff x="5515450" y="3969050"/>
            <a:chExt cx="439725" cy="645800"/>
          </a:xfrm>
        </p:grpSpPr>
        <p:sp>
          <p:nvSpPr>
            <p:cNvPr id="1526" name="Google Shape;1526;p7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7" name="Google Shape;1527;p7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8" name="Google Shape;1528;p7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9" name="Google Shape;1529;p7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0" name="Google Shape;1530;p7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1" name="Google Shape;1531;p7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2" name="Google Shape;1532;p7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3" name="Google Shape;1533;p7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4" name="Google Shape;1534;p7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5" name="Google Shape;1535;p7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6" name="Google Shape;1536;p7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7" name="Google Shape;1537;p7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38" name="Google Shape;1538;p77"/>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lvl1pPr lvl="0" algn="ctr" rtl="0">
              <a:lnSpc>
                <a:spcPct val="70000"/>
              </a:lnSpc>
              <a:spcBef>
                <a:spcPts val="0"/>
              </a:spcBef>
              <a:spcAft>
                <a:spcPts val="0"/>
              </a:spcAft>
              <a:buSzPts val="8000"/>
              <a:buNone/>
              <a:defRPr sz="133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39"/>
        <p:cNvGrpSpPr/>
        <p:nvPr/>
      </p:nvGrpSpPr>
      <p:grpSpPr>
        <a:xfrm>
          <a:off x="0" y="0"/>
          <a:ext cx="0" cy="0"/>
          <a:chOff x="0" y="0"/>
          <a:chExt cx="0" cy="0"/>
        </a:xfrm>
      </p:grpSpPr>
      <p:grpSp>
        <p:nvGrpSpPr>
          <p:cNvPr id="1540" name="Google Shape;1540;p78"/>
          <p:cNvGrpSpPr/>
          <p:nvPr/>
        </p:nvGrpSpPr>
        <p:grpSpPr>
          <a:xfrm>
            <a:off x="-76398" y="4748550"/>
            <a:ext cx="12344597" cy="2153213"/>
            <a:chOff x="-57300" y="3561501"/>
            <a:chExt cx="9258679" cy="1614950"/>
          </a:xfrm>
        </p:grpSpPr>
        <p:sp>
          <p:nvSpPr>
            <p:cNvPr id="1541" name="Google Shape;1541;p78"/>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2" name="Google Shape;1542;p78"/>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3" name="Google Shape;1543;p78"/>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4" name="Google Shape;1544;p78"/>
            <p:cNvSpPr/>
            <p:nvPr/>
          </p:nvSpPr>
          <p:spPr>
            <a:xfrm>
              <a:off x="5184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45" name="Google Shape;1545;p78"/>
            <p:cNvGrpSpPr/>
            <p:nvPr/>
          </p:nvGrpSpPr>
          <p:grpSpPr>
            <a:xfrm flipH="1">
              <a:off x="1399610" y="4005699"/>
              <a:ext cx="7526067" cy="885791"/>
              <a:chOff x="469425" y="4005699"/>
              <a:chExt cx="7526067" cy="885791"/>
            </a:xfrm>
          </p:grpSpPr>
          <p:sp>
            <p:nvSpPr>
              <p:cNvPr id="1546" name="Google Shape;1546;p78"/>
              <p:cNvSpPr/>
              <p:nvPr/>
            </p:nvSpPr>
            <p:spPr>
              <a:xfrm>
                <a:off x="7855571" y="4304236"/>
                <a:ext cx="139921" cy="59825"/>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7" name="Google Shape;1547;p78"/>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8" name="Google Shape;1548;p78"/>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9" name="Google Shape;1549;p78"/>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50" name="Google Shape;1550;p78"/>
              <p:cNvGrpSpPr/>
              <p:nvPr/>
            </p:nvGrpSpPr>
            <p:grpSpPr>
              <a:xfrm>
                <a:off x="1370271" y="4005699"/>
                <a:ext cx="239507" cy="102499"/>
                <a:chOff x="2007718" y="2899812"/>
                <a:chExt cx="145925" cy="62450"/>
              </a:xfrm>
            </p:grpSpPr>
            <p:sp>
              <p:nvSpPr>
                <p:cNvPr id="1551" name="Google Shape;1551;p78"/>
                <p:cNvSpPr/>
                <p:nvPr/>
              </p:nvSpPr>
              <p:spPr>
                <a:xfrm>
                  <a:off x="2007718" y="2925812"/>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2" name="Google Shape;1552;p78"/>
                <p:cNvSpPr/>
                <p:nvPr/>
              </p:nvSpPr>
              <p:spPr>
                <a:xfrm>
                  <a:off x="2068343" y="2899812"/>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53" name="Google Shape;1553;p78"/>
              <p:cNvGrpSpPr/>
              <p:nvPr/>
            </p:nvGrpSpPr>
            <p:grpSpPr>
              <a:xfrm flipH="1">
                <a:off x="3396771" y="4294513"/>
                <a:ext cx="239507" cy="102499"/>
                <a:chOff x="1852125" y="2957526"/>
                <a:chExt cx="145925" cy="62450"/>
              </a:xfrm>
            </p:grpSpPr>
            <p:sp>
              <p:nvSpPr>
                <p:cNvPr id="1554" name="Google Shape;1554;p78"/>
                <p:cNvSpPr/>
                <p:nvPr/>
              </p:nvSpPr>
              <p:spPr>
                <a:xfrm>
                  <a:off x="1852125" y="298352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5" name="Google Shape;1555;p78"/>
                <p:cNvSpPr/>
                <p:nvPr/>
              </p:nvSpPr>
              <p:spPr>
                <a:xfrm>
                  <a:off x="1912750" y="295752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1556" name="Google Shape;1556;p78"/>
          <p:cNvGrpSpPr/>
          <p:nvPr/>
        </p:nvGrpSpPr>
        <p:grpSpPr>
          <a:xfrm>
            <a:off x="958233" y="5211192"/>
            <a:ext cx="753337" cy="1109484"/>
            <a:chOff x="5515450" y="3969050"/>
            <a:chExt cx="439725" cy="645800"/>
          </a:xfrm>
        </p:grpSpPr>
        <p:sp>
          <p:nvSpPr>
            <p:cNvPr id="1557" name="Google Shape;1557;p7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8" name="Google Shape;1558;p7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9" name="Google Shape;1559;p7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0" name="Google Shape;1560;p7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1" name="Google Shape;1561;p7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2" name="Google Shape;1562;p7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3" name="Google Shape;1563;p7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4" name="Google Shape;1564;p7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5" name="Google Shape;1565;p7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6" name="Google Shape;1566;p7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7" name="Google Shape;1567;p7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8" name="Google Shape;1568;p7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69" name="Google Shape;1569;p78"/>
          <p:cNvSpPr txBox="1">
            <a:spLocks noGrp="1"/>
          </p:cNvSpPr>
          <p:nvPr>
            <p:ph type="title"/>
          </p:nvPr>
        </p:nvSpPr>
        <p:spPr>
          <a:xfrm>
            <a:off x="2135667" y="1024800"/>
            <a:ext cx="7920900" cy="2462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1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570" name="Google Shape;1570;p78"/>
          <p:cNvSpPr txBox="1">
            <a:spLocks noGrp="1"/>
          </p:cNvSpPr>
          <p:nvPr>
            <p:ph type="subTitle" idx="1"/>
          </p:nvPr>
        </p:nvSpPr>
        <p:spPr>
          <a:xfrm>
            <a:off x="3109000" y="3487033"/>
            <a:ext cx="5973900" cy="951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71"/>
        <p:cNvGrpSpPr/>
        <p:nvPr/>
      </p:nvGrpSpPr>
      <p:grpSpPr>
        <a:xfrm>
          <a:off x="0" y="0"/>
          <a:ext cx="0" cy="0"/>
          <a:chOff x="0" y="0"/>
          <a:chExt cx="0" cy="0"/>
        </a:xfrm>
      </p:grpSpPr>
      <p:sp>
        <p:nvSpPr>
          <p:cNvPr id="1572" name="Google Shape;1572;p79"/>
          <p:cNvSpPr txBox="1">
            <a:spLocks noGrp="1"/>
          </p:cNvSpPr>
          <p:nvPr>
            <p:ph type="title"/>
          </p:nvPr>
        </p:nvSpPr>
        <p:spPr>
          <a:xfrm>
            <a:off x="2541867" y="4684200"/>
            <a:ext cx="71079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2700"/>
            </a:lvl1pPr>
            <a:lvl2pPr lvl="1" algn="ctr" rtl="0">
              <a:spcBef>
                <a:spcPts val="0"/>
              </a:spcBef>
              <a:spcAft>
                <a:spcPts val="0"/>
              </a:spcAft>
              <a:buSzPts val="4000"/>
              <a:buNone/>
              <a:defRPr/>
            </a:lvl2pPr>
            <a:lvl3pPr lvl="2" algn="ctr" rtl="0">
              <a:spcBef>
                <a:spcPts val="0"/>
              </a:spcBef>
              <a:spcAft>
                <a:spcPts val="0"/>
              </a:spcAft>
              <a:buSzPts val="4000"/>
              <a:buNone/>
              <a:defRPr/>
            </a:lvl3pPr>
            <a:lvl4pPr lvl="3" algn="ctr" rtl="0">
              <a:spcBef>
                <a:spcPts val="0"/>
              </a:spcBef>
              <a:spcAft>
                <a:spcPts val="0"/>
              </a:spcAft>
              <a:buSzPts val="4000"/>
              <a:buNone/>
              <a:defRPr/>
            </a:lvl4pPr>
            <a:lvl5pPr lvl="4" algn="ctr" rtl="0">
              <a:spcBef>
                <a:spcPts val="0"/>
              </a:spcBef>
              <a:spcAft>
                <a:spcPts val="0"/>
              </a:spcAft>
              <a:buSzPts val="4000"/>
              <a:buNone/>
              <a:defRPr/>
            </a:lvl5pPr>
            <a:lvl6pPr lvl="5" algn="ctr" rtl="0">
              <a:spcBef>
                <a:spcPts val="0"/>
              </a:spcBef>
              <a:spcAft>
                <a:spcPts val="0"/>
              </a:spcAft>
              <a:buSzPts val="4000"/>
              <a:buNone/>
              <a:defRPr/>
            </a:lvl6pPr>
            <a:lvl7pPr lvl="6" algn="ctr" rtl="0">
              <a:spcBef>
                <a:spcPts val="0"/>
              </a:spcBef>
              <a:spcAft>
                <a:spcPts val="0"/>
              </a:spcAft>
              <a:buSzPts val="4000"/>
              <a:buNone/>
              <a:defRPr/>
            </a:lvl7pPr>
            <a:lvl8pPr lvl="7" algn="ctr" rtl="0">
              <a:spcBef>
                <a:spcPts val="0"/>
              </a:spcBef>
              <a:spcAft>
                <a:spcPts val="0"/>
              </a:spcAft>
              <a:buSzPts val="4000"/>
              <a:buNone/>
              <a:defRPr/>
            </a:lvl8pPr>
            <a:lvl9pPr lvl="8" algn="ctr" rtl="0">
              <a:spcBef>
                <a:spcPts val="0"/>
              </a:spcBef>
              <a:spcAft>
                <a:spcPts val="0"/>
              </a:spcAft>
              <a:buSzPts val="4000"/>
              <a:buNone/>
              <a:defRPr/>
            </a:lvl9pPr>
          </a:lstStyle>
          <a:p>
            <a:endParaRPr/>
          </a:p>
        </p:txBody>
      </p:sp>
      <p:grpSp>
        <p:nvGrpSpPr>
          <p:cNvPr id="1573" name="Google Shape;1573;p79"/>
          <p:cNvGrpSpPr/>
          <p:nvPr/>
        </p:nvGrpSpPr>
        <p:grpSpPr>
          <a:xfrm>
            <a:off x="-43932" y="5601694"/>
            <a:ext cx="12279577" cy="1300081"/>
            <a:chOff x="-32950" y="4201376"/>
            <a:chExt cx="9209913" cy="975085"/>
          </a:xfrm>
        </p:grpSpPr>
        <p:sp>
          <p:nvSpPr>
            <p:cNvPr id="1574" name="Google Shape;1574;p79"/>
            <p:cNvSpPr/>
            <p:nvPr/>
          </p:nvSpPr>
          <p:spPr>
            <a:xfrm flipH="1">
              <a:off x="65236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575" name="Google Shape;1575;p79"/>
            <p:cNvSpPr/>
            <p:nvPr/>
          </p:nvSpPr>
          <p:spPr>
            <a:xfrm>
              <a:off x="8635600"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76" name="Google Shape;1576;p79"/>
            <p:cNvSpPr/>
            <p:nvPr/>
          </p:nvSpPr>
          <p:spPr>
            <a:xfrm>
              <a:off x="-329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577" name="Google Shape;1577;p79"/>
            <p:cNvSpPr/>
            <p:nvPr/>
          </p:nvSpPr>
          <p:spPr>
            <a:xfrm flipH="1">
              <a:off x="230813"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78" name="Google Shape;1578;p79"/>
            <p:cNvSpPr/>
            <p:nvPr/>
          </p:nvSpPr>
          <p:spPr>
            <a:xfrm>
              <a:off x="8287275"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79"/>
        <p:cNvGrpSpPr/>
        <p:nvPr/>
      </p:nvGrpSpPr>
      <p:grpSpPr>
        <a:xfrm>
          <a:off x="0" y="0"/>
          <a:ext cx="0" cy="0"/>
          <a:chOff x="0" y="0"/>
          <a:chExt cx="0" cy="0"/>
        </a:xfrm>
      </p:grpSpPr>
      <p:grpSp>
        <p:nvGrpSpPr>
          <p:cNvPr id="1580" name="Google Shape;1580;p80"/>
          <p:cNvGrpSpPr/>
          <p:nvPr/>
        </p:nvGrpSpPr>
        <p:grpSpPr>
          <a:xfrm>
            <a:off x="-76515" y="4748550"/>
            <a:ext cx="12344597" cy="2153213"/>
            <a:chOff x="-57387" y="3561501"/>
            <a:chExt cx="9258679" cy="1614950"/>
          </a:xfrm>
        </p:grpSpPr>
        <p:sp>
          <p:nvSpPr>
            <p:cNvPr id="1581" name="Google Shape;1581;p80"/>
            <p:cNvSpPr/>
            <p:nvPr/>
          </p:nvSpPr>
          <p:spPr>
            <a:xfrm>
              <a:off x="-57387"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2" name="Google Shape;1582;p80"/>
            <p:cNvSpPr/>
            <p:nvPr/>
          </p:nvSpPr>
          <p:spPr>
            <a:xfrm>
              <a:off x="-57387"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3" name="Google Shape;1583;p80"/>
            <p:cNvSpPr/>
            <p:nvPr/>
          </p:nvSpPr>
          <p:spPr>
            <a:xfrm>
              <a:off x="-57387"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84" name="Google Shape;1584;p80"/>
            <p:cNvGrpSpPr/>
            <p:nvPr/>
          </p:nvGrpSpPr>
          <p:grpSpPr>
            <a:xfrm flipH="1">
              <a:off x="299256" y="4026785"/>
              <a:ext cx="8375310" cy="864705"/>
              <a:chOff x="469425" y="4026785"/>
              <a:chExt cx="8375310" cy="864705"/>
            </a:xfrm>
          </p:grpSpPr>
          <p:grpSp>
            <p:nvGrpSpPr>
              <p:cNvPr id="1585" name="Google Shape;1585;p80"/>
              <p:cNvGrpSpPr/>
              <p:nvPr/>
            </p:nvGrpSpPr>
            <p:grpSpPr>
              <a:xfrm>
                <a:off x="8605229" y="4067982"/>
                <a:ext cx="239507" cy="102499"/>
                <a:chOff x="1962545" y="2960036"/>
                <a:chExt cx="145925" cy="62450"/>
              </a:xfrm>
            </p:grpSpPr>
            <p:sp>
              <p:nvSpPr>
                <p:cNvPr id="1586" name="Google Shape;1586;p80"/>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7" name="Google Shape;1587;p80"/>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88" name="Google Shape;1588;p80"/>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9" name="Google Shape;1589;p80"/>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0" name="Google Shape;1590;p80"/>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91" name="Google Shape;1591;p80"/>
              <p:cNvGrpSpPr/>
              <p:nvPr/>
            </p:nvGrpSpPr>
            <p:grpSpPr>
              <a:xfrm>
                <a:off x="1114896" y="4026785"/>
                <a:ext cx="243632" cy="101999"/>
                <a:chOff x="1852125" y="2912659"/>
                <a:chExt cx="148438" cy="62145"/>
              </a:xfrm>
            </p:grpSpPr>
            <p:sp>
              <p:nvSpPr>
                <p:cNvPr id="1592" name="Google Shape;1592;p80"/>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3" name="Google Shape;1593;p80"/>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94" name="Google Shape;1594;p80"/>
              <p:cNvGrpSpPr/>
              <p:nvPr/>
            </p:nvGrpSpPr>
            <p:grpSpPr>
              <a:xfrm flipH="1">
                <a:off x="3396771" y="4261562"/>
                <a:ext cx="239507" cy="102499"/>
                <a:chOff x="1852125" y="2937450"/>
                <a:chExt cx="145925" cy="62450"/>
              </a:xfrm>
            </p:grpSpPr>
            <p:sp>
              <p:nvSpPr>
                <p:cNvPr id="1595" name="Google Shape;1595;p80"/>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6" name="Google Shape;1596;p80"/>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597" name="Google Shape;1597;p80"/>
            <p:cNvSpPr/>
            <p:nvPr/>
          </p:nvSpPr>
          <p:spPr>
            <a:xfrm>
              <a:off x="518363"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98" name="Google Shape;1598;p80"/>
          <p:cNvGrpSpPr/>
          <p:nvPr/>
        </p:nvGrpSpPr>
        <p:grpSpPr>
          <a:xfrm>
            <a:off x="958233" y="5211192"/>
            <a:ext cx="753337" cy="1109484"/>
            <a:chOff x="5515450" y="3969050"/>
            <a:chExt cx="439725" cy="645800"/>
          </a:xfrm>
        </p:grpSpPr>
        <p:sp>
          <p:nvSpPr>
            <p:cNvPr id="1599" name="Google Shape;1599;p8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0" name="Google Shape;1600;p8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1" name="Google Shape;1601;p8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2" name="Google Shape;1602;p8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3" name="Google Shape;1603;p8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4" name="Google Shape;1604;p8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5" name="Google Shape;1605;p8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6" name="Google Shape;1606;p8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7" name="Google Shape;1607;p8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8" name="Google Shape;1608;p8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9" name="Google Shape;1609;p8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10" name="Google Shape;1610;p8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11" name="Google Shape;1611;p80"/>
          <p:cNvSpPr txBox="1">
            <a:spLocks noGrp="1"/>
          </p:cNvSpPr>
          <p:nvPr>
            <p:ph type="title" hasCustomPrompt="1"/>
          </p:nvPr>
        </p:nvSpPr>
        <p:spPr>
          <a:xfrm>
            <a:off x="960000" y="1569967"/>
            <a:ext cx="10272000" cy="2014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12800"/>
              <a:buNone/>
              <a:defRPr sz="11300"/>
            </a:lvl1pPr>
            <a:lvl2pPr lvl="1" algn="ctr" rtl="0">
              <a:spcBef>
                <a:spcPts val="0"/>
              </a:spcBef>
              <a:spcAft>
                <a:spcPts val="0"/>
              </a:spcAft>
              <a:buSzPts val="12800"/>
              <a:buNone/>
              <a:defRPr sz="12800"/>
            </a:lvl2pPr>
            <a:lvl3pPr lvl="2" algn="ctr" rtl="0">
              <a:spcBef>
                <a:spcPts val="0"/>
              </a:spcBef>
              <a:spcAft>
                <a:spcPts val="0"/>
              </a:spcAft>
              <a:buSzPts val="12800"/>
              <a:buNone/>
              <a:defRPr sz="12800"/>
            </a:lvl3pPr>
            <a:lvl4pPr lvl="3" algn="ctr" rtl="0">
              <a:spcBef>
                <a:spcPts val="0"/>
              </a:spcBef>
              <a:spcAft>
                <a:spcPts val="0"/>
              </a:spcAft>
              <a:buSzPts val="12800"/>
              <a:buNone/>
              <a:defRPr sz="12800"/>
            </a:lvl4pPr>
            <a:lvl5pPr lvl="4" algn="ctr" rtl="0">
              <a:spcBef>
                <a:spcPts val="0"/>
              </a:spcBef>
              <a:spcAft>
                <a:spcPts val="0"/>
              </a:spcAft>
              <a:buSzPts val="12800"/>
              <a:buNone/>
              <a:defRPr sz="12800"/>
            </a:lvl5pPr>
            <a:lvl6pPr lvl="5" algn="ctr" rtl="0">
              <a:spcBef>
                <a:spcPts val="0"/>
              </a:spcBef>
              <a:spcAft>
                <a:spcPts val="0"/>
              </a:spcAft>
              <a:buSzPts val="12800"/>
              <a:buNone/>
              <a:defRPr sz="12800"/>
            </a:lvl6pPr>
            <a:lvl7pPr lvl="6" algn="ctr" rtl="0">
              <a:spcBef>
                <a:spcPts val="0"/>
              </a:spcBef>
              <a:spcAft>
                <a:spcPts val="0"/>
              </a:spcAft>
              <a:buSzPts val="12800"/>
              <a:buNone/>
              <a:defRPr sz="12800"/>
            </a:lvl7pPr>
            <a:lvl8pPr lvl="7" algn="ctr" rtl="0">
              <a:spcBef>
                <a:spcPts val="0"/>
              </a:spcBef>
              <a:spcAft>
                <a:spcPts val="0"/>
              </a:spcAft>
              <a:buSzPts val="12800"/>
              <a:buNone/>
              <a:defRPr sz="12800"/>
            </a:lvl8pPr>
            <a:lvl9pPr lvl="8" algn="ctr" rtl="0">
              <a:spcBef>
                <a:spcPts val="0"/>
              </a:spcBef>
              <a:spcAft>
                <a:spcPts val="0"/>
              </a:spcAft>
              <a:buSzPts val="12800"/>
              <a:buNone/>
              <a:defRPr sz="12800"/>
            </a:lvl9pPr>
          </a:lstStyle>
          <a:p>
            <a:r>
              <a:t>xx%</a:t>
            </a:r>
          </a:p>
        </p:txBody>
      </p:sp>
      <p:sp>
        <p:nvSpPr>
          <p:cNvPr id="1612" name="Google Shape;1612;p80"/>
          <p:cNvSpPr txBox="1">
            <a:spLocks noGrp="1"/>
          </p:cNvSpPr>
          <p:nvPr>
            <p:ph type="subTitle" idx="1"/>
          </p:nvPr>
        </p:nvSpPr>
        <p:spPr>
          <a:xfrm>
            <a:off x="2945733" y="3772700"/>
            <a:ext cx="6300300" cy="46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613"/>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614"/>
        <p:cNvGrpSpPr/>
        <p:nvPr/>
      </p:nvGrpSpPr>
      <p:grpSpPr>
        <a:xfrm>
          <a:off x="0" y="0"/>
          <a:ext cx="0" cy="0"/>
          <a:chOff x="0" y="0"/>
          <a:chExt cx="0" cy="0"/>
        </a:xfrm>
      </p:grpSpPr>
      <p:sp>
        <p:nvSpPr>
          <p:cNvPr id="1615" name="Google Shape;1615;p82"/>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16" name="Google Shape;1616;p82"/>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17" name="Google Shape;1617;p82"/>
          <p:cNvGrpSpPr/>
          <p:nvPr/>
        </p:nvGrpSpPr>
        <p:grpSpPr>
          <a:xfrm flipH="1">
            <a:off x="-43627" y="5214963"/>
            <a:ext cx="12279577" cy="1686812"/>
            <a:chOff x="-32950" y="3911320"/>
            <a:chExt cx="9209913" cy="1265141"/>
          </a:xfrm>
        </p:grpSpPr>
        <p:sp>
          <p:nvSpPr>
            <p:cNvPr id="1618" name="Google Shape;1618;p8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19" name="Google Shape;1619;p8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0" name="Google Shape;1620;p8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621" name="Google Shape;1621;p82"/>
            <p:cNvGrpSpPr/>
            <p:nvPr/>
          </p:nvGrpSpPr>
          <p:grpSpPr>
            <a:xfrm flipH="1">
              <a:off x="8011161" y="3911320"/>
              <a:ext cx="565003" cy="832113"/>
              <a:chOff x="5515450" y="3969050"/>
              <a:chExt cx="439725" cy="645800"/>
            </a:xfrm>
          </p:grpSpPr>
          <p:sp>
            <p:nvSpPr>
              <p:cNvPr id="1622" name="Google Shape;1622;p8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3" name="Google Shape;1623;p8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4" name="Google Shape;1624;p8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5" name="Google Shape;1625;p8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6" name="Google Shape;1626;p8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7" name="Google Shape;1627;p8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8" name="Google Shape;1628;p8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9" name="Google Shape;1629;p8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0" name="Google Shape;1630;p8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1" name="Google Shape;1631;p8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2" name="Google Shape;1632;p8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3" name="Google Shape;1633;p8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34" name="Google Shape;1634;p8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5" name="Google Shape;1635;p8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36" name="Google Shape;1636;p82"/>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1637"/>
        <p:cNvGrpSpPr/>
        <p:nvPr/>
      </p:nvGrpSpPr>
      <p:grpSpPr>
        <a:xfrm>
          <a:off x="0" y="0"/>
          <a:ext cx="0" cy="0"/>
          <a:chOff x="0" y="0"/>
          <a:chExt cx="0" cy="0"/>
        </a:xfrm>
      </p:grpSpPr>
      <p:sp>
        <p:nvSpPr>
          <p:cNvPr id="1638" name="Google Shape;1638;p83"/>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9" name="Google Shape;1639;p8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0" name="Google Shape;1640;p8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641" name="Google Shape;1641;p83"/>
          <p:cNvGrpSpPr/>
          <p:nvPr/>
        </p:nvGrpSpPr>
        <p:grpSpPr>
          <a:xfrm>
            <a:off x="-43932" y="5601694"/>
            <a:ext cx="12279577" cy="1300081"/>
            <a:chOff x="-32950" y="4201376"/>
            <a:chExt cx="9209913" cy="975085"/>
          </a:xfrm>
        </p:grpSpPr>
        <p:sp>
          <p:nvSpPr>
            <p:cNvPr id="1642" name="Google Shape;1642;p8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43" name="Google Shape;1643;p8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4" name="Google Shape;1644;p8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45" name="Google Shape;1645;p8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6" name="Google Shape;1646;p8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7" name="Google Shape;1647;p83"/>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50"/>
        <p:cNvGrpSpPr/>
        <p:nvPr/>
      </p:nvGrpSpPr>
      <p:grpSpPr>
        <a:xfrm>
          <a:off x="0" y="0"/>
          <a:ext cx="0" cy="0"/>
          <a:chOff x="0" y="0"/>
          <a:chExt cx="0" cy="0"/>
        </a:xfrm>
      </p:grpSpPr>
      <p:cxnSp>
        <p:nvCxnSpPr>
          <p:cNvPr id="51" name="Google Shape;51;p9"/>
          <p:cNvCxnSpPr/>
          <p:nvPr/>
        </p:nvCxnSpPr>
        <p:spPr>
          <a:xfrm>
            <a:off x="566931" y="554200"/>
            <a:ext cx="244500" cy="0"/>
          </a:xfrm>
          <a:prstGeom prst="straightConnector1">
            <a:avLst/>
          </a:prstGeom>
          <a:noFill/>
          <a:ln w="19050" cap="flat" cmpd="sng">
            <a:solidFill>
              <a:schemeClr val="lt1"/>
            </a:solidFill>
            <a:prstDash val="solid"/>
            <a:round/>
            <a:headEnd type="none" w="sm" len="sm"/>
            <a:tailEnd type="none" w="sm" len="sm"/>
          </a:ln>
        </p:spPr>
      </p:cxnSp>
      <p:sp>
        <p:nvSpPr>
          <p:cNvPr id="52" name="Google Shape;52;p9"/>
          <p:cNvSpPr txBox="1">
            <a:spLocks noGrp="1"/>
          </p:cNvSpPr>
          <p:nvPr>
            <p:ph type="title"/>
          </p:nvPr>
        </p:nvSpPr>
        <p:spPr>
          <a:xfrm>
            <a:off x="377471" y="949521"/>
            <a:ext cx="8325600" cy="51141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l">
              <a:lnSpc>
                <a:spcPct val="100000"/>
              </a:lnSpc>
              <a:spcBef>
                <a:spcPts val="0"/>
              </a:spcBef>
              <a:spcAft>
                <a:spcPts val="0"/>
              </a:spcAft>
              <a:buClr>
                <a:schemeClr val="lt1"/>
              </a:buClr>
              <a:buSzPts val="6400"/>
              <a:buNone/>
              <a:defRPr sz="6400">
                <a:solidFill>
                  <a:schemeClr val="lt1"/>
                </a:solidFill>
              </a:defRPr>
            </a:lvl2pPr>
            <a:lvl3pPr lvl="2" algn="l">
              <a:lnSpc>
                <a:spcPct val="100000"/>
              </a:lnSpc>
              <a:spcBef>
                <a:spcPts val="0"/>
              </a:spcBef>
              <a:spcAft>
                <a:spcPts val="0"/>
              </a:spcAft>
              <a:buClr>
                <a:schemeClr val="lt1"/>
              </a:buClr>
              <a:buSzPts val="6400"/>
              <a:buNone/>
              <a:defRPr sz="6400">
                <a:solidFill>
                  <a:schemeClr val="lt1"/>
                </a:solidFill>
              </a:defRPr>
            </a:lvl3pPr>
            <a:lvl4pPr lvl="3" algn="l">
              <a:lnSpc>
                <a:spcPct val="100000"/>
              </a:lnSpc>
              <a:spcBef>
                <a:spcPts val="0"/>
              </a:spcBef>
              <a:spcAft>
                <a:spcPts val="0"/>
              </a:spcAft>
              <a:buClr>
                <a:schemeClr val="lt1"/>
              </a:buClr>
              <a:buSzPts val="6400"/>
              <a:buNone/>
              <a:defRPr sz="6400">
                <a:solidFill>
                  <a:schemeClr val="lt1"/>
                </a:solidFill>
              </a:defRPr>
            </a:lvl4pPr>
            <a:lvl5pPr lvl="4" algn="l">
              <a:lnSpc>
                <a:spcPct val="100000"/>
              </a:lnSpc>
              <a:spcBef>
                <a:spcPts val="0"/>
              </a:spcBef>
              <a:spcAft>
                <a:spcPts val="0"/>
              </a:spcAft>
              <a:buClr>
                <a:schemeClr val="lt1"/>
              </a:buClr>
              <a:buSzPts val="6400"/>
              <a:buNone/>
              <a:defRPr sz="6400">
                <a:solidFill>
                  <a:schemeClr val="lt1"/>
                </a:solidFill>
              </a:defRPr>
            </a:lvl5pPr>
            <a:lvl6pPr lvl="5" algn="l">
              <a:lnSpc>
                <a:spcPct val="100000"/>
              </a:lnSpc>
              <a:spcBef>
                <a:spcPts val="0"/>
              </a:spcBef>
              <a:spcAft>
                <a:spcPts val="0"/>
              </a:spcAft>
              <a:buClr>
                <a:schemeClr val="lt1"/>
              </a:buClr>
              <a:buSzPts val="6400"/>
              <a:buNone/>
              <a:defRPr sz="6400">
                <a:solidFill>
                  <a:schemeClr val="lt1"/>
                </a:solidFill>
              </a:defRPr>
            </a:lvl6pPr>
            <a:lvl7pPr lvl="6" algn="l">
              <a:lnSpc>
                <a:spcPct val="100000"/>
              </a:lnSpc>
              <a:spcBef>
                <a:spcPts val="0"/>
              </a:spcBef>
              <a:spcAft>
                <a:spcPts val="0"/>
              </a:spcAft>
              <a:buClr>
                <a:schemeClr val="lt1"/>
              </a:buClr>
              <a:buSzPts val="6400"/>
              <a:buNone/>
              <a:defRPr sz="6400">
                <a:solidFill>
                  <a:schemeClr val="lt1"/>
                </a:solidFill>
              </a:defRPr>
            </a:lvl7pPr>
            <a:lvl8pPr lvl="7" algn="l">
              <a:lnSpc>
                <a:spcPct val="100000"/>
              </a:lnSpc>
              <a:spcBef>
                <a:spcPts val="0"/>
              </a:spcBef>
              <a:spcAft>
                <a:spcPts val="0"/>
              </a:spcAft>
              <a:buClr>
                <a:schemeClr val="lt1"/>
              </a:buClr>
              <a:buSzPts val="6400"/>
              <a:buNone/>
              <a:defRPr sz="6400">
                <a:solidFill>
                  <a:schemeClr val="lt1"/>
                </a:solidFill>
              </a:defRPr>
            </a:lvl8pPr>
            <a:lvl9pPr lvl="8" algn="l">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53" name="Google Shape;53;p9"/>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text 6">
  <p:cSld name="TITLE_AND_BODY_1">
    <p:spTree>
      <p:nvGrpSpPr>
        <p:cNvPr id="1" name="Shape 1648"/>
        <p:cNvGrpSpPr/>
        <p:nvPr/>
      </p:nvGrpSpPr>
      <p:grpSpPr>
        <a:xfrm>
          <a:off x="0" y="0"/>
          <a:ext cx="0" cy="0"/>
          <a:chOff x="0" y="0"/>
          <a:chExt cx="0" cy="0"/>
        </a:xfrm>
      </p:grpSpPr>
      <p:sp>
        <p:nvSpPr>
          <p:cNvPr id="1649" name="Google Shape;1649;p84"/>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50" name="Google Shape;1650;p84"/>
          <p:cNvGrpSpPr/>
          <p:nvPr/>
        </p:nvGrpSpPr>
        <p:grpSpPr>
          <a:xfrm>
            <a:off x="-43932" y="5601694"/>
            <a:ext cx="12279577" cy="1300081"/>
            <a:chOff x="-32950" y="4201376"/>
            <a:chExt cx="9209913" cy="975085"/>
          </a:xfrm>
        </p:grpSpPr>
        <p:sp>
          <p:nvSpPr>
            <p:cNvPr id="1651" name="Google Shape;1651;p8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52" name="Google Shape;1652;p8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3" name="Google Shape;1653;p8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54" name="Google Shape;1654;p8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5" name="Google Shape;1655;p8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6" name="Google Shape;1656;p84"/>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57" name="Google Shape;1657;p84"/>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8" name="Google Shape;1658;p84"/>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659" name="Google Shape;1659;p84"/>
          <p:cNvSpPr txBox="1">
            <a:spLocks noGrp="1"/>
          </p:cNvSpPr>
          <p:nvPr>
            <p:ph type="body" idx="1"/>
          </p:nvPr>
        </p:nvSpPr>
        <p:spPr>
          <a:xfrm>
            <a:off x="960000" y="1638233"/>
            <a:ext cx="102720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660"/>
        <p:cNvGrpSpPr/>
        <p:nvPr/>
      </p:nvGrpSpPr>
      <p:grpSpPr>
        <a:xfrm>
          <a:off x="0" y="0"/>
          <a:ext cx="0" cy="0"/>
          <a:chOff x="0" y="0"/>
          <a:chExt cx="0" cy="0"/>
        </a:xfrm>
      </p:grpSpPr>
      <p:sp>
        <p:nvSpPr>
          <p:cNvPr id="1661" name="Google Shape;1661;p85"/>
          <p:cNvSpPr/>
          <p:nvPr/>
        </p:nvSpPr>
        <p:spPr>
          <a:xfrm>
            <a:off x="2417900" y="1478733"/>
            <a:ext cx="93831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2" name="Google Shape;1662;p85"/>
          <p:cNvSpPr/>
          <p:nvPr/>
        </p:nvSpPr>
        <p:spPr>
          <a:xfrm>
            <a:off x="390800" y="4095527"/>
            <a:ext cx="93879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3" name="Google Shape;1663;p85"/>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64" name="Google Shape;1664;p85"/>
          <p:cNvGrpSpPr/>
          <p:nvPr/>
        </p:nvGrpSpPr>
        <p:grpSpPr>
          <a:xfrm>
            <a:off x="-43932" y="5214963"/>
            <a:ext cx="12279577" cy="1686812"/>
            <a:chOff x="-32950" y="3911320"/>
            <a:chExt cx="9209913" cy="1265141"/>
          </a:xfrm>
        </p:grpSpPr>
        <p:sp>
          <p:nvSpPr>
            <p:cNvPr id="1665" name="Google Shape;1665;p8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66" name="Google Shape;1666;p8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7" name="Google Shape;1667;p8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668" name="Google Shape;1668;p85"/>
            <p:cNvGrpSpPr/>
            <p:nvPr/>
          </p:nvGrpSpPr>
          <p:grpSpPr>
            <a:xfrm flipH="1">
              <a:off x="8011161" y="3911320"/>
              <a:ext cx="565003" cy="832113"/>
              <a:chOff x="5515450" y="3969050"/>
              <a:chExt cx="439725" cy="645800"/>
            </a:xfrm>
          </p:grpSpPr>
          <p:sp>
            <p:nvSpPr>
              <p:cNvPr id="1669" name="Google Shape;1669;p8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0" name="Google Shape;1670;p8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1" name="Google Shape;1671;p8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2" name="Google Shape;1672;p8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3" name="Google Shape;1673;p8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4" name="Google Shape;1674;p8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5" name="Google Shape;1675;p8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6" name="Google Shape;1676;p8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7" name="Google Shape;1677;p8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8" name="Google Shape;1678;p8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9" name="Google Shape;1679;p8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80" name="Google Shape;1680;p8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81" name="Google Shape;1681;p8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82" name="Google Shape;1682;p8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83" name="Google Shape;1683;p85"/>
          <p:cNvSpPr txBox="1">
            <a:spLocks noGrp="1"/>
          </p:cNvSpPr>
          <p:nvPr>
            <p:ph type="subTitle" idx="1"/>
          </p:nvPr>
        </p:nvSpPr>
        <p:spPr>
          <a:xfrm>
            <a:off x="3434020" y="1966333"/>
            <a:ext cx="6339900" cy="609600"/>
          </a:xfrm>
          <a:prstGeom prst="rect">
            <a:avLst/>
          </a:prstGeom>
        </p:spPr>
        <p:txBody>
          <a:bodyPr spcFirstLastPara="1" wrap="square" lIns="121900" tIns="121900" rIns="121900" bIns="121900" anchor="ctr" anchorCtr="0">
            <a:noAutofit/>
          </a:bodyPr>
          <a:lstStyle>
            <a:lvl1pPr lvl="0" algn="r"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684" name="Google Shape;1684;p85"/>
          <p:cNvSpPr txBox="1">
            <a:spLocks noGrp="1"/>
          </p:cNvSpPr>
          <p:nvPr>
            <p:ph type="subTitle" idx="2"/>
          </p:nvPr>
        </p:nvSpPr>
        <p:spPr>
          <a:xfrm>
            <a:off x="2417987" y="4547000"/>
            <a:ext cx="6339900" cy="6096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685" name="Google Shape;1685;p85"/>
          <p:cNvSpPr txBox="1">
            <a:spLocks noGrp="1"/>
          </p:cNvSpPr>
          <p:nvPr>
            <p:ph type="subTitle" idx="3"/>
          </p:nvPr>
        </p:nvSpPr>
        <p:spPr>
          <a:xfrm>
            <a:off x="3433993" y="2575933"/>
            <a:ext cx="6339900" cy="8535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686" name="Google Shape;1686;p85"/>
          <p:cNvSpPr txBox="1">
            <a:spLocks noGrp="1"/>
          </p:cNvSpPr>
          <p:nvPr>
            <p:ph type="subTitle" idx="4"/>
          </p:nvPr>
        </p:nvSpPr>
        <p:spPr>
          <a:xfrm>
            <a:off x="2417993" y="5156600"/>
            <a:ext cx="6339900" cy="8535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687" name="Google Shape;1687;p85"/>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pos="7434">
          <p15:clr>
            <a:srgbClr val="FA7B17"/>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688"/>
        <p:cNvGrpSpPr/>
        <p:nvPr/>
      </p:nvGrpSpPr>
      <p:grpSpPr>
        <a:xfrm>
          <a:off x="0" y="0"/>
          <a:ext cx="0" cy="0"/>
          <a:chOff x="0" y="0"/>
          <a:chExt cx="0" cy="0"/>
        </a:xfrm>
      </p:grpSpPr>
      <p:grpSp>
        <p:nvGrpSpPr>
          <p:cNvPr id="1689" name="Google Shape;1689;p86"/>
          <p:cNvGrpSpPr/>
          <p:nvPr/>
        </p:nvGrpSpPr>
        <p:grpSpPr>
          <a:xfrm>
            <a:off x="-328351" y="4921244"/>
            <a:ext cx="12867251" cy="2690861"/>
            <a:chOff x="-246269" y="3691025"/>
            <a:chExt cx="9650679" cy="2018196"/>
          </a:xfrm>
        </p:grpSpPr>
        <p:sp>
          <p:nvSpPr>
            <p:cNvPr id="1690" name="Google Shape;1690;p86"/>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1" name="Google Shape;1691;p86"/>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92" name="Google Shape;1692;p86"/>
            <p:cNvGrpSpPr/>
            <p:nvPr/>
          </p:nvGrpSpPr>
          <p:grpSpPr>
            <a:xfrm flipH="1">
              <a:off x="7404357" y="4140062"/>
              <a:ext cx="239507" cy="102499"/>
              <a:chOff x="1852125" y="2937450"/>
              <a:chExt cx="145925" cy="62450"/>
            </a:xfrm>
          </p:grpSpPr>
          <p:sp>
            <p:nvSpPr>
              <p:cNvPr id="1693" name="Google Shape;1693;p8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4" name="Google Shape;1694;p8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95" name="Google Shape;1695;p86"/>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96" name="Google Shape;1696;p86"/>
            <p:cNvGrpSpPr/>
            <p:nvPr/>
          </p:nvGrpSpPr>
          <p:grpSpPr>
            <a:xfrm flipH="1">
              <a:off x="1732385" y="3963716"/>
              <a:ext cx="239507" cy="102499"/>
              <a:chOff x="3312825" y="2965525"/>
              <a:chExt cx="145925" cy="62450"/>
            </a:xfrm>
          </p:grpSpPr>
          <p:sp>
            <p:nvSpPr>
              <p:cNvPr id="1697" name="Google Shape;1697;p86"/>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8" name="Google Shape;1698;p86"/>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699" name="Google Shape;1699;p86"/>
          <p:cNvGrpSpPr/>
          <p:nvPr/>
        </p:nvGrpSpPr>
        <p:grpSpPr>
          <a:xfrm>
            <a:off x="-675833" y="5998583"/>
            <a:ext cx="13562408" cy="2789446"/>
            <a:chOff x="-506887" y="4499050"/>
            <a:chExt cx="10172060" cy="2092137"/>
          </a:xfrm>
        </p:grpSpPr>
        <p:sp>
          <p:nvSpPr>
            <p:cNvPr id="1700" name="Google Shape;1700;p86"/>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1" name="Google Shape;1701;p86"/>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02" name="Google Shape;1702;p86"/>
          <p:cNvGrpSpPr/>
          <p:nvPr/>
        </p:nvGrpSpPr>
        <p:grpSpPr>
          <a:xfrm flipH="1">
            <a:off x="844744" y="5577526"/>
            <a:ext cx="753337" cy="1109484"/>
            <a:chOff x="5515450" y="3969050"/>
            <a:chExt cx="439725" cy="645800"/>
          </a:xfrm>
        </p:grpSpPr>
        <p:sp>
          <p:nvSpPr>
            <p:cNvPr id="1703" name="Google Shape;1703;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4" name="Google Shape;1704;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5" name="Google Shape;1705;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6" name="Google Shape;1706;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7" name="Google Shape;1707;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8" name="Google Shape;1708;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9" name="Google Shape;1709;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0" name="Google Shape;1710;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1" name="Google Shape;1711;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2" name="Google Shape;1712;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3" name="Google Shape;1713;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4" name="Google Shape;1714;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15" name="Google Shape;1715;p86"/>
          <p:cNvGrpSpPr/>
          <p:nvPr/>
        </p:nvGrpSpPr>
        <p:grpSpPr>
          <a:xfrm flipH="1">
            <a:off x="1713044" y="5874326"/>
            <a:ext cx="753337" cy="1109484"/>
            <a:chOff x="5515450" y="3969050"/>
            <a:chExt cx="439725" cy="645800"/>
          </a:xfrm>
        </p:grpSpPr>
        <p:sp>
          <p:nvSpPr>
            <p:cNvPr id="1716" name="Google Shape;1716;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7" name="Google Shape;1717;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8" name="Google Shape;1718;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9" name="Google Shape;1719;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0" name="Google Shape;1720;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1" name="Google Shape;1721;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2" name="Google Shape;1722;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3" name="Google Shape;1723;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4" name="Google Shape;1724;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5" name="Google Shape;1725;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6" name="Google Shape;1726;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7" name="Google Shape;1727;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28" name="Google Shape;1728;p86"/>
          <p:cNvGrpSpPr/>
          <p:nvPr/>
        </p:nvGrpSpPr>
        <p:grpSpPr>
          <a:xfrm>
            <a:off x="10836877" y="5830159"/>
            <a:ext cx="753337" cy="1109484"/>
            <a:chOff x="5515450" y="3969050"/>
            <a:chExt cx="439725" cy="645800"/>
          </a:xfrm>
        </p:grpSpPr>
        <p:sp>
          <p:nvSpPr>
            <p:cNvPr id="1729" name="Google Shape;1729;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0" name="Google Shape;1730;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1" name="Google Shape;1731;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2" name="Google Shape;1732;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3" name="Google Shape;1733;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4" name="Google Shape;1734;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5" name="Google Shape;1735;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6" name="Google Shape;1736;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7" name="Google Shape;1737;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8" name="Google Shape;1738;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9" name="Google Shape;1739;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0" name="Google Shape;1740;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41" name="Google Shape;1741;p86"/>
          <p:cNvGrpSpPr/>
          <p:nvPr/>
        </p:nvGrpSpPr>
        <p:grpSpPr>
          <a:xfrm>
            <a:off x="9492927" y="5874326"/>
            <a:ext cx="753337" cy="1109484"/>
            <a:chOff x="5515450" y="3969050"/>
            <a:chExt cx="439725" cy="645800"/>
          </a:xfrm>
        </p:grpSpPr>
        <p:sp>
          <p:nvSpPr>
            <p:cNvPr id="1742" name="Google Shape;1742;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3" name="Google Shape;1743;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4" name="Google Shape;1744;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5" name="Google Shape;1745;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6" name="Google Shape;1746;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7" name="Google Shape;1747;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8" name="Google Shape;1748;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9" name="Google Shape;1749;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0" name="Google Shape;1750;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1" name="Google Shape;1751;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2" name="Google Shape;1752;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3" name="Google Shape;1753;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54" name="Google Shape;1754;p86"/>
          <p:cNvSpPr txBox="1">
            <a:spLocks noGrp="1"/>
          </p:cNvSpPr>
          <p:nvPr>
            <p:ph type="title"/>
          </p:nvPr>
        </p:nvSpPr>
        <p:spPr>
          <a:xfrm>
            <a:off x="4900400" y="1987733"/>
            <a:ext cx="5804700" cy="1584900"/>
          </a:xfrm>
          <a:prstGeom prst="rect">
            <a:avLst/>
          </a:prstGeom>
        </p:spPr>
        <p:txBody>
          <a:bodyPr spcFirstLastPara="1" wrap="square" lIns="121900" tIns="121900" rIns="121900" bIns="121900" anchor="ctr" anchorCtr="0">
            <a:noAutofit/>
          </a:bodyPr>
          <a:lstStyle>
            <a:lvl1pPr lvl="0" rtl="0">
              <a:lnSpc>
                <a:spcPct val="80000"/>
              </a:lnSpc>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755" name="Google Shape;1755;p86"/>
          <p:cNvSpPr txBox="1">
            <a:spLocks noGrp="1"/>
          </p:cNvSpPr>
          <p:nvPr>
            <p:ph type="title" idx="2" hasCustomPrompt="1"/>
          </p:nvPr>
        </p:nvSpPr>
        <p:spPr>
          <a:xfrm>
            <a:off x="1486800" y="1910847"/>
            <a:ext cx="3413700" cy="1584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756" name="Google Shape;1756;p86"/>
          <p:cNvSpPr txBox="1">
            <a:spLocks noGrp="1"/>
          </p:cNvSpPr>
          <p:nvPr>
            <p:ph type="subTitle" idx="1"/>
          </p:nvPr>
        </p:nvSpPr>
        <p:spPr>
          <a:xfrm>
            <a:off x="5101500"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1757"/>
        <p:cNvGrpSpPr/>
        <p:nvPr/>
      </p:nvGrpSpPr>
      <p:grpSpPr>
        <a:xfrm>
          <a:off x="0" y="0"/>
          <a:ext cx="0" cy="0"/>
          <a:chOff x="0" y="0"/>
          <a:chExt cx="0" cy="0"/>
        </a:xfrm>
      </p:grpSpPr>
      <p:grpSp>
        <p:nvGrpSpPr>
          <p:cNvPr id="1758" name="Google Shape;1758;p87"/>
          <p:cNvGrpSpPr/>
          <p:nvPr/>
        </p:nvGrpSpPr>
        <p:grpSpPr>
          <a:xfrm>
            <a:off x="-328351" y="4921244"/>
            <a:ext cx="12867251" cy="2690861"/>
            <a:chOff x="-246269" y="3691025"/>
            <a:chExt cx="9650679" cy="2018196"/>
          </a:xfrm>
        </p:grpSpPr>
        <p:sp>
          <p:nvSpPr>
            <p:cNvPr id="1759" name="Google Shape;1759;p87"/>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0" name="Google Shape;1760;p87"/>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61" name="Google Shape;1761;p87"/>
            <p:cNvGrpSpPr/>
            <p:nvPr/>
          </p:nvGrpSpPr>
          <p:grpSpPr>
            <a:xfrm flipH="1">
              <a:off x="7404357" y="4140062"/>
              <a:ext cx="239507" cy="102499"/>
              <a:chOff x="1852125" y="2937450"/>
              <a:chExt cx="145925" cy="62450"/>
            </a:xfrm>
          </p:grpSpPr>
          <p:sp>
            <p:nvSpPr>
              <p:cNvPr id="1762" name="Google Shape;1762;p8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3" name="Google Shape;1763;p8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64" name="Google Shape;1764;p87"/>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65" name="Google Shape;1765;p87"/>
            <p:cNvGrpSpPr/>
            <p:nvPr/>
          </p:nvGrpSpPr>
          <p:grpSpPr>
            <a:xfrm flipH="1">
              <a:off x="1732385" y="3963716"/>
              <a:ext cx="239507" cy="102499"/>
              <a:chOff x="3312825" y="2965525"/>
              <a:chExt cx="145925" cy="62450"/>
            </a:xfrm>
          </p:grpSpPr>
          <p:sp>
            <p:nvSpPr>
              <p:cNvPr id="1766" name="Google Shape;1766;p8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7" name="Google Shape;1767;p8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768" name="Google Shape;1768;p87"/>
          <p:cNvGrpSpPr/>
          <p:nvPr/>
        </p:nvGrpSpPr>
        <p:grpSpPr>
          <a:xfrm>
            <a:off x="-675833" y="5998583"/>
            <a:ext cx="13562408" cy="2789446"/>
            <a:chOff x="-506887" y="4499050"/>
            <a:chExt cx="10172060" cy="2092137"/>
          </a:xfrm>
        </p:grpSpPr>
        <p:sp>
          <p:nvSpPr>
            <p:cNvPr id="1769" name="Google Shape;1769;p87"/>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0" name="Google Shape;1770;p87"/>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71" name="Google Shape;1771;p87"/>
          <p:cNvGrpSpPr/>
          <p:nvPr/>
        </p:nvGrpSpPr>
        <p:grpSpPr>
          <a:xfrm flipH="1">
            <a:off x="844744" y="5577526"/>
            <a:ext cx="753337" cy="1109484"/>
            <a:chOff x="5515450" y="3969050"/>
            <a:chExt cx="439725" cy="645800"/>
          </a:xfrm>
        </p:grpSpPr>
        <p:sp>
          <p:nvSpPr>
            <p:cNvPr id="1772" name="Google Shape;1772;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3" name="Google Shape;1773;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4" name="Google Shape;1774;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5" name="Google Shape;1775;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6" name="Google Shape;1776;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7" name="Google Shape;1777;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8" name="Google Shape;1778;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9" name="Google Shape;1779;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0" name="Google Shape;1780;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1" name="Google Shape;1781;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2" name="Google Shape;1782;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3" name="Google Shape;1783;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84" name="Google Shape;1784;p87"/>
          <p:cNvGrpSpPr/>
          <p:nvPr/>
        </p:nvGrpSpPr>
        <p:grpSpPr>
          <a:xfrm flipH="1">
            <a:off x="1713044" y="5874326"/>
            <a:ext cx="753337" cy="1109484"/>
            <a:chOff x="5515450" y="3969050"/>
            <a:chExt cx="439725" cy="645800"/>
          </a:xfrm>
        </p:grpSpPr>
        <p:sp>
          <p:nvSpPr>
            <p:cNvPr id="1785" name="Google Shape;1785;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6" name="Google Shape;1786;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7" name="Google Shape;1787;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8" name="Google Shape;1788;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9" name="Google Shape;1789;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0" name="Google Shape;1790;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1" name="Google Shape;1791;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2" name="Google Shape;1792;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3" name="Google Shape;1793;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4" name="Google Shape;1794;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5" name="Google Shape;1795;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6" name="Google Shape;1796;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97" name="Google Shape;1797;p87"/>
          <p:cNvGrpSpPr/>
          <p:nvPr/>
        </p:nvGrpSpPr>
        <p:grpSpPr>
          <a:xfrm>
            <a:off x="10836877" y="5830159"/>
            <a:ext cx="753337" cy="1109484"/>
            <a:chOff x="5515450" y="3969050"/>
            <a:chExt cx="439725" cy="645800"/>
          </a:xfrm>
        </p:grpSpPr>
        <p:sp>
          <p:nvSpPr>
            <p:cNvPr id="1798" name="Google Shape;1798;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9" name="Google Shape;1799;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0" name="Google Shape;1800;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1" name="Google Shape;1801;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2" name="Google Shape;1802;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3" name="Google Shape;1803;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4" name="Google Shape;1804;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5" name="Google Shape;1805;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6" name="Google Shape;1806;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7" name="Google Shape;1807;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8" name="Google Shape;1808;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9" name="Google Shape;1809;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10" name="Google Shape;1810;p87"/>
          <p:cNvGrpSpPr/>
          <p:nvPr/>
        </p:nvGrpSpPr>
        <p:grpSpPr>
          <a:xfrm>
            <a:off x="9492927" y="5874326"/>
            <a:ext cx="753337" cy="1109484"/>
            <a:chOff x="5515450" y="3969050"/>
            <a:chExt cx="439725" cy="645800"/>
          </a:xfrm>
        </p:grpSpPr>
        <p:sp>
          <p:nvSpPr>
            <p:cNvPr id="1811" name="Google Shape;1811;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2" name="Google Shape;1812;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3" name="Google Shape;1813;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4" name="Google Shape;1814;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5" name="Google Shape;1815;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6" name="Google Shape;1816;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7" name="Google Shape;1817;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8" name="Google Shape;1818;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9" name="Google Shape;1819;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0" name="Google Shape;1820;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1" name="Google Shape;1821;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2" name="Google Shape;1822;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23" name="Google Shape;1823;p87"/>
          <p:cNvSpPr txBox="1">
            <a:spLocks noGrp="1"/>
          </p:cNvSpPr>
          <p:nvPr>
            <p:ph type="title"/>
          </p:nvPr>
        </p:nvSpPr>
        <p:spPr>
          <a:xfrm>
            <a:off x="1486800" y="1987733"/>
            <a:ext cx="5804700" cy="1584900"/>
          </a:xfrm>
          <a:prstGeom prst="rect">
            <a:avLst/>
          </a:prstGeom>
        </p:spPr>
        <p:txBody>
          <a:bodyPr spcFirstLastPara="1" wrap="square" lIns="121900" tIns="121900" rIns="121900" bIns="121900" anchor="ctr" anchorCtr="0">
            <a:noAutofit/>
          </a:bodyPr>
          <a:lstStyle>
            <a:lvl1pPr lvl="0" algn="r" rtl="0">
              <a:lnSpc>
                <a:spcPct val="80000"/>
              </a:lnSpc>
              <a:spcBef>
                <a:spcPts val="0"/>
              </a:spcBef>
              <a:spcAft>
                <a:spcPts val="0"/>
              </a:spcAft>
              <a:buSzPts val="4800"/>
              <a:buNone/>
              <a:defRPr sz="6700"/>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1824" name="Google Shape;1824;p87"/>
          <p:cNvSpPr txBox="1">
            <a:spLocks noGrp="1"/>
          </p:cNvSpPr>
          <p:nvPr>
            <p:ph type="title" idx="2" hasCustomPrompt="1"/>
          </p:nvPr>
        </p:nvSpPr>
        <p:spPr>
          <a:xfrm>
            <a:off x="7291600" y="1910847"/>
            <a:ext cx="3413700" cy="15849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8000"/>
              <a:buNone/>
              <a:defRPr sz="16000">
                <a:solidFill>
                  <a:schemeClr val="accent4"/>
                </a:solidFill>
              </a:defRPr>
            </a:lvl1pPr>
            <a:lvl2pPr lvl="1" algn="r" rtl="0">
              <a:spcBef>
                <a:spcPts val="0"/>
              </a:spcBef>
              <a:spcAft>
                <a:spcPts val="0"/>
              </a:spcAft>
              <a:buSzPts val="8000"/>
              <a:buNone/>
              <a:defRPr sz="8000"/>
            </a:lvl2pPr>
            <a:lvl3pPr lvl="2" algn="r" rtl="0">
              <a:spcBef>
                <a:spcPts val="0"/>
              </a:spcBef>
              <a:spcAft>
                <a:spcPts val="0"/>
              </a:spcAft>
              <a:buSzPts val="8000"/>
              <a:buNone/>
              <a:defRPr sz="8000"/>
            </a:lvl3pPr>
            <a:lvl4pPr lvl="3" algn="r" rtl="0">
              <a:spcBef>
                <a:spcPts val="0"/>
              </a:spcBef>
              <a:spcAft>
                <a:spcPts val="0"/>
              </a:spcAft>
              <a:buSzPts val="8000"/>
              <a:buNone/>
              <a:defRPr sz="8000"/>
            </a:lvl4pPr>
            <a:lvl5pPr lvl="4" algn="r" rtl="0">
              <a:spcBef>
                <a:spcPts val="0"/>
              </a:spcBef>
              <a:spcAft>
                <a:spcPts val="0"/>
              </a:spcAft>
              <a:buSzPts val="8000"/>
              <a:buNone/>
              <a:defRPr sz="8000"/>
            </a:lvl5pPr>
            <a:lvl6pPr lvl="5" algn="r" rtl="0">
              <a:spcBef>
                <a:spcPts val="0"/>
              </a:spcBef>
              <a:spcAft>
                <a:spcPts val="0"/>
              </a:spcAft>
              <a:buSzPts val="8000"/>
              <a:buNone/>
              <a:defRPr sz="8000"/>
            </a:lvl6pPr>
            <a:lvl7pPr lvl="6" algn="r" rtl="0">
              <a:spcBef>
                <a:spcPts val="0"/>
              </a:spcBef>
              <a:spcAft>
                <a:spcPts val="0"/>
              </a:spcAft>
              <a:buSzPts val="8000"/>
              <a:buNone/>
              <a:defRPr sz="8000"/>
            </a:lvl7pPr>
            <a:lvl8pPr lvl="7" algn="r" rtl="0">
              <a:spcBef>
                <a:spcPts val="0"/>
              </a:spcBef>
              <a:spcAft>
                <a:spcPts val="0"/>
              </a:spcAft>
              <a:buSzPts val="8000"/>
              <a:buNone/>
              <a:defRPr sz="8000"/>
            </a:lvl8pPr>
            <a:lvl9pPr lvl="8" algn="r" rtl="0">
              <a:spcBef>
                <a:spcPts val="0"/>
              </a:spcBef>
              <a:spcAft>
                <a:spcPts val="0"/>
              </a:spcAft>
              <a:buSzPts val="8000"/>
              <a:buNone/>
              <a:defRPr sz="8000"/>
            </a:lvl9pPr>
          </a:lstStyle>
          <a:p>
            <a:r>
              <a:t>xx%</a:t>
            </a:r>
          </a:p>
        </p:txBody>
      </p:sp>
      <p:sp>
        <p:nvSpPr>
          <p:cNvPr id="1825" name="Google Shape;1825;p87"/>
          <p:cNvSpPr txBox="1">
            <a:spLocks noGrp="1"/>
          </p:cNvSpPr>
          <p:nvPr>
            <p:ph type="subTitle" idx="1"/>
          </p:nvPr>
        </p:nvSpPr>
        <p:spPr>
          <a:xfrm>
            <a:off x="1687900" y="3731733"/>
            <a:ext cx="5383200" cy="6096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sz="2100"/>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826"/>
        <p:cNvGrpSpPr/>
        <p:nvPr/>
      </p:nvGrpSpPr>
      <p:grpSpPr>
        <a:xfrm>
          <a:off x="0" y="0"/>
          <a:ext cx="0" cy="0"/>
          <a:chOff x="0" y="0"/>
          <a:chExt cx="0" cy="0"/>
        </a:xfrm>
      </p:grpSpPr>
      <p:grpSp>
        <p:nvGrpSpPr>
          <p:cNvPr id="1827" name="Google Shape;1827;p88"/>
          <p:cNvGrpSpPr/>
          <p:nvPr/>
        </p:nvGrpSpPr>
        <p:grpSpPr>
          <a:xfrm>
            <a:off x="-675833" y="5795388"/>
            <a:ext cx="13562408" cy="2789446"/>
            <a:chOff x="-506887" y="4346650"/>
            <a:chExt cx="10172060" cy="2092137"/>
          </a:xfrm>
        </p:grpSpPr>
        <p:sp>
          <p:nvSpPr>
            <p:cNvPr id="1828" name="Google Shape;1828;p88"/>
            <p:cNvSpPr/>
            <p:nvPr/>
          </p:nvSpPr>
          <p:spPr>
            <a:xfrm>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29" name="Google Shape;1829;p88"/>
            <p:cNvGrpSpPr/>
            <p:nvPr/>
          </p:nvGrpSpPr>
          <p:grpSpPr>
            <a:xfrm>
              <a:off x="2523546" y="4628462"/>
              <a:ext cx="239507" cy="102499"/>
              <a:chOff x="1852125" y="2937450"/>
              <a:chExt cx="145925" cy="62450"/>
            </a:xfrm>
          </p:grpSpPr>
          <p:sp>
            <p:nvSpPr>
              <p:cNvPr id="1830" name="Google Shape;1830;p88"/>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1" name="Google Shape;1831;p88"/>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32" name="Google Shape;1832;p88"/>
            <p:cNvSpPr/>
            <p:nvPr/>
          </p:nvSpPr>
          <p:spPr>
            <a:xfrm>
              <a:off x="336945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33" name="Google Shape;1833;p88"/>
            <p:cNvGrpSpPr/>
            <p:nvPr/>
          </p:nvGrpSpPr>
          <p:grpSpPr>
            <a:xfrm>
              <a:off x="5902600" y="4605399"/>
              <a:ext cx="425877" cy="300891"/>
              <a:chOff x="5597800" y="4757799"/>
              <a:chExt cx="425877" cy="300891"/>
            </a:xfrm>
          </p:grpSpPr>
          <p:sp>
            <p:nvSpPr>
              <p:cNvPr id="1834" name="Google Shape;1834;p88"/>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5" name="Google Shape;1835;p88"/>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836" name="Google Shape;1836;p8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7" name="Google Shape;1837;p88"/>
          <p:cNvSpPr txBox="1">
            <a:spLocks noGrp="1"/>
          </p:cNvSpPr>
          <p:nvPr>
            <p:ph type="title"/>
          </p:nvPr>
        </p:nvSpPr>
        <p:spPr>
          <a:xfrm>
            <a:off x="960000"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38" name="Google Shape;1838;p88"/>
          <p:cNvSpPr txBox="1">
            <a:spLocks noGrp="1"/>
          </p:cNvSpPr>
          <p:nvPr>
            <p:ph type="title" idx="2" hasCustomPrompt="1"/>
          </p:nvPr>
        </p:nvSpPr>
        <p:spPr>
          <a:xfrm>
            <a:off x="9600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39" name="Google Shape;1839;p88"/>
          <p:cNvSpPr txBox="1">
            <a:spLocks noGrp="1"/>
          </p:cNvSpPr>
          <p:nvPr>
            <p:ph type="subTitle" idx="1"/>
          </p:nvPr>
        </p:nvSpPr>
        <p:spPr>
          <a:xfrm>
            <a:off x="960000"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0" name="Google Shape;1840;p88"/>
          <p:cNvSpPr txBox="1">
            <a:spLocks noGrp="1"/>
          </p:cNvSpPr>
          <p:nvPr>
            <p:ph type="title" idx="3"/>
          </p:nvPr>
        </p:nvSpPr>
        <p:spPr>
          <a:xfrm>
            <a:off x="3611867"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1" name="Google Shape;1841;p88"/>
          <p:cNvSpPr txBox="1">
            <a:spLocks noGrp="1"/>
          </p:cNvSpPr>
          <p:nvPr>
            <p:ph type="title" idx="4" hasCustomPrompt="1"/>
          </p:nvPr>
        </p:nvSpPr>
        <p:spPr>
          <a:xfrm>
            <a:off x="3611867"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2" name="Google Shape;1842;p88"/>
          <p:cNvSpPr txBox="1">
            <a:spLocks noGrp="1"/>
          </p:cNvSpPr>
          <p:nvPr>
            <p:ph type="subTitle" idx="5"/>
          </p:nvPr>
        </p:nvSpPr>
        <p:spPr>
          <a:xfrm>
            <a:off x="3611867"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3" name="Google Shape;1843;p88"/>
          <p:cNvSpPr txBox="1">
            <a:spLocks noGrp="1"/>
          </p:cNvSpPr>
          <p:nvPr>
            <p:ph type="title" idx="6"/>
          </p:nvPr>
        </p:nvSpPr>
        <p:spPr>
          <a:xfrm>
            <a:off x="6263733"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4" name="Google Shape;1844;p88"/>
          <p:cNvSpPr txBox="1">
            <a:spLocks noGrp="1"/>
          </p:cNvSpPr>
          <p:nvPr>
            <p:ph type="title" idx="7" hasCustomPrompt="1"/>
          </p:nvPr>
        </p:nvSpPr>
        <p:spPr>
          <a:xfrm>
            <a:off x="6263733"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5" name="Google Shape;1845;p88"/>
          <p:cNvSpPr txBox="1">
            <a:spLocks noGrp="1"/>
          </p:cNvSpPr>
          <p:nvPr>
            <p:ph type="subTitle" idx="8"/>
          </p:nvPr>
        </p:nvSpPr>
        <p:spPr>
          <a:xfrm>
            <a:off x="6263733"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6" name="Google Shape;1846;p88"/>
          <p:cNvSpPr txBox="1">
            <a:spLocks noGrp="1"/>
          </p:cNvSpPr>
          <p:nvPr>
            <p:ph type="title" idx="9"/>
          </p:nvPr>
        </p:nvSpPr>
        <p:spPr>
          <a:xfrm>
            <a:off x="8915600" y="2945783"/>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7" name="Google Shape;1847;p88"/>
          <p:cNvSpPr txBox="1">
            <a:spLocks noGrp="1"/>
          </p:cNvSpPr>
          <p:nvPr>
            <p:ph type="title" idx="13" hasCustomPrompt="1"/>
          </p:nvPr>
        </p:nvSpPr>
        <p:spPr>
          <a:xfrm>
            <a:off x="89156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8" name="Google Shape;1848;p88"/>
          <p:cNvSpPr txBox="1">
            <a:spLocks noGrp="1"/>
          </p:cNvSpPr>
          <p:nvPr>
            <p:ph type="subTitle" idx="14"/>
          </p:nvPr>
        </p:nvSpPr>
        <p:spPr>
          <a:xfrm>
            <a:off x="8915600" y="3799350"/>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9" name="Google Shape;1849;p88"/>
          <p:cNvSpPr txBox="1">
            <a:spLocks noGrp="1"/>
          </p:cNvSpPr>
          <p:nvPr>
            <p:ph type="title" idx="15"/>
          </p:nvPr>
        </p:nvSpPr>
        <p:spPr>
          <a:xfrm>
            <a:off x="960000" y="548640"/>
            <a:ext cx="10272000" cy="7317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850" name="Google Shape;1850;p88"/>
          <p:cNvGrpSpPr/>
          <p:nvPr/>
        </p:nvGrpSpPr>
        <p:grpSpPr>
          <a:xfrm flipH="1">
            <a:off x="-43627" y="5214963"/>
            <a:ext cx="12279577" cy="1686812"/>
            <a:chOff x="-32950" y="3911320"/>
            <a:chExt cx="9209913" cy="1265141"/>
          </a:xfrm>
        </p:grpSpPr>
        <p:sp>
          <p:nvSpPr>
            <p:cNvPr id="1851" name="Google Shape;1851;p8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852" name="Google Shape;1852;p8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3" name="Google Shape;1853;p8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854" name="Google Shape;1854;p88"/>
            <p:cNvGrpSpPr/>
            <p:nvPr/>
          </p:nvGrpSpPr>
          <p:grpSpPr>
            <a:xfrm flipH="1">
              <a:off x="8011161" y="3911320"/>
              <a:ext cx="565003" cy="832113"/>
              <a:chOff x="5515450" y="3969050"/>
              <a:chExt cx="439725" cy="645800"/>
            </a:xfrm>
          </p:grpSpPr>
          <p:sp>
            <p:nvSpPr>
              <p:cNvPr id="1855" name="Google Shape;1855;p8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6" name="Google Shape;1856;p8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7" name="Google Shape;1857;p8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8" name="Google Shape;1858;p8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9" name="Google Shape;1859;p8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0" name="Google Shape;1860;p8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1" name="Google Shape;1861;p8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2" name="Google Shape;1862;p8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3" name="Google Shape;1863;p8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4" name="Google Shape;1864;p8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5" name="Google Shape;1865;p8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6" name="Google Shape;1866;p8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67" name="Google Shape;1867;p8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8" name="Google Shape;1868;p8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869"/>
        <p:cNvGrpSpPr/>
        <p:nvPr/>
      </p:nvGrpSpPr>
      <p:grpSpPr>
        <a:xfrm>
          <a:off x="0" y="0"/>
          <a:ext cx="0" cy="0"/>
          <a:chOff x="0" y="0"/>
          <a:chExt cx="0" cy="0"/>
        </a:xfrm>
      </p:grpSpPr>
      <p:grpSp>
        <p:nvGrpSpPr>
          <p:cNvPr id="1870" name="Google Shape;1870;p89"/>
          <p:cNvGrpSpPr/>
          <p:nvPr/>
        </p:nvGrpSpPr>
        <p:grpSpPr>
          <a:xfrm>
            <a:off x="-675833" y="5795388"/>
            <a:ext cx="13562408" cy="2789446"/>
            <a:chOff x="-506887" y="4346650"/>
            <a:chExt cx="10172060" cy="2092137"/>
          </a:xfrm>
        </p:grpSpPr>
        <p:sp>
          <p:nvSpPr>
            <p:cNvPr id="1871" name="Google Shape;1871;p89"/>
            <p:cNvSpPr/>
            <p:nvPr/>
          </p:nvSpPr>
          <p:spPr>
            <a:xfrm flipH="1">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72" name="Google Shape;1872;p89"/>
            <p:cNvGrpSpPr/>
            <p:nvPr/>
          </p:nvGrpSpPr>
          <p:grpSpPr>
            <a:xfrm flipH="1">
              <a:off x="6395232" y="4628462"/>
              <a:ext cx="239507" cy="102499"/>
              <a:chOff x="1852125" y="2937450"/>
              <a:chExt cx="145925" cy="62450"/>
            </a:xfrm>
          </p:grpSpPr>
          <p:sp>
            <p:nvSpPr>
              <p:cNvPr id="1873" name="Google Shape;1873;p89"/>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4" name="Google Shape;1874;p89"/>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75" name="Google Shape;1875;p89"/>
            <p:cNvSpPr/>
            <p:nvPr/>
          </p:nvSpPr>
          <p:spPr>
            <a:xfrm flipH="1">
              <a:off x="5515358"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76" name="Google Shape;1876;p89"/>
            <p:cNvGrpSpPr/>
            <p:nvPr/>
          </p:nvGrpSpPr>
          <p:grpSpPr>
            <a:xfrm flipH="1">
              <a:off x="2829808" y="4605399"/>
              <a:ext cx="425877" cy="300891"/>
              <a:chOff x="5597800" y="4757799"/>
              <a:chExt cx="425877" cy="300891"/>
            </a:xfrm>
          </p:grpSpPr>
          <p:sp>
            <p:nvSpPr>
              <p:cNvPr id="1877" name="Google Shape;1877;p89"/>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8" name="Google Shape;1878;p89"/>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879" name="Google Shape;1879;p89"/>
          <p:cNvSpPr txBox="1">
            <a:spLocks noGrp="1"/>
          </p:cNvSpPr>
          <p:nvPr>
            <p:ph type="title"/>
          </p:nvPr>
        </p:nvSpPr>
        <p:spPr>
          <a:xfrm>
            <a:off x="6096033" y="4087000"/>
            <a:ext cx="5136000" cy="7092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4000"/>
              <a:buNone/>
              <a:defRPr sz="33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endParaRPr/>
          </a:p>
        </p:txBody>
      </p:sp>
      <p:sp>
        <p:nvSpPr>
          <p:cNvPr id="1880" name="Google Shape;1880;p89"/>
          <p:cNvSpPr txBox="1">
            <a:spLocks noGrp="1"/>
          </p:cNvSpPr>
          <p:nvPr>
            <p:ph type="subTitle" idx="1"/>
          </p:nvPr>
        </p:nvSpPr>
        <p:spPr>
          <a:xfrm>
            <a:off x="959967" y="1413400"/>
            <a:ext cx="10272000" cy="23205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None/>
              <a:defRPr sz="4700"/>
            </a:lvl1pPr>
            <a:lvl2pPr lvl="1" algn="ctr" rtl="0">
              <a:lnSpc>
                <a:spcPct val="100000"/>
              </a:lnSpc>
              <a:spcBef>
                <a:spcPts val="0"/>
              </a:spcBef>
              <a:spcAft>
                <a:spcPts val="0"/>
              </a:spcAft>
              <a:buSzPts val="3300"/>
              <a:buNone/>
              <a:defRPr sz="3300"/>
            </a:lvl2pPr>
            <a:lvl3pPr lvl="2" algn="ctr" rtl="0">
              <a:lnSpc>
                <a:spcPct val="100000"/>
              </a:lnSpc>
              <a:spcBef>
                <a:spcPts val="0"/>
              </a:spcBef>
              <a:spcAft>
                <a:spcPts val="0"/>
              </a:spcAft>
              <a:buSzPts val="3300"/>
              <a:buNone/>
              <a:defRPr sz="3300"/>
            </a:lvl3pPr>
            <a:lvl4pPr lvl="3" algn="ctr" rtl="0">
              <a:lnSpc>
                <a:spcPct val="100000"/>
              </a:lnSpc>
              <a:spcBef>
                <a:spcPts val="0"/>
              </a:spcBef>
              <a:spcAft>
                <a:spcPts val="0"/>
              </a:spcAft>
              <a:buSzPts val="3300"/>
              <a:buNone/>
              <a:defRPr sz="3300"/>
            </a:lvl4pPr>
            <a:lvl5pPr lvl="4" algn="ctr" rtl="0">
              <a:lnSpc>
                <a:spcPct val="100000"/>
              </a:lnSpc>
              <a:spcBef>
                <a:spcPts val="0"/>
              </a:spcBef>
              <a:spcAft>
                <a:spcPts val="0"/>
              </a:spcAft>
              <a:buSzPts val="3300"/>
              <a:buNone/>
              <a:defRPr sz="3300"/>
            </a:lvl5pPr>
            <a:lvl6pPr lvl="5" algn="ctr" rtl="0">
              <a:lnSpc>
                <a:spcPct val="100000"/>
              </a:lnSpc>
              <a:spcBef>
                <a:spcPts val="0"/>
              </a:spcBef>
              <a:spcAft>
                <a:spcPts val="0"/>
              </a:spcAft>
              <a:buSzPts val="3300"/>
              <a:buNone/>
              <a:defRPr sz="3300"/>
            </a:lvl6pPr>
            <a:lvl7pPr lvl="6" algn="ctr" rtl="0">
              <a:lnSpc>
                <a:spcPct val="100000"/>
              </a:lnSpc>
              <a:spcBef>
                <a:spcPts val="0"/>
              </a:spcBef>
              <a:spcAft>
                <a:spcPts val="0"/>
              </a:spcAft>
              <a:buSzPts val="3300"/>
              <a:buNone/>
              <a:defRPr sz="3300"/>
            </a:lvl7pPr>
            <a:lvl8pPr lvl="7" algn="ctr" rtl="0">
              <a:lnSpc>
                <a:spcPct val="100000"/>
              </a:lnSpc>
              <a:spcBef>
                <a:spcPts val="0"/>
              </a:spcBef>
              <a:spcAft>
                <a:spcPts val="0"/>
              </a:spcAft>
              <a:buSzPts val="3300"/>
              <a:buNone/>
              <a:defRPr sz="3300"/>
            </a:lvl8pPr>
            <a:lvl9pPr lvl="8" algn="ctr" rtl="0">
              <a:lnSpc>
                <a:spcPct val="100000"/>
              </a:lnSpc>
              <a:spcBef>
                <a:spcPts val="0"/>
              </a:spcBef>
              <a:spcAft>
                <a:spcPts val="0"/>
              </a:spcAft>
              <a:buSzPts val="3300"/>
              <a:buNone/>
              <a:defRPr sz="3300"/>
            </a:lvl9pPr>
          </a:lstStyle>
          <a:p>
            <a:endParaRPr/>
          </a:p>
        </p:txBody>
      </p:sp>
      <p:grpSp>
        <p:nvGrpSpPr>
          <p:cNvPr id="1881" name="Google Shape;1881;p89"/>
          <p:cNvGrpSpPr/>
          <p:nvPr/>
        </p:nvGrpSpPr>
        <p:grpSpPr>
          <a:xfrm>
            <a:off x="-24903" y="5214963"/>
            <a:ext cx="12279577" cy="1686812"/>
            <a:chOff x="-32950" y="3911320"/>
            <a:chExt cx="9209913" cy="1265141"/>
          </a:xfrm>
        </p:grpSpPr>
        <p:sp>
          <p:nvSpPr>
            <p:cNvPr id="1882" name="Google Shape;1882;p8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883" name="Google Shape;1883;p8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4" name="Google Shape;1884;p8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885" name="Google Shape;1885;p89"/>
            <p:cNvGrpSpPr/>
            <p:nvPr/>
          </p:nvGrpSpPr>
          <p:grpSpPr>
            <a:xfrm flipH="1">
              <a:off x="8011161" y="3911320"/>
              <a:ext cx="565003" cy="832113"/>
              <a:chOff x="5515450" y="3969050"/>
              <a:chExt cx="439725" cy="645800"/>
            </a:xfrm>
          </p:grpSpPr>
          <p:sp>
            <p:nvSpPr>
              <p:cNvPr id="1886" name="Google Shape;1886;p8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7" name="Google Shape;1887;p8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8" name="Google Shape;1888;p8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9" name="Google Shape;1889;p8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0" name="Google Shape;1890;p8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1" name="Google Shape;1891;p8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2" name="Google Shape;1892;p8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3" name="Google Shape;1893;p8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4" name="Google Shape;1894;p8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5" name="Google Shape;1895;p8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6" name="Google Shape;1896;p8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7" name="Google Shape;1897;p8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98" name="Google Shape;1898;p8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9" name="Google Shape;1899;p8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900"/>
        <p:cNvGrpSpPr/>
        <p:nvPr/>
      </p:nvGrpSpPr>
      <p:grpSpPr>
        <a:xfrm>
          <a:off x="0" y="0"/>
          <a:ext cx="0" cy="0"/>
          <a:chOff x="0" y="0"/>
          <a:chExt cx="0" cy="0"/>
        </a:xfrm>
      </p:grpSpPr>
      <p:sp>
        <p:nvSpPr>
          <p:cNvPr id="1901" name="Google Shape;1901;p90"/>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02" name="Google Shape;1902;p90"/>
          <p:cNvGrpSpPr/>
          <p:nvPr/>
        </p:nvGrpSpPr>
        <p:grpSpPr>
          <a:xfrm flipH="1">
            <a:off x="-43627" y="5214963"/>
            <a:ext cx="12279577" cy="1686812"/>
            <a:chOff x="-32950" y="3911320"/>
            <a:chExt cx="9209913" cy="1265141"/>
          </a:xfrm>
        </p:grpSpPr>
        <p:sp>
          <p:nvSpPr>
            <p:cNvPr id="1903" name="Google Shape;1903;p9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04" name="Google Shape;1904;p9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5" name="Google Shape;1905;p9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06" name="Google Shape;1906;p90"/>
            <p:cNvGrpSpPr/>
            <p:nvPr/>
          </p:nvGrpSpPr>
          <p:grpSpPr>
            <a:xfrm flipH="1">
              <a:off x="8011161" y="3911320"/>
              <a:ext cx="565003" cy="832113"/>
              <a:chOff x="5515450" y="3969050"/>
              <a:chExt cx="439725" cy="645800"/>
            </a:xfrm>
          </p:grpSpPr>
          <p:sp>
            <p:nvSpPr>
              <p:cNvPr id="1907" name="Google Shape;1907;p9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8" name="Google Shape;1908;p9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9" name="Google Shape;1909;p9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0" name="Google Shape;1910;p9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1" name="Google Shape;1911;p9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2" name="Google Shape;1912;p9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3" name="Google Shape;1913;p9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4" name="Google Shape;1914;p9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5" name="Google Shape;1915;p9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6" name="Google Shape;1916;p9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7" name="Google Shape;1917;p9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8" name="Google Shape;1918;p9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19" name="Google Shape;1919;p9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0" name="Google Shape;1920;p9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21" name="Google Shape;1921;p90"/>
          <p:cNvSpPr txBox="1">
            <a:spLocks noGrp="1"/>
          </p:cNvSpPr>
          <p:nvPr>
            <p:ph type="subTitle" idx="1"/>
          </p:nvPr>
        </p:nvSpPr>
        <p:spPr>
          <a:xfrm>
            <a:off x="960000" y="3794733"/>
            <a:ext cx="3535500" cy="14631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22" name="Google Shape;1922;p90"/>
          <p:cNvSpPr txBox="1">
            <a:spLocks noGrp="1"/>
          </p:cNvSpPr>
          <p:nvPr>
            <p:ph type="title"/>
          </p:nvPr>
        </p:nvSpPr>
        <p:spPr>
          <a:xfrm>
            <a:off x="960000" y="1600333"/>
            <a:ext cx="3535500" cy="21945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ext 4">
  <p:cSld name="CUSTOM_2">
    <p:spTree>
      <p:nvGrpSpPr>
        <p:cNvPr id="1" name="Shape 1923"/>
        <p:cNvGrpSpPr/>
        <p:nvPr/>
      </p:nvGrpSpPr>
      <p:grpSpPr>
        <a:xfrm>
          <a:off x="0" y="0"/>
          <a:ext cx="0" cy="0"/>
          <a:chOff x="0" y="0"/>
          <a:chExt cx="0" cy="0"/>
        </a:xfrm>
      </p:grpSpPr>
      <p:sp>
        <p:nvSpPr>
          <p:cNvPr id="1924" name="Google Shape;1924;p91"/>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5" name="Google Shape;1925;p91"/>
          <p:cNvSpPr txBox="1">
            <a:spLocks noGrp="1"/>
          </p:cNvSpPr>
          <p:nvPr>
            <p:ph type="subTitle" idx="1"/>
          </p:nvPr>
        </p:nvSpPr>
        <p:spPr>
          <a:xfrm>
            <a:off x="7574400" y="3896400"/>
            <a:ext cx="30480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26" name="Google Shape;1926;p91"/>
          <p:cNvSpPr txBox="1">
            <a:spLocks noGrp="1"/>
          </p:cNvSpPr>
          <p:nvPr>
            <p:ph type="title"/>
          </p:nvPr>
        </p:nvSpPr>
        <p:spPr>
          <a:xfrm>
            <a:off x="7574400" y="2189612"/>
            <a:ext cx="3048000" cy="17067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927" name="Google Shape;1927;p91"/>
          <p:cNvGrpSpPr/>
          <p:nvPr/>
        </p:nvGrpSpPr>
        <p:grpSpPr>
          <a:xfrm>
            <a:off x="-43932" y="5214963"/>
            <a:ext cx="12279577" cy="1686812"/>
            <a:chOff x="-32950" y="3911320"/>
            <a:chExt cx="9209913" cy="1265141"/>
          </a:xfrm>
        </p:grpSpPr>
        <p:sp>
          <p:nvSpPr>
            <p:cNvPr id="1928" name="Google Shape;1928;p9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29" name="Google Shape;1929;p9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0" name="Google Shape;1930;p9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31" name="Google Shape;1931;p91"/>
            <p:cNvGrpSpPr/>
            <p:nvPr/>
          </p:nvGrpSpPr>
          <p:grpSpPr>
            <a:xfrm flipH="1">
              <a:off x="8011161" y="3911320"/>
              <a:ext cx="565003" cy="832113"/>
              <a:chOff x="5515450" y="3969050"/>
              <a:chExt cx="439725" cy="645800"/>
            </a:xfrm>
          </p:grpSpPr>
          <p:sp>
            <p:nvSpPr>
              <p:cNvPr id="1932" name="Google Shape;1932;p9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3" name="Google Shape;1933;p9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4" name="Google Shape;1934;p9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5" name="Google Shape;1935;p9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6" name="Google Shape;1936;p9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7" name="Google Shape;1937;p9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8" name="Google Shape;1938;p9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9" name="Google Shape;1939;p9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0" name="Google Shape;1940;p9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1" name="Google Shape;1941;p9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2" name="Google Shape;1942;p9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3" name="Google Shape;1943;p9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44" name="Google Shape;1944;p9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5" name="Google Shape;1945;p9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text 5">
  <p:cSld name="CUSTOM_2_1">
    <p:spTree>
      <p:nvGrpSpPr>
        <p:cNvPr id="1" name="Shape 1946"/>
        <p:cNvGrpSpPr/>
        <p:nvPr/>
      </p:nvGrpSpPr>
      <p:grpSpPr>
        <a:xfrm>
          <a:off x="0" y="0"/>
          <a:ext cx="0" cy="0"/>
          <a:chOff x="0" y="0"/>
          <a:chExt cx="0" cy="0"/>
        </a:xfrm>
      </p:grpSpPr>
      <p:sp>
        <p:nvSpPr>
          <p:cNvPr id="1947" name="Google Shape;1947;p92"/>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8" name="Google Shape;1948;p92"/>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49" name="Google Shape;1949;p92"/>
          <p:cNvGrpSpPr/>
          <p:nvPr/>
        </p:nvGrpSpPr>
        <p:grpSpPr>
          <a:xfrm flipH="1">
            <a:off x="-43627" y="5214963"/>
            <a:ext cx="12279577" cy="1686812"/>
            <a:chOff x="-32950" y="3911320"/>
            <a:chExt cx="9209913" cy="1265141"/>
          </a:xfrm>
        </p:grpSpPr>
        <p:sp>
          <p:nvSpPr>
            <p:cNvPr id="1950" name="Google Shape;1950;p9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51" name="Google Shape;1951;p9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2" name="Google Shape;1952;p9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53" name="Google Shape;1953;p92"/>
            <p:cNvGrpSpPr/>
            <p:nvPr/>
          </p:nvGrpSpPr>
          <p:grpSpPr>
            <a:xfrm flipH="1">
              <a:off x="8011161" y="3911320"/>
              <a:ext cx="565003" cy="832113"/>
              <a:chOff x="5515450" y="3969050"/>
              <a:chExt cx="439725" cy="645800"/>
            </a:xfrm>
          </p:grpSpPr>
          <p:sp>
            <p:nvSpPr>
              <p:cNvPr id="1954" name="Google Shape;1954;p9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5" name="Google Shape;1955;p9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6" name="Google Shape;1956;p9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7" name="Google Shape;1957;p9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8" name="Google Shape;1958;p9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9" name="Google Shape;1959;p9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0" name="Google Shape;1960;p9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1" name="Google Shape;1961;p9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2" name="Google Shape;1962;p9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3" name="Google Shape;1963;p9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4" name="Google Shape;1964;p9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5" name="Google Shape;1965;p9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66" name="Google Shape;1966;p9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7" name="Google Shape;1967;p9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68" name="Google Shape;1968;p92"/>
          <p:cNvSpPr txBox="1">
            <a:spLocks noGrp="1"/>
          </p:cNvSpPr>
          <p:nvPr>
            <p:ph type="subTitle" idx="1"/>
          </p:nvPr>
        </p:nvSpPr>
        <p:spPr>
          <a:xfrm>
            <a:off x="3170000" y="5508000"/>
            <a:ext cx="58521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69" name="Google Shape;1969;p92"/>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1970"/>
        <p:cNvGrpSpPr/>
        <p:nvPr/>
      </p:nvGrpSpPr>
      <p:grpSpPr>
        <a:xfrm>
          <a:off x="0" y="0"/>
          <a:ext cx="0" cy="0"/>
          <a:chOff x="0" y="0"/>
          <a:chExt cx="0" cy="0"/>
        </a:xfrm>
      </p:grpSpPr>
      <p:sp>
        <p:nvSpPr>
          <p:cNvPr id="1971" name="Google Shape;1971;p93"/>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2" name="Google Shape;1972;p93"/>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73" name="Google Shape;1973;p93"/>
          <p:cNvGrpSpPr/>
          <p:nvPr/>
        </p:nvGrpSpPr>
        <p:grpSpPr>
          <a:xfrm>
            <a:off x="-43932" y="5214963"/>
            <a:ext cx="12279577" cy="1686812"/>
            <a:chOff x="-32950" y="3911320"/>
            <a:chExt cx="9209913" cy="1265141"/>
          </a:xfrm>
        </p:grpSpPr>
        <p:sp>
          <p:nvSpPr>
            <p:cNvPr id="1974" name="Google Shape;1974;p9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75" name="Google Shape;1975;p9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6" name="Google Shape;1976;p9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77" name="Google Shape;1977;p93"/>
            <p:cNvGrpSpPr/>
            <p:nvPr/>
          </p:nvGrpSpPr>
          <p:grpSpPr>
            <a:xfrm flipH="1">
              <a:off x="8011161" y="3911320"/>
              <a:ext cx="565003" cy="832113"/>
              <a:chOff x="5515450" y="3969050"/>
              <a:chExt cx="439725" cy="645800"/>
            </a:xfrm>
          </p:grpSpPr>
          <p:sp>
            <p:nvSpPr>
              <p:cNvPr id="1978" name="Google Shape;1978;p9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9" name="Google Shape;1979;p9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0" name="Google Shape;1980;p9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1" name="Google Shape;1981;p9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2" name="Google Shape;1982;p9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3" name="Google Shape;1983;p9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4" name="Google Shape;1984;p9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5" name="Google Shape;1985;p9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6" name="Google Shape;1986;p9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7" name="Google Shape;1987;p9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8" name="Google Shape;1988;p9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9" name="Google Shape;1989;p9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90" name="Google Shape;1990;p9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1" name="Google Shape;1991;p9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92" name="Google Shape;1992;p93"/>
          <p:cNvSpPr txBox="1">
            <a:spLocks noGrp="1"/>
          </p:cNvSpPr>
          <p:nvPr>
            <p:ph type="subTitle" idx="1"/>
          </p:nvPr>
        </p:nvSpPr>
        <p:spPr>
          <a:xfrm>
            <a:off x="8062000" y="3078633"/>
            <a:ext cx="31701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93" name="Google Shape;1993;p9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
        <p:cNvGrpSpPr/>
        <p:nvPr/>
      </p:nvGrpSpPr>
      <p:grpSpPr>
        <a:xfrm>
          <a:off x="0" y="0"/>
          <a:ext cx="0" cy="0"/>
          <a:chOff x="0" y="0"/>
          <a:chExt cx="0" cy="0"/>
        </a:xfrm>
      </p:grpSpPr>
      <p:sp>
        <p:nvSpPr>
          <p:cNvPr id="55" name="Google Shape;55;p10"/>
          <p:cNvSpPr/>
          <p:nvPr/>
        </p:nvSpPr>
        <p:spPr>
          <a:xfrm>
            <a:off x="6096000" y="167"/>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6" name="Google Shape;56;p10"/>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57" name="Google Shape;57;p10"/>
          <p:cNvSpPr txBox="1">
            <a:spLocks noGrp="1"/>
          </p:cNvSpPr>
          <p:nvPr>
            <p:ph type="title"/>
          </p:nvPr>
        </p:nvSpPr>
        <p:spPr>
          <a:xfrm>
            <a:off x="354000" y="1863133"/>
            <a:ext cx="5393700" cy="17577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Clr>
                <a:schemeClr val="dk1"/>
              </a:buClr>
              <a:buSzPts val="4800"/>
              <a:buNone/>
              <a:defRPr sz="4800">
                <a:solidFill>
                  <a:schemeClr val="dk1"/>
                </a:solidFill>
              </a:defRPr>
            </a:lvl1pPr>
            <a:lvl2pPr lvl="1" algn="ctr">
              <a:lnSpc>
                <a:spcPct val="100000"/>
              </a:lnSpc>
              <a:spcBef>
                <a:spcPts val="0"/>
              </a:spcBef>
              <a:spcAft>
                <a:spcPts val="0"/>
              </a:spcAft>
              <a:buClr>
                <a:schemeClr val="dk1"/>
              </a:buClr>
              <a:buSzPts val="4800"/>
              <a:buNone/>
              <a:defRPr sz="4800">
                <a:solidFill>
                  <a:schemeClr val="dk1"/>
                </a:solidFill>
              </a:defRPr>
            </a:lvl2pPr>
            <a:lvl3pPr lvl="2" algn="ctr">
              <a:lnSpc>
                <a:spcPct val="100000"/>
              </a:lnSpc>
              <a:spcBef>
                <a:spcPts val="0"/>
              </a:spcBef>
              <a:spcAft>
                <a:spcPts val="0"/>
              </a:spcAft>
              <a:buClr>
                <a:schemeClr val="dk1"/>
              </a:buClr>
              <a:buSzPts val="4800"/>
              <a:buNone/>
              <a:defRPr sz="4800">
                <a:solidFill>
                  <a:schemeClr val="dk1"/>
                </a:solidFill>
              </a:defRPr>
            </a:lvl3pPr>
            <a:lvl4pPr lvl="3" algn="ctr">
              <a:lnSpc>
                <a:spcPct val="100000"/>
              </a:lnSpc>
              <a:spcBef>
                <a:spcPts val="0"/>
              </a:spcBef>
              <a:spcAft>
                <a:spcPts val="0"/>
              </a:spcAft>
              <a:buClr>
                <a:schemeClr val="dk1"/>
              </a:buClr>
              <a:buSzPts val="4800"/>
              <a:buNone/>
              <a:defRPr sz="4800">
                <a:solidFill>
                  <a:schemeClr val="dk1"/>
                </a:solidFill>
              </a:defRPr>
            </a:lvl4pPr>
            <a:lvl5pPr lvl="4" algn="ctr">
              <a:lnSpc>
                <a:spcPct val="100000"/>
              </a:lnSpc>
              <a:spcBef>
                <a:spcPts val="0"/>
              </a:spcBef>
              <a:spcAft>
                <a:spcPts val="0"/>
              </a:spcAft>
              <a:buClr>
                <a:schemeClr val="dk1"/>
              </a:buClr>
              <a:buSzPts val="4800"/>
              <a:buNone/>
              <a:defRPr sz="4800">
                <a:solidFill>
                  <a:schemeClr val="dk1"/>
                </a:solidFill>
              </a:defRPr>
            </a:lvl5pPr>
            <a:lvl6pPr lvl="5" algn="ctr">
              <a:lnSpc>
                <a:spcPct val="100000"/>
              </a:lnSpc>
              <a:spcBef>
                <a:spcPts val="0"/>
              </a:spcBef>
              <a:spcAft>
                <a:spcPts val="0"/>
              </a:spcAft>
              <a:buClr>
                <a:schemeClr val="dk1"/>
              </a:buClr>
              <a:buSzPts val="4800"/>
              <a:buNone/>
              <a:defRPr sz="4800">
                <a:solidFill>
                  <a:schemeClr val="dk1"/>
                </a:solidFill>
              </a:defRPr>
            </a:lvl6pPr>
            <a:lvl7pPr lvl="6" algn="ctr">
              <a:lnSpc>
                <a:spcPct val="100000"/>
              </a:lnSpc>
              <a:spcBef>
                <a:spcPts val="0"/>
              </a:spcBef>
              <a:spcAft>
                <a:spcPts val="0"/>
              </a:spcAft>
              <a:buClr>
                <a:schemeClr val="dk1"/>
              </a:buClr>
              <a:buSzPts val="4800"/>
              <a:buNone/>
              <a:defRPr sz="4800">
                <a:solidFill>
                  <a:schemeClr val="dk1"/>
                </a:solidFill>
              </a:defRPr>
            </a:lvl7pPr>
            <a:lvl8pPr lvl="7" algn="ctr">
              <a:lnSpc>
                <a:spcPct val="100000"/>
              </a:lnSpc>
              <a:spcBef>
                <a:spcPts val="0"/>
              </a:spcBef>
              <a:spcAft>
                <a:spcPts val="0"/>
              </a:spcAft>
              <a:buClr>
                <a:schemeClr val="dk1"/>
              </a:buClr>
              <a:buSzPts val="4800"/>
              <a:buNone/>
              <a:defRPr sz="4800">
                <a:solidFill>
                  <a:schemeClr val="dk1"/>
                </a:solidFill>
              </a:defRPr>
            </a:lvl8pPr>
            <a:lvl9pPr lvl="8" algn="ctr">
              <a:lnSpc>
                <a:spcPct val="100000"/>
              </a:lnSpc>
              <a:spcBef>
                <a:spcPts val="0"/>
              </a:spcBef>
              <a:spcAft>
                <a:spcPts val="0"/>
              </a:spcAft>
              <a:buClr>
                <a:schemeClr val="dk1"/>
              </a:buClr>
              <a:buSzPts val="4800"/>
              <a:buNone/>
              <a:defRPr sz="4800">
                <a:solidFill>
                  <a:schemeClr val="dk1"/>
                </a:solidFill>
              </a:defRPr>
            </a:lvl9pPr>
          </a:lstStyle>
          <a:p>
            <a:endParaRPr/>
          </a:p>
        </p:txBody>
      </p:sp>
      <p:sp>
        <p:nvSpPr>
          <p:cNvPr id="58" name="Google Shape;58;p10"/>
          <p:cNvSpPr txBox="1">
            <a:spLocks noGrp="1"/>
          </p:cNvSpPr>
          <p:nvPr>
            <p:ph type="subTitle" idx="1"/>
          </p:nvPr>
        </p:nvSpPr>
        <p:spPr>
          <a:xfrm>
            <a:off x="354000" y="3647161"/>
            <a:ext cx="5393700" cy="17940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9" name="Google Shape;59;p10"/>
          <p:cNvSpPr txBox="1">
            <a:spLocks noGrp="1"/>
          </p:cNvSpPr>
          <p:nvPr>
            <p:ph type="body" idx="2"/>
          </p:nvPr>
        </p:nvSpPr>
        <p:spPr>
          <a:xfrm>
            <a:off x="6586000" y="965600"/>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Clr>
                <a:schemeClr val="lt1"/>
              </a:buClr>
              <a:buSzPts val="2400"/>
              <a:buChar char="●"/>
              <a:defRPr>
                <a:solidFill>
                  <a:schemeClr val="lt1"/>
                </a:solidFill>
              </a:defRPr>
            </a:lvl1pPr>
            <a:lvl2pPr marL="914400" lvl="1" indent="-349250" algn="l">
              <a:lnSpc>
                <a:spcPct val="115000"/>
              </a:lnSpc>
              <a:spcBef>
                <a:spcPts val="0"/>
              </a:spcBef>
              <a:spcAft>
                <a:spcPts val="0"/>
              </a:spcAft>
              <a:buClr>
                <a:schemeClr val="lt1"/>
              </a:buClr>
              <a:buSzPts val="1900"/>
              <a:buChar char="○"/>
              <a:defRPr>
                <a:solidFill>
                  <a:schemeClr val="lt1"/>
                </a:solidFill>
              </a:defRPr>
            </a:lvl2pPr>
            <a:lvl3pPr marL="1371600" lvl="2" indent="-349250" algn="l">
              <a:lnSpc>
                <a:spcPct val="115000"/>
              </a:lnSpc>
              <a:spcBef>
                <a:spcPts val="0"/>
              </a:spcBef>
              <a:spcAft>
                <a:spcPts val="0"/>
              </a:spcAft>
              <a:buClr>
                <a:schemeClr val="lt1"/>
              </a:buClr>
              <a:buSzPts val="1900"/>
              <a:buChar char="■"/>
              <a:defRPr>
                <a:solidFill>
                  <a:schemeClr val="lt1"/>
                </a:solidFill>
              </a:defRPr>
            </a:lvl3pPr>
            <a:lvl4pPr marL="1828800" lvl="3" indent="-349250" algn="l">
              <a:lnSpc>
                <a:spcPct val="115000"/>
              </a:lnSpc>
              <a:spcBef>
                <a:spcPts val="0"/>
              </a:spcBef>
              <a:spcAft>
                <a:spcPts val="0"/>
              </a:spcAft>
              <a:buClr>
                <a:schemeClr val="lt1"/>
              </a:buClr>
              <a:buSzPts val="1900"/>
              <a:buChar char="●"/>
              <a:defRPr>
                <a:solidFill>
                  <a:schemeClr val="lt1"/>
                </a:solidFill>
              </a:defRPr>
            </a:lvl4pPr>
            <a:lvl5pPr marL="2286000" lvl="4" indent="-349250" algn="l">
              <a:lnSpc>
                <a:spcPct val="115000"/>
              </a:lnSpc>
              <a:spcBef>
                <a:spcPts val="0"/>
              </a:spcBef>
              <a:spcAft>
                <a:spcPts val="0"/>
              </a:spcAft>
              <a:buClr>
                <a:schemeClr val="lt1"/>
              </a:buClr>
              <a:buSzPts val="1900"/>
              <a:buChar char="○"/>
              <a:defRPr>
                <a:solidFill>
                  <a:schemeClr val="lt1"/>
                </a:solidFill>
              </a:defRPr>
            </a:lvl5pPr>
            <a:lvl6pPr marL="2743200" lvl="5" indent="-349250" algn="l">
              <a:lnSpc>
                <a:spcPct val="115000"/>
              </a:lnSpc>
              <a:spcBef>
                <a:spcPts val="0"/>
              </a:spcBef>
              <a:spcAft>
                <a:spcPts val="0"/>
              </a:spcAft>
              <a:buClr>
                <a:schemeClr val="lt1"/>
              </a:buClr>
              <a:buSzPts val="1900"/>
              <a:buChar char="■"/>
              <a:defRPr>
                <a:solidFill>
                  <a:schemeClr val="lt1"/>
                </a:solidFill>
              </a:defRPr>
            </a:lvl6pPr>
            <a:lvl7pPr marL="3200400" lvl="6" indent="-349250" algn="l">
              <a:lnSpc>
                <a:spcPct val="115000"/>
              </a:lnSpc>
              <a:spcBef>
                <a:spcPts val="0"/>
              </a:spcBef>
              <a:spcAft>
                <a:spcPts val="0"/>
              </a:spcAft>
              <a:buClr>
                <a:schemeClr val="lt1"/>
              </a:buClr>
              <a:buSzPts val="1900"/>
              <a:buChar char="●"/>
              <a:defRPr>
                <a:solidFill>
                  <a:schemeClr val="lt1"/>
                </a:solidFill>
              </a:defRPr>
            </a:lvl7pPr>
            <a:lvl8pPr marL="3657600" lvl="7" indent="-349250" algn="l">
              <a:lnSpc>
                <a:spcPct val="115000"/>
              </a:lnSpc>
              <a:spcBef>
                <a:spcPts val="0"/>
              </a:spcBef>
              <a:spcAft>
                <a:spcPts val="0"/>
              </a:spcAft>
              <a:buClr>
                <a:schemeClr val="lt1"/>
              </a:buClr>
              <a:buSzPts val="1900"/>
              <a:buChar char="○"/>
              <a:defRPr>
                <a:solidFill>
                  <a:schemeClr val="lt1"/>
                </a:solidFill>
              </a:defRPr>
            </a:lvl8pPr>
            <a:lvl9pPr marL="4114800" lvl="8" indent="-349250" algn="l">
              <a:lnSpc>
                <a:spcPct val="115000"/>
              </a:lnSpc>
              <a:spcBef>
                <a:spcPts val="0"/>
              </a:spcBef>
              <a:spcAft>
                <a:spcPts val="0"/>
              </a:spcAft>
              <a:buClr>
                <a:schemeClr val="lt1"/>
              </a:buClr>
              <a:buSzPts val="1900"/>
              <a:buChar char="■"/>
              <a:defRPr>
                <a:solidFill>
                  <a:schemeClr val="lt1"/>
                </a:solidFill>
              </a:defRPr>
            </a:lvl9pPr>
          </a:lstStyle>
          <a:p>
            <a:endParaRPr/>
          </a:p>
        </p:txBody>
      </p:sp>
      <p:sp>
        <p:nvSpPr>
          <p:cNvPr id="60" name="Google Shape;60;p10"/>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1994"/>
        <p:cNvGrpSpPr/>
        <p:nvPr/>
      </p:nvGrpSpPr>
      <p:grpSpPr>
        <a:xfrm>
          <a:off x="0" y="0"/>
          <a:ext cx="0" cy="0"/>
          <a:chOff x="0" y="0"/>
          <a:chExt cx="0" cy="0"/>
        </a:xfrm>
      </p:grpSpPr>
      <p:sp>
        <p:nvSpPr>
          <p:cNvPr id="1995" name="Google Shape;1995;p94"/>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96" name="Google Shape;1996;p94"/>
          <p:cNvGrpSpPr/>
          <p:nvPr/>
        </p:nvGrpSpPr>
        <p:grpSpPr>
          <a:xfrm>
            <a:off x="-43932" y="5214963"/>
            <a:ext cx="12279577" cy="1686812"/>
            <a:chOff x="-32950" y="3911320"/>
            <a:chExt cx="9209913" cy="1265141"/>
          </a:xfrm>
        </p:grpSpPr>
        <p:sp>
          <p:nvSpPr>
            <p:cNvPr id="1997" name="Google Shape;1997;p9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98" name="Google Shape;1998;p9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9" name="Google Shape;1999;p9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00" name="Google Shape;2000;p94"/>
            <p:cNvGrpSpPr/>
            <p:nvPr/>
          </p:nvGrpSpPr>
          <p:grpSpPr>
            <a:xfrm flipH="1">
              <a:off x="8011161" y="3911320"/>
              <a:ext cx="565003" cy="832113"/>
              <a:chOff x="5515450" y="3969050"/>
              <a:chExt cx="439725" cy="645800"/>
            </a:xfrm>
          </p:grpSpPr>
          <p:sp>
            <p:nvSpPr>
              <p:cNvPr id="2001" name="Google Shape;2001;p9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2" name="Google Shape;2002;p9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3" name="Google Shape;2003;p9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4" name="Google Shape;2004;p9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5" name="Google Shape;2005;p9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6" name="Google Shape;2006;p9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7" name="Google Shape;2007;p9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8" name="Google Shape;2008;p9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9" name="Google Shape;2009;p9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0" name="Google Shape;2010;p9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1" name="Google Shape;2011;p9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2" name="Google Shape;2012;p9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13" name="Google Shape;2013;p9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4" name="Google Shape;2014;p9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15" name="Google Shape;2015;p94"/>
          <p:cNvSpPr txBox="1">
            <a:spLocks noGrp="1"/>
          </p:cNvSpPr>
          <p:nvPr>
            <p:ph type="subTitle" idx="1"/>
          </p:nvPr>
        </p:nvSpPr>
        <p:spPr>
          <a:xfrm>
            <a:off x="6534883" y="3449400"/>
            <a:ext cx="2682300" cy="15849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16" name="Google Shape;2016;p94"/>
          <p:cNvSpPr txBox="1">
            <a:spLocks noGrp="1"/>
          </p:cNvSpPr>
          <p:nvPr>
            <p:ph type="title"/>
          </p:nvPr>
        </p:nvSpPr>
        <p:spPr>
          <a:xfrm>
            <a:off x="6534883" y="2230200"/>
            <a:ext cx="2682300" cy="12192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2017"/>
        <p:cNvGrpSpPr/>
        <p:nvPr/>
      </p:nvGrpSpPr>
      <p:grpSpPr>
        <a:xfrm>
          <a:off x="0" y="0"/>
          <a:ext cx="0" cy="0"/>
          <a:chOff x="0" y="0"/>
          <a:chExt cx="0" cy="0"/>
        </a:xfrm>
      </p:grpSpPr>
      <p:sp>
        <p:nvSpPr>
          <p:cNvPr id="2018" name="Google Shape;2018;p95"/>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9" name="Google Shape;2019;p95"/>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20" name="Google Shape;2020;p95"/>
          <p:cNvGrpSpPr/>
          <p:nvPr/>
        </p:nvGrpSpPr>
        <p:grpSpPr>
          <a:xfrm flipH="1">
            <a:off x="-43627" y="5214963"/>
            <a:ext cx="12279577" cy="1686812"/>
            <a:chOff x="-32950" y="3911320"/>
            <a:chExt cx="9209913" cy="1265141"/>
          </a:xfrm>
        </p:grpSpPr>
        <p:sp>
          <p:nvSpPr>
            <p:cNvPr id="2021" name="Google Shape;2021;p9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22" name="Google Shape;2022;p9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3" name="Google Shape;2023;p9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24" name="Google Shape;2024;p95"/>
            <p:cNvGrpSpPr/>
            <p:nvPr/>
          </p:nvGrpSpPr>
          <p:grpSpPr>
            <a:xfrm flipH="1">
              <a:off x="8011161" y="3911320"/>
              <a:ext cx="565003" cy="832113"/>
              <a:chOff x="5515450" y="3969050"/>
              <a:chExt cx="439725" cy="645800"/>
            </a:xfrm>
          </p:grpSpPr>
          <p:sp>
            <p:nvSpPr>
              <p:cNvPr id="2025" name="Google Shape;2025;p9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6" name="Google Shape;2026;p9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7" name="Google Shape;2027;p9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8" name="Google Shape;2028;p9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9" name="Google Shape;2029;p9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0" name="Google Shape;2030;p9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1" name="Google Shape;2031;p9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2" name="Google Shape;2032;p9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3" name="Google Shape;2033;p9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4" name="Google Shape;2034;p9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5" name="Google Shape;2035;p9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6" name="Google Shape;2036;p9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37" name="Google Shape;2037;p9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8" name="Google Shape;2038;p9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39" name="Google Shape;2039;p95"/>
          <p:cNvSpPr txBox="1">
            <a:spLocks noGrp="1"/>
          </p:cNvSpPr>
          <p:nvPr>
            <p:ph type="title"/>
          </p:nvPr>
        </p:nvSpPr>
        <p:spPr>
          <a:xfrm>
            <a:off x="9600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0" name="Google Shape;2040;p95"/>
          <p:cNvSpPr txBox="1">
            <a:spLocks noGrp="1"/>
          </p:cNvSpPr>
          <p:nvPr>
            <p:ph type="subTitle" idx="1"/>
          </p:nvPr>
        </p:nvSpPr>
        <p:spPr>
          <a:xfrm>
            <a:off x="9600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1" name="Google Shape;2041;p95"/>
          <p:cNvSpPr txBox="1">
            <a:spLocks noGrp="1"/>
          </p:cNvSpPr>
          <p:nvPr>
            <p:ph type="title" idx="2"/>
          </p:nvPr>
        </p:nvSpPr>
        <p:spPr>
          <a:xfrm>
            <a:off x="45384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2" name="Google Shape;2042;p95"/>
          <p:cNvSpPr txBox="1">
            <a:spLocks noGrp="1"/>
          </p:cNvSpPr>
          <p:nvPr>
            <p:ph type="subTitle" idx="3"/>
          </p:nvPr>
        </p:nvSpPr>
        <p:spPr>
          <a:xfrm>
            <a:off x="45384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3" name="Google Shape;2043;p95"/>
          <p:cNvSpPr txBox="1">
            <a:spLocks noGrp="1"/>
          </p:cNvSpPr>
          <p:nvPr>
            <p:ph type="title" idx="4"/>
          </p:nvPr>
        </p:nvSpPr>
        <p:spPr>
          <a:xfrm>
            <a:off x="81168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4" name="Google Shape;2044;p95"/>
          <p:cNvSpPr txBox="1">
            <a:spLocks noGrp="1"/>
          </p:cNvSpPr>
          <p:nvPr>
            <p:ph type="subTitle" idx="5"/>
          </p:nvPr>
        </p:nvSpPr>
        <p:spPr>
          <a:xfrm>
            <a:off x="81168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5" name="Google Shape;2045;p95"/>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2046"/>
        <p:cNvGrpSpPr/>
        <p:nvPr/>
      </p:nvGrpSpPr>
      <p:grpSpPr>
        <a:xfrm>
          <a:off x="0" y="0"/>
          <a:ext cx="0" cy="0"/>
          <a:chOff x="0" y="0"/>
          <a:chExt cx="0" cy="0"/>
        </a:xfrm>
      </p:grpSpPr>
      <p:sp>
        <p:nvSpPr>
          <p:cNvPr id="2047" name="Google Shape;2047;p96"/>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8" name="Google Shape;2048;p96"/>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49" name="Google Shape;2049;p96"/>
          <p:cNvGrpSpPr/>
          <p:nvPr/>
        </p:nvGrpSpPr>
        <p:grpSpPr>
          <a:xfrm flipH="1">
            <a:off x="-43627" y="5214963"/>
            <a:ext cx="12279577" cy="1686812"/>
            <a:chOff x="-32950" y="3911320"/>
            <a:chExt cx="9209913" cy="1265141"/>
          </a:xfrm>
        </p:grpSpPr>
        <p:sp>
          <p:nvSpPr>
            <p:cNvPr id="2050" name="Google Shape;2050;p9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51" name="Google Shape;2051;p9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2" name="Google Shape;2052;p9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53" name="Google Shape;2053;p96"/>
            <p:cNvGrpSpPr/>
            <p:nvPr/>
          </p:nvGrpSpPr>
          <p:grpSpPr>
            <a:xfrm flipH="1">
              <a:off x="8011161" y="3911320"/>
              <a:ext cx="565003" cy="832113"/>
              <a:chOff x="5515450" y="3969050"/>
              <a:chExt cx="439725" cy="645800"/>
            </a:xfrm>
          </p:grpSpPr>
          <p:sp>
            <p:nvSpPr>
              <p:cNvPr id="2054" name="Google Shape;2054;p9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5" name="Google Shape;2055;p9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6" name="Google Shape;2056;p9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7" name="Google Shape;2057;p9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8" name="Google Shape;2058;p9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9" name="Google Shape;2059;p9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0" name="Google Shape;2060;p9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1" name="Google Shape;2061;p9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2" name="Google Shape;2062;p9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3" name="Google Shape;2063;p9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4" name="Google Shape;2064;p9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5" name="Google Shape;2065;p9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66" name="Google Shape;2066;p9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7" name="Google Shape;2067;p9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68" name="Google Shape;2068;p96"/>
          <p:cNvSpPr txBox="1">
            <a:spLocks noGrp="1"/>
          </p:cNvSpPr>
          <p:nvPr>
            <p:ph type="title"/>
          </p:nvPr>
        </p:nvSpPr>
        <p:spPr>
          <a:xfrm>
            <a:off x="1503767"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69" name="Google Shape;2069;p96"/>
          <p:cNvSpPr txBox="1">
            <a:spLocks noGrp="1"/>
          </p:cNvSpPr>
          <p:nvPr>
            <p:ph type="subTitle" idx="1"/>
          </p:nvPr>
        </p:nvSpPr>
        <p:spPr>
          <a:xfrm>
            <a:off x="1503767"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0" name="Google Shape;2070;p96"/>
          <p:cNvSpPr txBox="1">
            <a:spLocks noGrp="1"/>
          </p:cNvSpPr>
          <p:nvPr>
            <p:ph type="title" idx="2"/>
          </p:nvPr>
        </p:nvSpPr>
        <p:spPr>
          <a:xfrm>
            <a:off x="4857599"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71" name="Google Shape;2071;p96"/>
          <p:cNvSpPr txBox="1">
            <a:spLocks noGrp="1"/>
          </p:cNvSpPr>
          <p:nvPr>
            <p:ph type="subTitle" idx="3"/>
          </p:nvPr>
        </p:nvSpPr>
        <p:spPr>
          <a:xfrm>
            <a:off x="4857598"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2" name="Google Shape;2072;p96"/>
          <p:cNvSpPr txBox="1">
            <a:spLocks noGrp="1"/>
          </p:cNvSpPr>
          <p:nvPr>
            <p:ph type="title" idx="4"/>
          </p:nvPr>
        </p:nvSpPr>
        <p:spPr>
          <a:xfrm>
            <a:off x="8211432"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73" name="Google Shape;2073;p96"/>
          <p:cNvSpPr txBox="1">
            <a:spLocks noGrp="1"/>
          </p:cNvSpPr>
          <p:nvPr>
            <p:ph type="subTitle" idx="5"/>
          </p:nvPr>
        </p:nvSpPr>
        <p:spPr>
          <a:xfrm>
            <a:off x="8211429"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4" name="Google Shape;2074;p96"/>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2075"/>
        <p:cNvGrpSpPr/>
        <p:nvPr/>
      </p:nvGrpSpPr>
      <p:grpSpPr>
        <a:xfrm>
          <a:off x="0" y="0"/>
          <a:ext cx="0" cy="0"/>
          <a:chOff x="0" y="0"/>
          <a:chExt cx="0" cy="0"/>
        </a:xfrm>
      </p:grpSpPr>
      <p:sp>
        <p:nvSpPr>
          <p:cNvPr id="2076" name="Google Shape;2076;p97"/>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7" name="Google Shape;2077;p97"/>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78" name="Google Shape;2078;p97"/>
          <p:cNvGrpSpPr/>
          <p:nvPr/>
        </p:nvGrpSpPr>
        <p:grpSpPr>
          <a:xfrm>
            <a:off x="-43932" y="5214963"/>
            <a:ext cx="12279577" cy="1686812"/>
            <a:chOff x="-32950" y="3911320"/>
            <a:chExt cx="9209913" cy="1265141"/>
          </a:xfrm>
        </p:grpSpPr>
        <p:sp>
          <p:nvSpPr>
            <p:cNvPr id="2079" name="Google Shape;2079;p9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80" name="Google Shape;2080;p9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1" name="Google Shape;2081;p9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82" name="Google Shape;2082;p97"/>
            <p:cNvGrpSpPr/>
            <p:nvPr/>
          </p:nvGrpSpPr>
          <p:grpSpPr>
            <a:xfrm flipH="1">
              <a:off x="8011161" y="3911320"/>
              <a:ext cx="565003" cy="832113"/>
              <a:chOff x="5515450" y="3969050"/>
              <a:chExt cx="439725" cy="645800"/>
            </a:xfrm>
          </p:grpSpPr>
          <p:sp>
            <p:nvSpPr>
              <p:cNvPr id="2083" name="Google Shape;2083;p9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4" name="Google Shape;2084;p9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5" name="Google Shape;2085;p9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6" name="Google Shape;2086;p9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7" name="Google Shape;2087;p9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8" name="Google Shape;2088;p9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9" name="Google Shape;2089;p9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0" name="Google Shape;2090;p9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1" name="Google Shape;2091;p9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2" name="Google Shape;2092;p9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3" name="Google Shape;2093;p9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4" name="Google Shape;2094;p9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95" name="Google Shape;2095;p9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6" name="Google Shape;2096;p9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97" name="Google Shape;2097;p97"/>
          <p:cNvSpPr txBox="1">
            <a:spLocks noGrp="1"/>
          </p:cNvSpPr>
          <p:nvPr>
            <p:ph type="title"/>
          </p:nvPr>
        </p:nvSpPr>
        <p:spPr>
          <a:xfrm>
            <a:off x="96001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98" name="Google Shape;2098;p97"/>
          <p:cNvSpPr txBox="1">
            <a:spLocks noGrp="1"/>
          </p:cNvSpPr>
          <p:nvPr>
            <p:ph type="subTitle" idx="1"/>
          </p:nvPr>
        </p:nvSpPr>
        <p:spPr>
          <a:xfrm>
            <a:off x="960012"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99" name="Google Shape;2099;p97"/>
          <p:cNvSpPr txBox="1">
            <a:spLocks noGrp="1"/>
          </p:cNvSpPr>
          <p:nvPr>
            <p:ph type="title" idx="2"/>
          </p:nvPr>
        </p:nvSpPr>
        <p:spPr>
          <a:xfrm>
            <a:off x="634508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0" name="Google Shape;2100;p97"/>
          <p:cNvSpPr txBox="1">
            <a:spLocks noGrp="1"/>
          </p:cNvSpPr>
          <p:nvPr>
            <p:ph type="subTitle" idx="3"/>
          </p:nvPr>
        </p:nvSpPr>
        <p:spPr>
          <a:xfrm>
            <a:off x="6345075"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1" name="Google Shape;2101;p97"/>
          <p:cNvSpPr txBox="1">
            <a:spLocks noGrp="1"/>
          </p:cNvSpPr>
          <p:nvPr>
            <p:ph type="title" idx="4"/>
          </p:nvPr>
        </p:nvSpPr>
        <p:spPr>
          <a:xfrm>
            <a:off x="365254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2" name="Google Shape;2102;p97"/>
          <p:cNvSpPr txBox="1">
            <a:spLocks noGrp="1"/>
          </p:cNvSpPr>
          <p:nvPr>
            <p:ph type="subTitle" idx="5"/>
          </p:nvPr>
        </p:nvSpPr>
        <p:spPr>
          <a:xfrm>
            <a:off x="3652543"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3" name="Google Shape;2103;p97"/>
          <p:cNvSpPr txBox="1">
            <a:spLocks noGrp="1"/>
          </p:cNvSpPr>
          <p:nvPr>
            <p:ph type="title" idx="6"/>
          </p:nvPr>
        </p:nvSpPr>
        <p:spPr>
          <a:xfrm>
            <a:off x="903761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4" name="Google Shape;2104;p97"/>
          <p:cNvSpPr txBox="1">
            <a:spLocks noGrp="1"/>
          </p:cNvSpPr>
          <p:nvPr>
            <p:ph type="subTitle" idx="7"/>
          </p:nvPr>
        </p:nvSpPr>
        <p:spPr>
          <a:xfrm>
            <a:off x="9037607"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5" name="Google Shape;2105;p97"/>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2106"/>
        <p:cNvGrpSpPr/>
        <p:nvPr/>
      </p:nvGrpSpPr>
      <p:grpSpPr>
        <a:xfrm>
          <a:off x="0" y="0"/>
          <a:ext cx="0" cy="0"/>
          <a:chOff x="0" y="0"/>
          <a:chExt cx="0" cy="0"/>
        </a:xfrm>
      </p:grpSpPr>
      <p:sp>
        <p:nvSpPr>
          <p:cNvPr id="2107" name="Google Shape;2107;p98"/>
          <p:cNvSpPr/>
          <p:nvPr/>
        </p:nvSpPr>
        <p:spPr>
          <a:xfrm flipH="1">
            <a:off x="390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8" name="Google Shape;2108;p98"/>
          <p:cNvSpPr/>
          <p:nvPr/>
        </p:nvSpPr>
        <p:spPr>
          <a:xfrm flipH="1">
            <a:off x="6192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9" name="Google Shape;2109;p98"/>
          <p:cNvSpPr/>
          <p:nvPr/>
        </p:nvSpPr>
        <p:spPr>
          <a:xfrm flipH="1">
            <a:off x="390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0" name="Google Shape;2110;p98"/>
          <p:cNvSpPr/>
          <p:nvPr/>
        </p:nvSpPr>
        <p:spPr>
          <a:xfrm flipH="1">
            <a:off x="6192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1" name="Google Shape;2111;p98"/>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112" name="Google Shape;2112;p98"/>
          <p:cNvGrpSpPr/>
          <p:nvPr/>
        </p:nvGrpSpPr>
        <p:grpSpPr>
          <a:xfrm flipH="1">
            <a:off x="-43627" y="5214963"/>
            <a:ext cx="12279577" cy="1686812"/>
            <a:chOff x="-32950" y="3911320"/>
            <a:chExt cx="9209913" cy="1265141"/>
          </a:xfrm>
        </p:grpSpPr>
        <p:sp>
          <p:nvSpPr>
            <p:cNvPr id="2113" name="Google Shape;2113;p9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14" name="Google Shape;2114;p9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5" name="Google Shape;2115;p9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16" name="Google Shape;2116;p98"/>
            <p:cNvGrpSpPr/>
            <p:nvPr/>
          </p:nvGrpSpPr>
          <p:grpSpPr>
            <a:xfrm flipH="1">
              <a:off x="8011161" y="3911320"/>
              <a:ext cx="565003" cy="832113"/>
              <a:chOff x="5515450" y="3969050"/>
              <a:chExt cx="439725" cy="645800"/>
            </a:xfrm>
          </p:grpSpPr>
          <p:sp>
            <p:nvSpPr>
              <p:cNvPr id="2117" name="Google Shape;2117;p9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8" name="Google Shape;2118;p9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9" name="Google Shape;2119;p9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0" name="Google Shape;2120;p9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1" name="Google Shape;2121;p9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2" name="Google Shape;2122;p9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3" name="Google Shape;2123;p9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4" name="Google Shape;2124;p9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5" name="Google Shape;2125;p9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6" name="Google Shape;2126;p9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7" name="Google Shape;2127;p9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8" name="Google Shape;2128;p9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29" name="Google Shape;2129;p9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30" name="Google Shape;2130;p9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31" name="Google Shape;2131;p98"/>
          <p:cNvSpPr txBox="1">
            <a:spLocks noGrp="1"/>
          </p:cNvSpPr>
          <p:nvPr>
            <p:ph type="title"/>
          </p:nvPr>
        </p:nvSpPr>
        <p:spPr>
          <a:xfrm>
            <a:off x="2578795" y="2033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2" name="Google Shape;2132;p98"/>
          <p:cNvSpPr txBox="1">
            <a:spLocks noGrp="1"/>
          </p:cNvSpPr>
          <p:nvPr>
            <p:ph type="subTitle" idx="1"/>
          </p:nvPr>
        </p:nvSpPr>
        <p:spPr>
          <a:xfrm>
            <a:off x="2578795" y="2521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3" name="Google Shape;2133;p98"/>
          <p:cNvSpPr txBox="1">
            <a:spLocks noGrp="1"/>
          </p:cNvSpPr>
          <p:nvPr>
            <p:ph type="title" idx="2"/>
          </p:nvPr>
        </p:nvSpPr>
        <p:spPr>
          <a:xfrm>
            <a:off x="8401934" y="4577883"/>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4" name="Google Shape;2134;p98"/>
          <p:cNvSpPr txBox="1">
            <a:spLocks noGrp="1"/>
          </p:cNvSpPr>
          <p:nvPr>
            <p:ph type="subTitle" idx="3"/>
          </p:nvPr>
        </p:nvSpPr>
        <p:spPr>
          <a:xfrm>
            <a:off x="8401927" y="5065483"/>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5" name="Google Shape;2135;p98"/>
          <p:cNvSpPr txBox="1">
            <a:spLocks noGrp="1"/>
          </p:cNvSpPr>
          <p:nvPr>
            <p:ph type="title" idx="4"/>
          </p:nvPr>
        </p:nvSpPr>
        <p:spPr>
          <a:xfrm>
            <a:off x="2578797" y="4577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6" name="Google Shape;2136;p98"/>
          <p:cNvSpPr txBox="1">
            <a:spLocks noGrp="1"/>
          </p:cNvSpPr>
          <p:nvPr>
            <p:ph type="subTitle" idx="5"/>
          </p:nvPr>
        </p:nvSpPr>
        <p:spPr>
          <a:xfrm>
            <a:off x="2578793" y="5065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7" name="Google Shape;2137;p98"/>
          <p:cNvSpPr txBox="1">
            <a:spLocks noGrp="1"/>
          </p:cNvSpPr>
          <p:nvPr>
            <p:ph type="title" idx="6"/>
          </p:nvPr>
        </p:nvSpPr>
        <p:spPr>
          <a:xfrm>
            <a:off x="8401936" y="2016600"/>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8" name="Google Shape;2138;p98"/>
          <p:cNvSpPr txBox="1">
            <a:spLocks noGrp="1"/>
          </p:cNvSpPr>
          <p:nvPr>
            <p:ph type="subTitle" idx="7"/>
          </p:nvPr>
        </p:nvSpPr>
        <p:spPr>
          <a:xfrm>
            <a:off x="8401925" y="2504200"/>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9" name="Google Shape;2139;p98"/>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orient="horz" pos="4116">
          <p15:clr>
            <a:srgbClr val="FA7B17"/>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2140"/>
        <p:cNvGrpSpPr/>
        <p:nvPr/>
      </p:nvGrpSpPr>
      <p:grpSpPr>
        <a:xfrm>
          <a:off x="0" y="0"/>
          <a:ext cx="0" cy="0"/>
          <a:chOff x="0" y="0"/>
          <a:chExt cx="0" cy="0"/>
        </a:xfrm>
      </p:grpSpPr>
      <p:sp>
        <p:nvSpPr>
          <p:cNvPr id="2141" name="Google Shape;2141;p99"/>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2" name="Google Shape;2142;p99"/>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143" name="Google Shape;2143;p99"/>
          <p:cNvGrpSpPr/>
          <p:nvPr/>
        </p:nvGrpSpPr>
        <p:grpSpPr>
          <a:xfrm flipH="1">
            <a:off x="-43627" y="5214963"/>
            <a:ext cx="12279577" cy="1686812"/>
            <a:chOff x="-32950" y="3911320"/>
            <a:chExt cx="9209913" cy="1265141"/>
          </a:xfrm>
        </p:grpSpPr>
        <p:sp>
          <p:nvSpPr>
            <p:cNvPr id="2144" name="Google Shape;2144;p9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45" name="Google Shape;2145;p9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6" name="Google Shape;2146;p9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47" name="Google Shape;2147;p99"/>
            <p:cNvGrpSpPr/>
            <p:nvPr/>
          </p:nvGrpSpPr>
          <p:grpSpPr>
            <a:xfrm flipH="1">
              <a:off x="8011161" y="3911320"/>
              <a:ext cx="565003" cy="832113"/>
              <a:chOff x="5515450" y="3969050"/>
              <a:chExt cx="439725" cy="645800"/>
            </a:xfrm>
          </p:grpSpPr>
          <p:sp>
            <p:nvSpPr>
              <p:cNvPr id="2148" name="Google Shape;2148;p9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9" name="Google Shape;2149;p9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0" name="Google Shape;2150;p9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1" name="Google Shape;2151;p9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2" name="Google Shape;2152;p9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3" name="Google Shape;2153;p9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4" name="Google Shape;2154;p9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5" name="Google Shape;2155;p9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6" name="Google Shape;2156;p9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7" name="Google Shape;2157;p9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8" name="Google Shape;2158;p9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9" name="Google Shape;2159;p9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60" name="Google Shape;2160;p9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61" name="Google Shape;2161;p9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62" name="Google Shape;2162;p99"/>
          <p:cNvSpPr txBox="1">
            <a:spLocks noGrp="1"/>
          </p:cNvSpPr>
          <p:nvPr>
            <p:ph type="title"/>
          </p:nvPr>
        </p:nvSpPr>
        <p:spPr>
          <a:xfrm>
            <a:off x="14680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3" name="Google Shape;2163;p99"/>
          <p:cNvSpPr txBox="1">
            <a:spLocks noGrp="1"/>
          </p:cNvSpPr>
          <p:nvPr>
            <p:ph type="subTitle" idx="1"/>
          </p:nvPr>
        </p:nvSpPr>
        <p:spPr>
          <a:xfrm>
            <a:off x="14680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4" name="Google Shape;2164;p99"/>
          <p:cNvSpPr txBox="1">
            <a:spLocks noGrp="1"/>
          </p:cNvSpPr>
          <p:nvPr>
            <p:ph type="title" idx="2"/>
          </p:nvPr>
        </p:nvSpPr>
        <p:spPr>
          <a:xfrm>
            <a:off x="48768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5" name="Google Shape;2165;p99"/>
          <p:cNvSpPr txBox="1">
            <a:spLocks noGrp="1"/>
          </p:cNvSpPr>
          <p:nvPr>
            <p:ph type="subTitle" idx="3"/>
          </p:nvPr>
        </p:nvSpPr>
        <p:spPr>
          <a:xfrm>
            <a:off x="48768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6" name="Google Shape;2166;p99"/>
          <p:cNvSpPr txBox="1">
            <a:spLocks noGrp="1"/>
          </p:cNvSpPr>
          <p:nvPr>
            <p:ph type="title" idx="4"/>
          </p:nvPr>
        </p:nvSpPr>
        <p:spPr>
          <a:xfrm>
            <a:off x="14680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7" name="Google Shape;2167;p99"/>
          <p:cNvSpPr txBox="1">
            <a:spLocks noGrp="1"/>
          </p:cNvSpPr>
          <p:nvPr>
            <p:ph type="subTitle" idx="5"/>
          </p:nvPr>
        </p:nvSpPr>
        <p:spPr>
          <a:xfrm>
            <a:off x="14680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8" name="Google Shape;2168;p99"/>
          <p:cNvSpPr txBox="1">
            <a:spLocks noGrp="1"/>
          </p:cNvSpPr>
          <p:nvPr>
            <p:ph type="title" idx="6"/>
          </p:nvPr>
        </p:nvSpPr>
        <p:spPr>
          <a:xfrm>
            <a:off x="48768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9" name="Google Shape;2169;p99"/>
          <p:cNvSpPr txBox="1">
            <a:spLocks noGrp="1"/>
          </p:cNvSpPr>
          <p:nvPr>
            <p:ph type="subTitle" idx="7"/>
          </p:nvPr>
        </p:nvSpPr>
        <p:spPr>
          <a:xfrm>
            <a:off x="48768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0" name="Google Shape;2170;p99"/>
          <p:cNvSpPr txBox="1">
            <a:spLocks noGrp="1"/>
          </p:cNvSpPr>
          <p:nvPr>
            <p:ph type="title" idx="8"/>
          </p:nvPr>
        </p:nvSpPr>
        <p:spPr>
          <a:xfrm>
            <a:off x="8285594"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71" name="Google Shape;2171;p99"/>
          <p:cNvSpPr txBox="1">
            <a:spLocks noGrp="1"/>
          </p:cNvSpPr>
          <p:nvPr>
            <p:ph type="subTitle" idx="9"/>
          </p:nvPr>
        </p:nvSpPr>
        <p:spPr>
          <a:xfrm>
            <a:off x="8285594"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2" name="Google Shape;2172;p99"/>
          <p:cNvSpPr txBox="1">
            <a:spLocks noGrp="1"/>
          </p:cNvSpPr>
          <p:nvPr>
            <p:ph type="title" idx="13"/>
          </p:nvPr>
        </p:nvSpPr>
        <p:spPr>
          <a:xfrm>
            <a:off x="8285594"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73" name="Google Shape;2173;p99"/>
          <p:cNvSpPr txBox="1">
            <a:spLocks noGrp="1"/>
          </p:cNvSpPr>
          <p:nvPr>
            <p:ph type="subTitle" idx="14"/>
          </p:nvPr>
        </p:nvSpPr>
        <p:spPr>
          <a:xfrm>
            <a:off x="8285594"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4" name="Google Shape;2174;p99"/>
          <p:cNvSpPr txBox="1">
            <a:spLocks noGrp="1"/>
          </p:cNvSpPr>
          <p:nvPr>
            <p:ph type="title" idx="15"/>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2175"/>
        <p:cNvGrpSpPr/>
        <p:nvPr/>
      </p:nvGrpSpPr>
      <p:grpSpPr>
        <a:xfrm>
          <a:off x="0" y="0"/>
          <a:ext cx="0" cy="0"/>
          <a:chOff x="0" y="0"/>
          <a:chExt cx="0" cy="0"/>
        </a:xfrm>
      </p:grpSpPr>
      <p:sp>
        <p:nvSpPr>
          <p:cNvPr id="2176" name="Google Shape;2176;p100"/>
          <p:cNvSpPr txBox="1">
            <a:spLocks noGrp="1"/>
          </p:cNvSpPr>
          <p:nvPr>
            <p:ph type="title" hasCustomPrompt="1"/>
          </p:nvPr>
        </p:nvSpPr>
        <p:spPr>
          <a:xfrm>
            <a:off x="2682200" y="642000"/>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77" name="Google Shape;2177;p100"/>
          <p:cNvSpPr txBox="1">
            <a:spLocks noGrp="1"/>
          </p:cNvSpPr>
          <p:nvPr>
            <p:ph type="subTitle" idx="1"/>
          </p:nvPr>
        </p:nvSpPr>
        <p:spPr>
          <a:xfrm>
            <a:off x="2682200" y="184800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78" name="Google Shape;2178;p100"/>
          <p:cNvSpPr txBox="1">
            <a:spLocks noGrp="1"/>
          </p:cNvSpPr>
          <p:nvPr>
            <p:ph type="title" idx="2" hasCustomPrompt="1"/>
          </p:nvPr>
        </p:nvSpPr>
        <p:spPr>
          <a:xfrm>
            <a:off x="2682200" y="2565189"/>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79" name="Google Shape;2179;p100"/>
          <p:cNvSpPr txBox="1">
            <a:spLocks noGrp="1"/>
          </p:cNvSpPr>
          <p:nvPr>
            <p:ph type="subTitle" idx="3"/>
          </p:nvPr>
        </p:nvSpPr>
        <p:spPr>
          <a:xfrm>
            <a:off x="2682200" y="377119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80" name="Google Shape;2180;p100"/>
          <p:cNvSpPr txBox="1">
            <a:spLocks noGrp="1"/>
          </p:cNvSpPr>
          <p:nvPr>
            <p:ph type="title" idx="4" hasCustomPrompt="1"/>
          </p:nvPr>
        </p:nvSpPr>
        <p:spPr>
          <a:xfrm>
            <a:off x="2682200" y="4488395"/>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81" name="Google Shape;2181;p100"/>
          <p:cNvSpPr txBox="1">
            <a:spLocks noGrp="1"/>
          </p:cNvSpPr>
          <p:nvPr>
            <p:ph type="subTitle" idx="5"/>
          </p:nvPr>
        </p:nvSpPr>
        <p:spPr>
          <a:xfrm>
            <a:off x="2682200" y="5694399"/>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2182" name="Google Shape;2182;p100"/>
          <p:cNvGrpSpPr/>
          <p:nvPr/>
        </p:nvGrpSpPr>
        <p:grpSpPr>
          <a:xfrm>
            <a:off x="-43932" y="5214963"/>
            <a:ext cx="12279577" cy="1686812"/>
            <a:chOff x="-32950" y="3911320"/>
            <a:chExt cx="9209913" cy="1265141"/>
          </a:xfrm>
        </p:grpSpPr>
        <p:sp>
          <p:nvSpPr>
            <p:cNvPr id="2183" name="Google Shape;2183;p10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84" name="Google Shape;2184;p10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5" name="Google Shape;2185;p10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86" name="Google Shape;2186;p100"/>
            <p:cNvGrpSpPr/>
            <p:nvPr/>
          </p:nvGrpSpPr>
          <p:grpSpPr>
            <a:xfrm flipH="1">
              <a:off x="8011161" y="3911320"/>
              <a:ext cx="565003" cy="832113"/>
              <a:chOff x="5515450" y="3969050"/>
              <a:chExt cx="439725" cy="645800"/>
            </a:xfrm>
          </p:grpSpPr>
          <p:sp>
            <p:nvSpPr>
              <p:cNvPr id="2187" name="Google Shape;2187;p10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8" name="Google Shape;2188;p10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9" name="Google Shape;2189;p10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0" name="Google Shape;2190;p10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1" name="Google Shape;2191;p10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2" name="Google Shape;2192;p10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3" name="Google Shape;2193;p10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4" name="Google Shape;2194;p10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5" name="Google Shape;2195;p10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6" name="Google Shape;2196;p10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7" name="Google Shape;2197;p10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8" name="Google Shape;2198;p10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99" name="Google Shape;2199;p10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0" name="Google Shape;2200;p10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Numbers and text 1">
  <p:cSld name="BLANK_1_1_1_1_1_1_3">
    <p:spTree>
      <p:nvGrpSpPr>
        <p:cNvPr id="1" name="Shape 2201"/>
        <p:cNvGrpSpPr/>
        <p:nvPr/>
      </p:nvGrpSpPr>
      <p:grpSpPr>
        <a:xfrm>
          <a:off x="0" y="0"/>
          <a:ext cx="0" cy="0"/>
          <a:chOff x="0" y="0"/>
          <a:chExt cx="0" cy="0"/>
        </a:xfrm>
      </p:grpSpPr>
      <p:sp>
        <p:nvSpPr>
          <p:cNvPr id="2202" name="Google Shape;2202;p101"/>
          <p:cNvSpPr/>
          <p:nvPr/>
        </p:nvSpPr>
        <p:spPr>
          <a:xfrm>
            <a:off x="390800" y="2419734"/>
            <a:ext cx="11410500" cy="41139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03" name="Google Shape;2203;p101"/>
          <p:cNvGrpSpPr/>
          <p:nvPr/>
        </p:nvGrpSpPr>
        <p:grpSpPr>
          <a:xfrm flipH="1">
            <a:off x="-43627" y="5214963"/>
            <a:ext cx="12279577" cy="1686812"/>
            <a:chOff x="-32950" y="3911320"/>
            <a:chExt cx="9209913" cy="1265141"/>
          </a:xfrm>
        </p:grpSpPr>
        <p:sp>
          <p:nvSpPr>
            <p:cNvPr id="2204" name="Google Shape;2204;p10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205" name="Google Shape;2205;p10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6" name="Google Shape;2206;p10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207" name="Google Shape;2207;p101"/>
            <p:cNvGrpSpPr/>
            <p:nvPr/>
          </p:nvGrpSpPr>
          <p:grpSpPr>
            <a:xfrm flipH="1">
              <a:off x="8011161" y="3911320"/>
              <a:ext cx="565003" cy="832113"/>
              <a:chOff x="5515450" y="3969050"/>
              <a:chExt cx="439725" cy="645800"/>
            </a:xfrm>
          </p:grpSpPr>
          <p:sp>
            <p:nvSpPr>
              <p:cNvPr id="2208" name="Google Shape;2208;p10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9" name="Google Shape;2209;p10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0" name="Google Shape;2210;p10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1" name="Google Shape;2211;p10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2" name="Google Shape;2212;p10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3" name="Google Shape;2213;p10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4" name="Google Shape;2214;p10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5" name="Google Shape;2215;p10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6" name="Google Shape;2216;p10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7" name="Google Shape;2217;p10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8" name="Google Shape;2218;p10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9" name="Google Shape;2219;p10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20" name="Google Shape;2220;p10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21" name="Google Shape;2221;p10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22" name="Google Shape;2222;p101"/>
          <p:cNvSpPr txBox="1">
            <a:spLocks noGrp="1"/>
          </p:cNvSpPr>
          <p:nvPr>
            <p:ph type="title" hasCustomPrompt="1"/>
          </p:nvPr>
        </p:nvSpPr>
        <p:spPr>
          <a:xfrm>
            <a:off x="960000" y="3591922"/>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3" name="Google Shape;2223;p101"/>
          <p:cNvSpPr txBox="1">
            <a:spLocks noGrp="1"/>
          </p:cNvSpPr>
          <p:nvPr>
            <p:ph type="subTitle" idx="1"/>
          </p:nvPr>
        </p:nvSpPr>
        <p:spPr>
          <a:xfrm>
            <a:off x="960000" y="4567147"/>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224" name="Google Shape;2224;p101"/>
          <p:cNvSpPr txBox="1">
            <a:spLocks noGrp="1"/>
          </p:cNvSpPr>
          <p:nvPr>
            <p:ph type="title" idx="2" hasCustomPrompt="1"/>
          </p:nvPr>
        </p:nvSpPr>
        <p:spPr>
          <a:xfrm>
            <a:off x="4572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5" name="Google Shape;2225;p101"/>
          <p:cNvSpPr txBox="1">
            <a:spLocks noGrp="1"/>
          </p:cNvSpPr>
          <p:nvPr>
            <p:ph type="subTitle" idx="3"/>
          </p:nvPr>
        </p:nvSpPr>
        <p:spPr>
          <a:xfrm>
            <a:off x="4572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226" name="Google Shape;2226;p101"/>
          <p:cNvSpPr txBox="1">
            <a:spLocks noGrp="1"/>
          </p:cNvSpPr>
          <p:nvPr>
            <p:ph type="title" idx="4" hasCustomPrompt="1"/>
          </p:nvPr>
        </p:nvSpPr>
        <p:spPr>
          <a:xfrm>
            <a:off x="8184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7" name="Google Shape;2227;p101"/>
          <p:cNvSpPr txBox="1">
            <a:spLocks noGrp="1"/>
          </p:cNvSpPr>
          <p:nvPr>
            <p:ph type="subTitle" idx="5"/>
          </p:nvPr>
        </p:nvSpPr>
        <p:spPr>
          <a:xfrm>
            <a:off x="8184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2228"/>
        <p:cNvGrpSpPr/>
        <p:nvPr/>
      </p:nvGrpSpPr>
      <p:grpSpPr>
        <a:xfrm>
          <a:off x="0" y="0"/>
          <a:ext cx="0" cy="0"/>
          <a:chOff x="0" y="0"/>
          <a:chExt cx="0" cy="0"/>
        </a:xfrm>
      </p:grpSpPr>
      <p:sp>
        <p:nvSpPr>
          <p:cNvPr id="2229" name="Google Shape;2229;p102"/>
          <p:cNvSpPr/>
          <p:nvPr/>
        </p:nvSpPr>
        <p:spPr>
          <a:xfrm>
            <a:off x="-546850" y="5406536"/>
            <a:ext cx="12867573" cy="2282564"/>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0" name="Google Shape;2230;p102"/>
          <p:cNvSpPr/>
          <p:nvPr/>
        </p:nvSpPr>
        <p:spPr>
          <a:xfrm>
            <a:off x="-675833" y="6320417"/>
            <a:ext cx="13562601" cy="2366298"/>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31" name="Google Shape;2231;p102"/>
          <p:cNvGrpSpPr/>
          <p:nvPr/>
        </p:nvGrpSpPr>
        <p:grpSpPr>
          <a:xfrm>
            <a:off x="9581858" y="5792955"/>
            <a:ext cx="319342" cy="136666"/>
            <a:chOff x="3312825" y="2965525"/>
            <a:chExt cx="145925" cy="62450"/>
          </a:xfrm>
        </p:grpSpPr>
        <p:sp>
          <p:nvSpPr>
            <p:cNvPr id="2232" name="Google Shape;2232;p10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3" name="Google Shape;2233;p10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234" name="Google Shape;2234;p102"/>
          <p:cNvGrpSpPr/>
          <p:nvPr/>
        </p:nvGrpSpPr>
        <p:grpSpPr>
          <a:xfrm>
            <a:off x="1821628" y="6107249"/>
            <a:ext cx="319342" cy="136666"/>
            <a:chOff x="1852125" y="2937450"/>
            <a:chExt cx="145925" cy="62450"/>
          </a:xfrm>
        </p:grpSpPr>
        <p:sp>
          <p:nvSpPr>
            <p:cNvPr id="2235" name="Google Shape;2235;p10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6" name="Google Shape;2236;p10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37" name="Google Shape;2237;p102"/>
          <p:cNvSpPr txBox="1"/>
          <p:nvPr/>
        </p:nvSpPr>
        <p:spPr>
          <a:xfrm>
            <a:off x="3328467" y="5162800"/>
            <a:ext cx="5534700" cy="4875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400"/>
              </a:spcBef>
              <a:spcAft>
                <a:spcPts val="0"/>
              </a:spcAft>
              <a:buNone/>
            </a:pPr>
            <a:endParaRPr sz="1600" b="1">
              <a:solidFill>
                <a:schemeClr val="dk1"/>
              </a:solidFill>
              <a:latin typeface="Baloo 2"/>
              <a:ea typeface="Baloo 2"/>
              <a:cs typeface="Baloo 2"/>
              <a:sym typeface="Baloo 2"/>
            </a:endParaRPr>
          </a:p>
        </p:txBody>
      </p:sp>
      <p:sp>
        <p:nvSpPr>
          <p:cNvPr id="2238" name="Google Shape;2238;p102"/>
          <p:cNvSpPr/>
          <p:nvPr/>
        </p:nvSpPr>
        <p:spPr>
          <a:xfrm>
            <a:off x="3169867" y="4776533"/>
            <a:ext cx="58521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a:solidFill>
                  <a:schemeClr val="dk1"/>
                </a:solidFill>
                <a:latin typeface="Baloo 2"/>
                <a:ea typeface="Baloo 2"/>
                <a:cs typeface="Baloo 2"/>
                <a:sym typeface="Baloo 2"/>
              </a:rPr>
              <a:t>CREDITS: This presentation template was created by </a:t>
            </a:r>
            <a:r>
              <a:rPr lang="en-US" sz="1500" b="1">
                <a:solidFill>
                  <a:schemeClr val="dk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US" sz="1500">
                <a:solidFill>
                  <a:schemeClr val="dk1"/>
                </a:solidFill>
                <a:latin typeface="Baloo 2"/>
                <a:ea typeface="Baloo 2"/>
                <a:cs typeface="Baloo 2"/>
                <a:sym typeface="Baloo 2"/>
              </a:rPr>
              <a:t>, and includes icons by </a:t>
            </a:r>
            <a:r>
              <a:rPr lang="en-US" sz="1500" b="1">
                <a:solidFill>
                  <a:schemeClr val="dk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US" sz="1500">
                <a:solidFill>
                  <a:schemeClr val="dk1"/>
                </a:solidFill>
                <a:latin typeface="Baloo 2"/>
                <a:ea typeface="Baloo 2"/>
                <a:cs typeface="Baloo 2"/>
                <a:sym typeface="Baloo 2"/>
              </a:rPr>
              <a:t>, and infographics &amp; images by </a:t>
            </a:r>
            <a:r>
              <a:rPr lang="en-US" sz="1500" b="1">
                <a:solidFill>
                  <a:schemeClr val="dk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700"/>
          </a:p>
        </p:txBody>
      </p:sp>
      <p:sp>
        <p:nvSpPr>
          <p:cNvPr id="2239" name="Google Shape;2239;p102"/>
          <p:cNvSpPr txBox="1">
            <a:spLocks noGrp="1"/>
          </p:cNvSpPr>
          <p:nvPr>
            <p:ph type="ctrTitle"/>
          </p:nvPr>
        </p:nvSpPr>
        <p:spPr>
          <a:xfrm>
            <a:off x="2630133" y="618400"/>
            <a:ext cx="6513600" cy="1330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6900"/>
              <a:buNone/>
              <a:defRPr sz="107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2240" name="Google Shape;2240;p102"/>
          <p:cNvSpPr txBox="1">
            <a:spLocks noGrp="1"/>
          </p:cNvSpPr>
          <p:nvPr>
            <p:ph type="subTitle" idx="1"/>
          </p:nvPr>
        </p:nvSpPr>
        <p:spPr>
          <a:xfrm>
            <a:off x="4091600" y="2152000"/>
            <a:ext cx="4008900" cy="1584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2241" name="Google Shape;2241;p102"/>
          <p:cNvGrpSpPr/>
          <p:nvPr/>
        </p:nvGrpSpPr>
        <p:grpSpPr>
          <a:xfrm flipH="1">
            <a:off x="10496258" y="6097755"/>
            <a:ext cx="319342" cy="136666"/>
            <a:chOff x="3312825" y="2965525"/>
            <a:chExt cx="145925" cy="62450"/>
          </a:xfrm>
        </p:grpSpPr>
        <p:sp>
          <p:nvSpPr>
            <p:cNvPr id="2242" name="Google Shape;2242;p10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43" name="Google Shape;2243;p10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24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theme" Target="../theme/theme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theme" Target="../theme/theme6.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9pPr>
          </a:lstStyle>
          <a:p>
            <a:endParaRPr/>
          </a:p>
        </p:txBody>
      </p:sp>
      <p:sp>
        <p:nvSpPr>
          <p:cNvPr id="11" name="Google Shape;11;p1"/>
          <p:cNvSpPr txBox="1">
            <a:spLocks noGrp="1"/>
          </p:cNvSpPr>
          <p:nvPr>
            <p:ph type="body" idx="1"/>
          </p:nvPr>
        </p:nvSpPr>
        <p:spPr>
          <a:xfrm>
            <a:off x="3213483" y="2127701"/>
            <a:ext cx="8428800" cy="4003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Lato"/>
              <a:buChar char="●"/>
              <a:defRPr sz="2400" b="0" i="0" u="none" strike="noStrike" cap="none">
                <a:solidFill>
                  <a:schemeClr val="dk2"/>
                </a:solidFill>
                <a:latin typeface="Lato"/>
                <a:ea typeface="Lato"/>
                <a:cs typeface="Lato"/>
                <a:sym typeface="Lato"/>
              </a:defRPr>
            </a:lvl1pPr>
            <a:lvl2pPr marL="914400" marR="0" lvl="1"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2pPr>
            <a:lvl3pPr marL="1371600" marR="0" lvl="2"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3pPr>
            <a:lvl4pPr marL="1828800" marR="0" lvl="3"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4pPr>
            <a:lvl5pPr marL="2286000" marR="0" lvl="4"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5pPr>
            <a:lvl6pPr marL="2743200" marR="0" lvl="5"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6pPr>
            <a:lvl7pPr marL="3200400" marR="0" lvl="6"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7pPr>
            <a:lvl8pPr marL="3657600" marR="0" lvl="7"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8pPr>
            <a:lvl9pPr marL="4114800" marR="0" lvl="8"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9pPr>
          </a:lstStyle>
          <a:p>
            <a:endParaRPr/>
          </a:p>
        </p:txBody>
      </p:sp>
      <p:sp>
        <p:nvSpPr>
          <p:cNvPr id="12" name="Google Shape;12;p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5"/>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marR="0" lvl="0" algn="l" rtl="0">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9" name="Google Shape;89;p15"/>
          <p:cNvSpPr txBox="1">
            <a:spLocks noGrp="1"/>
          </p:cNvSpPr>
          <p:nvPr>
            <p:ph type="body" idx="1"/>
          </p:nvPr>
        </p:nvSpPr>
        <p:spPr>
          <a:xfrm>
            <a:off x="669882" y="952508"/>
            <a:ext cx="10852200" cy="5388900"/>
          </a:xfrm>
          <a:prstGeom prst="rect">
            <a:avLst/>
          </a:prstGeom>
          <a:noFill/>
          <a:ln>
            <a:noFill/>
          </a:ln>
        </p:spPr>
        <p:txBody>
          <a:bodyPr spcFirstLastPara="1" wrap="square" lIns="90150" tIns="46975" rIns="90150" bIns="46975" anchor="t" anchorCtr="0">
            <a:normAutofit/>
          </a:bodyPr>
          <a:lstStyle>
            <a:lvl1pPr marL="457200" marR="0" lvl="0" indent="-330200" algn="l" rtl="0">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0" name="Google Shape;90;p15"/>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1" name="Google Shape;91;p15"/>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2" name="Google Shape;92;p15"/>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70"/>
        <p:cNvGrpSpPr/>
        <p:nvPr/>
      </p:nvGrpSpPr>
      <p:grpSpPr>
        <a:xfrm>
          <a:off x="0" y="0"/>
          <a:ext cx="0" cy="0"/>
          <a:chOff x="0" y="0"/>
          <a:chExt cx="0" cy="0"/>
        </a:xfrm>
      </p:grpSpPr>
      <p:sp>
        <p:nvSpPr>
          <p:cNvPr id="271" name="Google Shape;271;p35"/>
          <p:cNvSpPr txBox="1">
            <a:spLocks noGrp="1"/>
          </p:cNvSpPr>
          <p:nvPr>
            <p:ph type="title"/>
          </p:nvPr>
        </p:nvSpPr>
        <p:spPr>
          <a:xfrm>
            <a:off x="960000" y="543793"/>
            <a:ext cx="10272000" cy="853500"/>
          </a:xfrm>
          <a:prstGeom prst="rect">
            <a:avLst/>
          </a:prstGeom>
          <a:noFill/>
          <a:ln>
            <a:noFill/>
          </a:ln>
        </p:spPr>
        <p:txBody>
          <a:bodyPr spcFirstLastPara="1" wrap="square" lIns="121900" tIns="121900" rIns="121900" bIns="121900" anchor="t" anchorCtr="0">
            <a:noAutofit/>
          </a:bodyPr>
          <a:lstStyle>
            <a:lvl1pPr lvl="0"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1pPr>
            <a:lvl2pPr lvl="1"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2pPr>
            <a:lvl3pPr lvl="2"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3pPr>
            <a:lvl4pPr lvl="3"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4pPr>
            <a:lvl5pPr lvl="4"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5pPr>
            <a:lvl6pPr lvl="5"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6pPr>
            <a:lvl7pPr lvl="6"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7pPr>
            <a:lvl8pPr lvl="7"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8pPr>
            <a:lvl9pPr lvl="8"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9pPr>
          </a:lstStyle>
          <a:p>
            <a:endParaRPr/>
          </a:p>
        </p:txBody>
      </p:sp>
      <p:sp>
        <p:nvSpPr>
          <p:cNvPr id="272" name="Google Shape;272;p35"/>
          <p:cNvSpPr txBox="1">
            <a:spLocks noGrp="1"/>
          </p:cNvSpPr>
          <p:nvPr>
            <p:ph type="body" idx="1"/>
          </p:nvPr>
        </p:nvSpPr>
        <p:spPr>
          <a:xfrm>
            <a:off x="960000" y="1536633"/>
            <a:ext cx="10272000" cy="4555200"/>
          </a:xfrm>
          <a:prstGeom prst="rect">
            <a:avLst/>
          </a:prstGeom>
          <a:noFill/>
          <a:ln>
            <a:noFill/>
          </a:ln>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Clr>
                <a:schemeClr val="dk1"/>
              </a:buClr>
              <a:buSzPts val="1900"/>
              <a:buFont typeface="Baloo 2"/>
              <a:buChar char="●"/>
              <a:defRPr sz="1900">
                <a:solidFill>
                  <a:schemeClr val="dk1"/>
                </a:solidFill>
                <a:latin typeface="Baloo 2"/>
                <a:ea typeface="Baloo 2"/>
                <a:cs typeface="Baloo 2"/>
                <a:sym typeface="Baloo 2"/>
              </a:defRPr>
            </a:lvl1pPr>
            <a:lvl2pPr marL="914400" lvl="1"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2pPr>
            <a:lvl3pPr marL="1371600" lvl="2"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3pPr>
            <a:lvl4pPr marL="1828800" lvl="3"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4pPr>
            <a:lvl5pPr marL="2286000" lvl="4"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5pPr>
            <a:lvl6pPr marL="2743200" lvl="5"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6pPr>
            <a:lvl7pPr marL="3200400" lvl="6"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7pPr>
            <a:lvl8pPr marL="3657600" lvl="7"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8pPr>
            <a:lvl9pPr marL="4114800" lvl="8" indent="-349250" rtl="0">
              <a:lnSpc>
                <a:spcPct val="100000"/>
              </a:lnSpc>
              <a:spcBef>
                <a:spcPts val="2100"/>
              </a:spcBef>
              <a:spcAft>
                <a:spcPts val="2100"/>
              </a:spcAft>
              <a:buClr>
                <a:schemeClr val="dk1"/>
              </a:buClr>
              <a:buSzPts val="1900"/>
              <a:buFont typeface="Baloo 2"/>
              <a:buChar char="■"/>
              <a:defRPr sz="1900">
                <a:solidFill>
                  <a:schemeClr val="dk1"/>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 id="2147483711" r:id="rId32"/>
    <p:sldLayoutId id="2147483712" r:id="rId33"/>
    <p:sldLayoutId id="2147483713" r:id="rId3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68"/>
        <p:cNvGrpSpPr/>
        <p:nvPr/>
      </p:nvGrpSpPr>
      <p:grpSpPr>
        <a:xfrm>
          <a:off x="0" y="0"/>
          <a:ext cx="0" cy="0"/>
          <a:chOff x="0" y="0"/>
          <a:chExt cx="0" cy="0"/>
        </a:xfrm>
      </p:grpSpPr>
      <p:sp>
        <p:nvSpPr>
          <p:cNvPr id="1269" name="Google Shape;1269;p70"/>
          <p:cNvSpPr txBox="1">
            <a:spLocks noGrp="1"/>
          </p:cNvSpPr>
          <p:nvPr>
            <p:ph type="title"/>
          </p:nvPr>
        </p:nvSpPr>
        <p:spPr>
          <a:xfrm>
            <a:off x="960000" y="543793"/>
            <a:ext cx="10272000" cy="853500"/>
          </a:xfrm>
          <a:prstGeom prst="rect">
            <a:avLst/>
          </a:prstGeom>
          <a:noFill/>
          <a:ln>
            <a:noFill/>
          </a:ln>
        </p:spPr>
        <p:txBody>
          <a:bodyPr spcFirstLastPara="1" wrap="square" lIns="121900" tIns="121900" rIns="121900" bIns="121900" anchor="t" anchorCtr="0">
            <a:noAutofit/>
          </a:bodyPr>
          <a:lstStyle>
            <a:lvl1pPr lvl="0"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1pPr>
            <a:lvl2pPr lvl="1"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2pPr>
            <a:lvl3pPr lvl="2"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3pPr>
            <a:lvl4pPr lvl="3"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4pPr>
            <a:lvl5pPr lvl="4"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5pPr>
            <a:lvl6pPr lvl="5"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6pPr>
            <a:lvl7pPr lvl="6"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7pPr>
            <a:lvl8pPr lvl="7"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8pPr>
            <a:lvl9pPr lvl="8"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9pPr>
          </a:lstStyle>
          <a:p>
            <a:endParaRPr/>
          </a:p>
        </p:txBody>
      </p:sp>
      <p:sp>
        <p:nvSpPr>
          <p:cNvPr id="1270" name="Google Shape;1270;p70"/>
          <p:cNvSpPr txBox="1">
            <a:spLocks noGrp="1"/>
          </p:cNvSpPr>
          <p:nvPr>
            <p:ph type="body" idx="1"/>
          </p:nvPr>
        </p:nvSpPr>
        <p:spPr>
          <a:xfrm>
            <a:off x="960000" y="1536633"/>
            <a:ext cx="10272000" cy="4555200"/>
          </a:xfrm>
          <a:prstGeom prst="rect">
            <a:avLst/>
          </a:prstGeom>
          <a:noFill/>
          <a:ln>
            <a:noFill/>
          </a:ln>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Clr>
                <a:schemeClr val="dk1"/>
              </a:buClr>
              <a:buSzPts val="1900"/>
              <a:buFont typeface="Baloo 2"/>
              <a:buChar char="●"/>
              <a:defRPr sz="1900">
                <a:solidFill>
                  <a:schemeClr val="dk1"/>
                </a:solidFill>
                <a:latin typeface="Baloo 2"/>
                <a:ea typeface="Baloo 2"/>
                <a:cs typeface="Baloo 2"/>
                <a:sym typeface="Baloo 2"/>
              </a:defRPr>
            </a:lvl1pPr>
            <a:lvl2pPr marL="914400" lvl="1"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2pPr>
            <a:lvl3pPr marL="1371600" lvl="2"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3pPr>
            <a:lvl4pPr marL="1828800" lvl="3"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4pPr>
            <a:lvl5pPr marL="2286000" lvl="4"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5pPr>
            <a:lvl6pPr marL="2743200" lvl="5"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6pPr>
            <a:lvl7pPr marL="3200400" lvl="6"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7pPr>
            <a:lvl8pPr marL="3657600" lvl="7"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8pPr>
            <a:lvl9pPr marL="4114800" lvl="8" indent="-349250" rtl="0">
              <a:lnSpc>
                <a:spcPct val="100000"/>
              </a:lnSpc>
              <a:spcBef>
                <a:spcPts val="2100"/>
              </a:spcBef>
              <a:spcAft>
                <a:spcPts val="2100"/>
              </a:spcAft>
              <a:buClr>
                <a:schemeClr val="dk1"/>
              </a:buClr>
              <a:buSzPts val="1900"/>
              <a:buFont typeface="Baloo 2"/>
              <a:buChar char="■"/>
              <a:defRPr sz="1900">
                <a:solidFill>
                  <a:schemeClr val="dk1"/>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C6A0C"/>
        </a:solidFill>
        <a:effectLst/>
      </p:bgPr>
    </p:bg>
    <p:spTree>
      <p:nvGrpSpPr>
        <p:cNvPr id="1" name="Shape 2271"/>
        <p:cNvGrpSpPr/>
        <p:nvPr/>
      </p:nvGrpSpPr>
      <p:grpSpPr>
        <a:xfrm>
          <a:off x="0" y="0"/>
          <a:ext cx="0" cy="0"/>
          <a:chOff x="0" y="0"/>
          <a:chExt cx="0" cy="0"/>
        </a:xfrm>
      </p:grpSpPr>
      <p:sp>
        <p:nvSpPr>
          <p:cNvPr id="2272" name="Google Shape;2272;p1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273" name="Google Shape;2273;p10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74" name="Google Shape;2274;p1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75" name="Google Shape;2275;p1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76" name="Google Shape;2276;p1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0">
              <a:srgbClr val="9EE0F8"/>
            </a:gs>
            <a:gs pos="17000">
              <a:srgbClr val="BFEBFA"/>
            </a:gs>
            <a:gs pos="51000">
              <a:srgbClr val="DFF5FD"/>
            </a:gs>
            <a:gs pos="92000">
              <a:srgbClr val="FFFFFF"/>
            </a:gs>
            <a:gs pos="100000">
              <a:srgbClr val="FFFFFF"/>
            </a:gs>
          </a:gsLst>
          <a:lin ang="5400012" scaled="0"/>
        </a:gradFill>
        <a:effectLst/>
      </p:bgPr>
    </p:bg>
    <p:spTree>
      <p:nvGrpSpPr>
        <p:cNvPr id="1" name="Shape 2570"/>
        <p:cNvGrpSpPr/>
        <p:nvPr/>
      </p:nvGrpSpPr>
      <p:grpSpPr>
        <a:xfrm>
          <a:off x="0" y="0"/>
          <a:ext cx="0" cy="0"/>
          <a:chOff x="0" y="0"/>
          <a:chExt cx="0" cy="0"/>
        </a:xfrm>
      </p:grpSpPr>
      <p:sp>
        <p:nvSpPr>
          <p:cNvPr id="2571" name="Google Shape;2571;p120"/>
          <p:cNvSpPr/>
          <p:nvPr/>
        </p:nvSpPr>
        <p:spPr>
          <a:xfrm>
            <a:off x="8761412" y="5521528"/>
            <a:ext cx="3424836" cy="1333295"/>
          </a:xfrm>
          <a:custGeom>
            <a:avLst/>
            <a:gdLst/>
            <a:ahLst/>
            <a:cxnLst/>
            <a:rect l="l" t="t" r="r" b="b"/>
            <a:pathLst>
              <a:path w="5150129" h="2763306" extrusionOk="0">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2" name="Google Shape;2572;p120"/>
          <p:cNvSpPr/>
          <p:nvPr/>
        </p:nvSpPr>
        <p:spPr>
          <a:xfrm>
            <a:off x="0" y="5652178"/>
            <a:ext cx="11414824" cy="1206728"/>
          </a:xfrm>
          <a:custGeom>
            <a:avLst/>
            <a:gdLst/>
            <a:ahLst/>
            <a:cxnLst/>
            <a:rect l="l" t="t" r="r" b="b"/>
            <a:pathLst>
              <a:path w="12079179" h="2245075" extrusionOk="0">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3" name="Google Shape;2573;p120"/>
          <p:cNvSpPr/>
          <p:nvPr/>
        </p:nvSpPr>
        <p:spPr>
          <a:xfrm>
            <a:off x="-13749" y="5865035"/>
            <a:ext cx="11414824" cy="1006476"/>
          </a:xfrm>
          <a:custGeom>
            <a:avLst/>
            <a:gdLst/>
            <a:ahLst/>
            <a:cxnLst/>
            <a:rect l="l" t="t" r="r" b="b"/>
            <a:pathLst>
              <a:path w="12079179" h="2313737" extrusionOk="0">
                <a:moveTo>
                  <a:pt x="0" y="572389"/>
                </a:moveTo>
                <a:cubicBezTo>
                  <a:pt x="3714822" y="-953059"/>
                  <a:pt x="10210727" y="897587"/>
                  <a:pt x="12079179" y="2313737"/>
                </a:cubicBezTo>
                <a:lnTo>
                  <a:pt x="0" y="2313737"/>
                </a:lnTo>
                <a:lnTo>
                  <a:pt x="0" y="572389"/>
                </a:ln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574" name="Google Shape;2574;p120"/>
          <p:cNvGrpSpPr/>
          <p:nvPr/>
        </p:nvGrpSpPr>
        <p:grpSpPr>
          <a:xfrm>
            <a:off x="11647687" y="947576"/>
            <a:ext cx="426645" cy="400674"/>
            <a:chOff x="3636" y="1964"/>
            <a:chExt cx="413" cy="388"/>
          </a:xfrm>
        </p:grpSpPr>
        <p:sp>
          <p:nvSpPr>
            <p:cNvPr id="2575" name="Google Shape;2575;p120"/>
            <p:cNvSpPr/>
            <p:nvPr/>
          </p:nvSpPr>
          <p:spPr>
            <a:xfrm>
              <a:off x="3971" y="1976"/>
              <a:ext cx="78" cy="109"/>
            </a:xfrm>
            <a:custGeom>
              <a:avLst/>
              <a:gdLst/>
              <a:ahLst/>
              <a:cxnLst/>
              <a:rect l="l" t="t" r="r" b="b"/>
              <a:pathLst>
                <a:path w="33" h="46" extrusionOk="0">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6" name="Google Shape;2576;p120"/>
            <p:cNvSpPr/>
            <p:nvPr/>
          </p:nvSpPr>
          <p:spPr>
            <a:xfrm>
              <a:off x="3636" y="1964"/>
              <a:ext cx="413" cy="388"/>
            </a:xfrm>
            <a:custGeom>
              <a:avLst/>
              <a:gdLst/>
              <a:ahLst/>
              <a:cxnLst/>
              <a:rect l="l" t="t" r="r" b="b"/>
              <a:pathLst>
                <a:path w="175" h="164" extrusionOk="0">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7" name="Google Shape;2577;p120"/>
            <p:cNvSpPr/>
            <p:nvPr/>
          </p:nvSpPr>
          <p:spPr>
            <a:xfrm>
              <a:off x="3676" y="1964"/>
              <a:ext cx="364" cy="367"/>
            </a:xfrm>
            <a:custGeom>
              <a:avLst/>
              <a:gdLst/>
              <a:ahLst/>
              <a:cxnLst/>
              <a:rect l="l" t="t" r="r" b="b"/>
              <a:pathLst>
                <a:path w="154" h="155" extrusionOk="0">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8" name="Google Shape;2578;p120"/>
            <p:cNvSpPr/>
            <p:nvPr/>
          </p:nvSpPr>
          <p:spPr>
            <a:xfrm>
              <a:off x="3771" y="2080"/>
              <a:ext cx="207" cy="116"/>
            </a:xfrm>
            <a:custGeom>
              <a:avLst/>
              <a:gdLst/>
              <a:ahLst/>
              <a:cxnLst/>
              <a:rect l="l" t="t" r="r" b="b"/>
              <a:pathLst>
                <a:path w="88" h="49" extrusionOk="0">
                  <a:moveTo>
                    <a:pt x="88" y="0"/>
                  </a:moveTo>
                  <a:cubicBezTo>
                    <a:pt x="88" y="0"/>
                    <a:pt x="66" y="29"/>
                    <a:pt x="0" y="49"/>
                  </a:cubicBezTo>
                  <a:cubicBezTo>
                    <a:pt x="10" y="49"/>
                    <a:pt x="75" y="29"/>
                    <a:pt x="8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9" name="Google Shape;2579;p120"/>
            <p:cNvSpPr/>
            <p:nvPr/>
          </p:nvSpPr>
          <p:spPr>
            <a:xfrm>
              <a:off x="3905" y="2128"/>
              <a:ext cx="59" cy="151"/>
            </a:xfrm>
            <a:custGeom>
              <a:avLst/>
              <a:gdLst/>
              <a:ahLst/>
              <a:cxnLst/>
              <a:rect l="l" t="t" r="r" b="b"/>
              <a:pathLst>
                <a:path w="25" h="64" extrusionOk="0">
                  <a:moveTo>
                    <a:pt x="18" y="0"/>
                  </a:moveTo>
                  <a:cubicBezTo>
                    <a:pt x="18" y="0"/>
                    <a:pt x="22" y="24"/>
                    <a:pt x="0" y="64"/>
                  </a:cubicBezTo>
                  <a:cubicBezTo>
                    <a:pt x="5" y="59"/>
                    <a:pt x="25" y="20"/>
                    <a:pt x="1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0" name="Google Shape;2580;p120"/>
            <p:cNvSpPr/>
            <p:nvPr/>
          </p:nvSpPr>
          <p:spPr>
            <a:xfrm>
              <a:off x="3983" y="2106"/>
              <a:ext cx="38" cy="90"/>
            </a:xfrm>
            <a:custGeom>
              <a:avLst/>
              <a:gdLst/>
              <a:ahLst/>
              <a:cxnLst/>
              <a:rect l="l" t="t" r="r" b="b"/>
              <a:pathLst>
                <a:path w="16" h="38" extrusionOk="0">
                  <a:moveTo>
                    <a:pt x="0" y="0"/>
                  </a:moveTo>
                  <a:cubicBezTo>
                    <a:pt x="0" y="0"/>
                    <a:pt x="11" y="10"/>
                    <a:pt x="15" y="38"/>
                  </a:cubicBezTo>
                  <a:cubicBezTo>
                    <a:pt x="16" y="33"/>
                    <a:pt x="11" y="7"/>
                    <a:pt x="0"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1" name="Google Shape;2581;p120"/>
            <p:cNvSpPr/>
            <p:nvPr/>
          </p:nvSpPr>
          <p:spPr>
            <a:xfrm>
              <a:off x="3910" y="2005"/>
              <a:ext cx="54" cy="78"/>
            </a:xfrm>
            <a:custGeom>
              <a:avLst/>
              <a:gdLst/>
              <a:ahLst/>
              <a:cxnLst/>
              <a:rect l="l" t="t" r="r" b="b"/>
              <a:pathLst>
                <a:path w="23" h="33" extrusionOk="0">
                  <a:moveTo>
                    <a:pt x="23" y="33"/>
                  </a:moveTo>
                  <a:cubicBezTo>
                    <a:pt x="23" y="33"/>
                    <a:pt x="20" y="19"/>
                    <a:pt x="0" y="0"/>
                  </a:cubicBezTo>
                  <a:cubicBezTo>
                    <a:pt x="3" y="1"/>
                    <a:pt x="23" y="20"/>
                    <a:pt x="23" y="33"/>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2" name="Google Shape;2582;p120"/>
            <p:cNvSpPr/>
            <p:nvPr/>
          </p:nvSpPr>
          <p:spPr>
            <a:xfrm>
              <a:off x="3794" y="2033"/>
              <a:ext cx="140" cy="69"/>
            </a:xfrm>
            <a:custGeom>
              <a:avLst/>
              <a:gdLst/>
              <a:ahLst/>
              <a:cxnLst/>
              <a:rect l="l" t="t" r="r" b="b"/>
              <a:pathLst>
                <a:path w="59" h="29" extrusionOk="0">
                  <a:moveTo>
                    <a:pt x="59" y="29"/>
                  </a:moveTo>
                  <a:cubicBezTo>
                    <a:pt x="59" y="29"/>
                    <a:pt x="44" y="10"/>
                    <a:pt x="0" y="0"/>
                  </a:cubicBezTo>
                  <a:cubicBezTo>
                    <a:pt x="6" y="0"/>
                    <a:pt x="50" y="10"/>
                    <a:pt x="59" y="2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83" name="Google Shape;2583;p120"/>
          <p:cNvGrpSpPr/>
          <p:nvPr/>
        </p:nvGrpSpPr>
        <p:grpSpPr>
          <a:xfrm>
            <a:off x="11308923" y="6212027"/>
            <a:ext cx="875470" cy="645971"/>
            <a:chOff x="7344986" y="5566058"/>
            <a:chExt cx="1750940" cy="1291943"/>
          </a:xfrm>
        </p:grpSpPr>
        <p:sp>
          <p:nvSpPr>
            <p:cNvPr id="2584" name="Google Shape;2584;p120"/>
            <p:cNvSpPr/>
            <p:nvPr/>
          </p:nvSpPr>
          <p:spPr>
            <a:xfrm>
              <a:off x="7344986" y="5566058"/>
              <a:ext cx="1750939" cy="1291943"/>
            </a:xfrm>
            <a:custGeom>
              <a:avLst/>
              <a:gdLst/>
              <a:ahLst/>
              <a:cxnLst/>
              <a:rect l="l" t="t" r="r" b="b"/>
              <a:pathLst>
                <a:path w="549" h="405" extrusionOk="0">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5" name="Google Shape;2585;p120"/>
            <p:cNvSpPr/>
            <p:nvPr/>
          </p:nvSpPr>
          <p:spPr>
            <a:xfrm>
              <a:off x="7529935" y="5745606"/>
              <a:ext cx="1565990" cy="1112394"/>
            </a:xfrm>
            <a:custGeom>
              <a:avLst/>
              <a:gdLst/>
              <a:ahLst/>
              <a:cxnLst/>
              <a:rect l="l" t="t" r="r" b="b"/>
              <a:pathLst>
                <a:path w="491" h="349" extrusionOk="0">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6" name="Google Shape;2586;p120"/>
            <p:cNvSpPr/>
            <p:nvPr/>
          </p:nvSpPr>
          <p:spPr>
            <a:xfrm>
              <a:off x="7988933" y="6516452"/>
              <a:ext cx="1106993" cy="217349"/>
            </a:xfrm>
            <a:custGeom>
              <a:avLst/>
              <a:gdLst/>
              <a:ahLst/>
              <a:cxnLst/>
              <a:rect l="l" t="t" r="r" b="b"/>
              <a:pathLst>
                <a:path w="347" h="68" extrusionOk="0">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7" name="Google Shape;2587;p120"/>
            <p:cNvSpPr/>
            <p:nvPr/>
          </p:nvSpPr>
          <p:spPr>
            <a:xfrm>
              <a:off x="8805678" y="6670351"/>
              <a:ext cx="121499" cy="187649"/>
            </a:xfrm>
            <a:custGeom>
              <a:avLst/>
              <a:gdLst/>
              <a:ahLst/>
              <a:cxnLst/>
              <a:rect l="l" t="t" r="r" b="b"/>
              <a:pathLst>
                <a:path w="38" h="59" extrusionOk="0">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8" name="Google Shape;2588;p120"/>
            <p:cNvSpPr/>
            <p:nvPr/>
          </p:nvSpPr>
          <p:spPr>
            <a:xfrm>
              <a:off x="9067576" y="6034505"/>
              <a:ext cx="28350" cy="93149"/>
            </a:xfrm>
            <a:custGeom>
              <a:avLst/>
              <a:gdLst/>
              <a:ahLst/>
              <a:cxnLst/>
              <a:rect l="l" t="t" r="r" b="b"/>
              <a:pathLst>
                <a:path w="9" h="29" extrusionOk="0">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9" name="Google Shape;2589;p120"/>
            <p:cNvSpPr/>
            <p:nvPr/>
          </p:nvSpPr>
          <p:spPr>
            <a:xfrm>
              <a:off x="8489780" y="5872506"/>
              <a:ext cx="458997" cy="657446"/>
            </a:xfrm>
            <a:custGeom>
              <a:avLst/>
              <a:gdLst/>
              <a:ahLst/>
              <a:cxnLst/>
              <a:rect l="l" t="t" r="r" b="b"/>
              <a:pathLst>
                <a:path w="144" h="206" extrusionOk="0">
                  <a:moveTo>
                    <a:pt x="142" y="206"/>
                  </a:moveTo>
                  <a:cubicBezTo>
                    <a:pt x="142" y="206"/>
                    <a:pt x="127" y="116"/>
                    <a:pt x="0" y="0"/>
                  </a:cubicBezTo>
                  <a:cubicBezTo>
                    <a:pt x="24" y="11"/>
                    <a:pt x="144" y="126"/>
                    <a:pt x="142" y="206"/>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90" name="Google Shape;2590;p120"/>
          <p:cNvGrpSpPr/>
          <p:nvPr/>
        </p:nvGrpSpPr>
        <p:grpSpPr>
          <a:xfrm>
            <a:off x="2441" y="2873890"/>
            <a:ext cx="597308" cy="789377"/>
            <a:chOff x="2121" y="1060"/>
            <a:chExt cx="597" cy="789"/>
          </a:xfrm>
        </p:grpSpPr>
        <p:sp>
          <p:nvSpPr>
            <p:cNvPr id="2591" name="Google Shape;2591;p120"/>
            <p:cNvSpPr/>
            <p:nvPr/>
          </p:nvSpPr>
          <p:spPr>
            <a:xfrm>
              <a:off x="2121" y="1060"/>
              <a:ext cx="597" cy="789"/>
            </a:xfrm>
            <a:custGeom>
              <a:avLst/>
              <a:gdLst/>
              <a:ahLst/>
              <a:cxnLst/>
              <a:rect l="l" t="t" r="r" b="b"/>
              <a:pathLst>
                <a:path w="253" h="334" extrusionOk="0">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2" name="Google Shape;2592;p120"/>
            <p:cNvSpPr/>
            <p:nvPr/>
          </p:nvSpPr>
          <p:spPr>
            <a:xfrm>
              <a:off x="2121" y="1114"/>
              <a:ext cx="541" cy="690"/>
            </a:xfrm>
            <a:custGeom>
              <a:avLst/>
              <a:gdLst/>
              <a:ahLst/>
              <a:cxnLst/>
              <a:rect l="l" t="t" r="r" b="b"/>
              <a:pathLst>
                <a:path w="229" h="292" extrusionOk="0">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3" name="Google Shape;2593;p120"/>
            <p:cNvSpPr/>
            <p:nvPr/>
          </p:nvSpPr>
          <p:spPr>
            <a:xfrm>
              <a:off x="2164" y="1325"/>
              <a:ext cx="337" cy="293"/>
            </a:xfrm>
            <a:custGeom>
              <a:avLst/>
              <a:gdLst/>
              <a:ahLst/>
              <a:cxnLst/>
              <a:rect l="l" t="t" r="r" b="b"/>
              <a:pathLst>
                <a:path w="143" h="124" extrusionOk="0">
                  <a:moveTo>
                    <a:pt x="0" y="124"/>
                  </a:moveTo>
                  <a:cubicBezTo>
                    <a:pt x="0" y="124"/>
                    <a:pt x="27" y="60"/>
                    <a:pt x="143" y="0"/>
                  </a:cubicBezTo>
                  <a:cubicBezTo>
                    <a:pt x="123" y="5"/>
                    <a:pt x="12" y="65"/>
                    <a:pt x="0" y="124"/>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4" name="Google Shape;2594;p120"/>
            <p:cNvSpPr/>
            <p:nvPr/>
          </p:nvSpPr>
          <p:spPr>
            <a:xfrm>
              <a:off x="2149" y="1226"/>
              <a:ext cx="74" cy="290"/>
            </a:xfrm>
            <a:custGeom>
              <a:avLst/>
              <a:gdLst/>
              <a:ahLst/>
              <a:cxnLst/>
              <a:rect l="l" t="t" r="r" b="b"/>
              <a:pathLst>
                <a:path w="31" h="123" extrusionOk="0">
                  <a:moveTo>
                    <a:pt x="22" y="123"/>
                  </a:moveTo>
                  <a:cubicBezTo>
                    <a:pt x="22" y="123"/>
                    <a:pt x="5" y="82"/>
                    <a:pt x="31" y="0"/>
                  </a:cubicBezTo>
                  <a:cubicBezTo>
                    <a:pt x="22" y="10"/>
                    <a:pt x="0" y="92"/>
                    <a:pt x="22" y="123"/>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5" name="Google Shape;2595;p120"/>
            <p:cNvSpPr/>
            <p:nvPr/>
          </p:nvSpPr>
          <p:spPr>
            <a:xfrm>
              <a:off x="2121" y="1554"/>
              <a:ext cx="31" cy="28"/>
            </a:xfrm>
            <a:custGeom>
              <a:avLst/>
              <a:gdLst/>
              <a:ahLst/>
              <a:cxnLst/>
              <a:rect l="l" t="t" r="r" b="b"/>
              <a:pathLst>
                <a:path w="13" h="12" extrusionOk="0">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6" name="Google Shape;2596;p120"/>
            <p:cNvSpPr/>
            <p:nvPr/>
          </p:nvSpPr>
          <p:spPr>
            <a:xfrm>
              <a:off x="2234" y="1559"/>
              <a:ext cx="286" cy="82"/>
            </a:xfrm>
            <a:custGeom>
              <a:avLst/>
              <a:gdLst/>
              <a:ahLst/>
              <a:cxnLst/>
              <a:rect l="l" t="t" r="r" b="b"/>
              <a:pathLst>
                <a:path w="121" h="35" extrusionOk="0">
                  <a:moveTo>
                    <a:pt x="121" y="30"/>
                  </a:moveTo>
                  <a:cubicBezTo>
                    <a:pt x="35" y="30"/>
                    <a:pt x="0" y="0"/>
                    <a:pt x="0" y="0"/>
                  </a:cubicBezTo>
                  <a:cubicBezTo>
                    <a:pt x="25" y="32"/>
                    <a:pt x="109" y="35"/>
                    <a:pt x="121" y="30"/>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7" name="Google Shape;2597;p120"/>
            <p:cNvSpPr/>
            <p:nvPr/>
          </p:nvSpPr>
          <p:spPr>
            <a:xfrm>
              <a:off x="2173" y="1603"/>
              <a:ext cx="191" cy="147"/>
            </a:xfrm>
            <a:custGeom>
              <a:avLst/>
              <a:gdLst/>
              <a:ahLst/>
              <a:cxnLst/>
              <a:rect l="l" t="t" r="r" b="b"/>
              <a:pathLst>
                <a:path w="81" h="62" extrusionOk="0">
                  <a:moveTo>
                    <a:pt x="0" y="0"/>
                  </a:moveTo>
                  <a:cubicBezTo>
                    <a:pt x="10" y="32"/>
                    <a:pt x="71" y="59"/>
                    <a:pt x="81" y="62"/>
                  </a:cubicBezTo>
                  <a:cubicBezTo>
                    <a:pt x="19" y="33"/>
                    <a:pt x="0" y="0"/>
                    <a:pt x="0" y="0"/>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98" name="Google Shape;2598;p120"/>
          <p:cNvGrpSpPr/>
          <p:nvPr/>
        </p:nvGrpSpPr>
        <p:grpSpPr>
          <a:xfrm>
            <a:off x="139505" y="-13010"/>
            <a:ext cx="1383485" cy="804244"/>
            <a:chOff x="1922" y="1129"/>
            <a:chExt cx="987" cy="574"/>
          </a:xfrm>
        </p:grpSpPr>
        <p:sp>
          <p:nvSpPr>
            <p:cNvPr id="2599" name="Google Shape;2599;p120"/>
            <p:cNvSpPr/>
            <p:nvPr/>
          </p:nvSpPr>
          <p:spPr>
            <a:xfrm>
              <a:off x="1922" y="1129"/>
              <a:ext cx="262" cy="174"/>
            </a:xfrm>
            <a:custGeom>
              <a:avLst/>
              <a:gdLst/>
              <a:ahLst/>
              <a:cxnLst/>
              <a:rect l="l" t="t" r="r" b="b"/>
              <a:pathLst>
                <a:path w="111" h="74" extrusionOk="0">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0" name="Google Shape;2600;p120"/>
            <p:cNvSpPr/>
            <p:nvPr/>
          </p:nvSpPr>
          <p:spPr>
            <a:xfrm>
              <a:off x="2066" y="1136"/>
              <a:ext cx="843" cy="567"/>
            </a:xfrm>
            <a:custGeom>
              <a:avLst/>
              <a:gdLst/>
              <a:ahLst/>
              <a:cxnLst/>
              <a:rect l="l" t="t" r="r" b="b"/>
              <a:pathLst>
                <a:path w="357" h="240" extrusionOk="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1" name="Google Shape;2601;p120"/>
            <p:cNvSpPr/>
            <p:nvPr/>
          </p:nvSpPr>
          <p:spPr>
            <a:xfrm>
              <a:off x="2066" y="1136"/>
              <a:ext cx="775" cy="524"/>
            </a:xfrm>
            <a:custGeom>
              <a:avLst/>
              <a:gdLst/>
              <a:ahLst/>
              <a:cxnLst/>
              <a:rect l="l" t="t" r="r" b="b"/>
              <a:pathLst>
                <a:path w="328" h="222" extrusionOk="0">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2" name="Google Shape;2602;p120"/>
            <p:cNvSpPr/>
            <p:nvPr/>
          </p:nvSpPr>
          <p:spPr>
            <a:xfrm>
              <a:off x="2170" y="1159"/>
              <a:ext cx="498" cy="225"/>
            </a:xfrm>
            <a:custGeom>
              <a:avLst/>
              <a:gdLst/>
              <a:ahLst/>
              <a:cxnLst/>
              <a:rect l="l" t="t" r="r" b="b"/>
              <a:pathLst>
                <a:path w="211" h="95" extrusionOk="0">
                  <a:moveTo>
                    <a:pt x="0" y="22"/>
                  </a:moveTo>
                  <a:cubicBezTo>
                    <a:pt x="0" y="22"/>
                    <a:pt x="81" y="14"/>
                    <a:pt x="211" y="95"/>
                  </a:cubicBezTo>
                  <a:cubicBezTo>
                    <a:pt x="195" y="79"/>
                    <a:pt x="68" y="0"/>
                    <a:pt x="0" y="2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3" name="Google Shape;2603;p120"/>
            <p:cNvSpPr/>
            <p:nvPr/>
          </p:nvSpPr>
          <p:spPr>
            <a:xfrm>
              <a:off x="2293" y="1136"/>
              <a:ext cx="71" cy="56"/>
            </a:xfrm>
            <a:custGeom>
              <a:avLst/>
              <a:gdLst/>
              <a:ahLst/>
              <a:cxnLst/>
              <a:rect l="l" t="t" r="r" b="b"/>
              <a:pathLst>
                <a:path w="30" h="24" extrusionOk="0">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4" name="Google Shape;2604;p120"/>
            <p:cNvSpPr/>
            <p:nvPr/>
          </p:nvSpPr>
          <p:spPr>
            <a:xfrm>
              <a:off x="2201" y="1136"/>
              <a:ext cx="9" cy="28"/>
            </a:xfrm>
            <a:custGeom>
              <a:avLst/>
              <a:gdLst/>
              <a:ahLst/>
              <a:cxnLst/>
              <a:rect l="l" t="t" r="r" b="b"/>
              <a:pathLst>
                <a:path w="4" h="12" extrusionOk="0">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5" name="Google Shape;2605;p120"/>
            <p:cNvSpPr/>
            <p:nvPr/>
          </p:nvSpPr>
          <p:spPr>
            <a:xfrm>
              <a:off x="2142" y="1228"/>
              <a:ext cx="54" cy="210"/>
            </a:xfrm>
            <a:custGeom>
              <a:avLst/>
              <a:gdLst/>
              <a:ahLst/>
              <a:cxnLst/>
              <a:rect l="l" t="t" r="r" b="b"/>
              <a:pathLst>
                <a:path w="23" h="89" extrusionOk="0">
                  <a:moveTo>
                    <a:pt x="3" y="89"/>
                  </a:moveTo>
                  <a:cubicBezTo>
                    <a:pt x="3" y="26"/>
                    <a:pt x="23" y="0"/>
                    <a:pt x="23" y="0"/>
                  </a:cubicBezTo>
                  <a:cubicBezTo>
                    <a:pt x="1" y="20"/>
                    <a:pt x="0" y="80"/>
                    <a:pt x="3" y="8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6" name="Google Shape;2606;p120"/>
            <p:cNvSpPr/>
            <p:nvPr/>
          </p:nvSpPr>
          <p:spPr>
            <a:xfrm>
              <a:off x="2229" y="1249"/>
              <a:ext cx="139" cy="340"/>
            </a:xfrm>
            <a:custGeom>
              <a:avLst/>
              <a:gdLst/>
              <a:ahLst/>
              <a:cxnLst/>
              <a:rect l="l" t="t" r="r" b="b"/>
              <a:pathLst>
                <a:path w="59" h="144" extrusionOk="0">
                  <a:moveTo>
                    <a:pt x="16" y="0"/>
                  </a:moveTo>
                  <a:cubicBezTo>
                    <a:pt x="0" y="45"/>
                    <a:pt x="47" y="133"/>
                    <a:pt x="59" y="144"/>
                  </a:cubicBezTo>
                  <a:cubicBezTo>
                    <a:pt x="8" y="54"/>
                    <a:pt x="16" y="0"/>
                    <a:pt x="16"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07" name="Google Shape;2607;p120"/>
          <p:cNvGrpSpPr/>
          <p:nvPr/>
        </p:nvGrpSpPr>
        <p:grpSpPr>
          <a:xfrm>
            <a:off x="0" y="5007562"/>
            <a:ext cx="688191" cy="1147795"/>
            <a:chOff x="1901" y="2020"/>
            <a:chExt cx="1060" cy="1767"/>
          </a:xfrm>
        </p:grpSpPr>
        <p:sp>
          <p:nvSpPr>
            <p:cNvPr id="2608" name="Google Shape;2608;p120"/>
            <p:cNvSpPr/>
            <p:nvPr/>
          </p:nvSpPr>
          <p:spPr>
            <a:xfrm>
              <a:off x="1901" y="2020"/>
              <a:ext cx="1060" cy="1640"/>
            </a:xfrm>
            <a:custGeom>
              <a:avLst/>
              <a:gdLst/>
              <a:ahLst/>
              <a:cxnLst/>
              <a:rect l="l" t="t" r="r" b="b"/>
              <a:pathLst>
                <a:path w="448" h="694" extrusionOk="0">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9" name="Google Shape;2609;p120"/>
            <p:cNvSpPr/>
            <p:nvPr/>
          </p:nvSpPr>
          <p:spPr>
            <a:xfrm>
              <a:off x="1901" y="2136"/>
              <a:ext cx="952" cy="1366"/>
            </a:xfrm>
            <a:custGeom>
              <a:avLst/>
              <a:gdLst/>
              <a:ahLst/>
              <a:cxnLst/>
              <a:rect l="l" t="t" r="r" b="b"/>
              <a:pathLst>
                <a:path w="403" h="578" extrusionOk="0">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0" name="Google Shape;2610;p120"/>
            <p:cNvSpPr/>
            <p:nvPr/>
          </p:nvSpPr>
          <p:spPr>
            <a:xfrm>
              <a:off x="1993" y="2495"/>
              <a:ext cx="314" cy="853"/>
            </a:xfrm>
            <a:custGeom>
              <a:avLst/>
              <a:gdLst/>
              <a:ahLst/>
              <a:cxnLst/>
              <a:rect l="l" t="t" r="r" b="b"/>
              <a:pathLst>
                <a:path w="133" h="361" extrusionOk="0">
                  <a:moveTo>
                    <a:pt x="0" y="361"/>
                  </a:moveTo>
                  <a:cubicBezTo>
                    <a:pt x="101" y="293"/>
                    <a:pt x="133" y="39"/>
                    <a:pt x="125" y="0"/>
                  </a:cubicBezTo>
                  <a:cubicBezTo>
                    <a:pt x="98" y="261"/>
                    <a:pt x="0" y="361"/>
                    <a:pt x="0" y="361"/>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1" name="Google Shape;2611;p120"/>
            <p:cNvSpPr/>
            <p:nvPr/>
          </p:nvSpPr>
          <p:spPr>
            <a:xfrm>
              <a:off x="2151" y="2949"/>
              <a:ext cx="542" cy="290"/>
            </a:xfrm>
            <a:custGeom>
              <a:avLst/>
              <a:gdLst/>
              <a:ahLst/>
              <a:cxnLst/>
              <a:rect l="l" t="t" r="r" b="b"/>
              <a:pathLst>
                <a:path w="229" h="123" extrusionOk="0">
                  <a:moveTo>
                    <a:pt x="0" y="105"/>
                  </a:moveTo>
                  <a:cubicBezTo>
                    <a:pt x="79" y="123"/>
                    <a:pt x="214" y="22"/>
                    <a:pt x="229" y="0"/>
                  </a:cubicBezTo>
                  <a:cubicBezTo>
                    <a:pt x="92" y="107"/>
                    <a:pt x="0" y="105"/>
                    <a:pt x="0" y="105"/>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2" name="Google Shape;2612;p120"/>
            <p:cNvSpPr/>
            <p:nvPr/>
          </p:nvSpPr>
          <p:spPr>
            <a:xfrm>
              <a:off x="2071" y="3341"/>
              <a:ext cx="359" cy="87"/>
            </a:xfrm>
            <a:custGeom>
              <a:avLst/>
              <a:gdLst/>
              <a:ahLst/>
              <a:cxnLst/>
              <a:rect l="l" t="t" r="r" b="b"/>
              <a:pathLst>
                <a:path w="152" h="37" extrusionOk="0">
                  <a:moveTo>
                    <a:pt x="0" y="0"/>
                  </a:moveTo>
                  <a:cubicBezTo>
                    <a:pt x="33" y="37"/>
                    <a:pt x="136" y="37"/>
                    <a:pt x="152" y="31"/>
                  </a:cubicBezTo>
                  <a:cubicBezTo>
                    <a:pt x="45" y="34"/>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3" name="Google Shape;2613;p120"/>
            <p:cNvSpPr/>
            <p:nvPr/>
          </p:nvSpPr>
          <p:spPr>
            <a:xfrm>
              <a:off x="1901" y="3034"/>
              <a:ext cx="144" cy="137"/>
            </a:xfrm>
            <a:custGeom>
              <a:avLst/>
              <a:gdLst/>
              <a:ahLst/>
              <a:cxnLst/>
              <a:rect l="l" t="t" r="r" b="b"/>
              <a:pathLst>
                <a:path w="61" h="58" extrusionOk="0">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4" name="Google Shape;2614;p120"/>
            <p:cNvSpPr/>
            <p:nvPr/>
          </p:nvSpPr>
          <p:spPr>
            <a:xfrm>
              <a:off x="1901" y="3279"/>
              <a:ext cx="113" cy="40"/>
            </a:xfrm>
            <a:custGeom>
              <a:avLst/>
              <a:gdLst/>
              <a:ahLst/>
              <a:cxnLst/>
              <a:rect l="l" t="t" r="r" b="b"/>
              <a:pathLst>
                <a:path w="48" h="17" extrusionOk="0">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5" name="Google Shape;2615;p120"/>
            <p:cNvSpPr/>
            <p:nvPr/>
          </p:nvSpPr>
          <p:spPr>
            <a:xfrm>
              <a:off x="1903" y="3454"/>
              <a:ext cx="196" cy="333"/>
            </a:xfrm>
            <a:custGeom>
              <a:avLst/>
              <a:gdLst/>
              <a:ahLst/>
              <a:cxnLst/>
              <a:rect l="l" t="t" r="r" b="b"/>
              <a:pathLst>
                <a:path w="83" h="141" extrusionOk="0">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16" name="Google Shape;2616;p120"/>
          <p:cNvGrpSpPr/>
          <p:nvPr/>
        </p:nvGrpSpPr>
        <p:grpSpPr>
          <a:xfrm rot="-1651836">
            <a:off x="11143280" y="105214"/>
            <a:ext cx="674769" cy="772573"/>
            <a:chOff x="4634" y="754"/>
            <a:chExt cx="1163" cy="1332"/>
          </a:xfrm>
        </p:grpSpPr>
        <p:sp>
          <p:nvSpPr>
            <p:cNvPr id="2617" name="Google Shape;2617;p120"/>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8" name="Google Shape;2618;p120"/>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9" name="Google Shape;2619;p120"/>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0" name="Google Shape;2620;p120"/>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1" name="Google Shape;2621;p120"/>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2" name="Google Shape;2622;p120"/>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3" name="Google Shape;2623;p120"/>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4" name="Google Shape;2624;p120"/>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25" name="Google Shape;2625;p120"/>
          <p:cNvGrpSpPr/>
          <p:nvPr/>
        </p:nvGrpSpPr>
        <p:grpSpPr>
          <a:xfrm flipH="1">
            <a:off x="10782916" y="2958792"/>
            <a:ext cx="1027991" cy="1140752"/>
            <a:chOff x="2052" y="995"/>
            <a:chExt cx="768" cy="852"/>
          </a:xfrm>
        </p:grpSpPr>
        <p:sp>
          <p:nvSpPr>
            <p:cNvPr id="2626" name="Google Shape;2626;p120"/>
            <p:cNvSpPr/>
            <p:nvPr/>
          </p:nvSpPr>
          <p:spPr>
            <a:xfrm>
              <a:off x="2430" y="1616"/>
              <a:ext cx="151" cy="231"/>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7" name="Google Shape;2627;p120"/>
            <p:cNvSpPr/>
            <p:nvPr/>
          </p:nvSpPr>
          <p:spPr>
            <a:xfrm>
              <a:off x="2052" y="995"/>
              <a:ext cx="768" cy="729"/>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8" name="Google Shape;2628;p120"/>
            <p:cNvSpPr/>
            <p:nvPr/>
          </p:nvSpPr>
          <p:spPr>
            <a:xfrm>
              <a:off x="2090" y="1054"/>
              <a:ext cx="650" cy="677"/>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9" name="Google Shape;2629;p120"/>
            <p:cNvSpPr/>
            <p:nvPr/>
          </p:nvSpPr>
          <p:spPr>
            <a:xfrm>
              <a:off x="2322" y="1198"/>
              <a:ext cx="212" cy="429"/>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0" name="Google Shape;2630;p120"/>
            <p:cNvSpPr/>
            <p:nvPr/>
          </p:nvSpPr>
          <p:spPr>
            <a:xfrm>
              <a:off x="2508" y="1235"/>
              <a:ext cx="128" cy="281"/>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1" name="Google Shape;2631;p120"/>
            <p:cNvSpPr/>
            <p:nvPr/>
          </p:nvSpPr>
          <p:spPr>
            <a:xfrm>
              <a:off x="2539" y="1500"/>
              <a:ext cx="163" cy="101"/>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2" name="Google Shape;2632;p120"/>
            <p:cNvSpPr/>
            <p:nvPr/>
          </p:nvSpPr>
          <p:spPr>
            <a:xfrm>
              <a:off x="2303" y="1604"/>
              <a:ext cx="177" cy="59"/>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3" name="Google Shape;2633;p120"/>
            <p:cNvSpPr/>
            <p:nvPr/>
          </p:nvSpPr>
          <p:spPr>
            <a:xfrm>
              <a:off x="2161" y="1472"/>
              <a:ext cx="300" cy="111"/>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634" name="Google Shape;2634;p120"/>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400"/>
              <a:buFont typeface="Arial"/>
              <a:buNone/>
              <a:defRPr sz="3400" b="0" i="0" u="none" strike="noStrike" cap="none">
                <a:solidFill>
                  <a:schemeClr val="dk1"/>
                </a:solidFill>
                <a:latin typeface="Cambria"/>
                <a:ea typeface="Cambria"/>
                <a:cs typeface="Cambria"/>
                <a:sym typeface="Cambr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635" name="Google Shape;2635;p120"/>
          <p:cNvSpPr txBox="1">
            <a:spLocks noGrp="1"/>
          </p:cNvSpPr>
          <p:nvPr>
            <p:ph type="body" idx="1"/>
          </p:nvPr>
        </p:nvSpPr>
        <p:spPr>
          <a:xfrm>
            <a:off x="1528572" y="1485900"/>
            <a:ext cx="9135000" cy="415290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800"/>
              </a:spcBef>
              <a:spcAft>
                <a:spcPts val="0"/>
              </a:spcAft>
              <a:buClr>
                <a:srgbClr val="3F3F3F"/>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100000"/>
              </a:lnSpc>
              <a:spcBef>
                <a:spcPts val="1000"/>
              </a:spcBef>
              <a:spcAft>
                <a:spcPts val="0"/>
              </a:spcAft>
              <a:buClr>
                <a:srgbClr val="3F3F3F"/>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100000"/>
              </a:lnSpc>
              <a:spcBef>
                <a:spcPts val="800"/>
              </a:spcBef>
              <a:spcAft>
                <a:spcPts val="0"/>
              </a:spcAft>
              <a:buClr>
                <a:srgbClr val="3F3F3F"/>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100000"/>
              </a:lnSpc>
              <a:spcBef>
                <a:spcPts val="800"/>
              </a:spcBef>
              <a:spcAft>
                <a:spcPts val="0"/>
              </a:spcAft>
              <a:buClr>
                <a:srgbClr val="3F3F3F"/>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100000"/>
              </a:lnSpc>
              <a:spcBef>
                <a:spcPts val="800"/>
              </a:spcBef>
              <a:spcAft>
                <a:spcPts val="0"/>
              </a:spcAft>
              <a:buClr>
                <a:srgbClr val="3F3F3F"/>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6pPr>
            <a:lvl7pPr marL="3200400" marR="0" lvl="6"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7pPr>
            <a:lvl8pPr marL="3657600" marR="0" lvl="7"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8pPr>
            <a:lvl9pPr marL="4114800" marR="0" lvl="8"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9pPr>
          </a:lstStyle>
          <a:p>
            <a:endParaRPr/>
          </a:p>
        </p:txBody>
      </p:sp>
      <p:sp>
        <p:nvSpPr>
          <p:cNvPr id="2636" name="Google Shape;2636;p120"/>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2637" name="Google Shape;2637;p120"/>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2638" name="Google Shape;2638;p120"/>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Cambria"/>
                <a:ea typeface="Cambria"/>
                <a:cs typeface="Cambria"/>
                <a:sym typeface="Cambria"/>
              </a:defRPr>
            </a:lvl1pPr>
            <a:lvl2pPr marL="0" marR="0" lvl="1" indent="0" algn="r" rtl="0">
              <a:spcBef>
                <a:spcPts val="0"/>
              </a:spcBef>
              <a:buNone/>
              <a:defRPr sz="1200">
                <a:solidFill>
                  <a:schemeClr val="dk1"/>
                </a:solidFill>
                <a:latin typeface="Cambria"/>
                <a:ea typeface="Cambria"/>
                <a:cs typeface="Cambria"/>
                <a:sym typeface="Cambria"/>
              </a:defRPr>
            </a:lvl2pPr>
            <a:lvl3pPr marL="0" marR="0" lvl="2" indent="0" algn="r" rtl="0">
              <a:spcBef>
                <a:spcPts val="0"/>
              </a:spcBef>
              <a:buNone/>
              <a:defRPr sz="1200">
                <a:solidFill>
                  <a:schemeClr val="dk1"/>
                </a:solidFill>
                <a:latin typeface="Cambria"/>
                <a:ea typeface="Cambria"/>
                <a:cs typeface="Cambria"/>
                <a:sym typeface="Cambria"/>
              </a:defRPr>
            </a:lvl3pPr>
            <a:lvl4pPr marL="0" marR="0" lvl="3" indent="0" algn="r" rtl="0">
              <a:spcBef>
                <a:spcPts val="0"/>
              </a:spcBef>
              <a:buNone/>
              <a:defRPr sz="1200">
                <a:solidFill>
                  <a:schemeClr val="dk1"/>
                </a:solidFill>
                <a:latin typeface="Cambria"/>
                <a:ea typeface="Cambria"/>
                <a:cs typeface="Cambria"/>
                <a:sym typeface="Cambria"/>
              </a:defRPr>
            </a:lvl4pPr>
            <a:lvl5pPr marL="0" marR="0" lvl="4" indent="0" algn="r" rtl="0">
              <a:spcBef>
                <a:spcPts val="0"/>
              </a:spcBef>
              <a:buNone/>
              <a:defRPr sz="1200">
                <a:solidFill>
                  <a:schemeClr val="dk1"/>
                </a:solidFill>
                <a:latin typeface="Cambria"/>
                <a:ea typeface="Cambria"/>
                <a:cs typeface="Cambria"/>
                <a:sym typeface="Cambria"/>
              </a:defRPr>
            </a:lvl5pPr>
            <a:lvl6pPr marL="0" marR="0" lvl="5" indent="0" algn="r" rtl="0">
              <a:spcBef>
                <a:spcPts val="0"/>
              </a:spcBef>
              <a:buNone/>
              <a:defRPr sz="1200">
                <a:solidFill>
                  <a:schemeClr val="dk1"/>
                </a:solidFill>
                <a:latin typeface="Cambria"/>
                <a:ea typeface="Cambria"/>
                <a:cs typeface="Cambria"/>
                <a:sym typeface="Cambria"/>
              </a:defRPr>
            </a:lvl6pPr>
            <a:lvl7pPr marL="0" marR="0" lvl="6" indent="0" algn="r" rtl="0">
              <a:spcBef>
                <a:spcPts val="0"/>
              </a:spcBef>
              <a:buNone/>
              <a:defRPr sz="1200">
                <a:solidFill>
                  <a:schemeClr val="dk1"/>
                </a:solidFill>
                <a:latin typeface="Cambria"/>
                <a:ea typeface="Cambria"/>
                <a:cs typeface="Cambria"/>
                <a:sym typeface="Cambria"/>
              </a:defRPr>
            </a:lvl7pPr>
            <a:lvl8pPr marL="0" marR="0" lvl="7" indent="0" algn="r" rtl="0">
              <a:spcBef>
                <a:spcPts val="0"/>
              </a:spcBef>
              <a:buNone/>
              <a:defRPr sz="1200">
                <a:solidFill>
                  <a:schemeClr val="dk1"/>
                </a:solidFill>
                <a:latin typeface="Cambria"/>
                <a:ea typeface="Cambria"/>
                <a:cs typeface="Cambria"/>
                <a:sym typeface="Cambria"/>
              </a:defRPr>
            </a:lvl8pPr>
            <a:lvl9pPr marL="0" marR="0" lvl="8" indent="0" algn="r" rtl="0">
              <a:spcBef>
                <a:spcPts val="0"/>
              </a:spcBef>
              <a:buNone/>
              <a:defRPr sz="1200">
                <a:solidFill>
                  <a:schemeClr val="dk1"/>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30.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19.xml"/><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7.png"/><Relationship Id="rId7" Type="http://schemas.openxmlformats.org/officeDocument/2006/relationships/image" Target="../media/image42.png"/><Relationship Id="rId12" Type="http://schemas.openxmlformats.org/officeDocument/2006/relationships/image" Target="../media/image54.png"/><Relationship Id="rId2" Type="http://schemas.openxmlformats.org/officeDocument/2006/relationships/notesSlide" Target="../notesSlides/notesSlide20.xml"/><Relationship Id="rId16"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7.png"/><Relationship Id="rId5" Type="http://schemas.openxmlformats.org/officeDocument/2006/relationships/image" Target="../media/image52.png"/><Relationship Id="rId15" Type="http://schemas.openxmlformats.org/officeDocument/2006/relationships/image" Target="../media/image40.png"/><Relationship Id="rId10" Type="http://schemas.openxmlformats.org/officeDocument/2006/relationships/image" Target="../media/image46.png"/><Relationship Id="rId4" Type="http://schemas.openxmlformats.org/officeDocument/2006/relationships/image" Target="../media/image51.png"/><Relationship Id="rId9" Type="http://schemas.openxmlformats.org/officeDocument/2006/relationships/image" Target="../media/image53.png"/><Relationship Id="rId1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61.jpg"/></Relationships>
</file>

<file path=ppt/slides/_rels/slide3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5.jpg"/><Relationship Id="rId4" Type="http://schemas.openxmlformats.org/officeDocument/2006/relationships/image" Target="../media/image64.jpg"/></Relationships>
</file>

<file path=ppt/slides/_rels/slide39.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3" Type="http://schemas.openxmlformats.org/officeDocument/2006/relationships/image" Target="../media/image73.jpg"/><Relationship Id="rId7"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89.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4.xml"/><Relationship Id="rId1" Type="http://schemas.openxmlformats.org/officeDocument/2006/relationships/slideLayout" Target="../slideLayouts/slideLayout89.xml"/><Relationship Id="rId5" Type="http://schemas.openxmlformats.org/officeDocument/2006/relationships/image" Target="../media/image80.png"/><Relationship Id="rId4" Type="http://schemas.openxmlformats.org/officeDocument/2006/relationships/image" Target="../media/image79.png"/></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5.xml"/><Relationship Id="rId1" Type="http://schemas.openxmlformats.org/officeDocument/2006/relationships/slideLayout" Target="../slideLayouts/slideLayout89.xml"/><Relationship Id="rId4" Type="http://schemas.openxmlformats.org/officeDocument/2006/relationships/image" Target="../media/image82.pn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89.xml"/><Relationship Id="rId5" Type="http://schemas.openxmlformats.org/officeDocument/2006/relationships/image" Target="../media/image85.jpg"/><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89.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8.xml"/><Relationship Id="rId1" Type="http://schemas.openxmlformats.org/officeDocument/2006/relationships/slideLayout" Target="../slideLayouts/slideLayout89.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9.xml"/><Relationship Id="rId1" Type="http://schemas.openxmlformats.org/officeDocument/2006/relationships/slideLayout" Target="../slideLayouts/slideLayout89.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0.xml"/><Relationship Id="rId1" Type="http://schemas.openxmlformats.org/officeDocument/2006/relationships/slideLayout" Target="../slideLayouts/slideLayout89.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1.xml.rels><?xml version="1.0" encoding="UTF-8" standalone="yes"?>
<Relationships xmlns="http://schemas.openxmlformats.org/package/2006/relationships"><Relationship Id="rId3" Type="http://schemas.openxmlformats.org/officeDocument/2006/relationships/image" Target="../media/image102.jpg"/><Relationship Id="rId7" Type="http://schemas.openxmlformats.org/officeDocument/2006/relationships/image" Target="../media/image106.png"/><Relationship Id="rId2" Type="http://schemas.openxmlformats.org/officeDocument/2006/relationships/notesSlide" Target="../notesSlides/notesSlide51.xml"/><Relationship Id="rId1" Type="http://schemas.openxmlformats.org/officeDocument/2006/relationships/slideLayout" Target="../slideLayouts/slideLayout10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2.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52.xml"/><Relationship Id="rId1" Type="http://schemas.openxmlformats.org/officeDocument/2006/relationships/slideLayout" Target="../slideLayouts/slideLayout104.xml"/><Relationship Id="rId5" Type="http://schemas.openxmlformats.org/officeDocument/2006/relationships/image" Target="../media/image109.png"/><Relationship Id="rId4" Type="http://schemas.openxmlformats.org/officeDocument/2006/relationships/image" Target="../media/image108.png"/></Relationships>
</file>

<file path=ppt/slides/_rels/slide5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3.xml"/><Relationship Id="rId1" Type="http://schemas.openxmlformats.org/officeDocument/2006/relationships/slideLayout" Target="../slideLayouts/slideLayout118.xml"/><Relationship Id="rId5" Type="http://schemas.openxmlformats.org/officeDocument/2006/relationships/image" Target="../media/image112.png"/><Relationship Id="rId4" Type="http://schemas.openxmlformats.org/officeDocument/2006/relationships/image" Target="../media/image111.png"/></Relationships>
</file>

<file path=ppt/slides/_rels/slide5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4.xml"/><Relationship Id="rId1" Type="http://schemas.openxmlformats.org/officeDocument/2006/relationships/slideLayout" Target="../slideLayouts/slideLayout118.xml"/><Relationship Id="rId4" Type="http://schemas.openxmlformats.org/officeDocument/2006/relationships/image" Target="../media/image114.png"/></Relationships>
</file>

<file path=ppt/slides/_rels/slide5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5.xml"/><Relationship Id="rId1" Type="http://schemas.openxmlformats.org/officeDocument/2006/relationships/slideLayout" Target="../slideLayouts/slideLayout118.xml"/><Relationship Id="rId5" Type="http://schemas.openxmlformats.org/officeDocument/2006/relationships/image" Target="../media/image117.png"/><Relationship Id="rId4" Type="http://schemas.openxmlformats.org/officeDocument/2006/relationships/image" Target="../media/image116.png"/></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44"/>
        <p:cNvGrpSpPr/>
        <p:nvPr/>
      </p:nvGrpSpPr>
      <p:grpSpPr>
        <a:xfrm>
          <a:off x="0" y="0"/>
          <a:ext cx="0" cy="0"/>
          <a:chOff x="0" y="0"/>
          <a:chExt cx="0" cy="0"/>
        </a:xfrm>
      </p:grpSpPr>
      <p:sp>
        <p:nvSpPr>
          <p:cNvPr id="3345" name="Google Shape;3345;p135"/>
          <p:cNvSpPr txBox="1">
            <a:spLocks noGrp="1"/>
          </p:cNvSpPr>
          <p:nvPr>
            <p:ph type="title"/>
          </p:nvPr>
        </p:nvSpPr>
        <p:spPr>
          <a:xfrm>
            <a:off x="201295" y="1701165"/>
            <a:ext cx="11990705" cy="1379855"/>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Clr>
                <a:srgbClr val="0000FF"/>
              </a:buClr>
              <a:buSzPts val="4400"/>
              <a:buFont typeface="Arima Madurai Black"/>
              <a:buNone/>
            </a:pPr>
            <a:r>
              <a:rPr lang="en-US">
                <a:solidFill>
                  <a:srgbClr val="0000FF"/>
                </a:solidFill>
                <a:latin typeface="Arima Madurai Black"/>
                <a:ea typeface="Arima Madurai Black"/>
                <a:cs typeface="Arima Madurai Black"/>
                <a:sym typeface="Arima Madurai Black"/>
              </a:rPr>
              <a:t>Chào mừng quý thầy cô giáo </a:t>
            </a:r>
            <a:br>
              <a:rPr lang="en-US">
                <a:solidFill>
                  <a:srgbClr val="0000FF"/>
                </a:solidFill>
                <a:latin typeface="Arima Madurai Black"/>
                <a:ea typeface="Arima Madurai Black"/>
                <a:cs typeface="Arima Madurai Black"/>
                <a:sym typeface="Arima Madurai Black"/>
              </a:rPr>
            </a:br>
            <a:r>
              <a:rPr lang="en-US">
                <a:solidFill>
                  <a:srgbClr val="0000FF"/>
                </a:solidFill>
                <a:latin typeface="Arima Madurai Black"/>
                <a:ea typeface="Arima Madurai Black"/>
                <a:cs typeface="Arima Madurai Black"/>
                <a:sym typeface="Arima Madurai Black"/>
              </a:rPr>
              <a:t>tham dự buổi tập huấn </a:t>
            </a:r>
            <a:endParaRPr>
              <a:solidFill>
                <a:srgbClr val="0000FF"/>
              </a:solidFill>
              <a:latin typeface="Arima Madurai Black"/>
              <a:ea typeface="Arima Madurai Black"/>
              <a:cs typeface="Arima Madurai Black"/>
              <a:sym typeface="Arima Madurai Black"/>
            </a:endParaRPr>
          </a:p>
        </p:txBody>
      </p:sp>
      <p:sp>
        <p:nvSpPr>
          <p:cNvPr id="3346" name="Google Shape;3346;p135"/>
          <p:cNvSpPr txBox="1"/>
          <p:nvPr/>
        </p:nvSpPr>
        <p:spPr>
          <a:xfrm>
            <a:off x="100330" y="3594100"/>
            <a:ext cx="12192600" cy="2339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dirty="0">
                <a:solidFill>
                  <a:srgbClr val="632423"/>
                </a:solidFill>
                <a:latin typeface="Arima Madurai"/>
                <a:ea typeface="Arima Madurai"/>
                <a:cs typeface="Arima Madurai"/>
                <a:sym typeface="Arima Madurai"/>
              </a:rPr>
              <a:t>MỘT   SỐ   LƯU   Ý   </a:t>
            </a:r>
            <a:endParaRPr sz="8000" b="1" i="0" u="none" strike="noStrike" cap="none" dirty="0">
              <a:solidFill>
                <a:srgbClr val="632423"/>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6600"/>
              <a:buFont typeface="Arial"/>
              <a:buNone/>
            </a:pPr>
            <a:r>
              <a:rPr lang="en-US" sz="6600" b="1" i="0" u="none" strike="noStrike" cap="none" dirty="0">
                <a:solidFill>
                  <a:srgbClr val="E30000"/>
                </a:solidFill>
                <a:latin typeface="Arima Madurai"/>
                <a:ea typeface="Arima Madurai"/>
                <a:cs typeface="Arima Madurai"/>
                <a:sym typeface="Arima Madurai"/>
              </a:rPr>
              <a:t>KHI XÂY DỰNG ĐỀ KIỂM TRA</a:t>
            </a:r>
            <a:endParaRPr sz="6600" b="1" i="0" u="none" strike="noStrike" cap="none" dirty="0">
              <a:solidFill>
                <a:srgbClr val="E30000"/>
              </a:solidFill>
              <a:latin typeface="Arima Madurai"/>
              <a:ea typeface="Arima Madurai"/>
              <a:cs typeface="Arima Madurai"/>
              <a:sym typeface="Arima Madura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99"/>
        <p:cNvGrpSpPr/>
        <p:nvPr/>
      </p:nvGrpSpPr>
      <p:grpSpPr>
        <a:xfrm>
          <a:off x="0" y="0"/>
          <a:ext cx="0" cy="0"/>
          <a:chOff x="0" y="0"/>
          <a:chExt cx="0" cy="0"/>
        </a:xfrm>
      </p:grpSpPr>
      <p:pic>
        <p:nvPicPr>
          <p:cNvPr id="3500" name="Google Shape;3500;p144"/>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501" name="Google Shape;3501;p144"/>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2" name="Google Shape;3502;p144"/>
          <p:cNvSpPr txBox="1"/>
          <p:nvPr/>
        </p:nvSpPr>
        <p:spPr>
          <a:xfrm>
            <a:off x="1071600" y="2552250"/>
            <a:ext cx="5015700" cy="3693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400"/>
              <a:buFont typeface="Arial"/>
              <a:buNone/>
            </a:pPr>
            <a:r>
              <a:rPr lang="en-US" sz="2400" b="1" i="0" u="none" strike="noStrike" cap="none">
                <a:solidFill>
                  <a:srgbClr val="0070C0"/>
                </a:solidFill>
                <a:latin typeface="Arima Madurai"/>
                <a:ea typeface="Arima Madurai"/>
                <a:cs typeface="Arima Madurai"/>
                <a:sym typeface="Arima Madurai"/>
              </a:rPr>
              <a:t>Câu dẫn phải có định hướng rõ ràng</a:t>
            </a:r>
            <a:endParaRPr sz="2400" b="1" i="0" u="none" strike="noStrike" cap="none">
              <a:solidFill>
                <a:srgbClr val="0070C0"/>
              </a:solidFill>
              <a:latin typeface="Arima Madurai"/>
              <a:ea typeface="Arima Madurai"/>
              <a:cs typeface="Arima Madurai"/>
              <a:sym typeface="Arima Madurai"/>
            </a:endParaRPr>
          </a:p>
        </p:txBody>
      </p:sp>
      <p:pic>
        <p:nvPicPr>
          <p:cNvPr id="3503" name="Google Shape;3503;p144"/>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504" name="Google Shape;3504;p144"/>
          <p:cNvSpPr txBox="1"/>
          <p:nvPr/>
        </p:nvSpPr>
        <p:spPr>
          <a:xfrm>
            <a:off x="432321" y="2529573"/>
            <a:ext cx="286676" cy="39754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1</a:t>
            </a:r>
            <a:endParaRPr sz="2190" b="1" i="0" u="none" strike="noStrike" cap="none">
              <a:solidFill>
                <a:srgbClr val="FFFFFF"/>
              </a:solidFill>
              <a:latin typeface="Playfair Display"/>
              <a:ea typeface="Playfair Display"/>
              <a:cs typeface="Playfair Display"/>
              <a:sym typeface="Playfair Display"/>
            </a:endParaRPr>
          </a:p>
        </p:txBody>
      </p:sp>
      <p:grpSp>
        <p:nvGrpSpPr>
          <p:cNvPr id="3505" name="Google Shape;3505;p144"/>
          <p:cNvGrpSpPr/>
          <p:nvPr/>
        </p:nvGrpSpPr>
        <p:grpSpPr>
          <a:xfrm>
            <a:off x="269012" y="626551"/>
            <a:ext cx="4560454" cy="1097694"/>
            <a:chOff x="-3020480" y="-392822"/>
            <a:chExt cx="17027597" cy="2195386"/>
          </a:xfrm>
        </p:grpSpPr>
        <p:sp>
          <p:nvSpPr>
            <p:cNvPr id="3506" name="Google Shape;3506;p144"/>
            <p:cNvSpPr/>
            <p:nvPr/>
          </p:nvSpPr>
          <p:spPr>
            <a:xfrm rot="-42073">
              <a:off x="-3008954" y="-288903"/>
              <a:ext cx="16994836" cy="1987548"/>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7" name="Google Shape;3507;p144"/>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pic>
        <p:nvPicPr>
          <p:cNvPr id="3508" name="Google Shape;3508;p144"/>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509" name="Google Shape;3509;p144"/>
          <p:cNvPicPr preferRelativeResize="0"/>
          <p:nvPr/>
        </p:nvPicPr>
        <p:blipFill rotWithShape="1">
          <a:blip r:embed="rId5">
            <a:alphaModFix/>
          </a:blip>
          <a:srcRect/>
          <a:stretch/>
        </p:blipFill>
        <p:spPr>
          <a:xfrm rot="3215950">
            <a:off x="10947004" y="2182177"/>
            <a:ext cx="2970723" cy="2878901"/>
          </a:xfrm>
          <a:prstGeom prst="rect">
            <a:avLst/>
          </a:prstGeom>
          <a:noFill/>
          <a:ln>
            <a:noFill/>
          </a:ln>
        </p:spPr>
      </p:pic>
      <p:pic>
        <p:nvPicPr>
          <p:cNvPr id="3510" name="Google Shape;3510;p144"/>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511" name="Google Shape;3511;p144"/>
          <p:cNvGrpSpPr/>
          <p:nvPr/>
        </p:nvGrpSpPr>
        <p:grpSpPr>
          <a:xfrm>
            <a:off x="6531132" y="1321519"/>
            <a:ext cx="4030896" cy="4600214"/>
            <a:chOff x="5990" y="2209"/>
            <a:chExt cx="7162" cy="7811"/>
          </a:xfrm>
        </p:grpSpPr>
        <p:sp>
          <p:nvSpPr>
            <p:cNvPr id="3512" name="Google Shape;3512;p144"/>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13" name="Google Shape;3513;p144"/>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14" name="Google Shape;3514;p144"/>
          <p:cNvSpPr txBox="1"/>
          <p:nvPr/>
        </p:nvSpPr>
        <p:spPr>
          <a:xfrm>
            <a:off x="895350" y="3549015"/>
            <a:ext cx="4922400" cy="1708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ma Madurai"/>
                <a:ea typeface="Arima Madurai"/>
                <a:cs typeface="Arima Madurai"/>
                <a:sym typeface="Arima Madurai"/>
              </a:rPr>
              <a:t>Để kiểm tra xem câu dẫn có tính định hướng hay không, hãy che các tùy chọn. Nếu không hiểu những gì đang được hỏi, đó có thể là một câu hỏi không được định hướng. </a:t>
            </a:r>
            <a:endParaRPr sz="2100" b="0" i="0" u="none" strike="noStrike" cap="none">
              <a:solidFill>
                <a:schemeClr val="dk1"/>
              </a:solidFill>
              <a:latin typeface="Arima Madurai"/>
              <a:ea typeface="Arima Madurai"/>
              <a:cs typeface="Arima Madurai"/>
              <a:sym typeface="Arima Madurai"/>
            </a:endParaRPr>
          </a:p>
        </p:txBody>
      </p:sp>
      <p:sp>
        <p:nvSpPr>
          <p:cNvPr id="3515" name="Google Shape;3515;p144"/>
          <p:cNvSpPr txBox="1"/>
          <p:nvPr/>
        </p:nvSpPr>
        <p:spPr>
          <a:xfrm>
            <a:off x="6902625" y="2552250"/>
            <a:ext cx="3125100" cy="2570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Chính Hữu là một:</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A. nhà thơ</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B. nhà toán học</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C. nhà triết học</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D. nhà sinh vật học</a:t>
            </a:r>
            <a:endParaRPr sz="2300" i="0" u="none" strike="noStrike" cap="none">
              <a:solidFill>
                <a:schemeClr val="dk1"/>
              </a:solidFill>
              <a:latin typeface="Arima Madurai"/>
              <a:ea typeface="Arima Madurai"/>
              <a:cs typeface="Arima Madurai"/>
              <a:sym typeface="Arima Madurai"/>
            </a:endParaRPr>
          </a:p>
        </p:txBody>
      </p:sp>
      <p:grpSp>
        <p:nvGrpSpPr>
          <p:cNvPr id="3516" name="Google Shape;3516;p144"/>
          <p:cNvGrpSpPr/>
          <p:nvPr/>
        </p:nvGrpSpPr>
        <p:grpSpPr>
          <a:xfrm rot="-4607580">
            <a:off x="10130247" y="-346757"/>
            <a:ext cx="2015336" cy="2476242"/>
            <a:chOff x="0" y="0"/>
            <a:chExt cx="4030673" cy="4952483"/>
          </a:xfrm>
        </p:grpSpPr>
        <p:pic>
          <p:nvPicPr>
            <p:cNvPr id="3517" name="Google Shape;3517;p144"/>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518" name="Google Shape;3518;p144"/>
            <p:cNvPicPr preferRelativeResize="0"/>
            <p:nvPr/>
          </p:nvPicPr>
          <p:blipFill rotWithShape="1">
            <a:blip r:embed="rId8">
              <a:alphaModFix/>
            </a:blip>
            <a:srcRect/>
            <a:stretch/>
          </p:blipFill>
          <p:spPr>
            <a:xfrm rot="1990671">
              <a:off x="19469" y="2702694"/>
              <a:ext cx="3991735" cy="1260301"/>
            </a:xfrm>
            <a:prstGeom prst="rect">
              <a:avLst/>
            </a:prstGeom>
            <a:noFill/>
            <a:ln>
              <a:noFill/>
            </a:ln>
          </p:spPr>
        </p:pic>
      </p:grpSp>
      <p:pic>
        <p:nvPicPr>
          <p:cNvPr id="3519" name="Google Shape;3519;p144"/>
          <p:cNvPicPr preferRelativeResize="0"/>
          <p:nvPr/>
        </p:nvPicPr>
        <p:blipFill rotWithShape="1">
          <a:blip r:embed="rId9">
            <a:alphaModFix/>
          </a:blip>
          <a:srcRect/>
          <a:stretch/>
        </p:blipFill>
        <p:spPr>
          <a:xfrm rot="-10612659">
            <a:off x="7056115" y="1015373"/>
            <a:ext cx="2818119" cy="1381803"/>
          </a:xfrm>
          <a:prstGeom prst="rect">
            <a:avLst/>
          </a:prstGeom>
          <a:noFill/>
          <a:ln>
            <a:noFill/>
          </a:ln>
        </p:spPr>
      </p:pic>
      <p:sp>
        <p:nvSpPr>
          <p:cNvPr id="3520" name="Google Shape;3520;p144"/>
          <p:cNvSpPr txBox="1"/>
          <p:nvPr/>
        </p:nvSpPr>
        <p:spPr>
          <a:xfrm>
            <a:off x="7029675" y="1321520"/>
            <a:ext cx="28626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i="0" u="none" strike="noStrike" cap="none">
                <a:solidFill>
                  <a:schemeClr val="lt1"/>
                </a:solidFill>
                <a:latin typeface="Arima Madurai"/>
                <a:ea typeface="Arima Madurai"/>
                <a:cs typeface="Arima Madurai"/>
                <a:sym typeface="Arima Madurai"/>
              </a:rPr>
              <a:t>VD về câu hỏi định hướng không rõ ràng</a:t>
            </a:r>
            <a:endParaRPr sz="2200" i="0" u="none" strike="noStrike" cap="none">
              <a:solidFill>
                <a:schemeClr val="lt1"/>
              </a:solidFill>
              <a:latin typeface="Arima Madurai"/>
              <a:ea typeface="Arima Madurai"/>
              <a:cs typeface="Arima Madurai"/>
              <a:sym typeface="Arima Madurai"/>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24"/>
        <p:cNvGrpSpPr/>
        <p:nvPr/>
      </p:nvGrpSpPr>
      <p:grpSpPr>
        <a:xfrm>
          <a:off x="0" y="0"/>
          <a:ext cx="0" cy="0"/>
          <a:chOff x="0" y="0"/>
          <a:chExt cx="0" cy="0"/>
        </a:xfrm>
      </p:grpSpPr>
      <p:pic>
        <p:nvPicPr>
          <p:cNvPr id="3525" name="Google Shape;3525;p145"/>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526" name="Google Shape;3526;p145"/>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7" name="Google Shape;3527;p145"/>
          <p:cNvSpPr txBox="1"/>
          <p:nvPr/>
        </p:nvSpPr>
        <p:spPr>
          <a:xfrm>
            <a:off x="1071600" y="2552250"/>
            <a:ext cx="5015700" cy="7833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400"/>
              <a:buFont typeface="Arial"/>
              <a:buNone/>
            </a:pPr>
            <a:r>
              <a:rPr lang="en-US" sz="2400" b="1">
                <a:solidFill>
                  <a:srgbClr val="0070C0"/>
                </a:solidFill>
                <a:latin typeface="Arima Madurai"/>
                <a:ea typeface="Arima Madurai"/>
                <a:cs typeface="Arima Madurai"/>
                <a:sym typeface="Arima Madurai"/>
              </a:rPr>
              <a:t>cách sửa: bổ sung thêm thông tin cho phần dẫn rõ ràng và đầy đủ</a:t>
            </a:r>
            <a:endParaRPr sz="2400" b="1" i="0" u="none" strike="noStrike" cap="none">
              <a:solidFill>
                <a:srgbClr val="0070C0"/>
              </a:solidFill>
              <a:latin typeface="Arima Madurai"/>
              <a:ea typeface="Arima Madurai"/>
              <a:cs typeface="Arima Madurai"/>
              <a:sym typeface="Arima Madurai"/>
            </a:endParaRPr>
          </a:p>
        </p:txBody>
      </p:sp>
      <p:pic>
        <p:nvPicPr>
          <p:cNvPr id="3528" name="Google Shape;3528;p145"/>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529" name="Google Shape;3529;p145"/>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1</a:t>
            </a:r>
            <a:endParaRPr sz="2190" b="1" i="0" u="none" strike="noStrike" cap="none">
              <a:solidFill>
                <a:srgbClr val="FFFFFF"/>
              </a:solidFill>
              <a:latin typeface="Playfair Display"/>
              <a:ea typeface="Playfair Display"/>
              <a:cs typeface="Playfair Display"/>
              <a:sym typeface="Playfair Display"/>
            </a:endParaRPr>
          </a:p>
        </p:txBody>
      </p:sp>
      <p:grpSp>
        <p:nvGrpSpPr>
          <p:cNvPr id="3530" name="Google Shape;3530;p145"/>
          <p:cNvGrpSpPr/>
          <p:nvPr/>
        </p:nvGrpSpPr>
        <p:grpSpPr>
          <a:xfrm>
            <a:off x="269094" y="626595"/>
            <a:ext cx="4559990" cy="1097700"/>
            <a:chOff x="-3020480" y="-392735"/>
            <a:chExt cx="17027597" cy="2195400"/>
          </a:xfrm>
        </p:grpSpPr>
        <p:sp>
          <p:nvSpPr>
            <p:cNvPr id="3531" name="Google Shape;3531;p145"/>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32" name="Google Shape;3532;p145"/>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pic>
        <p:nvPicPr>
          <p:cNvPr id="3533" name="Google Shape;3533;p145"/>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534" name="Google Shape;3534;p145"/>
          <p:cNvPicPr preferRelativeResize="0"/>
          <p:nvPr/>
        </p:nvPicPr>
        <p:blipFill rotWithShape="1">
          <a:blip r:embed="rId5">
            <a:alphaModFix/>
          </a:blip>
          <a:srcRect/>
          <a:stretch/>
        </p:blipFill>
        <p:spPr>
          <a:xfrm rot="3215950">
            <a:off x="10947004" y="2182177"/>
            <a:ext cx="2970723" cy="2878901"/>
          </a:xfrm>
          <a:prstGeom prst="rect">
            <a:avLst/>
          </a:prstGeom>
          <a:noFill/>
          <a:ln>
            <a:noFill/>
          </a:ln>
        </p:spPr>
      </p:pic>
      <p:pic>
        <p:nvPicPr>
          <p:cNvPr id="3535" name="Google Shape;3535;p145"/>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536" name="Google Shape;3536;p145"/>
          <p:cNvGrpSpPr/>
          <p:nvPr/>
        </p:nvGrpSpPr>
        <p:grpSpPr>
          <a:xfrm>
            <a:off x="5994251" y="1571875"/>
            <a:ext cx="4682975" cy="4593475"/>
            <a:chOff x="5990" y="2180"/>
            <a:chExt cx="7200" cy="7800"/>
          </a:xfrm>
        </p:grpSpPr>
        <p:sp>
          <p:nvSpPr>
            <p:cNvPr id="3537" name="Google Shape;3537;p145"/>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8" name="Google Shape;3538;p145"/>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39" name="Google Shape;3539;p145"/>
          <p:cNvSpPr txBox="1"/>
          <p:nvPr/>
        </p:nvSpPr>
        <p:spPr>
          <a:xfrm>
            <a:off x="895350" y="3549015"/>
            <a:ext cx="4922400" cy="415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ma Madurai"/>
              <a:ea typeface="Arima Madurai"/>
              <a:cs typeface="Arima Madurai"/>
              <a:sym typeface="Arima Madurai"/>
            </a:endParaRPr>
          </a:p>
        </p:txBody>
      </p:sp>
      <p:sp>
        <p:nvSpPr>
          <p:cNvPr id="3540" name="Google Shape;3540;p145"/>
          <p:cNvSpPr txBox="1"/>
          <p:nvPr/>
        </p:nvSpPr>
        <p:spPr>
          <a:xfrm>
            <a:off x="6439775" y="2317913"/>
            <a:ext cx="3863400" cy="36327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Chính Hữu được biết đến với vai trò nào sau đây?</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A. nhà thơ</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B. nhà toán học</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C. nhà triết học</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D. nhà sinh vật học</a:t>
            </a:r>
            <a:endParaRPr sz="2300">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endParaRPr sz="2300">
              <a:solidFill>
                <a:schemeClr val="dk1"/>
              </a:solidFill>
              <a:latin typeface="Arima Madurai"/>
              <a:ea typeface="Arima Madurai"/>
              <a:cs typeface="Arima Madurai"/>
              <a:sym typeface="Arima Madurai"/>
            </a:endParaRPr>
          </a:p>
        </p:txBody>
      </p:sp>
      <p:grpSp>
        <p:nvGrpSpPr>
          <p:cNvPr id="3541" name="Google Shape;3541;p145"/>
          <p:cNvGrpSpPr/>
          <p:nvPr/>
        </p:nvGrpSpPr>
        <p:grpSpPr>
          <a:xfrm rot="-4607852">
            <a:off x="10130205" y="-346932"/>
            <a:ext cx="2015400" cy="2476321"/>
            <a:chOff x="0" y="0"/>
            <a:chExt cx="4030672" cy="4952484"/>
          </a:xfrm>
        </p:grpSpPr>
        <p:pic>
          <p:nvPicPr>
            <p:cNvPr id="3542" name="Google Shape;3542;p145"/>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543" name="Google Shape;3543;p145"/>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pic>
        <p:nvPicPr>
          <p:cNvPr id="3544" name="Google Shape;3544;p145"/>
          <p:cNvPicPr preferRelativeResize="0"/>
          <p:nvPr/>
        </p:nvPicPr>
        <p:blipFill rotWithShape="1">
          <a:blip r:embed="rId9">
            <a:alphaModFix/>
          </a:blip>
          <a:srcRect/>
          <a:stretch/>
        </p:blipFill>
        <p:spPr>
          <a:xfrm rot="-10612658">
            <a:off x="7056120" y="807085"/>
            <a:ext cx="2818130" cy="819785"/>
          </a:xfrm>
          <a:prstGeom prst="rect">
            <a:avLst/>
          </a:prstGeom>
          <a:noFill/>
          <a:ln>
            <a:noFill/>
          </a:ln>
        </p:spPr>
      </p:pic>
      <p:sp>
        <p:nvSpPr>
          <p:cNvPr id="3545" name="Google Shape;3545;p145"/>
          <p:cNvSpPr txBox="1"/>
          <p:nvPr/>
        </p:nvSpPr>
        <p:spPr>
          <a:xfrm>
            <a:off x="6961614" y="1001575"/>
            <a:ext cx="3122100" cy="430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i="0" u="none" strike="noStrike" cap="none">
                <a:solidFill>
                  <a:schemeClr val="lt1"/>
                </a:solidFill>
                <a:latin typeface="Arima Madurai"/>
                <a:ea typeface="Arima Madurai"/>
                <a:cs typeface="Arima Madurai"/>
                <a:sym typeface="Arima Madurai"/>
              </a:rPr>
              <a:t>VD </a:t>
            </a:r>
            <a:r>
              <a:rPr lang="en-US" sz="2200">
                <a:solidFill>
                  <a:schemeClr val="lt1"/>
                </a:solidFill>
                <a:latin typeface="Arima Madurai"/>
                <a:ea typeface="Arima Madurai"/>
                <a:cs typeface="Arima Madurai"/>
                <a:sym typeface="Arima Madurai"/>
              </a:rPr>
              <a:t>:</a:t>
            </a:r>
            <a:endParaRPr sz="2200" i="0" u="none" strike="noStrike" cap="none">
              <a:solidFill>
                <a:schemeClr val="lt1"/>
              </a:solidFill>
              <a:latin typeface="Arima Madurai"/>
              <a:ea typeface="Arima Madurai"/>
              <a:cs typeface="Arima Madurai"/>
              <a:sym typeface="Arima Madurai"/>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9"/>
        <p:cNvGrpSpPr/>
        <p:nvPr/>
      </p:nvGrpSpPr>
      <p:grpSpPr>
        <a:xfrm>
          <a:off x="0" y="0"/>
          <a:ext cx="0" cy="0"/>
          <a:chOff x="0" y="0"/>
          <a:chExt cx="0" cy="0"/>
        </a:xfrm>
      </p:grpSpPr>
      <p:pic>
        <p:nvPicPr>
          <p:cNvPr id="3550" name="Google Shape;3550;p146"/>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551" name="Google Shape;3551;p146"/>
          <p:cNvSpPr/>
          <p:nvPr/>
        </p:nvSpPr>
        <p:spPr>
          <a:xfrm rot="-61098">
            <a:off x="-235438" y="322937"/>
            <a:ext cx="12675964" cy="6212126"/>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2" name="Google Shape;3552;p146"/>
          <p:cNvSpPr txBox="1"/>
          <p:nvPr/>
        </p:nvSpPr>
        <p:spPr>
          <a:xfrm>
            <a:off x="1071880" y="2552065"/>
            <a:ext cx="4083685" cy="757555"/>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Câu dẫn không nên chứa đựng những thông tin không cần thiết</a:t>
            </a:r>
            <a:endParaRPr sz="2200" b="1" i="0" u="none" strike="noStrike" cap="none">
              <a:solidFill>
                <a:srgbClr val="0070C0"/>
              </a:solidFill>
              <a:latin typeface="Arima Madurai"/>
              <a:ea typeface="Arima Madurai"/>
              <a:cs typeface="Arima Madurai"/>
              <a:sym typeface="Arima Madurai"/>
            </a:endParaRPr>
          </a:p>
        </p:txBody>
      </p:sp>
      <p:pic>
        <p:nvPicPr>
          <p:cNvPr id="3553" name="Google Shape;3553;p146"/>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554" name="Google Shape;3554;p146"/>
          <p:cNvSpPr txBox="1"/>
          <p:nvPr/>
        </p:nvSpPr>
        <p:spPr>
          <a:xfrm>
            <a:off x="432321" y="2529573"/>
            <a:ext cx="286676" cy="39306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2</a:t>
            </a:r>
            <a:endParaRPr sz="2190" b="1" i="0" u="none" strike="noStrike" cap="none">
              <a:solidFill>
                <a:srgbClr val="FFFFFF"/>
              </a:solidFill>
              <a:latin typeface="Playfair Display"/>
              <a:ea typeface="Playfair Display"/>
              <a:cs typeface="Playfair Display"/>
              <a:sym typeface="Playfair Display"/>
            </a:endParaRPr>
          </a:p>
        </p:txBody>
      </p:sp>
      <p:pic>
        <p:nvPicPr>
          <p:cNvPr id="3555" name="Google Shape;3555;p146"/>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556" name="Google Shape;3556;p146"/>
          <p:cNvPicPr preferRelativeResize="0"/>
          <p:nvPr/>
        </p:nvPicPr>
        <p:blipFill rotWithShape="1">
          <a:blip r:embed="rId5">
            <a:alphaModFix/>
          </a:blip>
          <a:srcRect/>
          <a:stretch/>
        </p:blipFill>
        <p:spPr>
          <a:xfrm rot="3215950">
            <a:off x="10947004" y="2182177"/>
            <a:ext cx="2970723" cy="2878901"/>
          </a:xfrm>
          <a:prstGeom prst="rect">
            <a:avLst/>
          </a:prstGeom>
          <a:noFill/>
          <a:ln>
            <a:noFill/>
          </a:ln>
        </p:spPr>
      </p:pic>
      <p:pic>
        <p:nvPicPr>
          <p:cNvPr id="3557" name="Google Shape;3557;p146"/>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558" name="Google Shape;3558;p146"/>
          <p:cNvGrpSpPr/>
          <p:nvPr/>
        </p:nvGrpSpPr>
        <p:grpSpPr>
          <a:xfrm>
            <a:off x="5492995" y="272587"/>
            <a:ext cx="6475184" cy="6299033"/>
            <a:chOff x="5990" y="2209"/>
            <a:chExt cx="7162" cy="7811"/>
          </a:xfrm>
        </p:grpSpPr>
        <p:sp>
          <p:nvSpPr>
            <p:cNvPr id="3559" name="Google Shape;3559;p146"/>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0" name="Google Shape;3560;p146"/>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61" name="Google Shape;3561;p146"/>
          <p:cNvSpPr txBox="1"/>
          <p:nvPr/>
        </p:nvSpPr>
        <p:spPr>
          <a:xfrm>
            <a:off x="596375" y="3431150"/>
            <a:ext cx="4232700" cy="10134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Nếu câu dẫn chứa đựng thông tin không cần thiết thì nên loại bỏ những thông tin không liên quan đó.</a:t>
            </a:r>
            <a:endParaRPr sz="2000" b="0" i="0" u="none" strike="noStrike" cap="none">
              <a:solidFill>
                <a:schemeClr val="dk1"/>
              </a:solidFill>
              <a:latin typeface="Arima Madurai"/>
              <a:ea typeface="Arima Madurai"/>
              <a:cs typeface="Arima Madurai"/>
              <a:sym typeface="Arima Madurai"/>
            </a:endParaRPr>
          </a:p>
        </p:txBody>
      </p:sp>
      <p:sp>
        <p:nvSpPr>
          <p:cNvPr id="3562" name="Google Shape;3562;p146"/>
          <p:cNvSpPr txBox="1"/>
          <p:nvPr/>
        </p:nvSpPr>
        <p:spPr>
          <a:xfrm>
            <a:off x="5958275" y="1359025"/>
            <a:ext cx="5522400" cy="4248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là một bài thơ hay của Nguyễn Khoa Điềm, thể hiện nhiều suy tư, trăn trở của một người con. Hãy xác định nỗi niềm của tác giả trong bốn câu thơ cuối?</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Và chúng tôi một thứ quả trên đời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Bảy mươi tuổi mẹ đợi chờ được hái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Tôi hoảng sợ ngày bàn tay mẹ mỏi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Mình vẫn còn một thứ quả non xanh?</a:t>
            </a:r>
            <a:endParaRPr sz="1800" b="0" i="0" u="none" strike="noStrike" cap="none">
              <a:solidFill>
                <a:schemeClr val="dk1"/>
              </a:solidFill>
              <a:latin typeface="Arima Madurai"/>
              <a:ea typeface="Arima Madurai"/>
              <a:cs typeface="Arima Madurai"/>
              <a:sym typeface="Arima Madurai"/>
            </a:endParaRPr>
          </a:p>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Nguyễn Khoa Điềm)</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A. Lo âu khi mẹ đã già mà con vẫn chưa trưởng thành</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 Nỗi buồn khi mẹ ngày càng mệt mỏi, già yếu.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C. Hoảng sợ vì mẹ đã già khi nào không hay.</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D. Thất vọng vì mình còn ngây ngô, non dại.</a:t>
            </a:r>
            <a:endParaRPr sz="1800" b="0" i="0" u="none" strike="noStrike" cap="none">
              <a:solidFill>
                <a:schemeClr val="dk1"/>
              </a:solidFill>
              <a:latin typeface="Arima Madurai"/>
              <a:ea typeface="Arima Madurai"/>
              <a:cs typeface="Arima Madurai"/>
              <a:sym typeface="Arima Madurai"/>
            </a:endParaRPr>
          </a:p>
        </p:txBody>
      </p:sp>
      <p:grpSp>
        <p:nvGrpSpPr>
          <p:cNvPr id="3563" name="Google Shape;3563;p146"/>
          <p:cNvGrpSpPr/>
          <p:nvPr/>
        </p:nvGrpSpPr>
        <p:grpSpPr>
          <a:xfrm rot="-4607680">
            <a:off x="10902505" y="-47607"/>
            <a:ext cx="1766187" cy="2170112"/>
            <a:chOff x="0" y="0"/>
            <a:chExt cx="4030673" cy="4952483"/>
          </a:xfrm>
        </p:grpSpPr>
        <p:pic>
          <p:nvPicPr>
            <p:cNvPr id="3564" name="Google Shape;3564;p146"/>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565" name="Google Shape;3565;p146"/>
            <p:cNvPicPr preferRelativeResize="0"/>
            <p:nvPr/>
          </p:nvPicPr>
          <p:blipFill rotWithShape="1">
            <a:blip r:embed="rId8">
              <a:alphaModFix/>
            </a:blip>
            <a:srcRect/>
            <a:stretch/>
          </p:blipFill>
          <p:spPr>
            <a:xfrm rot="1990671">
              <a:off x="19469" y="2702694"/>
              <a:ext cx="3991735" cy="1260301"/>
            </a:xfrm>
            <a:prstGeom prst="rect">
              <a:avLst/>
            </a:prstGeom>
            <a:noFill/>
            <a:ln>
              <a:noFill/>
            </a:ln>
          </p:spPr>
        </p:pic>
      </p:grpSp>
      <p:grpSp>
        <p:nvGrpSpPr>
          <p:cNvPr id="3566" name="Google Shape;3566;p146"/>
          <p:cNvGrpSpPr/>
          <p:nvPr/>
        </p:nvGrpSpPr>
        <p:grpSpPr>
          <a:xfrm>
            <a:off x="269092" y="626595"/>
            <a:ext cx="4559992" cy="1097701"/>
            <a:chOff x="-3020488" y="-392736"/>
            <a:chExt cx="17027605" cy="2195402"/>
          </a:xfrm>
        </p:grpSpPr>
        <p:sp>
          <p:nvSpPr>
            <p:cNvPr id="3567" name="Google Shape;3567;p146"/>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68" name="Google Shape;3568;p146"/>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grpSp>
        <p:nvGrpSpPr>
          <p:cNvPr id="3569" name="Google Shape;3569;p146"/>
          <p:cNvGrpSpPr/>
          <p:nvPr/>
        </p:nvGrpSpPr>
        <p:grpSpPr>
          <a:xfrm>
            <a:off x="5605587" y="253321"/>
            <a:ext cx="1954916" cy="828928"/>
            <a:chOff x="10090" y="1124"/>
            <a:chExt cx="3079" cy="1029"/>
          </a:xfrm>
        </p:grpSpPr>
        <p:pic>
          <p:nvPicPr>
            <p:cNvPr id="3570" name="Google Shape;3570;p146"/>
            <p:cNvPicPr preferRelativeResize="0"/>
            <p:nvPr/>
          </p:nvPicPr>
          <p:blipFill rotWithShape="1">
            <a:blip r:embed="rId9">
              <a:alphaModFix/>
            </a:blip>
            <a:srcRect/>
            <a:stretch/>
          </p:blipFill>
          <p:spPr>
            <a:xfrm rot="-10612659">
              <a:off x="10111" y="1206"/>
              <a:ext cx="3036" cy="865"/>
            </a:xfrm>
            <a:prstGeom prst="rect">
              <a:avLst/>
            </a:prstGeom>
            <a:noFill/>
            <a:ln>
              <a:noFill/>
            </a:ln>
          </p:spPr>
        </p:pic>
        <p:sp>
          <p:nvSpPr>
            <p:cNvPr id="3571" name="Google Shape;3571;p146"/>
            <p:cNvSpPr txBox="1"/>
            <p:nvPr/>
          </p:nvSpPr>
          <p:spPr>
            <a:xfrm>
              <a:off x="10455" y="1408"/>
              <a:ext cx="2348" cy="4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75"/>
        <p:cNvGrpSpPr/>
        <p:nvPr/>
      </p:nvGrpSpPr>
      <p:grpSpPr>
        <a:xfrm>
          <a:off x="0" y="0"/>
          <a:ext cx="0" cy="0"/>
          <a:chOff x="0" y="0"/>
          <a:chExt cx="0" cy="0"/>
        </a:xfrm>
      </p:grpSpPr>
      <p:pic>
        <p:nvPicPr>
          <p:cNvPr id="3576" name="Google Shape;3576;p147"/>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577" name="Google Shape;3577;p147"/>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8" name="Google Shape;3578;p147"/>
          <p:cNvSpPr txBox="1"/>
          <p:nvPr/>
        </p:nvSpPr>
        <p:spPr>
          <a:xfrm>
            <a:off x="1071880" y="2552065"/>
            <a:ext cx="4083600" cy="3387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a:t>
            </a:r>
            <a:r>
              <a:rPr lang="en-US" sz="2200" b="1">
                <a:solidFill>
                  <a:srgbClr val="0070C0"/>
                </a:solidFill>
                <a:latin typeface="Arima Madurai"/>
                <a:ea typeface="Arima Madurai"/>
                <a:cs typeface="Arima Madurai"/>
                <a:sym typeface="Arima Madurai"/>
              </a:rPr>
              <a:t>ách sửa</a:t>
            </a:r>
            <a:endParaRPr sz="2200" b="1" i="0" u="none" strike="noStrike" cap="none">
              <a:solidFill>
                <a:srgbClr val="0070C0"/>
              </a:solidFill>
              <a:latin typeface="Arima Madurai"/>
              <a:ea typeface="Arima Madurai"/>
              <a:cs typeface="Arima Madurai"/>
              <a:sym typeface="Arima Madurai"/>
            </a:endParaRPr>
          </a:p>
        </p:txBody>
      </p:sp>
      <p:pic>
        <p:nvPicPr>
          <p:cNvPr id="3579" name="Google Shape;3579;p147"/>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580" name="Google Shape;3580;p147"/>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2</a:t>
            </a:r>
            <a:endParaRPr sz="2190" b="1" i="0" u="none" strike="noStrike" cap="none">
              <a:solidFill>
                <a:srgbClr val="FFFFFF"/>
              </a:solidFill>
              <a:latin typeface="Playfair Display"/>
              <a:ea typeface="Playfair Display"/>
              <a:cs typeface="Playfair Display"/>
              <a:sym typeface="Playfair Display"/>
            </a:endParaRPr>
          </a:p>
        </p:txBody>
      </p:sp>
      <p:pic>
        <p:nvPicPr>
          <p:cNvPr id="3581" name="Google Shape;3581;p147"/>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582" name="Google Shape;3582;p147"/>
          <p:cNvPicPr preferRelativeResize="0"/>
          <p:nvPr/>
        </p:nvPicPr>
        <p:blipFill rotWithShape="1">
          <a:blip r:embed="rId5">
            <a:alphaModFix/>
          </a:blip>
          <a:srcRect/>
          <a:stretch/>
        </p:blipFill>
        <p:spPr>
          <a:xfrm rot="3215950">
            <a:off x="10947004" y="2182177"/>
            <a:ext cx="2970723" cy="2878901"/>
          </a:xfrm>
          <a:prstGeom prst="rect">
            <a:avLst/>
          </a:prstGeom>
          <a:noFill/>
          <a:ln>
            <a:noFill/>
          </a:ln>
        </p:spPr>
      </p:pic>
      <p:pic>
        <p:nvPicPr>
          <p:cNvPr id="3583" name="Google Shape;3583;p147"/>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584" name="Google Shape;3584;p147"/>
          <p:cNvGrpSpPr/>
          <p:nvPr/>
        </p:nvGrpSpPr>
        <p:grpSpPr>
          <a:xfrm>
            <a:off x="5492995" y="249308"/>
            <a:ext cx="6509983" cy="6289780"/>
            <a:chOff x="5990" y="2180"/>
            <a:chExt cx="7200" cy="7800"/>
          </a:xfrm>
        </p:grpSpPr>
        <p:sp>
          <p:nvSpPr>
            <p:cNvPr id="3585" name="Google Shape;3585;p147"/>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86" name="Google Shape;3586;p147"/>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87" name="Google Shape;3587;p147"/>
          <p:cNvSpPr txBox="1"/>
          <p:nvPr/>
        </p:nvSpPr>
        <p:spPr>
          <a:xfrm>
            <a:off x="596375" y="3431150"/>
            <a:ext cx="4232700" cy="1015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loại bỏ những thông tin không liên quan</a:t>
            </a:r>
            <a:r>
              <a:rPr lang="en-US" sz="2000">
                <a:solidFill>
                  <a:schemeClr val="dk1"/>
                </a:solidFill>
                <a:latin typeface="Arima Madurai"/>
                <a:ea typeface="Arima Madurai"/>
                <a:cs typeface="Arima Madurai"/>
                <a:sym typeface="Arima Madurai"/>
              </a:rPr>
              <a:t> để tập trung vào thông tin chính của câu hỏi</a:t>
            </a:r>
            <a:endParaRPr sz="2000" b="0" i="0" u="none" strike="noStrike" cap="none">
              <a:solidFill>
                <a:schemeClr val="dk1"/>
              </a:solidFill>
              <a:latin typeface="Arima Madurai"/>
              <a:ea typeface="Arima Madurai"/>
              <a:cs typeface="Arima Madurai"/>
              <a:sym typeface="Arima Madurai"/>
            </a:endParaRPr>
          </a:p>
        </p:txBody>
      </p:sp>
      <p:sp>
        <p:nvSpPr>
          <p:cNvPr id="3588" name="Google Shape;3588;p147"/>
          <p:cNvSpPr txBox="1"/>
          <p:nvPr/>
        </p:nvSpPr>
        <p:spPr>
          <a:xfrm>
            <a:off x="5958275" y="1359025"/>
            <a:ext cx="5522400" cy="3694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Hãy xác định nỗi niềm của tác giả trong bốn câu thơ </a:t>
            </a:r>
            <a:r>
              <a:rPr lang="en-US" sz="1800">
                <a:solidFill>
                  <a:schemeClr val="dk1"/>
                </a:solidFill>
                <a:latin typeface="Arima Madurai"/>
                <a:ea typeface="Arima Madurai"/>
                <a:cs typeface="Arima Madurai"/>
                <a:sym typeface="Arima Madurai"/>
              </a:rPr>
              <a:t>sau: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Và chúng tôi một thứ quả trên đời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Bảy mươi tuổi mẹ đợi chờ được hái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Tôi hoảng sợ ngày bàn tay mẹ mỏi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Mình vẫn còn một thứ quả non xanh?</a:t>
            </a:r>
            <a:endParaRPr sz="1800" b="0" i="0" u="none" strike="noStrike" cap="none">
              <a:solidFill>
                <a:schemeClr val="dk1"/>
              </a:solidFill>
              <a:latin typeface="Arima Madurai"/>
              <a:ea typeface="Arima Madurai"/>
              <a:cs typeface="Arima Madurai"/>
              <a:sym typeface="Arima Madurai"/>
            </a:endParaRPr>
          </a:p>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Nguyễn Khoa Điềm)</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A. Lo âu khi mẹ đã già mà con vẫn chưa trưởng thành</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 Nỗi buồn khi mẹ ngày càng mệt mỏi, già yếu.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C. Hoảng sợ vì mẹ đã già khi nào không hay.</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D. Thất vọng vì mình còn ngây ngô, non dại.</a:t>
            </a:r>
            <a:endParaRPr sz="1800" b="0" i="0" u="none" strike="noStrike" cap="none">
              <a:solidFill>
                <a:schemeClr val="dk1"/>
              </a:solidFill>
              <a:latin typeface="Arima Madurai"/>
              <a:ea typeface="Arima Madurai"/>
              <a:cs typeface="Arima Madurai"/>
              <a:sym typeface="Arima Madurai"/>
            </a:endParaRPr>
          </a:p>
        </p:txBody>
      </p:sp>
      <p:grpSp>
        <p:nvGrpSpPr>
          <p:cNvPr id="3589" name="Google Shape;3589;p147"/>
          <p:cNvGrpSpPr/>
          <p:nvPr/>
        </p:nvGrpSpPr>
        <p:grpSpPr>
          <a:xfrm rot="-4607680">
            <a:off x="10902505" y="-47607"/>
            <a:ext cx="1766187" cy="2170112"/>
            <a:chOff x="0" y="0"/>
            <a:chExt cx="4030672" cy="4952484"/>
          </a:xfrm>
        </p:grpSpPr>
        <p:pic>
          <p:nvPicPr>
            <p:cNvPr id="3590" name="Google Shape;3590;p147"/>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591" name="Google Shape;3591;p147"/>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grpSp>
        <p:nvGrpSpPr>
          <p:cNvPr id="3592" name="Google Shape;3592;p147"/>
          <p:cNvGrpSpPr/>
          <p:nvPr/>
        </p:nvGrpSpPr>
        <p:grpSpPr>
          <a:xfrm>
            <a:off x="269092" y="626596"/>
            <a:ext cx="4559993" cy="1097700"/>
            <a:chOff x="-3020488" y="-392734"/>
            <a:chExt cx="17027605" cy="2195400"/>
          </a:xfrm>
        </p:grpSpPr>
        <p:sp>
          <p:nvSpPr>
            <p:cNvPr id="3593" name="Google Shape;3593;p147"/>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4" name="Google Shape;3594;p147"/>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grpSp>
        <p:nvGrpSpPr>
          <p:cNvPr id="3595" name="Google Shape;3595;p147"/>
          <p:cNvGrpSpPr/>
          <p:nvPr/>
        </p:nvGrpSpPr>
        <p:grpSpPr>
          <a:xfrm>
            <a:off x="5605266" y="252991"/>
            <a:ext cx="1955216" cy="829257"/>
            <a:chOff x="10089" y="1124"/>
            <a:chExt cx="3079" cy="1029"/>
          </a:xfrm>
        </p:grpSpPr>
        <p:pic>
          <p:nvPicPr>
            <p:cNvPr id="3596" name="Google Shape;3596;p147"/>
            <p:cNvPicPr preferRelativeResize="0"/>
            <p:nvPr/>
          </p:nvPicPr>
          <p:blipFill rotWithShape="1">
            <a:blip r:embed="rId9">
              <a:alphaModFix/>
            </a:blip>
            <a:srcRect/>
            <a:stretch/>
          </p:blipFill>
          <p:spPr>
            <a:xfrm rot="-10611973">
              <a:off x="10110" y="1206"/>
              <a:ext cx="3037" cy="865"/>
            </a:xfrm>
            <a:prstGeom prst="rect">
              <a:avLst/>
            </a:prstGeom>
            <a:noFill/>
            <a:ln>
              <a:noFill/>
            </a:ln>
          </p:spPr>
        </p:pic>
        <p:sp>
          <p:nvSpPr>
            <p:cNvPr id="3597" name="Google Shape;3597;p147"/>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1"/>
        <p:cNvGrpSpPr/>
        <p:nvPr/>
      </p:nvGrpSpPr>
      <p:grpSpPr>
        <a:xfrm>
          <a:off x="0" y="0"/>
          <a:ext cx="0" cy="0"/>
          <a:chOff x="0" y="0"/>
          <a:chExt cx="0" cy="0"/>
        </a:xfrm>
      </p:grpSpPr>
      <p:pic>
        <p:nvPicPr>
          <p:cNvPr id="3602" name="Google Shape;3602;p148"/>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603" name="Google Shape;3603;p148"/>
          <p:cNvSpPr/>
          <p:nvPr/>
        </p:nvSpPr>
        <p:spPr>
          <a:xfrm rot="-61098">
            <a:off x="-235438" y="315317"/>
            <a:ext cx="12675964" cy="6212126"/>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4" name="Google Shape;3604;p148"/>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Câu dẫn không nên là mệnh đề nối với các phương án chọn</a:t>
            </a:r>
            <a:endParaRPr sz="2200" b="1" i="0" u="none" strike="noStrike" cap="none">
              <a:solidFill>
                <a:srgbClr val="0070C0"/>
              </a:solidFill>
              <a:latin typeface="Arima Madurai"/>
              <a:ea typeface="Arima Madurai"/>
              <a:cs typeface="Arima Madurai"/>
              <a:sym typeface="Arima Madurai"/>
            </a:endParaRPr>
          </a:p>
        </p:txBody>
      </p:sp>
      <p:pic>
        <p:nvPicPr>
          <p:cNvPr id="3605" name="Google Shape;3605;p148"/>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606" name="Google Shape;3606;p148"/>
          <p:cNvSpPr txBox="1"/>
          <p:nvPr/>
        </p:nvSpPr>
        <p:spPr>
          <a:xfrm>
            <a:off x="432321" y="2529573"/>
            <a:ext cx="286676" cy="39306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07" name="Google Shape;3607;p148"/>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608" name="Google Shape;3608;p148"/>
          <p:cNvPicPr preferRelativeResize="0"/>
          <p:nvPr/>
        </p:nvPicPr>
        <p:blipFill rotWithShape="1">
          <a:blip r:embed="rId5">
            <a:alphaModFix/>
          </a:blip>
          <a:srcRect/>
          <a:stretch/>
        </p:blipFill>
        <p:spPr>
          <a:xfrm rot="3215950">
            <a:off x="10053559" y="2173922"/>
            <a:ext cx="2970723" cy="2878901"/>
          </a:xfrm>
          <a:prstGeom prst="rect">
            <a:avLst/>
          </a:prstGeom>
          <a:noFill/>
          <a:ln>
            <a:noFill/>
          </a:ln>
        </p:spPr>
      </p:pic>
      <p:pic>
        <p:nvPicPr>
          <p:cNvPr id="3609" name="Google Shape;3609;p148"/>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610" name="Google Shape;3610;p148"/>
          <p:cNvGrpSpPr/>
          <p:nvPr/>
        </p:nvGrpSpPr>
        <p:grpSpPr>
          <a:xfrm>
            <a:off x="5387240" y="715212"/>
            <a:ext cx="5837077" cy="5567363"/>
            <a:chOff x="5990" y="2209"/>
            <a:chExt cx="7162" cy="7811"/>
          </a:xfrm>
        </p:grpSpPr>
        <p:sp>
          <p:nvSpPr>
            <p:cNvPr id="3611" name="Google Shape;3611;p148"/>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12" name="Google Shape;3612;p148"/>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13" name="Google Shape;3613;p148"/>
          <p:cNvSpPr txBox="1"/>
          <p:nvPr/>
        </p:nvSpPr>
        <p:spPr>
          <a:xfrm>
            <a:off x="432324" y="3624900"/>
            <a:ext cx="4325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Câu dẫn nên là một câu hoàn chỉnh.</a:t>
            </a:r>
            <a:endParaRPr sz="2000" b="1" i="0" u="none" strike="noStrike" cap="none">
              <a:solidFill>
                <a:schemeClr val="dk1"/>
              </a:solidFill>
              <a:latin typeface="Arima Madurai"/>
              <a:ea typeface="Arima Madurai"/>
              <a:cs typeface="Arima Madurai"/>
              <a:sym typeface="Arima Madurai"/>
            </a:endParaRPr>
          </a:p>
        </p:txBody>
      </p:sp>
      <p:sp>
        <p:nvSpPr>
          <p:cNvPr id="3614" name="Google Shape;3614;p148"/>
          <p:cNvSpPr txBox="1"/>
          <p:nvPr/>
        </p:nvSpPr>
        <p:spPr>
          <a:xfrm>
            <a:off x="5967100" y="1575425"/>
            <a:ext cx="4851000" cy="38943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Thuyền về có nhớ bến chăng</a:t>
            </a:r>
            <a:endParaRPr sz="1900" b="0" i="0" u="none" strike="noStrike" cap="none">
              <a:solidFill>
                <a:srgbClr val="00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Bến thì một dạ khăng khăng đợi thuyền</a:t>
            </a:r>
            <a:endParaRPr sz="1900" b="0" i="0" u="none" strike="noStrike" cap="none">
              <a:solidFill>
                <a:srgbClr val="000000"/>
              </a:solidFill>
              <a:latin typeface="Arima Madurai"/>
              <a:ea typeface="Arima Madurai"/>
              <a:cs typeface="Arima Madurai"/>
              <a:sym typeface="Arima Madurai"/>
            </a:endParaRPr>
          </a:p>
          <a:p>
            <a:pPr marL="0" marR="0" lvl="0" indent="0" algn="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(Ca dao)</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Từ “bến” trong câu ca dao trên chỉ:</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b="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A. người con gái hiền dịu, nết na.</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 chàng trai chung thủy trong tình yêu.</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 cô gái chịu thương chịu khó.</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D. người con gái thủy chung trong tình yêu.</a:t>
            </a:r>
            <a:endParaRPr sz="1900" b="0" i="0" u="none" strike="noStrike" cap="none">
              <a:solidFill>
                <a:schemeClr val="dk1"/>
              </a:solidFill>
              <a:latin typeface="Arima Madurai"/>
              <a:ea typeface="Arima Madurai"/>
              <a:cs typeface="Arima Madurai"/>
              <a:sym typeface="Arima Madurai"/>
            </a:endParaRPr>
          </a:p>
        </p:txBody>
      </p:sp>
      <p:grpSp>
        <p:nvGrpSpPr>
          <p:cNvPr id="3615" name="Google Shape;3615;p148"/>
          <p:cNvGrpSpPr/>
          <p:nvPr/>
        </p:nvGrpSpPr>
        <p:grpSpPr>
          <a:xfrm rot="-4607580">
            <a:off x="9827352" y="-32432"/>
            <a:ext cx="2015336" cy="2476242"/>
            <a:chOff x="0" y="0"/>
            <a:chExt cx="4030673" cy="4952483"/>
          </a:xfrm>
        </p:grpSpPr>
        <p:pic>
          <p:nvPicPr>
            <p:cNvPr id="3616" name="Google Shape;3616;p148"/>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617" name="Google Shape;3617;p148"/>
            <p:cNvPicPr preferRelativeResize="0"/>
            <p:nvPr/>
          </p:nvPicPr>
          <p:blipFill rotWithShape="1">
            <a:blip r:embed="rId8">
              <a:alphaModFix/>
            </a:blip>
            <a:srcRect/>
            <a:stretch/>
          </p:blipFill>
          <p:spPr>
            <a:xfrm rot="1990671">
              <a:off x="19469" y="2702694"/>
              <a:ext cx="3991735" cy="1260301"/>
            </a:xfrm>
            <a:prstGeom prst="rect">
              <a:avLst/>
            </a:prstGeom>
            <a:noFill/>
            <a:ln>
              <a:noFill/>
            </a:ln>
          </p:spPr>
        </p:pic>
      </p:grpSp>
      <p:grpSp>
        <p:nvGrpSpPr>
          <p:cNvPr id="3618" name="Google Shape;3618;p148"/>
          <p:cNvGrpSpPr/>
          <p:nvPr/>
        </p:nvGrpSpPr>
        <p:grpSpPr>
          <a:xfrm>
            <a:off x="5605394" y="728293"/>
            <a:ext cx="1954667" cy="653519"/>
            <a:chOff x="10090" y="1124"/>
            <a:chExt cx="3079" cy="1029"/>
          </a:xfrm>
        </p:grpSpPr>
        <p:pic>
          <p:nvPicPr>
            <p:cNvPr id="3619" name="Google Shape;3619;p148"/>
            <p:cNvPicPr preferRelativeResize="0"/>
            <p:nvPr/>
          </p:nvPicPr>
          <p:blipFill rotWithShape="1">
            <a:blip r:embed="rId9">
              <a:alphaModFix/>
            </a:blip>
            <a:srcRect/>
            <a:stretch/>
          </p:blipFill>
          <p:spPr>
            <a:xfrm rot="-10612659">
              <a:off x="10111" y="1206"/>
              <a:ext cx="3036" cy="865"/>
            </a:xfrm>
            <a:prstGeom prst="rect">
              <a:avLst/>
            </a:prstGeom>
            <a:noFill/>
            <a:ln>
              <a:noFill/>
            </a:ln>
          </p:spPr>
        </p:pic>
        <p:sp>
          <p:nvSpPr>
            <p:cNvPr id="3620" name="Google Shape;3620;p148"/>
            <p:cNvSpPr txBox="1"/>
            <p:nvPr/>
          </p:nvSpPr>
          <p:spPr>
            <a:xfrm>
              <a:off x="10455" y="1408"/>
              <a:ext cx="2348" cy="5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21" name="Google Shape;3621;p148"/>
          <p:cNvGrpSpPr/>
          <p:nvPr/>
        </p:nvGrpSpPr>
        <p:grpSpPr>
          <a:xfrm>
            <a:off x="269092" y="626595"/>
            <a:ext cx="4559992" cy="1097701"/>
            <a:chOff x="-3020488" y="-392736"/>
            <a:chExt cx="17027605" cy="2195402"/>
          </a:xfrm>
        </p:grpSpPr>
        <p:sp>
          <p:nvSpPr>
            <p:cNvPr id="3622" name="Google Shape;3622;p148"/>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23" name="Google Shape;3623;p148"/>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27"/>
        <p:cNvGrpSpPr/>
        <p:nvPr/>
      </p:nvGrpSpPr>
      <p:grpSpPr>
        <a:xfrm>
          <a:off x="0" y="0"/>
          <a:ext cx="0" cy="0"/>
          <a:chOff x="0" y="0"/>
          <a:chExt cx="0" cy="0"/>
        </a:xfrm>
      </p:grpSpPr>
      <p:pic>
        <p:nvPicPr>
          <p:cNvPr id="3628" name="Google Shape;3628;p149"/>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629" name="Google Shape;3629;p149"/>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0" name="Google Shape;3630;p149"/>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sửa lại: biến phần dẫn thành một câu hoàn chỉnh.</a:t>
            </a:r>
            <a:endParaRPr sz="2200" b="1" i="0" u="none" strike="noStrike" cap="none">
              <a:solidFill>
                <a:srgbClr val="0070C0"/>
              </a:solidFill>
              <a:latin typeface="Arima Madurai"/>
              <a:ea typeface="Arima Madurai"/>
              <a:cs typeface="Arima Madurai"/>
              <a:sym typeface="Arima Madurai"/>
            </a:endParaRPr>
          </a:p>
        </p:txBody>
      </p:sp>
      <p:pic>
        <p:nvPicPr>
          <p:cNvPr id="3631" name="Google Shape;3631;p149"/>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632" name="Google Shape;3632;p149"/>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33" name="Google Shape;3633;p149"/>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634" name="Google Shape;3634;p149"/>
          <p:cNvPicPr preferRelativeResize="0"/>
          <p:nvPr/>
        </p:nvPicPr>
        <p:blipFill rotWithShape="1">
          <a:blip r:embed="rId5">
            <a:alphaModFix/>
          </a:blip>
          <a:srcRect/>
          <a:stretch/>
        </p:blipFill>
        <p:spPr>
          <a:xfrm rot="3215950">
            <a:off x="2928184" y="2636822"/>
            <a:ext cx="2970723" cy="2878901"/>
          </a:xfrm>
          <a:prstGeom prst="rect">
            <a:avLst/>
          </a:prstGeom>
          <a:noFill/>
          <a:ln>
            <a:noFill/>
          </a:ln>
        </p:spPr>
      </p:pic>
      <p:pic>
        <p:nvPicPr>
          <p:cNvPr id="3635" name="Google Shape;3635;p149"/>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636" name="Google Shape;3636;p149"/>
          <p:cNvGrpSpPr/>
          <p:nvPr/>
        </p:nvGrpSpPr>
        <p:grpSpPr>
          <a:xfrm>
            <a:off x="5458366" y="938738"/>
            <a:ext cx="5868447" cy="5559185"/>
            <a:chOff x="5990" y="2180"/>
            <a:chExt cx="7200" cy="7800"/>
          </a:xfrm>
        </p:grpSpPr>
        <p:sp>
          <p:nvSpPr>
            <p:cNvPr id="3637" name="Google Shape;3637;p149"/>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38" name="Google Shape;3638;p149"/>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39" name="Google Shape;3639;p149"/>
          <p:cNvSpPr txBox="1"/>
          <p:nvPr/>
        </p:nvSpPr>
        <p:spPr>
          <a:xfrm>
            <a:off x="5967100" y="1575425"/>
            <a:ext cx="4851000" cy="34557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900"/>
              <a:buFont typeface="Arial"/>
              <a:buNone/>
            </a:pPr>
            <a:r>
              <a:rPr lang="en-US" sz="1900">
                <a:solidFill>
                  <a:schemeClr val="dk1"/>
                </a:solidFill>
                <a:latin typeface="Arima Madurai"/>
                <a:ea typeface="Arima Madurai"/>
                <a:cs typeface="Arima Madurai"/>
                <a:sym typeface="Arima Madurai"/>
              </a:rPr>
              <a:t>Từ “bến” trong câu ca dao dưới đây chỉ ai? </a:t>
            </a:r>
            <a:endParaRPr sz="1900">
              <a:solidFill>
                <a:schemeClr val="dk1"/>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Thuyền về có nhớ bến chăng</a:t>
            </a:r>
            <a:endParaRPr sz="1900" b="0" i="0" u="none" strike="noStrike" cap="none">
              <a:solidFill>
                <a:srgbClr val="00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Bến thì một dạ khăng khăng đợi thuyền</a:t>
            </a:r>
            <a:endParaRPr sz="1900" b="0" i="0" u="none" strike="noStrike" cap="none">
              <a:solidFill>
                <a:srgbClr val="000000"/>
              </a:solidFill>
              <a:latin typeface="Arima Madurai"/>
              <a:ea typeface="Arima Madurai"/>
              <a:cs typeface="Arima Madurai"/>
              <a:sym typeface="Arima Madurai"/>
            </a:endParaRPr>
          </a:p>
          <a:p>
            <a:pPr marL="0" marR="0" lvl="0" indent="0" algn="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(Ca dao)</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A. </a:t>
            </a:r>
            <a:r>
              <a:rPr lang="en-US" sz="1900">
                <a:solidFill>
                  <a:schemeClr val="dk1"/>
                </a:solidFill>
                <a:latin typeface="Arima Madurai"/>
                <a:ea typeface="Arima Madurai"/>
                <a:cs typeface="Arima Madurai"/>
                <a:sym typeface="Arima Madurai"/>
              </a:rPr>
              <a:t>N</a:t>
            </a:r>
            <a:r>
              <a:rPr lang="en-US" sz="1900" b="0" i="0" u="none" strike="noStrike" cap="none">
                <a:solidFill>
                  <a:schemeClr val="dk1"/>
                </a:solidFill>
                <a:latin typeface="Arima Madurai"/>
                <a:ea typeface="Arima Madurai"/>
                <a:cs typeface="Arima Madurai"/>
                <a:sym typeface="Arima Madurai"/>
              </a:rPr>
              <a:t>gười con gái hiền dịu, nết na.</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 </a:t>
            </a:r>
            <a:r>
              <a:rPr lang="en-US" sz="1900">
                <a:solidFill>
                  <a:schemeClr val="dk1"/>
                </a:solidFill>
                <a:latin typeface="Arima Madurai"/>
                <a:ea typeface="Arima Madurai"/>
                <a:cs typeface="Arima Madurai"/>
                <a:sym typeface="Arima Madurai"/>
              </a:rPr>
              <a:t>C</a:t>
            </a:r>
            <a:r>
              <a:rPr lang="en-US" sz="1900" b="0" i="0" u="none" strike="noStrike" cap="none">
                <a:solidFill>
                  <a:schemeClr val="dk1"/>
                </a:solidFill>
                <a:latin typeface="Arima Madurai"/>
                <a:ea typeface="Arima Madurai"/>
                <a:cs typeface="Arima Madurai"/>
                <a:sym typeface="Arima Madurai"/>
              </a:rPr>
              <a:t>hàng trai chung thủy trong tình yêu.</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 </a:t>
            </a:r>
            <a:r>
              <a:rPr lang="en-US" sz="1900">
                <a:solidFill>
                  <a:schemeClr val="dk1"/>
                </a:solidFill>
                <a:latin typeface="Arima Madurai"/>
                <a:ea typeface="Arima Madurai"/>
                <a:cs typeface="Arima Madurai"/>
                <a:sym typeface="Arima Madurai"/>
              </a:rPr>
              <a:t>C</a:t>
            </a:r>
            <a:r>
              <a:rPr lang="en-US" sz="1900" b="0" i="0" u="none" strike="noStrike" cap="none">
                <a:solidFill>
                  <a:schemeClr val="dk1"/>
                </a:solidFill>
                <a:latin typeface="Arima Madurai"/>
                <a:ea typeface="Arima Madurai"/>
                <a:cs typeface="Arima Madurai"/>
                <a:sym typeface="Arima Madurai"/>
              </a:rPr>
              <a:t>ô gái chịu thương chịu khó.</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D. </a:t>
            </a:r>
            <a:r>
              <a:rPr lang="en-US" sz="1900">
                <a:solidFill>
                  <a:schemeClr val="dk1"/>
                </a:solidFill>
                <a:latin typeface="Arima Madurai"/>
                <a:ea typeface="Arima Madurai"/>
                <a:cs typeface="Arima Madurai"/>
                <a:sym typeface="Arima Madurai"/>
              </a:rPr>
              <a:t>N</a:t>
            </a:r>
            <a:r>
              <a:rPr lang="en-US" sz="1900" b="0" i="0" u="none" strike="noStrike" cap="none">
                <a:solidFill>
                  <a:schemeClr val="dk1"/>
                </a:solidFill>
                <a:latin typeface="Arima Madurai"/>
                <a:ea typeface="Arima Madurai"/>
                <a:cs typeface="Arima Madurai"/>
                <a:sym typeface="Arima Madurai"/>
              </a:rPr>
              <a:t>gười con gái thủy chung trong tình yêu.</a:t>
            </a:r>
            <a:endParaRPr sz="1900" b="0" i="0" u="none" strike="noStrike" cap="none">
              <a:solidFill>
                <a:schemeClr val="dk1"/>
              </a:solidFill>
              <a:latin typeface="Arima Madurai"/>
              <a:ea typeface="Arima Madurai"/>
              <a:cs typeface="Arima Madurai"/>
              <a:sym typeface="Arima Madurai"/>
            </a:endParaRPr>
          </a:p>
        </p:txBody>
      </p:sp>
      <p:grpSp>
        <p:nvGrpSpPr>
          <p:cNvPr id="3640" name="Google Shape;3640;p149"/>
          <p:cNvGrpSpPr/>
          <p:nvPr/>
        </p:nvGrpSpPr>
        <p:grpSpPr>
          <a:xfrm rot="-4607852">
            <a:off x="10156185" y="-183245"/>
            <a:ext cx="2015400" cy="2476321"/>
            <a:chOff x="0" y="0"/>
            <a:chExt cx="4030672" cy="4952484"/>
          </a:xfrm>
        </p:grpSpPr>
        <p:pic>
          <p:nvPicPr>
            <p:cNvPr id="3641" name="Google Shape;3641;p149"/>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642" name="Google Shape;3642;p149"/>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grpSp>
        <p:nvGrpSpPr>
          <p:cNvPr id="3643" name="Google Shape;3643;p149"/>
          <p:cNvGrpSpPr/>
          <p:nvPr/>
        </p:nvGrpSpPr>
        <p:grpSpPr>
          <a:xfrm>
            <a:off x="5605073" y="728033"/>
            <a:ext cx="1954966" cy="653779"/>
            <a:chOff x="10089" y="1124"/>
            <a:chExt cx="3079" cy="1029"/>
          </a:xfrm>
        </p:grpSpPr>
        <p:pic>
          <p:nvPicPr>
            <p:cNvPr id="3644" name="Google Shape;3644;p149"/>
            <p:cNvPicPr preferRelativeResize="0"/>
            <p:nvPr/>
          </p:nvPicPr>
          <p:blipFill rotWithShape="1">
            <a:blip r:embed="rId9">
              <a:alphaModFix/>
            </a:blip>
            <a:srcRect/>
            <a:stretch/>
          </p:blipFill>
          <p:spPr>
            <a:xfrm rot="-10611973">
              <a:off x="10110" y="1206"/>
              <a:ext cx="3037" cy="865"/>
            </a:xfrm>
            <a:prstGeom prst="rect">
              <a:avLst/>
            </a:prstGeom>
            <a:noFill/>
            <a:ln>
              <a:noFill/>
            </a:ln>
          </p:spPr>
        </p:pic>
        <p:sp>
          <p:nvSpPr>
            <p:cNvPr id="3645" name="Google Shape;3645;p149"/>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46" name="Google Shape;3646;p149"/>
          <p:cNvGrpSpPr/>
          <p:nvPr/>
        </p:nvGrpSpPr>
        <p:grpSpPr>
          <a:xfrm>
            <a:off x="269092" y="626596"/>
            <a:ext cx="4559993" cy="1097700"/>
            <a:chOff x="-3020488" y="-392734"/>
            <a:chExt cx="17027605" cy="2195400"/>
          </a:xfrm>
        </p:grpSpPr>
        <p:sp>
          <p:nvSpPr>
            <p:cNvPr id="3647" name="Google Shape;3647;p149"/>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48" name="Google Shape;3648;p149"/>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52"/>
        <p:cNvGrpSpPr/>
        <p:nvPr/>
      </p:nvGrpSpPr>
      <p:grpSpPr>
        <a:xfrm>
          <a:off x="0" y="0"/>
          <a:ext cx="0" cy="0"/>
          <a:chOff x="0" y="0"/>
          <a:chExt cx="0" cy="0"/>
        </a:xfrm>
      </p:grpSpPr>
      <p:pic>
        <p:nvPicPr>
          <p:cNvPr id="3653" name="Google Shape;3653;p150"/>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654" name="Google Shape;3654;p150"/>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5" name="Google Shape;3655;p150"/>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Đánh dấu kết thúc câu phù hợp với hình thức hỏi.</a:t>
            </a:r>
            <a:endParaRPr sz="2200" b="1" i="0" u="none" strike="noStrike" cap="none">
              <a:solidFill>
                <a:srgbClr val="0070C0"/>
              </a:solidFill>
              <a:latin typeface="Arima Madurai"/>
              <a:ea typeface="Arima Madurai"/>
              <a:cs typeface="Arima Madurai"/>
              <a:sym typeface="Arima Madurai"/>
            </a:endParaRPr>
          </a:p>
        </p:txBody>
      </p:sp>
      <p:pic>
        <p:nvPicPr>
          <p:cNvPr id="3656" name="Google Shape;3656;p150"/>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657" name="Google Shape;3657;p150"/>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a:solidFill>
                  <a:srgbClr val="FFFFFF"/>
                </a:solidFill>
                <a:latin typeface="Playfair Display"/>
                <a:ea typeface="Playfair Display"/>
                <a:cs typeface="Playfair Display"/>
                <a:sym typeface="Playfair Display"/>
              </a:rPr>
              <a:t>4</a:t>
            </a:r>
            <a:endParaRPr sz="2190" b="1" i="0" u="none" strike="noStrike" cap="none">
              <a:solidFill>
                <a:srgbClr val="FFFFFF"/>
              </a:solidFill>
              <a:latin typeface="Playfair Display"/>
              <a:ea typeface="Playfair Display"/>
              <a:cs typeface="Playfair Display"/>
              <a:sym typeface="Playfair Display"/>
            </a:endParaRPr>
          </a:p>
        </p:txBody>
      </p:sp>
      <p:pic>
        <p:nvPicPr>
          <p:cNvPr id="3658" name="Google Shape;3658;p150"/>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659" name="Google Shape;3659;p150"/>
          <p:cNvPicPr preferRelativeResize="0"/>
          <p:nvPr/>
        </p:nvPicPr>
        <p:blipFill rotWithShape="1">
          <a:blip r:embed="rId5">
            <a:alphaModFix/>
          </a:blip>
          <a:srcRect/>
          <a:stretch/>
        </p:blipFill>
        <p:spPr>
          <a:xfrm rot="3215950">
            <a:off x="10274409" y="1471747"/>
            <a:ext cx="2970723" cy="2878901"/>
          </a:xfrm>
          <a:prstGeom prst="rect">
            <a:avLst/>
          </a:prstGeom>
          <a:noFill/>
          <a:ln>
            <a:noFill/>
          </a:ln>
        </p:spPr>
      </p:pic>
      <p:pic>
        <p:nvPicPr>
          <p:cNvPr id="3660" name="Google Shape;3660;p150"/>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661" name="Google Shape;3661;p150"/>
          <p:cNvGrpSpPr/>
          <p:nvPr/>
        </p:nvGrpSpPr>
        <p:grpSpPr>
          <a:xfrm>
            <a:off x="5387241" y="694638"/>
            <a:ext cx="5868447" cy="5559185"/>
            <a:chOff x="5990" y="2180"/>
            <a:chExt cx="7200" cy="7800"/>
          </a:xfrm>
        </p:grpSpPr>
        <p:sp>
          <p:nvSpPr>
            <p:cNvPr id="3662" name="Google Shape;3662;p150"/>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63" name="Google Shape;3663;p150"/>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64" name="Google Shape;3664;p150"/>
          <p:cNvSpPr txBox="1"/>
          <p:nvPr/>
        </p:nvSpPr>
        <p:spPr>
          <a:xfrm>
            <a:off x="5967100" y="1575425"/>
            <a:ext cx="4851000" cy="30168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900"/>
              <a:buFont typeface="Arial"/>
              <a:buNone/>
            </a:pPr>
            <a:r>
              <a:rPr lang="en-US" sz="1900" b="1">
                <a:solidFill>
                  <a:schemeClr val="dk1"/>
                </a:solidFill>
                <a:latin typeface="Arima Madurai"/>
                <a:ea typeface="Arima Madurai"/>
                <a:cs typeface="Arima Madurai"/>
                <a:sym typeface="Arima Madurai"/>
              </a:rPr>
              <a:t>Truyện “Con Rồng cháu Tiên” được ra đời trong giai đoạn nào của lịch sử nước ta:</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b="1"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A. </a:t>
            </a:r>
            <a:r>
              <a:rPr lang="en-US" sz="1900" b="1">
                <a:solidFill>
                  <a:schemeClr val="dk1"/>
                </a:solidFill>
                <a:latin typeface="Arima Madurai"/>
                <a:ea typeface="Arima Madurai"/>
                <a:cs typeface="Arima Madurai"/>
                <a:sym typeface="Arima Madurai"/>
              </a:rPr>
              <a:t>Thời đại Hùng Vương</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B. </a:t>
            </a:r>
            <a:r>
              <a:rPr lang="en-US" sz="1900" b="1">
                <a:solidFill>
                  <a:schemeClr val="dk1"/>
                </a:solidFill>
                <a:latin typeface="Arima Madurai"/>
                <a:ea typeface="Arima Madurai"/>
                <a:cs typeface="Arima Madurai"/>
                <a:sym typeface="Arima Madurai"/>
              </a:rPr>
              <a:t>Thời An Dương Vương xây thành Cổ Loa</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C. </a:t>
            </a:r>
            <a:r>
              <a:rPr lang="en-US" sz="1900" b="1">
                <a:solidFill>
                  <a:schemeClr val="dk1"/>
                </a:solidFill>
                <a:latin typeface="Arima Madurai"/>
                <a:ea typeface="Arima Madurai"/>
                <a:cs typeface="Arima Madurai"/>
                <a:sym typeface="Arima Madurai"/>
              </a:rPr>
              <a:t>Thời kì Bắc thuộc</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D. </a:t>
            </a:r>
            <a:r>
              <a:rPr lang="en-US" sz="1900" b="1">
                <a:solidFill>
                  <a:schemeClr val="dk1"/>
                </a:solidFill>
                <a:latin typeface="Arima Madurai"/>
                <a:ea typeface="Arima Madurai"/>
                <a:cs typeface="Arima Madurai"/>
                <a:sym typeface="Arima Madurai"/>
              </a:rPr>
              <a:t>Thời đại phong kiến</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chemeClr val="dk1"/>
              </a:solidFill>
              <a:latin typeface="Arima Madurai"/>
              <a:ea typeface="Arima Madurai"/>
              <a:cs typeface="Arima Madurai"/>
              <a:sym typeface="Arima Madurai"/>
            </a:endParaRPr>
          </a:p>
        </p:txBody>
      </p:sp>
      <p:grpSp>
        <p:nvGrpSpPr>
          <p:cNvPr id="3665" name="Google Shape;3665;p150"/>
          <p:cNvGrpSpPr/>
          <p:nvPr/>
        </p:nvGrpSpPr>
        <p:grpSpPr>
          <a:xfrm rot="-4607852">
            <a:off x="9827310" y="-32607"/>
            <a:ext cx="2015400" cy="2476321"/>
            <a:chOff x="0" y="0"/>
            <a:chExt cx="4030672" cy="4952484"/>
          </a:xfrm>
        </p:grpSpPr>
        <p:pic>
          <p:nvPicPr>
            <p:cNvPr id="3666" name="Google Shape;3666;p150"/>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667" name="Google Shape;3667;p150"/>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grpSp>
        <p:nvGrpSpPr>
          <p:cNvPr id="3668" name="Google Shape;3668;p150"/>
          <p:cNvGrpSpPr/>
          <p:nvPr/>
        </p:nvGrpSpPr>
        <p:grpSpPr>
          <a:xfrm>
            <a:off x="5605073" y="728033"/>
            <a:ext cx="1954966" cy="653779"/>
            <a:chOff x="10089" y="1124"/>
            <a:chExt cx="3079" cy="1029"/>
          </a:xfrm>
        </p:grpSpPr>
        <p:pic>
          <p:nvPicPr>
            <p:cNvPr id="3669" name="Google Shape;3669;p150"/>
            <p:cNvPicPr preferRelativeResize="0"/>
            <p:nvPr/>
          </p:nvPicPr>
          <p:blipFill rotWithShape="1">
            <a:blip r:embed="rId9">
              <a:alphaModFix/>
            </a:blip>
            <a:srcRect/>
            <a:stretch/>
          </p:blipFill>
          <p:spPr>
            <a:xfrm rot="-10611973">
              <a:off x="10110" y="1206"/>
              <a:ext cx="3037" cy="865"/>
            </a:xfrm>
            <a:prstGeom prst="rect">
              <a:avLst/>
            </a:prstGeom>
            <a:noFill/>
            <a:ln>
              <a:noFill/>
            </a:ln>
          </p:spPr>
        </p:pic>
        <p:sp>
          <p:nvSpPr>
            <p:cNvPr id="3670" name="Google Shape;3670;p150"/>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71" name="Google Shape;3671;p150"/>
          <p:cNvGrpSpPr/>
          <p:nvPr/>
        </p:nvGrpSpPr>
        <p:grpSpPr>
          <a:xfrm>
            <a:off x="269092" y="626596"/>
            <a:ext cx="4559993" cy="1097700"/>
            <a:chOff x="-3020488" y="-392734"/>
            <a:chExt cx="17027605" cy="2195400"/>
          </a:xfrm>
        </p:grpSpPr>
        <p:sp>
          <p:nvSpPr>
            <p:cNvPr id="3672" name="Google Shape;3672;p150"/>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73" name="Google Shape;3673;p150"/>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77"/>
        <p:cNvGrpSpPr/>
        <p:nvPr/>
      </p:nvGrpSpPr>
      <p:grpSpPr>
        <a:xfrm>
          <a:off x="0" y="0"/>
          <a:ext cx="0" cy="0"/>
          <a:chOff x="0" y="0"/>
          <a:chExt cx="0" cy="0"/>
        </a:xfrm>
      </p:grpSpPr>
      <p:pic>
        <p:nvPicPr>
          <p:cNvPr id="3678" name="Google Shape;3678;p151"/>
          <p:cNvPicPr preferRelativeResize="0"/>
          <p:nvPr/>
        </p:nvPicPr>
        <p:blipFill rotWithShape="1">
          <a:blip r:embed="rId3">
            <a:alphaModFix/>
          </a:blip>
          <a:srcRect t="7827" b="7819"/>
          <a:stretch/>
        </p:blipFill>
        <p:spPr>
          <a:xfrm>
            <a:off x="0" y="0"/>
            <a:ext cx="12192000" cy="6858002"/>
          </a:xfrm>
          <a:prstGeom prst="rect">
            <a:avLst/>
          </a:prstGeom>
          <a:noFill/>
          <a:ln>
            <a:noFill/>
          </a:ln>
        </p:spPr>
      </p:pic>
      <p:sp>
        <p:nvSpPr>
          <p:cNvPr id="3679" name="Google Shape;3679;p151"/>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0" name="Google Shape;3680;p151"/>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sửa lại: sửa dấu hai chấm thành dấu chấm hỏi.</a:t>
            </a:r>
            <a:endParaRPr sz="2200" b="1" i="0" u="none" strike="noStrike" cap="none">
              <a:solidFill>
                <a:srgbClr val="0070C0"/>
              </a:solidFill>
              <a:latin typeface="Arima Madurai"/>
              <a:ea typeface="Arima Madurai"/>
              <a:cs typeface="Arima Madurai"/>
              <a:sym typeface="Arima Madurai"/>
            </a:endParaRPr>
          </a:p>
        </p:txBody>
      </p:sp>
      <p:pic>
        <p:nvPicPr>
          <p:cNvPr id="3681" name="Google Shape;3681;p151"/>
          <p:cNvPicPr preferRelativeResize="0"/>
          <p:nvPr/>
        </p:nvPicPr>
        <p:blipFill rotWithShape="1">
          <a:blip r:embed="rId4">
            <a:alphaModFix/>
          </a:blip>
          <a:srcRect/>
          <a:stretch/>
        </p:blipFill>
        <p:spPr>
          <a:xfrm rot="-10276163">
            <a:off x="287315" y="2485071"/>
            <a:ext cx="534447" cy="511126"/>
          </a:xfrm>
          <a:prstGeom prst="rect">
            <a:avLst/>
          </a:prstGeom>
          <a:noFill/>
          <a:ln>
            <a:noFill/>
          </a:ln>
        </p:spPr>
      </p:pic>
      <p:sp>
        <p:nvSpPr>
          <p:cNvPr id="3682" name="Google Shape;3682;p151"/>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83" name="Google Shape;3683;p151"/>
          <p:cNvPicPr preferRelativeResize="0"/>
          <p:nvPr/>
        </p:nvPicPr>
        <p:blipFill rotWithShape="1">
          <a:blip r:embed="rId5">
            <a:alphaModFix/>
          </a:blip>
          <a:srcRect/>
          <a:stretch/>
        </p:blipFill>
        <p:spPr>
          <a:xfrm rot="3215950">
            <a:off x="-900520" y="4235212"/>
            <a:ext cx="2970723" cy="2878901"/>
          </a:xfrm>
          <a:prstGeom prst="rect">
            <a:avLst/>
          </a:prstGeom>
          <a:noFill/>
          <a:ln>
            <a:noFill/>
          </a:ln>
        </p:spPr>
      </p:pic>
      <p:pic>
        <p:nvPicPr>
          <p:cNvPr id="3684" name="Google Shape;3684;p151"/>
          <p:cNvPicPr preferRelativeResize="0"/>
          <p:nvPr/>
        </p:nvPicPr>
        <p:blipFill rotWithShape="1">
          <a:blip r:embed="rId5">
            <a:alphaModFix/>
          </a:blip>
          <a:srcRect/>
          <a:stretch/>
        </p:blipFill>
        <p:spPr>
          <a:xfrm rot="3215950">
            <a:off x="2928184" y="2636822"/>
            <a:ext cx="2970723" cy="2878901"/>
          </a:xfrm>
          <a:prstGeom prst="rect">
            <a:avLst/>
          </a:prstGeom>
          <a:noFill/>
          <a:ln>
            <a:noFill/>
          </a:ln>
        </p:spPr>
      </p:pic>
      <p:pic>
        <p:nvPicPr>
          <p:cNvPr id="3685" name="Google Shape;3685;p151"/>
          <p:cNvPicPr preferRelativeResize="0"/>
          <p:nvPr/>
        </p:nvPicPr>
        <p:blipFill rotWithShape="1">
          <a:blip r:embed="rId6">
            <a:alphaModFix/>
          </a:blip>
          <a:srcRect/>
          <a:stretch/>
        </p:blipFill>
        <p:spPr>
          <a:xfrm rot="9251149">
            <a:off x="3985699" y="2015130"/>
            <a:ext cx="1078785" cy="221641"/>
          </a:xfrm>
          <a:prstGeom prst="rect">
            <a:avLst/>
          </a:prstGeom>
          <a:noFill/>
          <a:ln>
            <a:noFill/>
          </a:ln>
        </p:spPr>
      </p:pic>
      <p:grpSp>
        <p:nvGrpSpPr>
          <p:cNvPr id="3686" name="Google Shape;3686;p151"/>
          <p:cNvGrpSpPr/>
          <p:nvPr/>
        </p:nvGrpSpPr>
        <p:grpSpPr>
          <a:xfrm>
            <a:off x="5458366" y="938738"/>
            <a:ext cx="5868447" cy="5559185"/>
            <a:chOff x="5990" y="2180"/>
            <a:chExt cx="7200" cy="7800"/>
          </a:xfrm>
        </p:grpSpPr>
        <p:sp>
          <p:nvSpPr>
            <p:cNvPr id="3687" name="Google Shape;3687;p151"/>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88" name="Google Shape;3688;p151"/>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89" name="Google Shape;3689;p151"/>
          <p:cNvSpPr txBox="1"/>
          <p:nvPr/>
        </p:nvSpPr>
        <p:spPr>
          <a:xfrm>
            <a:off x="5967100" y="1575425"/>
            <a:ext cx="4851000" cy="3455700"/>
          </a:xfrm>
          <a:prstGeom prst="rect">
            <a:avLst/>
          </a:prstGeom>
          <a:noFill/>
          <a:ln>
            <a:noFill/>
          </a:ln>
        </p:spPr>
        <p:txBody>
          <a:bodyPr spcFirstLastPara="1" wrap="square" lIns="91425" tIns="45700" rIns="91425" bIns="45700" anchor="t" anchorCtr="0">
            <a:spAutoFit/>
          </a:bodyPr>
          <a:lstStyle/>
          <a:p>
            <a:pPr marL="0" lvl="0" indent="0" algn="just"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Truyện “Con Rồng cháu Tiên” được ra đời trong giai đoạn nào của lịch sử nước ta?</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endParaRPr sz="1900" b="1">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A. Thời đại Hùng Vương</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B. Thời An Dương Vương xây thành Cổ Loa.</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C. Thời kì Bắc thuộc.</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D. Thời đại phong kiến.</a:t>
            </a:r>
            <a:endParaRPr sz="1900" b="1">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a:solidFill>
                <a:schemeClr val="dk1"/>
              </a:solidFill>
              <a:latin typeface="Arima Madurai"/>
              <a:ea typeface="Arima Madurai"/>
              <a:cs typeface="Arima Madurai"/>
              <a:sym typeface="Arima Madurai"/>
            </a:endParaRPr>
          </a:p>
        </p:txBody>
      </p:sp>
      <p:grpSp>
        <p:nvGrpSpPr>
          <p:cNvPr id="3690" name="Google Shape;3690;p151"/>
          <p:cNvGrpSpPr/>
          <p:nvPr/>
        </p:nvGrpSpPr>
        <p:grpSpPr>
          <a:xfrm rot="-4607852">
            <a:off x="10156185" y="-183245"/>
            <a:ext cx="2015400" cy="2476321"/>
            <a:chOff x="0" y="0"/>
            <a:chExt cx="4030672" cy="4952484"/>
          </a:xfrm>
        </p:grpSpPr>
        <p:pic>
          <p:nvPicPr>
            <p:cNvPr id="3691" name="Google Shape;3691;p151"/>
            <p:cNvPicPr preferRelativeResize="0"/>
            <p:nvPr/>
          </p:nvPicPr>
          <p:blipFill rotWithShape="1">
            <a:blip r:embed="rId7">
              <a:alphaModFix/>
            </a:blip>
            <a:srcRect/>
            <a:stretch/>
          </p:blipFill>
          <p:spPr>
            <a:xfrm rot="465462">
              <a:off x="582845" y="188589"/>
              <a:ext cx="3069140" cy="4054403"/>
            </a:xfrm>
            <a:prstGeom prst="rect">
              <a:avLst/>
            </a:prstGeom>
            <a:noFill/>
            <a:ln>
              <a:noFill/>
            </a:ln>
          </p:spPr>
        </p:pic>
        <p:pic>
          <p:nvPicPr>
            <p:cNvPr id="3692" name="Google Shape;3692;p151"/>
            <p:cNvPicPr preferRelativeResize="0"/>
            <p:nvPr/>
          </p:nvPicPr>
          <p:blipFill rotWithShape="1">
            <a:blip r:embed="rId8">
              <a:alphaModFix/>
            </a:blip>
            <a:srcRect/>
            <a:stretch/>
          </p:blipFill>
          <p:spPr>
            <a:xfrm rot="1990672">
              <a:off x="19469" y="2702694"/>
              <a:ext cx="3991735" cy="1260301"/>
            </a:xfrm>
            <a:prstGeom prst="rect">
              <a:avLst/>
            </a:prstGeom>
            <a:noFill/>
            <a:ln>
              <a:noFill/>
            </a:ln>
          </p:spPr>
        </p:pic>
      </p:grpSp>
      <p:grpSp>
        <p:nvGrpSpPr>
          <p:cNvPr id="3693" name="Google Shape;3693;p151"/>
          <p:cNvGrpSpPr/>
          <p:nvPr/>
        </p:nvGrpSpPr>
        <p:grpSpPr>
          <a:xfrm>
            <a:off x="5605073" y="728033"/>
            <a:ext cx="1954966" cy="653779"/>
            <a:chOff x="10089" y="1124"/>
            <a:chExt cx="3079" cy="1029"/>
          </a:xfrm>
        </p:grpSpPr>
        <p:pic>
          <p:nvPicPr>
            <p:cNvPr id="3694" name="Google Shape;3694;p151"/>
            <p:cNvPicPr preferRelativeResize="0"/>
            <p:nvPr/>
          </p:nvPicPr>
          <p:blipFill rotWithShape="1">
            <a:blip r:embed="rId9">
              <a:alphaModFix/>
            </a:blip>
            <a:srcRect/>
            <a:stretch/>
          </p:blipFill>
          <p:spPr>
            <a:xfrm rot="-10611973">
              <a:off x="10110" y="1206"/>
              <a:ext cx="3037" cy="865"/>
            </a:xfrm>
            <a:prstGeom prst="rect">
              <a:avLst/>
            </a:prstGeom>
            <a:noFill/>
            <a:ln>
              <a:noFill/>
            </a:ln>
          </p:spPr>
        </p:pic>
        <p:sp>
          <p:nvSpPr>
            <p:cNvPr id="3695" name="Google Shape;3695;p151"/>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96" name="Google Shape;3696;p151"/>
          <p:cNvGrpSpPr/>
          <p:nvPr/>
        </p:nvGrpSpPr>
        <p:grpSpPr>
          <a:xfrm>
            <a:off x="269092" y="626596"/>
            <a:ext cx="4559993" cy="1097700"/>
            <a:chOff x="-3020488" y="-392734"/>
            <a:chExt cx="17027605" cy="2195400"/>
          </a:xfrm>
        </p:grpSpPr>
        <p:sp>
          <p:nvSpPr>
            <p:cNvPr id="3697" name="Google Shape;3697;p151"/>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98" name="Google Shape;3698;p151"/>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3702"/>
        <p:cNvGrpSpPr/>
        <p:nvPr/>
      </p:nvGrpSpPr>
      <p:grpSpPr>
        <a:xfrm>
          <a:off x="0" y="0"/>
          <a:ext cx="0" cy="0"/>
          <a:chOff x="0" y="0"/>
          <a:chExt cx="0" cy="0"/>
        </a:xfrm>
      </p:grpSpPr>
      <p:pic>
        <p:nvPicPr>
          <p:cNvPr id="3703" name="Google Shape;3703;p152"/>
          <p:cNvPicPr preferRelativeResize="0"/>
          <p:nvPr/>
        </p:nvPicPr>
        <p:blipFill rotWithShape="1">
          <a:blip r:embed="rId3">
            <a:alphaModFix/>
          </a:blip>
          <a:srcRect/>
          <a:stretch/>
        </p:blipFill>
        <p:spPr>
          <a:xfrm rot="-3861929">
            <a:off x="9805929" y="-2792"/>
            <a:ext cx="5328666" cy="5486400"/>
          </a:xfrm>
          <a:prstGeom prst="rect">
            <a:avLst/>
          </a:prstGeom>
          <a:noFill/>
          <a:ln>
            <a:noFill/>
          </a:ln>
        </p:spPr>
      </p:pic>
      <p:pic>
        <p:nvPicPr>
          <p:cNvPr id="3704" name="Google Shape;3704;p152"/>
          <p:cNvPicPr preferRelativeResize="0"/>
          <p:nvPr/>
        </p:nvPicPr>
        <p:blipFill rotWithShape="1">
          <a:blip r:embed="rId4">
            <a:alphaModFix/>
          </a:blip>
          <a:srcRect/>
          <a:stretch/>
        </p:blipFill>
        <p:spPr>
          <a:xfrm rot="-920286">
            <a:off x="-178416" y="2817142"/>
            <a:ext cx="1025744" cy="3308853"/>
          </a:xfrm>
          <a:prstGeom prst="rect">
            <a:avLst/>
          </a:prstGeom>
          <a:noFill/>
          <a:ln>
            <a:noFill/>
          </a:ln>
        </p:spPr>
      </p:pic>
      <p:pic>
        <p:nvPicPr>
          <p:cNvPr id="3705" name="Google Shape;3705;p152"/>
          <p:cNvPicPr preferRelativeResize="0"/>
          <p:nvPr/>
        </p:nvPicPr>
        <p:blipFill rotWithShape="1">
          <a:blip r:embed="rId5">
            <a:alphaModFix/>
          </a:blip>
          <a:srcRect/>
          <a:stretch/>
        </p:blipFill>
        <p:spPr>
          <a:xfrm rot="4491258">
            <a:off x="2687534" y="4950319"/>
            <a:ext cx="1347297" cy="2609776"/>
          </a:xfrm>
          <a:prstGeom prst="rect">
            <a:avLst/>
          </a:prstGeom>
          <a:noFill/>
          <a:ln>
            <a:noFill/>
          </a:ln>
        </p:spPr>
      </p:pic>
      <p:pic>
        <p:nvPicPr>
          <p:cNvPr id="3706" name="Google Shape;3706;p152"/>
          <p:cNvPicPr preferRelativeResize="0"/>
          <p:nvPr/>
        </p:nvPicPr>
        <p:blipFill rotWithShape="1">
          <a:blip r:embed="rId6">
            <a:alphaModFix/>
          </a:blip>
          <a:srcRect/>
          <a:stretch/>
        </p:blipFill>
        <p:spPr>
          <a:xfrm rot="510260">
            <a:off x="-142520" y="4676019"/>
            <a:ext cx="3284736" cy="3149239"/>
          </a:xfrm>
          <a:prstGeom prst="rect">
            <a:avLst/>
          </a:prstGeom>
          <a:noFill/>
          <a:ln>
            <a:noFill/>
          </a:ln>
        </p:spPr>
      </p:pic>
      <p:sp>
        <p:nvSpPr>
          <p:cNvPr id="3707" name="Google Shape;3707;p152"/>
          <p:cNvSpPr txBox="1"/>
          <p:nvPr/>
        </p:nvSpPr>
        <p:spPr>
          <a:xfrm>
            <a:off x="168585" y="1628465"/>
            <a:ext cx="9831600" cy="1805400"/>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5100"/>
              <a:buFont typeface="Arial"/>
              <a:buNone/>
            </a:pPr>
            <a:r>
              <a:rPr lang="en-US" sz="5100" b="0" i="0" u="none" strike="noStrike" cap="none">
                <a:solidFill>
                  <a:srgbClr val="F47279"/>
                </a:solidFill>
                <a:latin typeface="Lobster"/>
                <a:ea typeface="Lobster"/>
                <a:cs typeface="Lobster"/>
                <a:sym typeface="Lobster"/>
              </a:rPr>
              <a:t>Một số nguyên tắc khi soạn phương án </a:t>
            </a:r>
            <a:endParaRPr sz="5100" b="0" i="0" u="none" strike="noStrike" cap="none">
              <a:solidFill>
                <a:srgbClr val="F47279"/>
              </a:solidFill>
              <a:latin typeface="Lobster"/>
              <a:ea typeface="Lobster"/>
              <a:cs typeface="Lobster"/>
              <a:sym typeface="Lobster"/>
            </a:endParaRPr>
          </a:p>
          <a:p>
            <a:pPr marL="0" marR="0" lvl="0" indent="0" algn="ctr" rtl="0">
              <a:lnSpc>
                <a:spcPct val="130000"/>
              </a:lnSpc>
              <a:spcBef>
                <a:spcPts val="0"/>
              </a:spcBef>
              <a:spcAft>
                <a:spcPts val="0"/>
              </a:spcAft>
              <a:buClr>
                <a:srgbClr val="000000"/>
              </a:buClr>
              <a:buSzPts val="5100"/>
              <a:buFont typeface="Arial"/>
              <a:buNone/>
            </a:pPr>
            <a:r>
              <a:rPr lang="en-US" sz="5100" b="0" i="0" u="none" strike="noStrike" cap="none">
                <a:solidFill>
                  <a:srgbClr val="F47279"/>
                </a:solidFill>
                <a:latin typeface="Lobster"/>
                <a:ea typeface="Lobster"/>
                <a:cs typeface="Lobster"/>
                <a:sym typeface="Lobster"/>
              </a:rPr>
              <a:t>trắc nghiệm khách quan</a:t>
            </a:r>
            <a:endParaRPr sz="5100" b="0" i="0" u="none" strike="noStrike" cap="none">
              <a:solidFill>
                <a:srgbClr val="F47279"/>
              </a:solidFill>
              <a:latin typeface="Lobster"/>
              <a:ea typeface="Lobster"/>
              <a:cs typeface="Lobster"/>
              <a:sym typeface="Lobster"/>
            </a:endParaRPr>
          </a:p>
        </p:txBody>
      </p:sp>
      <p:pic>
        <p:nvPicPr>
          <p:cNvPr id="3708" name="Google Shape;3708;p152"/>
          <p:cNvPicPr preferRelativeResize="0"/>
          <p:nvPr/>
        </p:nvPicPr>
        <p:blipFill rotWithShape="1">
          <a:blip r:embed="rId4">
            <a:alphaModFix/>
          </a:blip>
          <a:srcRect/>
          <a:stretch/>
        </p:blipFill>
        <p:spPr>
          <a:xfrm rot="-7543307">
            <a:off x="3151695" y="4023641"/>
            <a:ext cx="418974" cy="1351528"/>
          </a:xfrm>
          <a:prstGeom prst="rect">
            <a:avLst/>
          </a:prstGeom>
          <a:noFill/>
          <a:ln>
            <a:noFill/>
          </a:ln>
        </p:spPr>
      </p:pic>
      <p:pic>
        <p:nvPicPr>
          <p:cNvPr id="3709" name="Google Shape;3709;p152"/>
          <p:cNvPicPr preferRelativeResize="0"/>
          <p:nvPr/>
        </p:nvPicPr>
        <p:blipFill rotWithShape="1">
          <a:blip r:embed="rId7">
            <a:alphaModFix/>
          </a:blip>
          <a:srcRect/>
          <a:stretch/>
        </p:blipFill>
        <p:spPr>
          <a:xfrm rot="7752566">
            <a:off x="9879532" y="966953"/>
            <a:ext cx="418974" cy="135153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4EBE1"/>
        </a:solidFill>
        <a:effectLst/>
      </p:bgPr>
    </p:bg>
    <p:spTree>
      <p:nvGrpSpPr>
        <p:cNvPr id="1" name="Shape 3713"/>
        <p:cNvGrpSpPr/>
        <p:nvPr/>
      </p:nvGrpSpPr>
      <p:grpSpPr>
        <a:xfrm>
          <a:off x="0" y="0"/>
          <a:ext cx="0" cy="0"/>
          <a:chOff x="0" y="0"/>
          <a:chExt cx="0" cy="0"/>
        </a:xfrm>
      </p:grpSpPr>
      <p:pic>
        <p:nvPicPr>
          <p:cNvPr id="3714" name="Google Shape;3714;p153"/>
          <p:cNvPicPr preferRelativeResize="0"/>
          <p:nvPr/>
        </p:nvPicPr>
        <p:blipFill rotWithShape="1">
          <a:blip r:embed="rId3">
            <a:alphaModFix/>
          </a:blip>
          <a:srcRect/>
          <a:stretch/>
        </p:blipFill>
        <p:spPr>
          <a:xfrm>
            <a:off x="230712" y="2012247"/>
            <a:ext cx="910177" cy="784407"/>
          </a:xfrm>
          <a:prstGeom prst="rect">
            <a:avLst/>
          </a:prstGeom>
          <a:noFill/>
          <a:ln>
            <a:noFill/>
          </a:ln>
        </p:spPr>
      </p:pic>
      <p:pic>
        <p:nvPicPr>
          <p:cNvPr id="3715" name="Google Shape;3715;p153"/>
          <p:cNvPicPr preferRelativeResize="0"/>
          <p:nvPr/>
        </p:nvPicPr>
        <p:blipFill rotWithShape="1">
          <a:blip r:embed="rId3">
            <a:alphaModFix/>
          </a:blip>
          <a:srcRect/>
          <a:stretch/>
        </p:blipFill>
        <p:spPr>
          <a:xfrm rot="10712483">
            <a:off x="11151399" y="3344953"/>
            <a:ext cx="709603" cy="611549"/>
          </a:xfrm>
          <a:prstGeom prst="rect">
            <a:avLst/>
          </a:prstGeom>
          <a:noFill/>
          <a:ln>
            <a:noFill/>
          </a:ln>
        </p:spPr>
      </p:pic>
      <p:pic>
        <p:nvPicPr>
          <p:cNvPr id="3716" name="Google Shape;3716;p153"/>
          <p:cNvPicPr preferRelativeResize="0"/>
          <p:nvPr/>
        </p:nvPicPr>
        <p:blipFill rotWithShape="1">
          <a:blip r:embed="rId3">
            <a:alphaModFix/>
          </a:blip>
          <a:srcRect/>
          <a:stretch/>
        </p:blipFill>
        <p:spPr>
          <a:xfrm rot="-1146349">
            <a:off x="3338463" y="6277033"/>
            <a:ext cx="520112" cy="448242"/>
          </a:xfrm>
          <a:prstGeom prst="rect">
            <a:avLst/>
          </a:prstGeom>
          <a:noFill/>
          <a:ln>
            <a:noFill/>
          </a:ln>
        </p:spPr>
      </p:pic>
      <p:grpSp>
        <p:nvGrpSpPr>
          <p:cNvPr id="3717" name="Google Shape;3717;p153"/>
          <p:cNvGrpSpPr/>
          <p:nvPr/>
        </p:nvGrpSpPr>
        <p:grpSpPr>
          <a:xfrm>
            <a:off x="927601" y="490673"/>
            <a:ext cx="5361153" cy="6276176"/>
            <a:chOff x="0" y="-1270"/>
            <a:chExt cx="7062512" cy="8267917"/>
          </a:xfrm>
        </p:grpSpPr>
        <p:sp>
          <p:nvSpPr>
            <p:cNvPr id="3718" name="Google Shape;3718;p153"/>
            <p:cNvSpPr/>
            <p:nvPr/>
          </p:nvSpPr>
          <p:spPr>
            <a:xfrm>
              <a:off x="195745" y="-1270"/>
              <a:ext cx="6857469" cy="8263123"/>
            </a:xfrm>
            <a:custGeom>
              <a:avLst/>
              <a:gdLst/>
              <a:ahLst/>
              <a:cxnLst/>
              <a:rect l="l" t="t" r="r" b="b"/>
              <a:pathLst>
                <a:path w="7033302" h="8242517" extrusionOk="0">
                  <a:moveTo>
                    <a:pt x="1270" y="0"/>
                  </a:moveTo>
                  <a:lnTo>
                    <a:pt x="7033302" y="15240"/>
                  </a:lnTo>
                  <a:lnTo>
                    <a:pt x="7001552" y="8242517"/>
                  </a:lnTo>
                  <a:lnTo>
                    <a:pt x="2546720" y="8242517"/>
                  </a:lnTo>
                  <a:lnTo>
                    <a:pt x="0" y="8215847"/>
                  </a:lnTo>
                  <a:lnTo>
                    <a:pt x="11430" y="2584825"/>
                  </a:lnTo>
                  <a:close/>
                </a:path>
              </a:pathLst>
            </a:custGeom>
            <a:solidFill>
              <a:srgbClr val="FFF8F3"/>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Calibri"/>
                <a:buNone/>
              </a:pPr>
              <a:endParaRPr sz="2400" b="1" i="0" u="none" strike="noStrike" cap="none">
                <a:solidFill>
                  <a:schemeClr val="dk1"/>
                </a:solidFill>
                <a:latin typeface="Times New Roman"/>
                <a:ea typeface="Times New Roman"/>
                <a:cs typeface="Times New Roman"/>
                <a:sym typeface="Times New Roman"/>
              </a:endParaRPr>
            </a:p>
          </p:txBody>
        </p:sp>
        <p:sp>
          <p:nvSpPr>
            <p:cNvPr id="3719" name="Google Shape;3719;p153"/>
            <p:cNvSpPr/>
            <p:nvPr/>
          </p:nvSpPr>
          <p:spPr>
            <a:xfrm>
              <a:off x="0" y="-1270"/>
              <a:ext cx="7062512" cy="8267917"/>
            </a:xfrm>
            <a:custGeom>
              <a:avLst/>
              <a:gdLst/>
              <a:ahLst/>
              <a:cxnLst/>
              <a:rect l="l" t="t" r="r" b="b"/>
              <a:pathLst>
                <a:path w="7062512" h="8267917" extrusionOk="0">
                  <a:moveTo>
                    <a:pt x="7028222" y="8242517"/>
                  </a:moveTo>
                  <a:cubicBezTo>
                    <a:pt x="7025682" y="8246327"/>
                    <a:pt x="7021872" y="8251408"/>
                    <a:pt x="7018062" y="8255217"/>
                  </a:cubicBezTo>
                  <a:cubicBezTo>
                    <a:pt x="7014252" y="8257758"/>
                    <a:pt x="7009172" y="8260298"/>
                    <a:pt x="7005362" y="8260298"/>
                  </a:cubicBezTo>
                  <a:cubicBezTo>
                    <a:pt x="6796363" y="8259027"/>
                    <a:pt x="6492792" y="8265377"/>
                    <a:pt x="6183599" y="8267917"/>
                  </a:cubicBezTo>
                  <a:cubicBezTo>
                    <a:pt x="6088030" y="8267917"/>
                    <a:pt x="5986840" y="8266648"/>
                    <a:pt x="5891271" y="8266648"/>
                  </a:cubicBezTo>
                  <a:cubicBezTo>
                    <a:pt x="5677646" y="8265377"/>
                    <a:pt x="5464022" y="8264108"/>
                    <a:pt x="5250398" y="8264108"/>
                  </a:cubicBezTo>
                  <a:lnTo>
                    <a:pt x="4553308" y="8264108"/>
                  </a:lnTo>
                  <a:cubicBezTo>
                    <a:pt x="4395901" y="8264108"/>
                    <a:pt x="4244115" y="8262837"/>
                    <a:pt x="4086708" y="8262837"/>
                  </a:cubicBezTo>
                  <a:cubicBezTo>
                    <a:pt x="3951787" y="8262837"/>
                    <a:pt x="3811245" y="8262837"/>
                    <a:pt x="3676324" y="8264108"/>
                  </a:cubicBezTo>
                  <a:lnTo>
                    <a:pt x="3591999" y="8264108"/>
                  </a:lnTo>
                  <a:cubicBezTo>
                    <a:pt x="3395240" y="8262837"/>
                    <a:pt x="1202781" y="8261567"/>
                    <a:pt x="1006022" y="8259027"/>
                  </a:cubicBezTo>
                  <a:cubicBezTo>
                    <a:pt x="887966" y="8257758"/>
                    <a:pt x="769911" y="8252677"/>
                    <a:pt x="651855" y="8250137"/>
                  </a:cubicBezTo>
                  <a:cubicBezTo>
                    <a:pt x="438231" y="8245058"/>
                    <a:pt x="224607" y="8241248"/>
                    <a:pt x="41910" y="8236167"/>
                  </a:cubicBezTo>
                  <a:cubicBezTo>
                    <a:pt x="33020" y="8234898"/>
                    <a:pt x="24130" y="8232358"/>
                    <a:pt x="16510" y="8228548"/>
                  </a:cubicBezTo>
                  <a:cubicBezTo>
                    <a:pt x="5080" y="8223467"/>
                    <a:pt x="0" y="8212037"/>
                    <a:pt x="1270" y="8173857"/>
                  </a:cubicBezTo>
                  <a:cubicBezTo>
                    <a:pt x="2540" y="7792906"/>
                    <a:pt x="3810" y="7405388"/>
                    <a:pt x="3810" y="7024437"/>
                  </a:cubicBezTo>
                  <a:cubicBezTo>
                    <a:pt x="5080" y="6636918"/>
                    <a:pt x="17780" y="2571253"/>
                    <a:pt x="17780" y="2183735"/>
                  </a:cubicBezTo>
                  <a:cubicBezTo>
                    <a:pt x="19050" y="1809352"/>
                    <a:pt x="20320" y="1434969"/>
                    <a:pt x="19050" y="1054018"/>
                  </a:cubicBezTo>
                  <a:cubicBezTo>
                    <a:pt x="17780" y="679636"/>
                    <a:pt x="16510" y="311821"/>
                    <a:pt x="6350" y="48260"/>
                  </a:cubicBezTo>
                  <a:cubicBezTo>
                    <a:pt x="5080" y="35560"/>
                    <a:pt x="2540" y="22860"/>
                    <a:pt x="1270" y="10160"/>
                  </a:cubicBezTo>
                  <a:cubicBezTo>
                    <a:pt x="3810" y="8890"/>
                    <a:pt x="5080" y="7620"/>
                    <a:pt x="6350" y="7620"/>
                  </a:cubicBezTo>
                  <a:cubicBezTo>
                    <a:pt x="34290" y="6350"/>
                    <a:pt x="106551" y="5080"/>
                    <a:pt x="230229" y="3810"/>
                  </a:cubicBezTo>
                  <a:cubicBezTo>
                    <a:pt x="404501" y="1270"/>
                    <a:pt x="584395" y="1270"/>
                    <a:pt x="758667" y="1270"/>
                  </a:cubicBezTo>
                  <a:cubicBezTo>
                    <a:pt x="977913" y="2540"/>
                    <a:pt x="3192859" y="5080"/>
                    <a:pt x="3412105" y="6350"/>
                  </a:cubicBezTo>
                  <a:cubicBezTo>
                    <a:pt x="3625729" y="7620"/>
                    <a:pt x="3839354" y="7620"/>
                    <a:pt x="4052978" y="7620"/>
                  </a:cubicBezTo>
                  <a:cubicBezTo>
                    <a:pt x="4171033" y="7620"/>
                    <a:pt x="4289089" y="7620"/>
                    <a:pt x="4407145" y="8890"/>
                  </a:cubicBezTo>
                  <a:cubicBezTo>
                    <a:pt x="4637634" y="11430"/>
                    <a:pt x="4873745" y="10160"/>
                    <a:pt x="5104234" y="2540"/>
                  </a:cubicBezTo>
                  <a:cubicBezTo>
                    <a:pt x="5199803" y="0"/>
                    <a:pt x="5295371" y="2540"/>
                    <a:pt x="5390940" y="2540"/>
                  </a:cubicBezTo>
                  <a:cubicBezTo>
                    <a:pt x="5604564" y="2540"/>
                    <a:pt x="5818189" y="1270"/>
                    <a:pt x="6031813" y="3810"/>
                  </a:cubicBezTo>
                  <a:cubicBezTo>
                    <a:pt x="6301654" y="6350"/>
                    <a:pt x="6565874" y="13970"/>
                    <a:pt x="6835715" y="17780"/>
                  </a:cubicBezTo>
                  <a:cubicBezTo>
                    <a:pt x="6953770" y="20320"/>
                    <a:pt x="6996472" y="19050"/>
                    <a:pt x="7023142" y="21590"/>
                  </a:cubicBezTo>
                  <a:cubicBezTo>
                    <a:pt x="7032032" y="22860"/>
                    <a:pt x="7040922" y="25400"/>
                    <a:pt x="7049812" y="27940"/>
                  </a:cubicBezTo>
                  <a:cubicBezTo>
                    <a:pt x="7057432" y="30480"/>
                    <a:pt x="7061242" y="36830"/>
                    <a:pt x="7061242" y="46990"/>
                  </a:cubicBezTo>
                  <a:cubicBezTo>
                    <a:pt x="7062512" y="134481"/>
                    <a:pt x="7058702" y="331525"/>
                    <a:pt x="7054892" y="528569"/>
                  </a:cubicBezTo>
                  <a:cubicBezTo>
                    <a:pt x="7051082" y="692771"/>
                    <a:pt x="7049812" y="863542"/>
                    <a:pt x="7048542" y="1027745"/>
                  </a:cubicBezTo>
                  <a:cubicBezTo>
                    <a:pt x="7046002" y="1303606"/>
                    <a:pt x="7044732" y="1579467"/>
                    <a:pt x="7043462" y="1855328"/>
                  </a:cubicBezTo>
                  <a:cubicBezTo>
                    <a:pt x="7042192" y="2111485"/>
                    <a:pt x="7040922" y="2367641"/>
                    <a:pt x="7040922" y="2623798"/>
                  </a:cubicBezTo>
                  <a:cubicBezTo>
                    <a:pt x="7040922" y="3050726"/>
                    <a:pt x="7029492" y="7149231"/>
                    <a:pt x="7028222" y="7576158"/>
                  </a:cubicBezTo>
                  <a:cubicBezTo>
                    <a:pt x="7030762" y="7852019"/>
                    <a:pt x="7029492" y="8127880"/>
                    <a:pt x="7028222" y="8242517"/>
                  </a:cubicBezTo>
                  <a:close/>
                  <a:moveTo>
                    <a:pt x="17780" y="8212037"/>
                  </a:moveTo>
                  <a:cubicBezTo>
                    <a:pt x="22860" y="8213308"/>
                    <a:pt x="29210" y="8215847"/>
                    <a:pt x="36830" y="8215847"/>
                  </a:cubicBezTo>
                  <a:cubicBezTo>
                    <a:pt x="218985" y="8220927"/>
                    <a:pt x="449475" y="8226008"/>
                    <a:pt x="674342" y="8229817"/>
                  </a:cubicBezTo>
                  <a:cubicBezTo>
                    <a:pt x="781154" y="8232358"/>
                    <a:pt x="887966" y="8236167"/>
                    <a:pt x="1000400" y="8237437"/>
                  </a:cubicBezTo>
                  <a:cubicBezTo>
                    <a:pt x="1073482" y="8238708"/>
                    <a:pt x="3142264" y="8234897"/>
                    <a:pt x="3209724" y="8236167"/>
                  </a:cubicBezTo>
                  <a:cubicBezTo>
                    <a:pt x="3327780" y="8237437"/>
                    <a:pt x="3445835" y="8239977"/>
                    <a:pt x="3563891" y="8241247"/>
                  </a:cubicBezTo>
                  <a:cubicBezTo>
                    <a:pt x="3620108" y="8242517"/>
                    <a:pt x="3670703" y="8242517"/>
                    <a:pt x="3726920" y="8242517"/>
                  </a:cubicBezTo>
                  <a:cubicBezTo>
                    <a:pt x="3979896" y="8242517"/>
                    <a:pt x="4227250" y="8241247"/>
                    <a:pt x="4480226" y="8242517"/>
                  </a:cubicBezTo>
                  <a:cubicBezTo>
                    <a:pt x="4575795" y="8242517"/>
                    <a:pt x="4676985" y="8245058"/>
                    <a:pt x="4772554" y="8245058"/>
                  </a:cubicBezTo>
                  <a:cubicBezTo>
                    <a:pt x="4918718" y="8245058"/>
                    <a:pt x="5059261" y="8241247"/>
                    <a:pt x="5205425" y="8241247"/>
                  </a:cubicBezTo>
                  <a:cubicBezTo>
                    <a:pt x="5379697" y="8241247"/>
                    <a:pt x="5548347" y="8242517"/>
                    <a:pt x="5722620" y="8242517"/>
                  </a:cubicBezTo>
                  <a:cubicBezTo>
                    <a:pt x="5953109" y="8242517"/>
                    <a:pt x="6189220" y="8242517"/>
                    <a:pt x="6419709" y="8241247"/>
                  </a:cubicBezTo>
                  <a:cubicBezTo>
                    <a:pt x="6627712" y="8239977"/>
                    <a:pt x="6830092" y="8237437"/>
                    <a:pt x="6990122" y="8234897"/>
                  </a:cubicBezTo>
                  <a:cubicBezTo>
                    <a:pt x="6995202" y="8234897"/>
                    <a:pt x="7000282" y="8232358"/>
                    <a:pt x="7006632" y="8231087"/>
                  </a:cubicBezTo>
                  <a:cubicBezTo>
                    <a:pt x="7006632" y="8218387"/>
                    <a:pt x="7007902" y="8205687"/>
                    <a:pt x="7007902" y="8154152"/>
                  </a:cubicBezTo>
                  <a:lnTo>
                    <a:pt x="7007902" y="7950541"/>
                  </a:lnTo>
                  <a:cubicBezTo>
                    <a:pt x="7009172" y="7615566"/>
                    <a:pt x="7011712" y="7274025"/>
                    <a:pt x="7010442" y="6939050"/>
                  </a:cubicBezTo>
                  <a:cubicBezTo>
                    <a:pt x="7009172" y="6466146"/>
                    <a:pt x="7021872" y="2328233"/>
                    <a:pt x="7025682" y="1855328"/>
                  </a:cubicBezTo>
                  <a:cubicBezTo>
                    <a:pt x="7028222" y="1579467"/>
                    <a:pt x="7030762" y="1303606"/>
                    <a:pt x="7030762" y="1027745"/>
                  </a:cubicBezTo>
                  <a:cubicBezTo>
                    <a:pt x="7030762" y="797861"/>
                    <a:pt x="7032032" y="574545"/>
                    <a:pt x="7039652" y="351229"/>
                  </a:cubicBezTo>
                  <a:cubicBezTo>
                    <a:pt x="7043462" y="219867"/>
                    <a:pt x="7046002" y="88504"/>
                    <a:pt x="7040922" y="49530"/>
                  </a:cubicBezTo>
                  <a:cubicBezTo>
                    <a:pt x="7033302" y="49530"/>
                    <a:pt x="7026952" y="48260"/>
                    <a:pt x="7019332" y="48260"/>
                  </a:cubicBezTo>
                  <a:cubicBezTo>
                    <a:pt x="6986312" y="45720"/>
                    <a:pt x="6875066" y="45720"/>
                    <a:pt x="6723280" y="40640"/>
                  </a:cubicBezTo>
                  <a:cubicBezTo>
                    <a:pt x="6442196" y="33020"/>
                    <a:pt x="6155490" y="27940"/>
                    <a:pt x="5874405" y="27940"/>
                  </a:cubicBezTo>
                  <a:cubicBezTo>
                    <a:pt x="5677646" y="27940"/>
                    <a:pt x="5475265" y="31750"/>
                    <a:pt x="5278506" y="24130"/>
                  </a:cubicBezTo>
                  <a:lnTo>
                    <a:pt x="5222289" y="24130"/>
                  </a:lnTo>
                  <a:cubicBezTo>
                    <a:pt x="5059260" y="27940"/>
                    <a:pt x="4884988" y="33020"/>
                    <a:pt x="4716337" y="34290"/>
                  </a:cubicBezTo>
                  <a:cubicBezTo>
                    <a:pt x="4530822" y="35560"/>
                    <a:pt x="4350927" y="31750"/>
                    <a:pt x="4165412" y="30480"/>
                  </a:cubicBezTo>
                  <a:cubicBezTo>
                    <a:pt x="3991139" y="29210"/>
                    <a:pt x="3816867" y="27940"/>
                    <a:pt x="3648216" y="27940"/>
                  </a:cubicBezTo>
                  <a:cubicBezTo>
                    <a:pt x="3586378" y="27940"/>
                    <a:pt x="3530160" y="29210"/>
                    <a:pt x="3468322" y="27940"/>
                  </a:cubicBezTo>
                  <a:cubicBezTo>
                    <a:pt x="3254698" y="26670"/>
                    <a:pt x="1045374" y="24130"/>
                    <a:pt x="826128" y="24130"/>
                  </a:cubicBezTo>
                  <a:cubicBezTo>
                    <a:pt x="634990" y="22860"/>
                    <a:pt x="443853" y="24130"/>
                    <a:pt x="252715" y="24130"/>
                  </a:cubicBezTo>
                  <a:cubicBezTo>
                    <a:pt x="151525" y="24130"/>
                    <a:pt x="45720" y="24130"/>
                    <a:pt x="21590" y="25400"/>
                  </a:cubicBezTo>
                  <a:cubicBezTo>
                    <a:pt x="20320" y="25400"/>
                    <a:pt x="21590" y="36830"/>
                    <a:pt x="22860" y="41910"/>
                  </a:cubicBezTo>
                  <a:cubicBezTo>
                    <a:pt x="26670" y="114777"/>
                    <a:pt x="31750" y="324957"/>
                    <a:pt x="34290" y="528568"/>
                  </a:cubicBezTo>
                  <a:cubicBezTo>
                    <a:pt x="36830" y="896383"/>
                    <a:pt x="38100" y="1264197"/>
                    <a:pt x="38100" y="1632012"/>
                  </a:cubicBezTo>
                  <a:cubicBezTo>
                    <a:pt x="38100" y="1868464"/>
                    <a:pt x="36830" y="2098348"/>
                    <a:pt x="35560" y="2334800"/>
                  </a:cubicBezTo>
                  <a:cubicBezTo>
                    <a:pt x="34290" y="2564684"/>
                    <a:pt x="22860" y="6459578"/>
                    <a:pt x="21590" y="6682894"/>
                  </a:cubicBezTo>
                  <a:lnTo>
                    <a:pt x="21590" y="7116389"/>
                  </a:lnTo>
                  <a:cubicBezTo>
                    <a:pt x="21590" y="7444796"/>
                    <a:pt x="20320" y="7779769"/>
                    <a:pt x="20320" y="8108175"/>
                  </a:cubicBezTo>
                  <a:cubicBezTo>
                    <a:pt x="20320" y="8154152"/>
                    <a:pt x="19050" y="8193561"/>
                    <a:pt x="17780" y="8212037"/>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720" name="Google Shape;3720;p153"/>
          <p:cNvPicPr preferRelativeResize="0"/>
          <p:nvPr/>
        </p:nvPicPr>
        <p:blipFill rotWithShape="1">
          <a:blip r:embed="rId4">
            <a:alphaModFix/>
          </a:blip>
          <a:srcRect/>
          <a:stretch/>
        </p:blipFill>
        <p:spPr>
          <a:xfrm rot="-5315852">
            <a:off x="198329" y="182986"/>
            <a:ext cx="396155" cy="440173"/>
          </a:xfrm>
          <a:prstGeom prst="rect">
            <a:avLst/>
          </a:prstGeom>
          <a:noFill/>
          <a:ln>
            <a:noFill/>
          </a:ln>
        </p:spPr>
      </p:pic>
      <p:pic>
        <p:nvPicPr>
          <p:cNvPr id="3721" name="Google Shape;3721;p153"/>
          <p:cNvPicPr preferRelativeResize="0"/>
          <p:nvPr/>
        </p:nvPicPr>
        <p:blipFill rotWithShape="1">
          <a:blip r:embed="rId4">
            <a:alphaModFix/>
          </a:blip>
          <a:srcRect/>
          <a:stretch/>
        </p:blipFill>
        <p:spPr>
          <a:xfrm rot="-7201655">
            <a:off x="38994" y="5442044"/>
            <a:ext cx="396155" cy="440173"/>
          </a:xfrm>
          <a:prstGeom prst="rect">
            <a:avLst/>
          </a:prstGeom>
          <a:noFill/>
          <a:ln>
            <a:noFill/>
          </a:ln>
        </p:spPr>
      </p:pic>
      <p:pic>
        <p:nvPicPr>
          <p:cNvPr id="3722" name="Google Shape;3722;p153"/>
          <p:cNvPicPr preferRelativeResize="0"/>
          <p:nvPr/>
        </p:nvPicPr>
        <p:blipFill rotWithShape="1">
          <a:blip r:embed="rId5">
            <a:alphaModFix/>
          </a:blip>
          <a:srcRect/>
          <a:stretch/>
        </p:blipFill>
        <p:spPr>
          <a:xfrm rot="499767">
            <a:off x="6006651" y="5478176"/>
            <a:ext cx="331099" cy="367887"/>
          </a:xfrm>
          <a:prstGeom prst="rect">
            <a:avLst/>
          </a:prstGeom>
          <a:noFill/>
          <a:ln>
            <a:noFill/>
          </a:ln>
        </p:spPr>
      </p:pic>
      <p:grpSp>
        <p:nvGrpSpPr>
          <p:cNvPr id="3723" name="Google Shape;3723;p153"/>
          <p:cNvGrpSpPr/>
          <p:nvPr/>
        </p:nvGrpSpPr>
        <p:grpSpPr>
          <a:xfrm>
            <a:off x="6584985" y="1495011"/>
            <a:ext cx="4235976" cy="2096139"/>
            <a:chOff x="10006" y="6271"/>
            <a:chExt cx="6671" cy="3301"/>
          </a:xfrm>
        </p:grpSpPr>
        <p:grpSp>
          <p:nvGrpSpPr>
            <p:cNvPr id="3724" name="Google Shape;3724;p153"/>
            <p:cNvGrpSpPr/>
            <p:nvPr/>
          </p:nvGrpSpPr>
          <p:grpSpPr>
            <a:xfrm>
              <a:off x="10006" y="6271"/>
              <a:ext cx="6671" cy="3301"/>
              <a:chOff x="0" y="-1270"/>
              <a:chExt cx="6671099" cy="3300640"/>
            </a:xfrm>
          </p:grpSpPr>
          <p:sp>
            <p:nvSpPr>
              <p:cNvPr id="3725" name="Google Shape;3725;p153"/>
              <p:cNvSpPr/>
              <p:nvPr/>
            </p:nvSpPr>
            <p:spPr>
              <a:xfrm>
                <a:off x="16510" y="11430"/>
                <a:ext cx="6641889" cy="3275240"/>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FFF8F3"/>
              </a:solidFill>
              <a:ln>
                <a:noFill/>
              </a:ln>
            </p:spPr>
          </p:sp>
          <p:sp>
            <p:nvSpPr>
              <p:cNvPr id="3726" name="Google Shape;3726;p153"/>
              <p:cNvSpPr/>
              <p:nvPr/>
            </p:nvSpPr>
            <p:spPr>
              <a:xfrm>
                <a:off x="0" y="-1270"/>
                <a:ext cx="6671099" cy="33006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27" name="Google Shape;3727;p153"/>
            <p:cNvSpPr txBox="1"/>
            <p:nvPr/>
          </p:nvSpPr>
          <p:spPr>
            <a:xfrm>
              <a:off x="11160" y="8033"/>
              <a:ext cx="5400" cy="3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3728" name="Google Shape;3728;p153"/>
            <p:cNvPicPr preferRelativeResize="0"/>
            <p:nvPr/>
          </p:nvPicPr>
          <p:blipFill rotWithShape="1">
            <a:blip r:embed="rId6">
              <a:alphaModFix/>
            </a:blip>
            <a:srcRect/>
            <a:stretch/>
          </p:blipFill>
          <p:spPr>
            <a:xfrm rot="-10612434">
              <a:off x="10678" y="6623"/>
              <a:ext cx="5585" cy="1920"/>
            </a:xfrm>
            <a:prstGeom prst="rect">
              <a:avLst/>
            </a:prstGeom>
            <a:noFill/>
            <a:ln>
              <a:noFill/>
            </a:ln>
          </p:spPr>
        </p:pic>
        <p:sp>
          <p:nvSpPr>
            <p:cNvPr id="3729" name="Google Shape;3729;p153"/>
            <p:cNvSpPr txBox="1"/>
            <p:nvPr/>
          </p:nvSpPr>
          <p:spPr>
            <a:xfrm>
              <a:off x="10594" y="7164"/>
              <a:ext cx="5700" cy="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265"/>
                <a:buFont typeface="Arial"/>
                <a:buNone/>
              </a:pPr>
              <a:r>
                <a:rPr lang="en-US" sz="3065" b="1" i="0" u="none" strike="noStrike" cap="none">
                  <a:solidFill>
                    <a:srgbClr val="D94E49"/>
                  </a:solidFill>
                  <a:latin typeface="Lobster"/>
                  <a:ea typeface="Lobster"/>
                  <a:cs typeface="Lobster"/>
                  <a:sym typeface="Lobster"/>
                </a:rPr>
                <a:t>Yêu cầu của các </a:t>
              </a:r>
              <a:endParaRPr sz="3065" b="1" i="0" u="none" strike="noStrike" cap="none">
                <a:solidFill>
                  <a:srgbClr val="D94E49"/>
                </a:solidFill>
                <a:latin typeface="Lobster"/>
                <a:ea typeface="Lobster"/>
                <a:cs typeface="Lobster"/>
                <a:sym typeface="Lobster"/>
              </a:endParaRPr>
            </a:p>
            <a:p>
              <a:pPr marL="0" marR="0" lvl="0" indent="0" algn="ctr" rtl="0">
                <a:lnSpc>
                  <a:spcPct val="100000"/>
                </a:lnSpc>
                <a:spcBef>
                  <a:spcPts val="0"/>
                </a:spcBef>
                <a:spcAft>
                  <a:spcPts val="0"/>
                </a:spcAft>
                <a:buClr>
                  <a:srgbClr val="000000"/>
                </a:buClr>
                <a:buSzPts val="2265"/>
                <a:buFont typeface="Arial"/>
                <a:buNone/>
              </a:pPr>
              <a:r>
                <a:rPr lang="en-US" sz="3065" b="1" i="0" u="none" strike="noStrike" cap="none">
                  <a:solidFill>
                    <a:srgbClr val="D94E49"/>
                  </a:solidFill>
                  <a:latin typeface="Lobster"/>
                  <a:ea typeface="Lobster"/>
                  <a:cs typeface="Lobster"/>
                  <a:sym typeface="Lobster"/>
                </a:rPr>
                <a:t>phương án lựa chọn</a:t>
              </a:r>
              <a:endParaRPr sz="3065" b="1" i="0" u="none" strike="noStrike" cap="none">
                <a:solidFill>
                  <a:srgbClr val="D94E49"/>
                </a:solidFill>
                <a:latin typeface="Lobster"/>
                <a:ea typeface="Lobster"/>
                <a:cs typeface="Lobster"/>
                <a:sym typeface="Lobster"/>
              </a:endParaRPr>
            </a:p>
          </p:txBody>
        </p:sp>
        <p:pic>
          <p:nvPicPr>
            <p:cNvPr id="3730" name="Google Shape;3730;p153"/>
            <p:cNvPicPr preferRelativeResize="0"/>
            <p:nvPr/>
          </p:nvPicPr>
          <p:blipFill rotWithShape="1">
            <a:blip r:embed="rId7">
              <a:alphaModFix/>
            </a:blip>
            <a:srcRect/>
            <a:stretch/>
          </p:blipFill>
          <p:spPr>
            <a:xfrm rot="498968">
              <a:off x="16006" y="6511"/>
              <a:ext cx="588" cy="654"/>
            </a:xfrm>
            <a:prstGeom prst="rect">
              <a:avLst/>
            </a:prstGeom>
            <a:noFill/>
            <a:ln>
              <a:noFill/>
            </a:ln>
          </p:spPr>
        </p:pic>
      </p:grpSp>
      <p:pic>
        <p:nvPicPr>
          <p:cNvPr id="3731" name="Google Shape;3731;p153"/>
          <p:cNvPicPr preferRelativeResize="0"/>
          <p:nvPr/>
        </p:nvPicPr>
        <p:blipFill rotWithShape="1">
          <a:blip r:embed="rId8">
            <a:alphaModFix/>
          </a:blip>
          <a:srcRect/>
          <a:stretch/>
        </p:blipFill>
        <p:spPr>
          <a:xfrm>
            <a:off x="396406" y="2460426"/>
            <a:ext cx="363418" cy="615962"/>
          </a:xfrm>
          <a:prstGeom prst="rect">
            <a:avLst/>
          </a:prstGeom>
          <a:noFill/>
          <a:ln>
            <a:noFill/>
          </a:ln>
        </p:spPr>
      </p:pic>
      <p:pic>
        <p:nvPicPr>
          <p:cNvPr id="3732" name="Google Shape;3732;p153"/>
          <p:cNvPicPr preferRelativeResize="0"/>
          <p:nvPr/>
        </p:nvPicPr>
        <p:blipFill rotWithShape="1">
          <a:blip r:embed="rId9">
            <a:alphaModFix/>
          </a:blip>
          <a:srcRect/>
          <a:stretch/>
        </p:blipFill>
        <p:spPr>
          <a:xfrm>
            <a:off x="685800" y="2085081"/>
            <a:ext cx="259469" cy="439779"/>
          </a:xfrm>
          <a:prstGeom prst="rect">
            <a:avLst/>
          </a:prstGeom>
          <a:noFill/>
          <a:ln>
            <a:noFill/>
          </a:ln>
        </p:spPr>
      </p:pic>
      <p:pic>
        <p:nvPicPr>
          <p:cNvPr id="3733" name="Google Shape;3733;p153"/>
          <p:cNvPicPr preferRelativeResize="0"/>
          <p:nvPr/>
        </p:nvPicPr>
        <p:blipFill rotWithShape="1">
          <a:blip r:embed="rId10">
            <a:alphaModFix/>
          </a:blip>
          <a:srcRect/>
          <a:stretch/>
        </p:blipFill>
        <p:spPr>
          <a:xfrm>
            <a:off x="9496055" y="6313761"/>
            <a:ext cx="221935" cy="376162"/>
          </a:xfrm>
          <a:prstGeom prst="rect">
            <a:avLst/>
          </a:prstGeom>
          <a:noFill/>
          <a:ln>
            <a:noFill/>
          </a:ln>
        </p:spPr>
      </p:pic>
      <p:pic>
        <p:nvPicPr>
          <p:cNvPr id="3734" name="Google Shape;3734;p153"/>
          <p:cNvPicPr preferRelativeResize="0"/>
          <p:nvPr/>
        </p:nvPicPr>
        <p:blipFill rotWithShape="1">
          <a:blip r:embed="rId11">
            <a:alphaModFix/>
          </a:blip>
          <a:srcRect/>
          <a:stretch/>
        </p:blipFill>
        <p:spPr>
          <a:xfrm rot="6219004">
            <a:off x="11262984" y="4115690"/>
            <a:ext cx="555226" cy="477494"/>
          </a:xfrm>
          <a:prstGeom prst="rect">
            <a:avLst/>
          </a:prstGeom>
          <a:noFill/>
          <a:ln>
            <a:noFill/>
          </a:ln>
        </p:spPr>
      </p:pic>
      <p:pic>
        <p:nvPicPr>
          <p:cNvPr id="3735" name="Google Shape;3735;p153"/>
          <p:cNvPicPr preferRelativeResize="0"/>
          <p:nvPr/>
        </p:nvPicPr>
        <p:blipFill rotWithShape="1">
          <a:blip r:embed="rId12">
            <a:alphaModFix/>
          </a:blip>
          <a:srcRect/>
          <a:stretch/>
        </p:blipFill>
        <p:spPr>
          <a:xfrm rot="-586175">
            <a:off x="3976642" y="93566"/>
            <a:ext cx="840029" cy="334485"/>
          </a:xfrm>
          <a:prstGeom prst="rect">
            <a:avLst/>
          </a:prstGeom>
          <a:noFill/>
          <a:ln>
            <a:noFill/>
          </a:ln>
        </p:spPr>
      </p:pic>
      <p:pic>
        <p:nvPicPr>
          <p:cNvPr id="3736" name="Google Shape;3736;p153"/>
          <p:cNvPicPr preferRelativeResize="0"/>
          <p:nvPr/>
        </p:nvPicPr>
        <p:blipFill rotWithShape="1">
          <a:blip r:embed="rId13">
            <a:alphaModFix/>
          </a:blip>
          <a:srcRect/>
          <a:stretch/>
        </p:blipFill>
        <p:spPr>
          <a:xfrm rot="1869762">
            <a:off x="697447" y="3650851"/>
            <a:ext cx="325463" cy="385163"/>
          </a:xfrm>
          <a:prstGeom prst="rect">
            <a:avLst/>
          </a:prstGeom>
          <a:noFill/>
          <a:ln>
            <a:noFill/>
          </a:ln>
        </p:spPr>
      </p:pic>
      <p:pic>
        <p:nvPicPr>
          <p:cNvPr id="3737" name="Google Shape;3737;p153"/>
          <p:cNvPicPr preferRelativeResize="0"/>
          <p:nvPr/>
        </p:nvPicPr>
        <p:blipFill rotWithShape="1">
          <a:blip r:embed="rId14">
            <a:alphaModFix/>
          </a:blip>
          <a:srcRect/>
          <a:stretch/>
        </p:blipFill>
        <p:spPr>
          <a:xfrm>
            <a:off x="6194289" y="434571"/>
            <a:ext cx="268311" cy="257579"/>
          </a:xfrm>
          <a:prstGeom prst="rect">
            <a:avLst/>
          </a:prstGeom>
          <a:noFill/>
          <a:ln>
            <a:noFill/>
          </a:ln>
        </p:spPr>
      </p:pic>
      <p:pic>
        <p:nvPicPr>
          <p:cNvPr id="3738" name="Google Shape;3738;p153"/>
          <p:cNvPicPr preferRelativeResize="0"/>
          <p:nvPr/>
        </p:nvPicPr>
        <p:blipFill rotWithShape="1">
          <a:blip r:embed="rId15">
            <a:alphaModFix/>
          </a:blip>
          <a:srcRect b="34932"/>
          <a:stretch/>
        </p:blipFill>
        <p:spPr>
          <a:xfrm>
            <a:off x="144145" y="5709285"/>
            <a:ext cx="1020445" cy="1167130"/>
          </a:xfrm>
          <a:prstGeom prst="rect">
            <a:avLst/>
          </a:prstGeom>
          <a:noFill/>
          <a:ln>
            <a:noFill/>
          </a:ln>
        </p:spPr>
      </p:pic>
      <p:pic>
        <p:nvPicPr>
          <p:cNvPr id="3739" name="Google Shape;3739;p153"/>
          <p:cNvPicPr preferRelativeResize="0"/>
          <p:nvPr/>
        </p:nvPicPr>
        <p:blipFill rotWithShape="1">
          <a:blip r:embed="rId16">
            <a:alphaModFix/>
          </a:blip>
          <a:srcRect/>
          <a:stretch/>
        </p:blipFill>
        <p:spPr>
          <a:xfrm rot="1296901" flipH="1">
            <a:off x="10630649" y="4560802"/>
            <a:ext cx="1423891" cy="3222797"/>
          </a:xfrm>
          <a:prstGeom prst="rect">
            <a:avLst/>
          </a:prstGeom>
          <a:noFill/>
          <a:ln>
            <a:noFill/>
          </a:ln>
        </p:spPr>
      </p:pic>
      <p:sp>
        <p:nvSpPr>
          <p:cNvPr id="3740" name="Google Shape;3740;p153"/>
          <p:cNvSpPr txBox="1"/>
          <p:nvPr/>
        </p:nvSpPr>
        <p:spPr>
          <a:xfrm>
            <a:off x="1074600" y="1276025"/>
            <a:ext cx="5047800" cy="5134800"/>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solidFill>
                  <a:srgbClr val="0C0C0C"/>
                </a:solidFill>
                <a:latin typeface="Arima Madurai"/>
                <a:ea typeface="Arima Madurai"/>
                <a:cs typeface="Arima Madurai"/>
                <a:sym typeface="Arima Madurai"/>
              </a:rPr>
              <a:t>Nếu là câu yêu cầu 1 đáp án thì một trong các </a:t>
            </a:r>
            <a:r>
              <a:rPr lang="en-US" sz="1800" b="1" i="0" u="none" strike="noStrike" cap="none">
                <a:solidFill>
                  <a:srgbClr val="FF0000"/>
                </a:solidFill>
                <a:latin typeface="Arima Madurai"/>
                <a:ea typeface="Arima Madurai"/>
                <a:cs typeface="Arima Madurai"/>
                <a:sym typeface="Arima Madurai"/>
              </a:rPr>
              <a:t>phương án trả lời hoặc lựa chọn phải là có một câu trả lời chính xác hoặc đúng nhất</a:t>
            </a:r>
            <a:r>
              <a:rPr lang="en-US" sz="1800" b="1" i="0" u="none" strike="noStrike" cap="none">
                <a:solidFill>
                  <a:srgbClr val="0C0C0C"/>
                </a:solidFill>
                <a:latin typeface="Arima Madurai"/>
                <a:ea typeface="Arima Madurai"/>
                <a:cs typeface="Arima Madurai"/>
                <a:sym typeface="Arima Madurai"/>
              </a:rPr>
              <a:t>. </a:t>
            </a:r>
            <a:endParaRPr sz="1800" b="1" i="0" u="none" strike="noStrike" cap="none">
              <a:solidFill>
                <a:srgbClr val="0C0C0C"/>
              </a:solidFill>
              <a:latin typeface="Arima Madurai"/>
              <a:ea typeface="Arima Madurai"/>
              <a:cs typeface="Arima Madurai"/>
              <a:sym typeface="Arima Madurai"/>
            </a:endParaRPr>
          </a:p>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latin typeface="Arima Madurai"/>
                <a:ea typeface="Arima Madurai"/>
                <a:cs typeface="Arima Madurai"/>
                <a:sym typeface="Arima Madurai"/>
              </a:rPr>
              <a:t>Cấu trúc ngữ pháp</a:t>
            </a:r>
            <a:r>
              <a:rPr lang="en-US" sz="1800" b="1" i="0" u="none" strike="noStrike" cap="none">
                <a:solidFill>
                  <a:srgbClr val="0C0C0C"/>
                </a:solidFill>
                <a:latin typeface="Arima Madurai"/>
                <a:ea typeface="Arima Madurai"/>
                <a:cs typeface="Arima Madurai"/>
                <a:sym typeface="Arima Madurai"/>
              </a:rPr>
              <a:t> của tất cả các phương án trả lời “phù hợp” với phần dẫn và yêu cầu.</a:t>
            </a:r>
            <a:endParaRPr sz="1800" b="1" i="0" u="none" strike="noStrike" cap="none">
              <a:solidFill>
                <a:srgbClr val="0C0C0C"/>
              </a:solidFill>
              <a:latin typeface="Arima Madurai"/>
              <a:ea typeface="Arima Madurai"/>
              <a:cs typeface="Arima Madurai"/>
              <a:sym typeface="Arima Madurai"/>
            </a:endParaRPr>
          </a:p>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solidFill>
                  <a:srgbClr val="0C0C0C"/>
                </a:solidFill>
                <a:latin typeface="Arima Madurai"/>
                <a:ea typeface="Arima Madurai"/>
                <a:cs typeface="Arima Madurai"/>
                <a:sym typeface="Arima Madurai"/>
              </a:rPr>
              <a:t>Các phương án trả lời phải </a:t>
            </a:r>
            <a:r>
              <a:rPr lang="en-US" sz="1800" b="1" i="0" u="none" strike="noStrike" cap="none">
                <a:solidFill>
                  <a:srgbClr val="FF0000"/>
                </a:solidFill>
                <a:latin typeface="Arima Madurai"/>
                <a:ea typeface="Arima Madurai"/>
                <a:cs typeface="Arima Madurai"/>
                <a:sym typeface="Arima Madurai"/>
              </a:rPr>
              <a:t>tương đương về độ dài, mức độ phức tạp và cấu trúc ngữ pháp.</a:t>
            </a:r>
            <a:r>
              <a:rPr lang="en-US" sz="1800" b="1" i="0" u="none" strike="noStrike" cap="none">
                <a:solidFill>
                  <a:srgbClr val="0C0C0C"/>
                </a:solidFill>
                <a:latin typeface="Arima Madurai"/>
                <a:ea typeface="Arima Madurai"/>
                <a:cs typeface="Arima Madurai"/>
                <a:sym typeface="Arima Madurai"/>
              </a:rPr>
              <a:t> Tránh đưa thêm nhiều chi tiết vào phương án chính xác, vì như thế sẽ làm cho phương án này nổi bật hơn những phương án khác.</a:t>
            </a:r>
            <a:endParaRPr sz="1800" i="0" u="none" strike="noStrike" cap="none">
              <a:solidFill>
                <a:schemeClr val="dk1"/>
              </a:solidFill>
              <a:latin typeface="Arima Madurai"/>
              <a:ea typeface="Arima Madurai"/>
              <a:cs typeface="Arima Madurai"/>
              <a:sym typeface="Arima Madura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51"/>
        <p:cNvGrpSpPr/>
        <p:nvPr/>
      </p:nvGrpSpPr>
      <p:grpSpPr>
        <a:xfrm>
          <a:off x="0" y="0"/>
          <a:ext cx="0" cy="0"/>
          <a:chOff x="0" y="0"/>
          <a:chExt cx="0" cy="0"/>
        </a:xfrm>
      </p:grpSpPr>
      <p:cxnSp>
        <p:nvCxnSpPr>
          <p:cNvPr id="3352" name="Google Shape;3352;p136"/>
          <p:cNvCxnSpPr>
            <a:stCxn id="3353" idx="2"/>
            <a:endCxn id="3354" idx="0"/>
          </p:cNvCxnSpPr>
          <p:nvPr/>
        </p:nvCxnSpPr>
        <p:spPr>
          <a:xfrm rot="-5400000" flipH="1">
            <a:off x="4931550" y="37483"/>
            <a:ext cx="713700" cy="2357100"/>
          </a:xfrm>
          <a:prstGeom prst="bentConnector3">
            <a:avLst>
              <a:gd name="adj1" fmla="val 50009"/>
            </a:avLst>
          </a:prstGeom>
          <a:noFill/>
          <a:ln w="28575" cap="flat" cmpd="sng">
            <a:solidFill>
              <a:srgbClr val="0000FF"/>
            </a:solidFill>
            <a:prstDash val="solid"/>
            <a:miter lim="8000"/>
            <a:headEnd type="none" w="sm" len="sm"/>
            <a:tailEnd type="stealth" w="sm" len="sm"/>
          </a:ln>
        </p:spPr>
      </p:cxnSp>
      <p:cxnSp>
        <p:nvCxnSpPr>
          <p:cNvPr id="3355" name="Google Shape;3355;p136"/>
          <p:cNvCxnSpPr>
            <a:stCxn id="3356" idx="0"/>
            <a:endCxn id="3353" idx="2"/>
          </p:cNvCxnSpPr>
          <p:nvPr/>
        </p:nvCxnSpPr>
        <p:spPr>
          <a:xfrm rot="-5400000">
            <a:off x="2579075" y="42117"/>
            <a:ext cx="713700" cy="2348100"/>
          </a:xfrm>
          <a:prstGeom prst="bentConnector3">
            <a:avLst>
              <a:gd name="adj1" fmla="val 50009"/>
            </a:avLst>
          </a:prstGeom>
          <a:noFill/>
          <a:ln w="28575" cap="flat" cmpd="sng">
            <a:solidFill>
              <a:srgbClr val="0000FF"/>
            </a:solidFill>
            <a:prstDash val="solid"/>
            <a:miter lim="8000"/>
            <a:headEnd type="stealth" w="sm" len="sm"/>
            <a:tailEnd type="none" w="sm" len="sm"/>
          </a:ln>
        </p:spPr>
      </p:cxnSp>
      <p:cxnSp>
        <p:nvCxnSpPr>
          <p:cNvPr id="3357" name="Google Shape;3357;p136"/>
          <p:cNvCxnSpPr>
            <a:stCxn id="3354" idx="2"/>
            <a:endCxn id="3358" idx="0"/>
          </p:cNvCxnSpPr>
          <p:nvPr/>
        </p:nvCxnSpPr>
        <p:spPr>
          <a:xfrm rot="-5400000" flipH="1">
            <a:off x="6632025" y="1896267"/>
            <a:ext cx="762600" cy="1092900"/>
          </a:xfrm>
          <a:prstGeom prst="bentConnector3">
            <a:avLst>
              <a:gd name="adj1" fmla="val 50003"/>
            </a:avLst>
          </a:prstGeom>
          <a:noFill/>
          <a:ln w="28575" cap="flat" cmpd="sng">
            <a:solidFill>
              <a:srgbClr val="0000FF"/>
            </a:solidFill>
            <a:prstDash val="solid"/>
            <a:miter lim="8000"/>
            <a:headEnd type="none" w="sm" len="sm"/>
            <a:tailEnd type="none" w="sm" len="sm"/>
          </a:ln>
        </p:spPr>
      </p:cxnSp>
      <p:cxnSp>
        <p:nvCxnSpPr>
          <p:cNvPr id="3359" name="Google Shape;3359;p136"/>
          <p:cNvCxnSpPr>
            <a:stCxn id="3360" idx="0"/>
            <a:endCxn id="3354" idx="2"/>
          </p:cNvCxnSpPr>
          <p:nvPr/>
        </p:nvCxnSpPr>
        <p:spPr>
          <a:xfrm rot="-5400000">
            <a:off x="5020650" y="1377775"/>
            <a:ext cx="762600" cy="2130000"/>
          </a:xfrm>
          <a:prstGeom prst="bentConnector3">
            <a:avLst>
              <a:gd name="adj1" fmla="val 50004"/>
            </a:avLst>
          </a:prstGeom>
          <a:noFill/>
          <a:ln w="28575" cap="flat" cmpd="sng">
            <a:solidFill>
              <a:srgbClr val="0000FF"/>
            </a:solidFill>
            <a:prstDash val="solid"/>
            <a:miter lim="8000"/>
            <a:headEnd type="none" w="sm" len="sm"/>
            <a:tailEnd type="none" w="sm" len="sm"/>
          </a:ln>
        </p:spPr>
      </p:cxnSp>
      <p:sp>
        <p:nvSpPr>
          <p:cNvPr id="3353" name="Google Shape;3353;p136"/>
          <p:cNvSpPr txBox="1"/>
          <p:nvPr/>
        </p:nvSpPr>
        <p:spPr>
          <a:xfrm>
            <a:off x="3082800" y="370783"/>
            <a:ext cx="2054100" cy="488400"/>
          </a:xfrm>
          <a:prstGeom prst="rect">
            <a:avLst/>
          </a:prstGeom>
          <a:solidFill>
            <a:srgbClr val="F6E393"/>
          </a:solidFill>
          <a:ln w="28575" cap="flat" cmpd="sng">
            <a:solidFill>
              <a:srgbClr val="E30000"/>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600" b="1">
                <a:solidFill>
                  <a:srgbClr val="A72A1E"/>
                </a:solidFill>
                <a:latin typeface="Arima Madurai"/>
                <a:ea typeface="Arima Madurai"/>
                <a:cs typeface="Arima Madurai"/>
                <a:sym typeface="Arima Madurai"/>
              </a:rPr>
              <a:t>Đề kiểm tra</a:t>
            </a:r>
            <a:endParaRPr sz="2600" b="1">
              <a:solidFill>
                <a:srgbClr val="A72A1E"/>
              </a:solidFill>
              <a:latin typeface="Arima Madurai"/>
              <a:ea typeface="Arima Madurai"/>
              <a:cs typeface="Arima Madurai"/>
              <a:sym typeface="Arima Madurai"/>
            </a:endParaRPr>
          </a:p>
        </p:txBody>
      </p:sp>
      <p:sp>
        <p:nvSpPr>
          <p:cNvPr id="3356" name="Google Shape;3356;p136"/>
          <p:cNvSpPr txBox="1"/>
          <p:nvPr/>
        </p:nvSpPr>
        <p:spPr>
          <a:xfrm>
            <a:off x="736475" y="157301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Ngữ liệu</a:t>
            </a:r>
            <a:endParaRPr sz="2400" b="1">
              <a:solidFill>
                <a:srgbClr val="A72A1E"/>
              </a:solidFill>
              <a:latin typeface="Arima Madurai"/>
              <a:ea typeface="Arima Madurai"/>
              <a:cs typeface="Arima Madurai"/>
              <a:sym typeface="Arima Madurai"/>
            </a:endParaRPr>
          </a:p>
        </p:txBody>
      </p:sp>
      <p:sp>
        <p:nvSpPr>
          <p:cNvPr id="3354" name="Google Shape;3354;p136"/>
          <p:cNvSpPr txBox="1"/>
          <p:nvPr/>
        </p:nvSpPr>
        <p:spPr>
          <a:xfrm>
            <a:off x="5441475" y="157301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Câu hỏi</a:t>
            </a:r>
            <a:endParaRPr sz="2400" b="1">
              <a:solidFill>
                <a:srgbClr val="A72A1E"/>
              </a:solidFill>
              <a:latin typeface="Arima Madurai"/>
              <a:ea typeface="Arima Madurai"/>
              <a:cs typeface="Arima Madurai"/>
              <a:sym typeface="Arima Madurai"/>
            </a:endParaRPr>
          </a:p>
        </p:txBody>
      </p:sp>
      <p:sp>
        <p:nvSpPr>
          <p:cNvPr id="3358" name="Google Shape;3358;p136"/>
          <p:cNvSpPr txBox="1"/>
          <p:nvPr/>
        </p:nvSpPr>
        <p:spPr>
          <a:xfrm>
            <a:off x="6534325" y="282406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viết</a:t>
            </a:r>
            <a:endParaRPr sz="2400" b="1">
              <a:solidFill>
                <a:srgbClr val="A72A1E"/>
              </a:solidFill>
              <a:latin typeface="Arima Madurai"/>
              <a:ea typeface="Arima Madurai"/>
              <a:cs typeface="Arima Madurai"/>
              <a:sym typeface="Arima Madurai"/>
            </a:endParaRPr>
          </a:p>
        </p:txBody>
      </p:sp>
      <p:sp>
        <p:nvSpPr>
          <p:cNvPr id="3360" name="Google Shape;3360;p136"/>
          <p:cNvSpPr txBox="1"/>
          <p:nvPr/>
        </p:nvSpPr>
        <p:spPr>
          <a:xfrm>
            <a:off x="3082800" y="2824075"/>
            <a:ext cx="25083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đọc - hiểu</a:t>
            </a:r>
            <a:endParaRPr sz="2400" b="1">
              <a:solidFill>
                <a:srgbClr val="A72A1E"/>
              </a:solidFill>
              <a:latin typeface="Arima Madurai"/>
              <a:ea typeface="Arima Madurai"/>
              <a:cs typeface="Arima Madurai"/>
              <a:sym typeface="Arima Madurai"/>
            </a:endParaRPr>
          </a:p>
        </p:txBody>
      </p:sp>
      <p:sp>
        <p:nvSpPr>
          <p:cNvPr id="3361" name="Google Shape;3361;p136"/>
          <p:cNvSpPr txBox="1"/>
          <p:nvPr/>
        </p:nvSpPr>
        <p:spPr>
          <a:xfrm>
            <a:off x="4416150" y="4168125"/>
            <a:ext cx="2050800" cy="8637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Trắc nghiệm tự luận</a:t>
            </a:r>
            <a:endParaRPr sz="2400" b="1">
              <a:solidFill>
                <a:srgbClr val="A72A1E"/>
              </a:solidFill>
              <a:latin typeface="Arima Madurai"/>
              <a:ea typeface="Arima Madurai"/>
              <a:cs typeface="Arima Madurai"/>
              <a:sym typeface="Arima Madurai"/>
            </a:endParaRPr>
          </a:p>
        </p:txBody>
      </p:sp>
      <p:sp>
        <p:nvSpPr>
          <p:cNvPr id="3362" name="Google Shape;3362;p136"/>
          <p:cNvSpPr txBox="1"/>
          <p:nvPr/>
        </p:nvSpPr>
        <p:spPr>
          <a:xfrm>
            <a:off x="2209950" y="4168132"/>
            <a:ext cx="2050800" cy="8637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Trắc nghiệm khách quan</a:t>
            </a:r>
            <a:endParaRPr sz="2400" b="1">
              <a:solidFill>
                <a:srgbClr val="A72A1E"/>
              </a:solidFill>
              <a:latin typeface="Arima Madurai"/>
              <a:ea typeface="Arima Madurai"/>
              <a:cs typeface="Arima Madurai"/>
              <a:sym typeface="Arima Madurai"/>
            </a:endParaRPr>
          </a:p>
        </p:txBody>
      </p:sp>
      <p:cxnSp>
        <p:nvCxnSpPr>
          <p:cNvPr id="3363" name="Google Shape;3363;p136"/>
          <p:cNvCxnSpPr/>
          <p:nvPr/>
        </p:nvCxnSpPr>
        <p:spPr>
          <a:xfrm rot="-5400000" flipH="1">
            <a:off x="4443300" y="3214767"/>
            <a:ext cx="914400" cy="1127100"/>
          </a:xfrm>
          <a:prstGeom prst="bentConnector3">
            <a:avLst>
              <a:gd name="adj1" fmla="val 31691"/>
            </a:avLst>
          </a:prstGeom>
          <a:noFill/>
          <a:ln w="28575" cap="flat" cmpd="sng">
            <a:solidFill>
              <a:srgbClr val="0000FF"/>
            </a:solidFill>
            <a:prstDash val="solid"/>
            <a:miter lim="8000"/>
            <a:headEnd type="none" w="sm" len="sm"/>
            <a:tailEnd type="triangle" w="sm" len="sm"/>
          </a:ln>
        </p:spPr>
      </p:cxnSp>
      <p:cxnSp>
        <p:nvCxnSpPr>
          <p:cNvPr id="3364" name="Google Shape;3364;p136"/>
          <p:cNvCxnSpPr/>
          <p:nvPr/>
        </p:nvCxnSpPr>
        <p:spPr>
          <a:xfrm rot="-5400000">
            <a:off x="3316200" y="3214842"/>
            <a:ext cx="914400" cy="1127100"/>
          </a:xfrm>
          <a:prstGeom prst="bentConnector3">
            <a:avLst>
              <a:gd name="adj1" fmla="val 68317"/>
            </a:avLst>
          </a:prstGeom>
          <a:noFill/>
          <a:ln w="28575" cap="flat" cmpd="sng">
            <a:solidFill>
              <a:srgbClr val="0000FF"/>
            </a:solidFill>
            <a:prstDash val="solid"/>
            <a:miter lim="8000"/>
            <a:headEnd type="stealth" w="sm" len="sm"/>
            <a:tailEnd type="none" w="sm" len="sm"/>
          </a:ln>
        </p:spPr>
      </p:cxnSp>
      <p:sp>
        <p:nvSpPr>
          <p:cNvPr id="3365" name="Google Shape;3365;p136"/>
          <p:cNvSpPr txBox="1"/>
          <p:nvPr/>
        </p:nvSpPr>
        <p:spPr>
          <a:xfrm>
            <a:off x="3309450" y="5887475"/>
            <a:ext cx="26745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phương án</a:t>
            </a:r>
            <a:endParaRPr sz="2400" b="1">
              <a:solidFill>
                <a:srgbClr val="A72A1E"/>
              </a:solidFill>
              <a:latin typeface="Arima Madurai"/>
              <a:ea typeface="Arima Madurai"/>
              <a:cs typeface="Arima Madurai"/>
              <a:sym typeface="Arima Madurai"/>
            </a:endParaRPr>
          </a:p>
        </p:txBody>
      </p:sp>
      <p:sp>
        <p:nvSpPr>
          <p:cNvPr id="3366" name="Google Shape;3366;p136"/>
          <p:cNvSpPr txBox="1"/>
          <p:nvPr/>
        </p:nvSpPr>
        <p:spPr>
          <a:xfrm>
            <a:off x="1105400" y="588746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dẫn</a:t>
            </a:r>
            <a:endParaRPr sz="2400" b="1">
              <a:solidFill>
                <a:srgbClr val="A72A1E"/>
              </a:solidFill>
              <a:latin typeface="Arima Madurai"/>
              <a:ea typeface="Arima Madurai"/>
              <a:cs typeface="Arima Madurai"/>
              <a:sym typeface="Arima Madurai"/>
            </a:endParaRPr>
          </a:p>
        </p:txBody>
      </p:sp>
      <p:cxnSp>
        <p:nvCxnSpPr>
          <p:cNvPr id="3367" name="Google Shape;3367;p136"/>
          <p:cNvCxnSpPr/>
          <p:nvPr/>
        </p:nvCxnSpPr>
        <p:spPr>
          <a:xfrm rot="-5400000" flipH="1">
            <a:off x="3316200" y="4925467"/>
            <a:ext cx="914400" cy="1127100"/>
          </a:xfrm>
          <a:prstGeom prst="bentConnector3">
            <a:avLst>
              <a:gd name="adj1" fmla="val 44065"/>
            </a:avLst>
          </a:prstGeom>
          <a:noFill/>
          <a:ln w="28575" cap="flat" cmpd="sng">
            <a:solidFill>
              <a:srgbClr val="0000FF"/>
            </a:solidFill>
            <a:prstDash val="solid"/>
            <a:miter lim="8000"/>
            <a:headEnd type="none" w="sm" len="sm"/>
            <a:tailEnd type="stealth" w="sm" len="sm"/>
          </a:ln>
        </p:spPr>
      </p:cxnSp>
      <p:cxnSp>
        <p:nvCxnSpPr>
          <p:cNvPr id="3368" name="Google Shape;3368;p136"/>
          <p:cNvCxnSpPr/>
          <p:nvPr/>
        </p:nvCxnSpPr>
        <p:spPr>
          <a:xfrm rot="-5400000">
            <a:off x="2189100" y="4925467"/>
            <a:ext cx="914400" cy="1127100"/>
          </a:xfrm>
          <a:prstGeom prst="bentConnector3">
            <a:avLst>
              <a:gd name="adj1" fmla="val 54568"/>
            </a:avLst>
          </a:prstGeom>
          <a:noFill/>
          <a:ln w="28575" cap="flat" cmpd="sng">
            <a:solidFill>
              <a:srgbClr val="0000FF"/>
            </a:solidFill>
            <a:prstDash val="solid"/>
            <a:miter lim="8000"/>
            <a:headEnd type="stealth"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4EBE1"/>
        </a:solidFill>
        <a:effectLst/>
      </p:bgPr>
    </p:bg>
    <p:spTree>
      <p:nvGrpSpPr>
        <p:cNvPr id="1" name="Shape 3744"/>
        <p:cNvGrpSpPr/>
        <p:nvPr/>
      </p:nvGrpSpPr>
      <p:grpSpPr>
        <a:xfrm>
          <a:off x="0" y="0"/>
          <a:ext cx="0" cy="0"/>
          <a:chOff x="0" y="0"/>
          <a:chExt cx="0" cy="0"/>
        </a:xfrm>
      </p:grpSpPr>
      <p:pic>
        <p:nvPicPr>
          <p:cNvPr id="3745" name="Google Shape;3745;p154"/>
          <p:cNvPicPr preferRelativeResize="0"/>
          <p:nvPr/>
        </p:nvPicPr>
        <p:blipFill rotWithShape="1">
          <a:blip r:embed="rId3">
            <a:alphaModFix/>
          </a:blip>
          <a:srcRect/>
          <a:stretch/>
        </p:blipFill>
        <p:spPr>
          <a:xfrm>
            <a:off x="230712" y="2012247"/>
            <a:ext cx="910177" cy="784407"/>
          </a:xfrm>
          <a:prstGeom prst="rect">
            <a:avLst/>
          </a:prstGeom>
          <a:noFill/>
          <a:ln>
            <a:noFill/>
          </a:ln>
        </p:spPr>
      </p:pic>
      <p:pic>
        <p:nvPicPr>
          <p:cNvPr id="3746" name="Google Shape;3746;p154"/>
          <p:cNvPicPr preferRelativeResize="0"/>
          <p:nvPr/>
        </p:nvPicPr>
        <p:blipFill rotWithShape="1">
          <a:blip r:embed="rId3">
            <a:alphaModFix/>
          </a:blip>
          <a:srcRect/>
          <a:stretch/>
        </p:blipFill>
        <p:spPr>
          <a:xfrm rot="10712483">
            <a:off x="8125624" y="3108733"/>
            <a:ext cx="709603" cy="611549"/>
          </a:xfrm>
          <a:prstGeom prst="rect">
            <a:avLst/>
          </a:prstGeom>
          <a:noFill/>
          <a:ln>
            <a:noFill/>
          </a:ln>
        </p:spPr>
      </p:pic>
      <p:pic>
        <p:nvPicPr>
          <p:cNvPr id="3747" name="Google Shape;3747;p154"/>
          <p:cNvPicPr preferRelativeResize="0"/>
          <p:nvPr/>
        </p:nvPicPr>
        <p:blipFill rotWithShape="1">
          <a:blip r:embed="rId3">
            <a:alphaModFix/>
          </a:blip>
          <a:srcRect/>
          <a:stretch/>
        </p:blipFill>
        <p:spPr>
          <a:xfrm rot="-1146349">
            <a:off x="8123188" y="6077008"/>
            <a:ext cx="520112" cy="448242"/>
          </a:xfrm>
          <a:prstGeom prst="rect">
            <a:avLst/>
          </a:prstGeom>
          <a:noFill/>
          <a:ln>
            <a:noFill/>
          </a:ln>
        </p:spPr>
      </p:pic>
      <p:pic>
        <p:nvPicPr>
          <p:cNvPr id="3748" name="Google Shape;3748;p154"/>
          <p:cNvPicPr preferRelativeResize="0"/>
          <p:nvPr/>
        </p:nvPicPr>
        <p:blipFill rotWithShape="1">
          <a:blip r:embed="rId4">
            <a:alphaModFix/>
          </a:blip>
          <a:srcRect/>
          <a:stretch/>
        </p:blipFill>
        <p:spPr>
          <a:xfrm rot="94849">
            <a:off x="6368400" y="351765"/>
            <a:ext cx="3977625" cy="1184070"/>
          </a:xfrm>
          <a:prstGeom prst="rect">
            <a:avLst/>
          </a:prstGeom>
          <a:noFill/>
          <a:ln>
            <a:noFill/>
          </a:ln>
        </p:spPr>
      </p:pic>
      <p:sp>
        <p:nvSpPr>
          <p:cNvPr id="3749" name="Google Shape;3749;p154"/>
          <p:cNvSpPr txBox="1"/>
          <p:nvPr/>
        </p:nvSpPr>
        <p:spPr>
          <a:xfrm>
            <a:off x="6575475" y="412176"/>
            <a:ext cx="3774600" cy="923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D94E49"/>
              </a:buClr>
              <a:buSzPts val="3000"/>
              <a:buFont typeface="Arial"/>
              <a:buNone/>
            </a:pPr>
            <a:r>
              <a:rPr lang="en-US" sz="3000" i="0" u="none" strike="noStrike" cap="none">
                <a:solidFill>
                  <a:schemeClr val="dk2"/>
                </a:solidFill>
                <a:latin typeface="Lobster"/>
                <a:ea typeface="Lobster"/>
                <a:cs typeface="Lobster"/>
                <a:sym typeface="Lobster"/>
              </a:rPr>
              <a:t>Yêu cầu của </a:t>
            </a:r>
            <a:endParaRPr sz="3000" i="0" u="none" strike="noStrike" cap="none">
              <a:solidFill>
                <a:schemeClr val="dk2"/>
              </a:solidFill>
              <a:latin typeface="Lobster"/>
              <a:ea typeface="Lobster"/>
              <a:cs typeface="Lobster"/>
              <a:sym typeface="Lobster"/>
            </a:endParaRPr>
          </a:p>
          <a:p>
            <a:pPr marL="0" marR="0" lvl="0" indent="0" algn="ctr" rtl="0">
              <a:lnSpc>
                <a:spcPct val="100000"/>
              </a:lnSpc>
              <a:spcBef>
                <a:spcPts val="0"/>
              </a:spcBef>
              <a:spcAft>
                <a:spcPts val="0"/>
              </a:spcAft>
              <a:buClr>
                <a:srgbClr val="D94E49"/>
              </a:buClr>
              <a:buSzPts val="3000"/>
              <a:buFont typeface="Arial"/>
              <a:buNone/>
            </a:pPr>
            <a:r>
              <a:rPr lang="en-US" sz="3000" i="0" u="none" strike="noStrike" cap="none">
                <a:solidFill>
                  <a:schemeClr val="dk2"/>
                </a:solidFill>
                <a:latin typeface="Lobster"/>
                <a:ea typeface="Lobster"/>
                <a:cs typeface="Lobster"/>
                <a:sym typeface="Lobster"/>
              </a:rPr>
              <a:t>phương án nhiễu</a:t>
            </a:r>
            <a:endParaRPr sz="3000" i="0" u="none" strike="noStrike" cap="none">
              <a:solidFill>
                <a:schemeClr val="dk2"/>
              </a:solidFill>
              <a:latin typeface="Lobster"/>
              <a:ea typeface="Lobster"/>
              <a:cs typeface="Lobster"/>
              <a:sym typeface="Lobster"/>
            </a:endParaRPr>
          </a:p>
        </p:txBody>
      </p:sp>
      <p:grpSp>
        <p:nvGrpSpPr>
          <p:cNvPr id="3750" name="Google Shape;3750;p154"/>
          <p:cNvGrpSpPr/>
          <p:nvPr/>
        </p:nvGrpSpPr>
        <p:grpSpPr>
          <a:xfrm>
            <a:off x="5782200" y="1451275"/>
            <a:ext cx="5678966" cy="4806140"/>
            <a:chOff x="0" y="-1270"/>
            <a:chExt cx="7062512" cy="8267917"/>
          </a:xfrm>
        </p:grpSpPr>
        <p:sp>
          <p:nvSpPr>
            <p:cNvPr id="3751" name="Google Shape;3751;p154"/>
            <p:cNvSpPr/>
            <p:nvPr/>
          </p:nvSpPr>
          <p:spPr>
            <a:xfrm>
              <a:off x="195745" y="-1270"/>
              <a:ext cx="6857469" cy="8263123"/>
            </a:xfrm>
            <a:custGeom>
              <a:avLst/>
              <a:gdLst/>
              <a:ahLst/>
              <a:cxnLst/>
              <a:rect l="l" t="t" r="r" b="b"/>
              <a:pathLst>
                <a:path w="7033302" h="8242517" extrusionOk="0">
                  <a:moveTo>
                    <a:pt x="1270" y="0"/>
                  </a:moveTo>
                  <a:lnTo>
                    <a:pt x="7033302" y="15240"/>
                  </a:lnTo>
                  <a:lnTo>
                    <a:pt x="7001552" y="8242517"/>
                  </a:lnTo>
                  <a:lnTo>
                    <a:pt x="2546720" y="8242517"/>
                  </a:lnTo>
                  <a:lnTo>
                    <a:pt x="0" y="8215847"/>
                  </a:lnTo>
                  <a:lnTo>
                    <a:pt x="11430" y="2584825"/>
                  </a:lnTo>
                  <a:close/>
                </a:path>
              </a:pathLst>
            </a:custGeom>
            <a:solidFill>
              <a:srgbClr val="FFF8F3"/>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Calibri"/>
                <a:buNone/>
              </a:pPr>
              <a:endParaRPr sz="2400" b="1" i="0" u="none" strike="noStrike" cap="none">
                <a:solidFill>
                  <a:schemeClr val="dk1"/>
                </a:solidFill>
                <a:latin typeface="Times New Roman"/>
                <a:ea typeface="Times New Roman"/>
                <a:cs typeface="Times New Roman"/>
                <a:sym typeface="Times New Roman"/>
              </a:endParaRPr>
            </a:p>
          </p:txBody>
        </p:sp>
        <p:sp>
          <p:nvSpPr>
            <p:cNvPr id="3752" name="Google Shape;3752;p154"/>
            <p:cNvSpPr/>
            <p:nvPr/>
          </p:nvSpPr>
          <p:spPr>
            <a:xfrm>
              <a:off x="0" y="-1270"/>
              <a:ext cx="7062512" cy="8267917"/>
            </a:xfrm>
            <a:custGeom>
              <a:avLst/>
              <a:gdLst/>
              <a:ahLst/>
              <a:cxnLst/>
              <a:rect l="l" t="t" r="r" b="b"/>
              <a:pathLst>
                <a:path w="7062512" h="8267917" extrusionOk="0">
                  <a:moveTo>
                    <a:pt x="7028222" y="8242517"/>
                  </a:moveTo>
                  <a:cubicBezTo>
                    <a:pt x="7025682" y="8246327"/>
                    <a:pt x="7021872" y="8251408"/>
                    <a:pt x="7018062" y="8255217"/>
                  </a:cubicBezTo>
                  <a:cubicBezTo>
                    <a:pt x="7014252" y="8257758"/>
                    <a:pt x="7009172" y="8260298"/>
                    <a:pt x="7005362" y="8260298"/>
                  </a:cubicBezTo>
                  <a:cubicBezTo>
                    <a:pt x="6796363" y="8259027"/>
                    <a:pt x="6492792" y="8265377"/>
                    <a:pt x="6183599" y="8267917"/>
                  </a:cubicBezTo>
                  <a:cubicBezTo>
                    <a:pt x="6088030" y="8267917"/>
                    <a:pt x="5986840" y="8266648"/>
                    <a:pt x="5891271" y="8266648"/>
                  </a:cubicBezTo>
                  <a:cubicBezTo>
                    <a:pt x="5677646" y="8265377"/>
                    <a:pt x="5464022" y="8264108"/>
                    <a:pt x="5250398" y="8264108"/>
                  </a:cubicBezTo>
                  <a:lnTo>
                    <a:pt x="4553308" y="8264108"/>
                  </a:lnTo>
                  <a:cubicBezTo>
                    <a:pt x="4395901" y="8264108"/>
                    <a:pt x="4244115" y="8262837"/>
                    <a:pt x="4086708" y="8262837"/>
                  </a:cubicBezTo>
                  <a:cubicBezTo>
                    <a:pt x="3951787" y="8262837"/>
                    <a:pt x="3811245" y="8262837"/>
                    <a:pt x="3676324" y="8264108"/>
                  </a:cubicBezTo>
                  <a:lnTo>
                    <a:pt x="3591999" y="8264108"/>
                  </a:lnTo>
                  <a:cubicBezTo>
                    <a:pt x="3395240" y="8262837"/>
                    <a:pt x="1202781" y="8261567"/>
                    <a:pt x="1006022" y="8259027"/>
                  </a:cubicBezTo>
                  <a:cubicBezTo>
                    <a:pt x="887966" y="8257758"/>
                    <a:pt x="769911" y="8252677"/>
                    <a:pt x="651855" y="8250137"/>
                  </a:cubicBezTo>
                  <a:cubicBezTo>
                    <a:pt x="438231" y="8245058"/>
                    <a:pt x="224607" y="8241248"/>
                    <a:pt x="41910" y="8236167"/>
                  </a:cubicBezTo>
                  <a:cubicBezTo>
                    <a:pt x="33020" y="8234898"/>
                    <a:pt x="24130" y="8232358"/>
                    <a:pt x="16510" y="8228548"/>
                  </a:cubicBezTo>
                  <a:cubicBezTo>
                    <a:pt x="5080" y="8223467"/>
                    <a:pt x="0" y="8212037"/>
                    <a:pt x="1270" y="8173857"/>
                  </a:cubicBezTo>
                  <a:cubicBezTo>
                    <a:pt x="2540" y="7792906"/>
                    <a:pt x="3810" y="7405388"/>
                    <a:pt x="3810" y="7024437"/>
                  </a:cubicBezTo>
                  <a:cubicBezTo>
                    <a:pt x="5080" y="6636918"/>
                    <a:pt x="17780" y="2571253"/>
                    <a:pt x="17780" y="2183735"/>
                  </a:cubicBezTo>
                  <a:cubicBezTo>
                    <a:pt x="19050" y="1809352"/>
                    <a:pt x="20320" y="1434969"/>
                    <a:pt x="19050" y="1054018"/>
                  </a:cubicBezTo>
                  <a:cubicBezTo>
                    <a:pt x="17780" y="679636"/>
                    <a:pt x="16510" y="311821"/>
                    <a:pt x="6350" y="48260"/>
                  </a:cubicBezTo>
                  <a:cubicBezTo>
                    <a:pt x="5080" y="35560"/>
                    <a:pt x="2540" y="22860"/>
                    <a:pt x="1270" y="10160"/>
                  </a:cubicBezTo>
                  <a:cubicBezTo>
                    <a:pt x="3810" y="8890"/>
                    <a:pt x="5080" y="7620"/>
                    <a:pt x="6350" y="7620"/>
                  </a:cubicBezTo>
                  <a:cubicBezTo>
                    <a:pt x="34290" y="6350"/>
                    <a:pt x="106551" y="5080"/>
                    <a:pt x="230229" y="3810"/>
                  </a:cubicBezTo>
                  <a:cubicBezTo>
                    <a:pt x="404501" y="1270"/>
                    <a:pt x="584395" y="1270"/>
                    <a:pt x="758667" y="1270"/>
                  </a:cubicBezTo>
                  <a:cubicBezTo>
                    <a:pt x="977913" y="2540"/>
                    <a:pt x="3192859" y="5080"/>
                    <a:pt x="3412105" y="6350"/>
                  </a:cubicBezTo>
                  <a:cubicBezTo>
                    <a:pt x="3625729" y="7620"/>
                    <a:pt x="3839354" y="7620"/>
                    <a:pt x="4052978" y="7620"/>
                  </a:cubicBezTo>
                  <a:cubicBezTo>
                    <a:pt x="4171033" y="7620"/>
                    <a:pt x="4289089" y="7620"/>
                    <a:pt x="4407145" y="8890"/>
                  </a:cubicBezTo>
                  <a:cubicBezTo>
                    <a:pt x="4637634" y="11430"/>
                    <a:pt x="4873745" y="10160"/>
                    <a:pt x="5104234" y="2540"/>
                  </a:cubicBezTo>
                  <a:cubicBezTo>
                    <a:pt x="5199803" y="0"/>
                    <a:pt x="5295371" y="2540"/>
                    <a:pt x="5390940" y="2540"/>
                  </a:cubicBezTo>
                  <a:cubicBezTo>
                    <a:pt x="5604564" y="2540"/>
                    <a:pt x="5818189" y="1270"/>
                    <a:pt x="6031813" y="3810"/>
                  </a:cubicBezTo>
                  <a:cubicBezTo>
                    <a:pt x="6301654" y="6350"/>
                    <a:pt x="6565874" y="13970"/>
                    <a:pt x="6835715" y="17780"/>
                  </a:cubicBezTo>
                  <a:cubicBezTo>
                    <a:pt x="6953770" y="20320"/>
                    <a:pt x="6996472" y="19050"/>
                    <a:pt x="7023142" y="21590"/>
                  </a:cubicBezTo>
                  <a:cubicBezTo>
                    <a:pt x="7032032" y="22860"/>
                    <a:pt x="7040922" y="25400"/>
                    <a:pt x="7049812" y="27940"/>
                  </a:cubicBezTo>
                  <a:cubicBezTo>
                    <a:pt x="7057432" y="30480"/>
                    <a:pt x="7061242" y="36830"/>
                    <a:pt x="7061242" y="46990"/>
                  </a:cubicBezTo>
                  <a:cubicBezTo>
                    <a:pt x="7062512" y="134481"/>
                    <a:pt x="7058702" y="331525"/>
                    <a:pt x="7054892" y="528569"/>
                  </a:cubicBezTo>
                  <a:cubicBezTo>
                    <a:pt x="7051082" y="692771"/>
                    <a:pt x="7049812" y="863542"/>
                    <a:pt x="7048542" y="1027745"/>
                  </a:cubicBezTo>
                  <a:cubicBezTo>
                    <a:pt x="7046002" y="1303606"/>
                    <a:pt x="7044732" y="1579467"/>
                    <a:pt x="7043462" y="1855328"/>
                  </a:cubicBezTo>
                  <a:cubicBezTo>
                    <a:pt x="7042192" y="2111485"/>
                    <a:pt x="7040922" y="2367641"/>
                    <a:pt x="7040922" y="2623798"/>
                  </a:cubicBezTo>
                  <a:cubicBezTo>
                    <a:pt x="7040922" y="3050726"/>
                    <a:pt x="7029492" y="7149231"/>
                    <a:pt x="7028222" y="7576158"/>
                  </a:cubicBezTo>
                  <a:cubicBezTo>
                    <a:pt x="7030762" y="7852019"/>
                    <a:pt x="7029492" y="8127880"/>
                    <a:pt x="7028222" y="8242517"/>
                  </a:cubicBezTo>
                  <a:close/>
                  <a:moveTo>
                    <a:pt x="17780" y="8212037"/>
                  </a:moveTo>
                  <a:cubicBezTo>
                    <a:pt x="22860" y="8213308"/>
                    <a:pt x="29210" y="8215847"/>
                    <a:pt x="36830" y="8215847"/>
                  </a:cubicBezTo>
                  <a:cubicBezTo>
                    <a:pt x="218985" y="8220927"/>
                    <a:pt x="449475" y="8226008"/>
                    <a:pt x="674342" y="8229817"/>
                  </a:cubicBezTo>
                  <a:cubicBezTo>
                    <a:pt x="781154" y="8232358"/>
                    <a:pt x="887966" y="8236167"/>
                    <a:pt x="1000400" y="8237437"/>
                  </a:cubicBezTo>
                  <a:cubicBezTo>
                    <a:pt x="1073482" y="8238708"/>
                    <a:pt x="3142264" y="8234897"/>
                    <a:pt x="3209724" y="8236167"/>
                  </a:cubicBezTo>
                  <a:cubicBezTo>
                    <a:pt x="3327780" y="8237437"/>
                    <a:pt x="3445835" y="8239977"/>
                    <a:pt x="3563891" y="8241247"/>
                  </a:cubicBezTo>
                  <a:cubicBezTo>
                    <a:pt x="3620108" y="8242517"/>
                    <a:pt x="3670703" y="8242517"/>
                    <a:pt x="3726920" y="8242517"/>
                  </a:cubicBezTo>
                  <a:cubicBezTo>
                    <a:pt x="3979896" y="8242517"/>
                    <a:pt x="4227250" y="8241247"/>
                    <a:pt x="4480226" y="8242517"/>
                  </a:cubicBezTo>
                  <a:cubicBezTo>
                    <a:pt x="4575795" y="8242517"/>
                    <a:pt x="4676985" y="8245058"/>
                    <a:pt x="4772554" y="8245058"/>
                  </a:cubicBezTo>
                  <a:cubicBezTo>
                    <a:pt x="4918718" y="8245058"/>
                    <a:pt x="5059261" y="8241247"/>
                    <a:pt x="5205425" y="8241247"/>
                  </a:cubicBezTo>
                  <a:cubicBezTo>
                    <a:pt x="5379697" y="8241247"/>
                    <a:pt x="5548347" y="8242517"/>
                    <a:pt x="5722620" y="8242517"/>
                  </a:cubicBezTo>
                  <a:cubicBezTo>
                    <a:pt x="5953109" y="8242517"/>
                    <a:pt x="6189220" y="8242517"/>
                    <a:pt x="6419709" y="8241247"/>
                  </a:cubicBezTo>
                  <a:cubicBezTo>
                    <a:pt x="6627712" y="8239977"/>
                    <a:pt x="6830092" y="8237437"/>
                    <a:pt x="6990122" y="8234897"/>
                  </a:cubicBezTo>
                  <a:cubicBezTo>
                    <a:pt x="6995202" y="8234897"/>
                    <a:pt x="7000282" y="8232358"/>
                    <a:pt x="7006632" y="8231087"/>
                  </a:cubicBezTo>
                  <a:cubicBezTo>
                    <a:pt x="7006632" y="8218387"/>
                    <a:pt x="7007902" y="8205687"/>
                    <a:pt x="7007902" y="8154152"/>
                  </a:cubicBezTo>
                  <a:lnTo>
                    <a:pt x="7007902" y="7950541"/>
                  </a:lnTo>
                  <a:cubicBezTo>
                    <a:pt x="7009172" y="7615566"/>
                    <a:pt x="7011712" y="7274025"/>
                    <a:pt x="7010442" y="6939050"/>
                  </a:cubicBezTo>
                  <a:cubicBezTo>
                    <a:pt x="7009172" y="6466146"/>
                    <a:pt x="7021872" y="2328233"/>
                    <a:pt x="7025682" y="1855328"/>
                  </a:cubicBezTo>
                  <a:cubicBezTo>
                    <a:pt x="7028222" y="1579467"/>
                    <a:pt x="7030762" y="1303606"/>
                    <a:pt x="7030762" y="1027745"/>
                  </a:cubicBezTo>
                  <a:cubicBezTo>
                    <a:pt x="7030762" y="797861"/>
                    <a:pt x="7032032" y="574545"/>
                    <a:pt x="7039652" y="351229"/>
                  </a:cubicBezTo>
                  <a:cubicBezTo>
                    <a:pt x="7043462" y="219867"/>
                    <a:pt x="7046002" y="88504"/>
                    <a:pt x="7040922" y="49530"/>
                  </a:cubicBezTo>
                  <a:cubicBezTo>
                    <a:pt x="7033302" y="49530"/>
                    <a:pt x="7026952" y="48260"/>
                    <a:pt x="7019332" y="48260"/>
                  </a:cubicBezTo>
                  <a:cubicBezTo>
                    <a:pt x="6986312" y="45720"/>
                    <a:pt x="6875066" y="45720"/>
                    <a:pt x="6723280" y="40640"/>
                  </a:cubicBezTo>
                  <a:cubicBezTo>
                    <a:pt x="6442196" y="33020"/>
                    <a:pt x="6155490" y="27940"/>
                    <a:pt x="5874405" y="27940"/>
                  </a:cubicBezTo>
                  <a:cubicBezTo>
                    <a:pt x="5677646" y="27940"/>
                    <a:pt x="5475265" y="31750"/>
                    <a:pt x="5278506" y="24130"/>
                  </a:cubicBezTo>
                  <a:lnTo>
                    <a:pt x="5222289" y="24130"/>
                  </a:lnTo>
                  <a:cubicBezTo>
                    <a:pt x="5059260" y="27940"/>
                    <a:pt x="4884988" y="33020"/>
                    <a:pt x="4716337" y="34290"/>
                  </a:cubicBezTo>
                  <a:cubicBezTo>
                    <a:pt x="4530822" y="35560"/>
                    <a:pt x="4350927" y="31750"/>
                    <a:pt x="4165412" y="30480"/>
                  </a:cubicBezTo>
                  <a:cubicBezTo>
                    <a:pt x="3991139" y="29210"/>
                    <a:pt x="3816867" y="27940"/>
                    <a:pt x="3648216" y="27940"/>
                  </a:cubicBezTo>
                  <a:cubicBezTo>
                    <a:pt x="3586378" y="27940"/>
                    <a:pt x="3530160" y="29210"/>
                    <a:pt x="3468322" y="27940"/>
                  </a:cubicBezTo>
                  <a:cubicBezTo>
                    <a:pt x="3254698" y="26670"/>
                    <a:pt x="1045374" y="24130"/>
                    <a:pt x="826128" y="24130"/>
                  </a:cubicBezTo>
                  <a:cubicBezTo>
                    <a:pt x="634990" y="22860"/>
                    <a:pt x="443853" y="24130"/>
                    <a:pt x="252715" y="24130"/>
                  </a:cubicBezTo>
                  <a:cubicBezTo>
                    <a:pt x="151525" y="24130"/>
                    <a:pt x="45720" y="24130"/>
                    <a:pt x="21590" y="25400"/>
                  </a:cubicBezTo>
                  <a:cubicBezTo>
                    <a:pt x="20320" y="25400"/>
                    <a:pt x="21590" y="36830"/>
                    <a:pt x="22860" y="41910"/>
                  </a:cubicBezTo>
                  <a:cubicBezTo>
                    <a:pt x="26670" y="114777"/>
                    <a:pt x="31750" y="324957"/>
                    <a:pt x="34290" y="528568"/>
                  </a:cubicBezTo>
                  <a:cubicBezTo>
                    <a:pt x="36830" y="896383"/>
                    <a:pt x="38100" y="1264197"/>
                    <a:pt x="38100" y="1632012"/>
                  </a:cubicBezTo>
                  <a:cubicBezTo>
                    <a:pt x="38100" y="1868464"/>
                    <a:pt x="36830" y="2098348"/>
                    <a:pt x="35560" y="2334800"/>
                  </a:cubicBezTo>
                  <a:cubicBezTo>
                    <a:pt x="34290" y="2564684"/>
                    <a:pt x="22860" y="6459578"/>
                    <a:pt x="21590" y="6682894"/>
                  </a:cubicBezTo>
                  <a:lnTo>
                    <a:pt x="21590" y="7116389"/>
                  </a:lnTo>
                  <a:cubicBezTo>
                    <a:pt x="21590" y="7444796"/>
                    <a:pt x="20320" y="7779769"/>
                    <a:pt x="20320" y="8108175"/>
                  </a:cubicBezTo>
                  <a:cubicBezTo>
                    <a:pt x="20320" y="8154152"/>
                    <a:pt x="19050" y="8193561"/>
                    <a:pt x="17780" y="8212037"/>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753" name="Google Shape;3753;p154"/>
          <p:cNvPicPr preferRelativeResize="0"/>
          <p:nvPr/>
        </p:nvPicPr>
        <p:blipFill rotWithShape="1">
          <a:blip r:embed="rId5">
            <a:alphaModFix/>
          </a:blip>
          <a:srcRect/>
          <a:stretch/>
        </p:blipFill>
        <p:spPr>
          <a:xfrm>
            <a:off x="5157785" y="4261643"/>
            <a:ext cx="222875" cy="199371"/>
          </a:xfrm>
          <a:prstGeom prst="rect">
            <a:avLst/>
          </a:prstGeom>
          <a:noFill/>
          <a:ln>
            <a:noFill/>
          </a:ln>
        </p:spPr>
      </p:pic>
      <p:pic>
        <p:nvPicPr>
          <p:cNvPr id="3754" name="Google Shape;3754;p154"/>
          <p:cNvPicPr preferRelativeResize="0"/>
          <p:nvPr/>
        </p:nvPicPr>
        <p:blipFill rotWithShape="1">
          <a:blip r:embed="rId6">
            <a:alphaModFix/>
          </a:blip>
          <a:srcRect/>
          <a:stretch/>
        </p:blipFill>
        <p:spPr>
          <a:xfrm rot="-5315852">
            <a:off x="198329" y="182986"/>
            <a:ext cx="396155" cy="440173"/>
          </a:xfrm>
          <a:prstGeom prst="rect">
            <a:avLst/>
          </a:prstGeom>
          <a:noFill/>
          <a:ln>
            <a:noFill/>
          </a:ln>
        </p:spPr>
      </p:pic>
      <p:pic>
        <p:nvPicPr>
          <p:cNvPr id="3755" name="Google Shape;3755;p154"/>
          <p:cNvPicPr preferRelativeResize="0"/>
          <p:nvPr/>
        </p:nvPicPr>
        <p:blipFill rotWithShape="1">
          <a:blip r:embed="rId6">
            <a:alphaModFix/>
          </a:blip>
          <a:srcRect/>
          <a:stretch/>
        </p:blipFill>
        <p:spPr>
          <a:xfrm rot="-7201655">
            <a:off x="38994" y="5442044"/>
            <a:ext cx="396155" cy="440173"/>
          </a:xfrm>
          <a:prstGeom prst="rect">
            <a:avLst/>
          </a:prstGeom>
          <a:noFill/>
          <a:ln>
            <a:noFill/>
          </a:ln>
        </p:spPr>
      </p:pic>
      <p:pic>
        <p:nvPicPr>
          <p:cNvPr id="3756" name="Google Shape;3756;p154"/>
          <p:cNvPicPr preferRelativeResize="0"/>
          <p:nvPr/>
        </p:nvPicPr>
        <p:blipFill rotWithShape="1">
          <a:blip r:embed="rId7">
            <a:alphaModFix/>
          </a:blip>
          <a:srcRect/>
          <a:stretch/>
        </p:blipFill>
        <p:spPr>
          <a:xfrm>
            <a:off x="396406" y="2460426"/>
            <a:ext cx="363418" cy="615962"/>
          </a:xfrm>
          <a:prstGeom prst="rect">
            <a:avLst/>
          </a:prstGeom>
          <a:noFill/>
          <a:ln>
            <a:noFill/>
          </a:ln>
        </p:spPr>
      </p:pic>
      <p:pic>
        <p:nvPicPr>
          <p:cNvPr id="3757" name="Google Shape;3757;p154"/>
          <p:cNvPicPr preferRelativeResize="0"/>
          <p:nvPr/>
        </p:nvPicPr>
        <p:blipFill rotWithShape="1">
          <a:blip r:embed="rId7">
            <a:alphaModFix/>
          </a:blip>
          <a:srcRect/>
          <a:stretch/>
        </p:blipFill>
        <p:spPr>
          <a:xfrm>
            <a:off x="5497517" y="5941795"/>
            <a:ext cx="363418" cy="615962"/>
          </a:xfrm>
          <a:prstGeom prst="rect">
            <a:avLst/>
          </a:prstGeom>
          <a:noFill/>
          <a:ln>
            <a:noFill/>
          </a:ln>
        </p:spPr>
      </p:pic>
      <p:pic>
        <p:nvPicPr>
          <p:cNvPr id="3758" name="Google Shape;3758;p154"/>
          <p:cNvPicPr preferRelativeResize="0"/>
          <p:nvPr/>
        </p:nvPicPr>
        <p:blipFill rotWithShape="1">
          <a:blip r:embed="rId8">
            <a:alphaModFix/>
          </a:blip>
          <a:srcRect/>
          <a:stretch/>
        </p:blipFill>
        <p:spPr>
          <a:xfrm>
            <a:off x="5140960" y="2184141"/>
            <a:ext cx="259469" cy="439779"/>
          </a:xfrm>
          <a:prstGeom prst="rect">
            <a:avLst/>
          </a:prstGeom>
          <a:noFill/>
          <a:ln>
            <a:noFill/>
          </a:ln>
        </p:spPr>
      </p:pic>
      <p:pic>
        <p:nvPicPr>
          <p:cNvPr id="3759" name="Google Shape;3759;p154"/>
          <p:cNvPicPr preferRelativeResize="0"/>
          <p:nvPr/>
        </p:nvPicPr>
        <p:blipFill rotWithShape="1">
          <a:blip r:embed="rId9">
            <a:alphaModFix/>
          </a:blip>
          <a:srcRect/>
          <a:stretch/>
        </p:blipFill>
        <p:spPr>
          <a:xfrm>
            <a:off x="7901105" y="199668"/>
            <a:ext cx="193147" cy="327367"/>
          </a:xfrm>
          <a:prstGeom prst="rect">
            <a:avLst/>
          </a:prstGeom>
          <a:noFill/>
          <a:ln>
            <a:noFill/>
          </a:ln>
        </p:spPr>
      </p:pic>
      <p:pic>
        <p:nvPicPr>
          <p:cNvPr id="3760" name="Google Shape;3760;p154"/>
          <p:cNvPicPr preferRelativeResize="0"/>
          <p:nvPr/>
        </p:nvPicPr>
        <p:blipFill rotWithShape="1">
          <a:blip r:embed="rId10">
            <a:alphaModFix/>
          </a:blip>
          <a:srcRect/>
          <a:stretch/>
        </p:blipFill>
        <p:spPr>
          <a:xfrm rot="-586175">
            <a:off x="8761367" y="-106459"/>
            <a:ext cx="840029" cy="334485"/>
          </a:xfrm>
          <a:prstGeom prst="rect">
            <a:avLst/>
          </a:prstGeom>
          <a:noFill/>
          <a:ln>
            <a:noFill/>
          </a:ln>
        </p:spPr>
      </p:pic>
      <p:pic>
        <p:nvPicPr>
          <p:cNvPr id="3761" name="Google Shape;3761;p154"/>
          <p:cNvPicPr preferRelativeResize="0"/>
          <p:nvPr/>
        </p:nvPicPr>
        <p:blipFill rotWithShape="1">
          <a:blip r:embed="rId11">
            <a:alphaModFix/>
          </a:blip>
          <a:srcRect/>
          <a:stretch/>
        </p:blipFill>
        <p:spPr>
          <a:xfrm rot="1869762">
            <a:off x="5482172" y="3450826"/>
            <a:ext cx="325463" cy="385163"/>
          </a:xfrm>
          <a:prstGeom prst="rect">
            <a:avLst/>
          </a:prstGeom>
          <a:noFill/>
          <a:ln>
            <a:noFill/>
          </a:ln>
        </p:spPr>
      </p:pic>
      <p:pic>
        <p:nvPicPr>
          <p:cNvPr id="3762" name="Google Shape;3762;p154"/>
          <p:cNvPicPr preferRelativeResize="0"/>
          <p:nvPr/>
        </p:nvPicPr>
        <p:blipFill rotWithShape="1">
          <a:blip r:embed="rId12">
            <a:alphaModFix/>
          </a:blip>
          <a:srcRect/>
          <a:stretch/>
        </p:blipFill>
        <p:spPr>
          <a:xfrm rot="7438881">
            <a:off x="10335671" y="1348896"/>
            <a:ext cx="453017" cy="536115"/>
          </a:xfrm>
          <a:prstGeom prst="rect">
            <a:avLst/>
          </a:prstGeom>
          <a:noFill/>
          <a:ln>
            <a:noFill/>
          </a:ln>
        </p:spPr>
      </p:pic>
      <p:pic>
        <p:nvPicPr>
          <p:cNvPr id="3763" name="Google Shape;3763;p154"/>
          <p:cNvPicPr preferRelativeResize="0"/>
          <p:nvPr/>
        </p:nvPicPr>
        <p:blipFill rotWithShape="1">
          <a:blip r:embed="rId13">
            <a:alphaModFix/>
          </a:blip>
          <a:srcRect/>
          <a:stretch/>
        </p:blipFill>
        <p:spPr>
          <a:xfrm>
            <a:off x="14004789" y="470766"/>
            <a:ext cx="268311" cy="257579"/>
          </a:xfrm>
          <a:prstGeom prst="rect">
            <a:avLst/>
          </a:prstGeom>
          <a:noFill/>
          <a:ln>
            <a:noFill/>
          </a:ln>
        </p:spPr>
      </p:pic>
      <p:pic>
        <p:nvPicPr>
          <p:cNvPr id="3764" name="Google Shape;3764;p154"/>
          <p:cNvPicPr preferRelativeResize="0"/>
          <p:nvPr/>
        </p:nvPicPr>
        <p:blipFill rotWithShape="1">
          <a:blip r:embed="rId14">
            <a:alphaModFix/>
          </a:blip>
          <a:srcRect/>
          <a:stretch/>
        </p:blipFill>
        <p:spPr>
          <a:xfrm>
            <a:off x="1092835" y="2184311"/>
            <a:ext cx="231775" cy="229870"/>
          </a:xfrm>
          <a:prstGeom prst="rect">
            <a:avLst/>
          </a:prstGeom>
          <a:noFill/>
          <a:ln>
            <a:noFill/>
          </a:ln>
        </p:spPr>
      </p:pic>
      <p:grpSp>
        <p:nvGrpSpPr>
          <p:cNvPr id="3765" name="Google Shape;3765;p154"/>
          <p:cNvGrpSpPr/>
          <p:nvPr/>
        </p:nvGrpSpPr>
        <p:grpSpPr>
          <a:xfrm>
            <a:off x="831735" y="571693"/>
            <a:ext cx="4254137" cy="5685638"/>
            <a:chOff x="10006" y="6271"/>
            <a:chExt cx="6699" cy="5619"/>
          </a:xfrm>
        </p:grpSpPr>
        <p:grpSp>
          <p:nvGrpSpPr>
            <p:cNvPr id="3766" name="Google Shape;3766;p154"/>
            <p:cNvGrpSpPr/>
            <p:nvPr/>
          </p:nvGrpSpPr>
          <p:grpSpPr>
            <a:xfrm>
              <a:off x="10006" y="6271"/>
              <a:ext cx="6672" cy="5619"/>
              <a:chOff x="0" y="-1270"/>
              <a:chExt cx="6671548" cy="5619340"/>
            </a:xfrm>
          </p:grpSpPr>
          <p:sp>
            <p:nvSpPr>
              <p:cNvPr id="3767" name="Google Shape;3767;p154"/>
              <p:cNvSpPr/>
              <p:nvPr/>
            </p:nvSpPr>
            <p:spPr>
              <a:xfrm>
                <a:off x="29659" y="11341"/>
                <a:ext cx="6641889" cy="5526968"/>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FFF8F3"/>
              </a:solidFill>
              <a:ln>
                <a:noFill/>
              </a:ln>
            </p:spPr>
          </p:sp>
          <p:sp>
            <p:nvSpPr>
              <p:cNvPr id="3768" name="Google Shape;3768;p154"/>
              <p:cNvSpPr/>
              <p:nvPr/>
            </p:nvSpPr>
            <p:spPr>
              <a:xfrm>
                <a:off x="0" y="-1270"/>
                <a:ext cx="6671099" cy="56193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69" name="Google Shape;3769;p154"/>
            <p:cNvSpPr txBox="1"/>
            <p:nvPr/>
          </p:nvSpPr>
          <p:spPr>
            <a:xfrm>
              <a:off x="11139" y="8042"/>
              <a:ext cx="5566" cy="25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3770" name="Google Shape;3770;p154"/>
            <p:cNvPicPr preferRelativeResize="0"/>
            <p:nvPr/>
          </p:nvPicPr>
          <p:blipFill rotWithShape="1">
            <a:blip r:embed="rId15">
              <a:alphaModFix/>
            </a:blip>
            <a:srcRect/>
            <a:stretch/>
          </p:blipFill>
          <p:spPr>
            <a:xfrm rot="-10612434">
              <a:off x="10704" y="6623"/>
              <a:ext cx="5585" cy="1155"/>
            </a:xfrm>
            <a:prstGeom prst="rect">
              <a:avLst/>
            </a:prstGeom>
            <a:noFill/>
            <a:ln>
              <a:noFill/>
            </a:ln>
          </p:spPr>
        </p:pic>
        <p:sp>
          <p:nvSpPr>
            <p:cNvPr id="3771" name="Google Shape;3771;p154"/>
            <p:cNvSpPr txBox="1"/>
            <p:nvPr/>
          </p:nvSpPr>
          <p:spPr>
            <a:xfrm>
              <a:off x="10396" y="7050"/>
              <a:ext cx="5700" cy="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265"/>
                <a:buFont typeface="Arial"/>
                <a:buNone/>
              </a:pPr>
              <a:r>
                <a:rPr lang="en-US" sz="2665" b="1" i="0" u="none" strike="noStrike" cap="none">
                  <a:solidFill>
                    <a:srgbClr val="D94E49"/>
                  </a:solidFill>
                  <a:latin typeface="Lobster"/>
                  <a:ea typeface="Lobster"/>
                  <a:cs typeface="Lobster"/>
                  <a:sym typeface="Lobster"/>
                </a:rPr>
                <a:t>Yêu cầu đáp án</a:t>
              </a:r>
              <a:endParaRPr sz="2665" b="1" i="0" u="none" strike="noStrike" cap="none">
                <a:solidFill>
                  <a:srgbClr val="D94E49"/>
                </a:solidFill>
                <a:latin typeface="Lobster"/>
                <a:ea typeface="Lobster"/>
                <a:cs typeface="Lobster"/>
                <a:sym typeface="Lobster"/>
              </a:endParaRPr>
            </a:p>
          </p:txBody>
        </p:sp>
        <p:pic>
          <p:nvPicPr>
            <p:cNvPr id="3772" name="Google Shape;3772;p154"/>
            <p:cNvPicPr preferRelativeResize="0"/>
            <p:nvPr/>
          </p:nvPicPr>
          <p:blipFill rotWithShape="1">
            <a:blip r:embed="rId16">
              <a:alphaModFix/>
            </a:blip>
            <a:srcRect/>
            <a:stretch/>
          </p:blipFill>
          <p:spPr>
            <a:xfrm rot="498968">
              <a:off x="16006" y="6511"/>
              <a:ext cx="588" cy="654"/>
            </a:xfrm>
            <a:prstGeom prst="rect">
              <a:avLst/>
            </a:prstGeom>
            <a:noFill/>
            <a:ln>
              <a:noFill/>
            </a:ln>
          </p:spPr>
        </p:pic>
      </p:grpSp>
      <p:sp>
        <p:nvSpPr>
          <p:cNvPr id="3773" name="Google Shape;3773;p154"/>
          <p:cNvSpPr txBox="1"/>
          <p:nvPr/>
        </p:nvSpPr>
        <p:spPr>
          <a:xfrm>
            <a:off x="6019788" y="1807150"/>
            <a:ext cx="5203800" cy="4094400"/>
          </a:xfrm>
          <a:prstGeom prst="rect">
            <a:avLst/>
          </a:prstGeom>
          <a:noFill/>
          <a:ln>
            <a:noFill/>
          </a:ln>
        </p:spPr>
        <p:txBody>
          <a:bodyPr spcFirstLastPara="1" wrap="square" lIns="91425" tIns="45700" rIns="91425" bIns="45700" anchor="t" anchorCtr="0">
            <a:spAutoFit/>
          </a:bodyPr>
          <a:lstStyle/>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Sai nhưng hợp lý</a:t>
            </a:r>
            <a:r>
              <a:rPr lang="en-US" sz="2000" b="1">
                <a:solidFill>
                  <a:srgbClr val="E58013"/>
                </a:solidFill>
                <a:latin typeface="Arima Madurai"/>
                <a:ea typeface="Arima Madurai"/>
                <a:cs typeface="Arima Madurai"/>
                <a:sym typeface="Arima Madurai"/>
              </a:rPr>
              <a:t> (không sai lộ liễu)</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Không phải là phương án đúng một nửa.</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Có cấu trúc ngữ pháp giống như đáp án.</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Cách tốt nhất để tạo phương án nhiễu là dựa trên những khái niệm chung hay những khái niệm sai</a:t>
            </a:r>
            <a:r>
              <a:rPr lang="en-US" sz="2000" b="1">
                <a:solidFill>
                  <a:srgbClr val="E58013"/>
                </a:solidFill>
                <a:latin typeface="Arima Madurai"/>
                <a:ea typeface="Arima Madurai"/>
                <a:cs typeface="Arima Madurai"/>
                <a:sym typeface="Arima Madurai"/>
              </a:rPr>
              <a:t> </a:t>
            </a:r>
            <a:r>
              <a:rPr lang="en-US" sz="2000" b="1" i="0" strike="noStrike" cap="none">
                <a:solidFill>
                  <a:srgbClr val="E58013"/>
                </a:solidFill>
                <a:latin typeface="Arima Madurai"/>
                <a:ea typeface="Arima Madurai"/>
                <a:cs typeface="Arima Madurai"/>
                <a:sym typeface="Arima Madurai"/>
              </a:rPr>
              <a:t>(d</a:t>
            </a:r>
            <a:r>
              <a:rPr lang="en-US" sz="2000" b="1">
                <a:solidFill>
                  <a:srgbClr val="E58013"/>
                </a:solidFill>
                <a:latin typeface="Arima Madurai"/>
                <a:ea typeface="Arima Madurai"/>
                <a:cs typeface="Arima Madurai"/>
                <a:sym typeface="Arima Madurai"/>
              </a:rPr>
              <a:t>ựa trên những nhầm lẫn thường thấy của HS)</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Một câu nhiễu không có thí sinh nào lựa chọn là câu nhiễu không có tác dụng.</a:t>
            </a:r>
            <a:endParaRPr sz="2000" b="1" i="0" strike="noStrike" cap="none">
              <a:solidFill>
                <a:srgbClr val="E58013"/>
              </a:solidFill>
              <a:latin typeface="Arima Madurai"/>
              <a:ea typeface="Arima Madurai"/>
              <a:cs typeface="Arima Madurai"/>
              <a:sym typeface="Arima Madurai"/>
            </a:endParaRPr>
          </a:p>
        </p:txBody>
      </p:sp>
      <p:sp>
        <p:nvSpPr>
          <p:cNvPr id="3774" name="Google Shape;3774;p154"/>
          <p:cNvSpPr txBox="1"/>
          <p:nvPr/>
        </p:nvSpPr>
        <p:spPr>
          <a:xfrm>
            <a:off x="886551" y="2590175"/>
            <a:ext cx="4005000" cy="1785600"/>
          </a:xfrm>
          <a:prstGeom prst="rect">
            <a:avLst/>
          </a:prstGeom>
          <a:noFill/>
          <a:ln>
            <a:noFill/>
          </a:ln>
        </p:spPr>
        <p:txBody>
          <a:bodyPr spcFirstLastPara="1" wrap="square" lIns="91425" tIns="45700" rIns="91425" bIns="45700" anchor="t" anchorCtr="0">
            <a:spAutoFit/>
          </a:bodyPr>
          <a:lstStyle/>
          <a:p>
            <a:pPr marL="457200" marR="0" lvl="1" indent="0" algn="l" rtl="0">
              <a:lnSpc>
                <a:spcPct val="15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 Có cùng độ dài, ngôn ngữ với các phương án nhiễu.</a:t>
            </a:r>
            <a:endParaRPr sz="2000" b="1" i="0" u="none" strike="noStrike" cap="none">
              <a:solidFill>
                <a:schemeClr val="dk1"/>
              </a:solidFill>
              <a:latin typeface="Arima Madurai"/>
              <a:ea typeface="Arima Madurai"/>
              <a:cs typeface="Arima Madurai"/>
              <a:sym typeface="Arima Madurai"/>
            </a:endParaRPr>
          </a:p>
          <a:p>
            <a:pPr marL="457200" marR="0" lvl="1" indent="0" algn="l" rtl="0">
              <a:lnSpc>
                <a:spcPct val="15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 Phải là đúng hoặc là câu trả lời tốt nhất.</a:t>
            </a:r>
            <a:endParaRPr sz="2000" b="1" i="0" u="none" strike="noStrike" cap="none">
              <a:solidFill>
                <a:schemeClr val="dk1"/>
              </a:solidFill>
              <a:latin typeface="Arima Madurai"/>
              <a:ea typeface="Arima Madurai"/>
              <a:cs typeface="Arima Madurai"/>
              <a:sym typeface="Arima Madurai"/>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78"/>
        <p:cNvGrpSpPr/>
        <p:nvPr/>
      </p:nvGrpSpPr>
      <p:grpSpPr>
        <a:xfrm>
          <a:off x="0" y="0"/>
          <a:ext cx="0" cy="0"/>
          <a:chOff x="0" y="0"/>
          <a:chExt cx="0" cy="0"/>
        </a:xfrm>
      </p:grpSpPr>
      <p:sp>
        <p:nvSpPr>
          <p:cNvPr id="3779" name="Google Shape;3779;p155"/>
          <p:cNvSpPr/>
          <p:nvPr/>
        </p:nvSpPr>
        <p:spPr>
          <a:xfrm>
            <a:off x="679925" y="2308850"/>
            <a:ext cx="4562400" cy="3987889"/>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107950" marR="0" lvl="0" indent="0" algn="just" rtl="0">
              <a:lnSpc>
                <a:spcPct val="150000"/>
              </a:lnSpc>
              <a:spcBef>
                <a:spcPts val="0"/>
              </a:spcBef>
              <a:spcAft>
                <a:spcPts val="0"/>
              </a:spcAft>
              <a:buClr>
                <a:srgbClr val="E30000"/>
              </a:buClr>
              <a:buSzPts val="1900"/>
              <a:buFont typeface="Arima Madurai"/>
              <a:buNone/>
            </a:pPr>
            <a:r>
              <a:rPr lang="en-US" sz="1900" b="1" i="0" u="none" strike="noStrike" cap="none">
                <a:solidFill>
                  <a:srgbClr val="E30000"/>
                </a:solidFill>
                <a:latin typeface="Arima Madurai"/>
                <a:ea typeface="Arima Madurai"/>
                <a:cs typeface="Arima Madurai"/>
                <a:sym typeface="Arima Madurai"/>
              </a:rPr>
              <a:t>Tránh phương án không đồng nhất</a:t>
            </a:r>
            <a:endParaRPr sz="19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Một hoặc nhiều phương án hoàn toàn khác nhau về nội dung hoặc hình thức so với các phương án khác.</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Lỗi này khiến cho trọng tâm của câu hỏi không rõ ràng.</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Tất cả các phương án nên được rút ra từ cùng một khung tham chiếu.</a:t>
            </a:r>
            <a:endParaRPr sz="1900" b="1" i="0" u="none" strike="noStrike" cap="none">
              <a:solidFill>
                <a:schemeClr val="dk2"/>
              </a:solidFill>
              <a:latin typeface="Arima Madurai"/>
              <a:ea typeface="Arima Madurai"/>
              <a:cs typeface="Arima Madurai"/>
              <a:sym typeface="Arima Madurai"/>
            </a:endParaRPr>
          </a:p>
        </p:txBody>
      </p:sp>
      <p:grpSp>
        <p:nvGrpSpPr>
          <p:cNvPr id="3780" name="Google Shape;3780;p155"/>
          <p:cNvGrpSpPr/>
          <p:nvPr/>
        </p:nvGrpSpPr>
        <p:grpSpPr>
          <a:xfrm>
            <a:off x="5753504" y="467093"/>
            <a:ext cx="5811069" cy="5567352"/>
            <a:chOff x="5990" y="2209"/>
            <a:chExt cx="7162" cy="7811"/>
          </a:xfrm>
        </p:grpSpPr>
        <p:sp>
          <p:nvSpPr>
            <p:cNvPr id="3781" name="Google Shape;3781;p155"/>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82" name="Google Shape;3782;p155"/>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783" name="Google Shape;3783;p155"/>
          <p:cNvGrpSpPr/>
          <p:nvPr/>
        </p:nvGrpSpPr>
        <p:grpSpPr>
          <a:xfrm>
            <a:off x="5753494" y="396148"/>
            <a:ext cx="1954667" cy="653519"/>
            <a:chOff x="10090" y="1124"/>
            <a:chExt cx="3079" cy="1029"/>
          </a:xfrm>
        </p:grpSpPr>
        <p:pic>
          <p:nvPicPr>
            <p:cNvPr id="3784" name="Google Shape;3784;p155"/>
            <p:cNvPicPr preferRelativeResize="0"/>
            <p:nvPr/>
          </p:nvPicPr>
          <p:blipFill rotWithShape="1">
            <a:blip r:embed="rId4">
              <a:alphaModFix/>
            </a:blip>
            <a:srcRect/>
            <a:stretch/>
          </p:blipFill>
          <p:spPr>
            <a:xfrm rot="-10612659">
              <a:off x="10111" y="1206"/>
              <a:ext cx="3036" cy="865"/>
            </a:xfrm>
            <a:prstGeom prst="rect">
              <a:avLst/>
            </a:prstGeom>
            <a:noFill/>
            <a:ln>
              <a:noFill/>
            </a:ln>
          </p:spPr>
        </p:pic>
        <p:sp>
          <p:nvSpPr>
            <p:cNvPr id="3785" name="Google Shape;3785;p155"/>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786" name="Google Shape;3786;p155"/>
          <p:cNvSpPr txBox="1"/>
          <p:nvPr/>
        </p:nvSpPr>
        <p:spPr>
          <a:xfrm>
            <a:off x="6247638" y="1049675"/>
            <a:ext cx="4822800" cy="4402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Sách đỏ Việt Nam năm 2007 thống kê, tổng số các loài động vật, thực vật hoang dã đang bị đe dọa của Việt Nam là 882 loài.</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(Theo tainguyenmoitruong.com.vn)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Từ “sách đỏ” trong đoạn văn trên dùng để chỉ loại sách nào sau đây?</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A. Sách nêu tên các loài động thực vật có nguy cơ tuyệt chủng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B. Sách trình bày về một vấn đề chính trị, kinh tế, văn hóa quan trọng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C. Sách quý</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D. Sách có nội dung bảo vệ môi trường </a:t>
            </a:r>
            <a:endParaRPr sz="20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90"/>
        <p:cNvGrpSpPr/>
        <p:nvPr/>
      </p:nvGrpSpPr>
      <p:grpSpPr>
        <a:xfrm>
          <a:off x="0" y="0"/>
          <a:ext cx="0" cy="0"/>
          <a:chOff x="0" y="0"/>
          <a:chExt cx="0" cy="0"/>
        </a:xfrm>
      </p:grpSpPr>
      <p:sp>
        <p:nvSpPr>
          <p:cNvPr id="3791" name="Google Shape;3791;p156"/>
          <p:cNvSpPr/>
          <p:nvPr/>
        </p:nvSpPr>
        <p:spPr>
          <a:xfrm>
            <a:off x="679925" y="2308850"/>
            <a:ext cx="4562400" cy="39879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107950" marR="0" lvl="0" indent="0" algn="just" rtl="0">
              <a:lnSpc>
                <a:spcPct val="150000"/>
              </a:lnSpc>
              <a:spcBef>
                <a:spcPts val="0"/>
              </a:spcBef>
              <a:spcAft>
                <a:spcPts val="0"/>
              </a:spcAft>
              <a:buClr>
                <a:srgbClr val="E30000"/>
              </a:buClr>
              <a:buSzPts val="1900"/>
              <a:buFont typeface="Arima Madurai"/>
              <a:buNone/>
            </a:pPr>
            <a:r>
              <a:rPr lang="en-US" sz="1900" b="1">
                <a:solidFill>
                  <a:srgbClr val="E30000"/>
                </a:solidFill>
                <a:latin typeface="Arima Madurai"/>
                <a:ea typeface="Arima Madurai"/>
                <a:cs typeface="Arima Madurai"/>
                <a:sym typeface="Arima Madurai"/>
              </a:rPr>
              <a:t>Cách sửa</a:t>
            </a:r>
            <a:endParaRPr sz="19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Tất cả các phương án nên được rút ra từ cùng một khung tham chiếu.</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a:solidFill>
                  <a:schemeClr val="dk2"/>
                </a:solidFill>
                <a:latin typeface="Arima Madurai"/>
                <a:ea typeface="Arima Madurai"/>
                <a:cs typeface="Arima Madurai"/>
                <a:sym typeface="Arima Madurai"/>
              </a:rPr>
              <a:t>- Nếu các phương án có tham chiếu khác nhau, ưu tiên các phương án nhiễu mà học sinh dễ nhầm lẫn</a:t>
            </a:r>
            <a:endParaRPr sz="1900" b="1">
              <a:solidFill>
                <a:schemeClr val="dk2"/>
              </a:solidFill>
              <a:latin typeface="Arima Madurai"/>
              <a:ea typeface="Arima Madurai"/>
              <a:cs typeface="Arima Madurai"/>
              <a:sym typeface="Arima Madurai"/>
            </a:endParaRPr>
          </a:p>
        </p:txBody>
      </p:sp>
      <p:grpSp>
        <p:nvGrpSpPr>
          <p:cNvPr id="3792" name="Google Shape;3792;p156"/>
          <p:cNvGrpSpPr/>
          <p:nvPr/>
        </p:nvGrpSpPr>
        <p:grpSpPr>
          <a:xfrm>
            <a:off x="5474950" y="454075"/>
            <a:ext cx="6323325" cy="6074700"/>
            <a:chOff x="5990" y="2180"/>
            <a:chExt cx="7200" cy="7800"/>
          </a:xfrm>
        </p:grpSpPr>
        <p:sp>
          <p:nvSpPr>
            <p:cNvPr id="3793" name="Google Shape;3793;p156"/>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94" name="Google Shape;3794;p156"/>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795" name="Google Shape;3795;p156"/>
          <p:cNvGrpSpPr/>
          <p:nvPr/>
        </p:nvGrpSpPr>
        <p:grpSpPr>
          <a:xfrm>
            <a:off x="5543947" y="375288"/>
            <a:ext cx="1954967" cy="653778"/>
            <a:chOff x="10089" y="1124"/>
            <a:chExt cx="3079" cy="1029"/>
          </a:xfrm>
        </p:grpSpPr>
        <p:pic>
          <p:nvPicPr>
            <p:cNvPr id="3796" name="Google Shape;3796;p156"/>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797" name="Google Shape;3797;p156"/>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798" name="Google Shape;3798;p156"/>
          <p:cNvSpPr txBox="1"/>
          <p:nvPr/>
        </p:nvSpPr>
        <p:spPr>
          <a:xfrm>
            <a:off x="5997850" y="1029075"/>
            <a:ext cx="5347200" cy="47100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Sách đỏ Việt Nam năm 2007 thống kê, tổng số các loài động vật, thực vật hoang dã đang bị đe dọa của Việt Nam là 882 loài.</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(Theo tainguyenmoitruong.com.vn)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Từ “sách đỏ” trong đoạn văn trên dùng để chỉ loại sách nào sau đây?</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A. Sách nêu tên các loài động thực vật có nguy cơ tuyệt chủng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B. Sách </a:t>
            </a:r>
            <a:r>
              <a:rPr lang="en-US" sz="2000" b="1">
                <a:solidFill>
                  <a:schemeClr val="dk2"/>
                </a:solidFill>
                <a:latin typeface="Arima Madurai"/>
                <a:ea typeface="Arima Madurai"/>
                <a:cs typeface="Arima Madurai"/>
                <a:sym typeface="Arima Madurai"/>
              </a:rPr>
              <a:t>nêu tên các loài động, thực vật có giá trị kinh tế cao</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C. S</a:t>
            </a:r>
            <a:r>
              <a:rPr lang="en-US" sz="2000" b="1">
                <a:solidFill>
                  <a:schemeClr val="dk2"/>
                </a:solidFill>
                <a:latin typeface="Arima Madurai"/>
                <a:ea typeface="Arima Madurai"/>
                <a:cs typeface="Arima Madurai"/>
                <a:sym typeface="Arima Madurai"/>
              </a:rPr>
              <a:t>ách nêu tên các loài động, thực vật bị săn bắn với số lượng lớn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D. Sách </a:t>
            </a:r>
            <a:r>
              <a:rPr lang="en-US" sz="2000" b="1">
                <a:solidFill>
                  <a:schemeClr val="dk2"/>
                </a:solidFill>
                <a:latin typeface="Arima Madurai"/>
                <a:ea typeface="Arima Madurai"/>
                <a:cs typeface="Arima Madurai"/>
                <a:sym typeface="Arima Madurai"/>
              </a:rPr>
              <a:t>nêu tên các loài động, thực vật có màu đỏ</a:t>
            </a:r>
            <a:r>
              <a:rPr lang="en-US" sz="2000" b="1" i="0" u="none" strike="noStrike" cap="none">
                <a:solidFill>
                  <a:schemeClr val="dk2"/>
                </a:solidFill>
                <a:latin typeface="Arima Madurai"/>
                <a:ea typeface="Arima Madurai"/>
                <a:cs typeface="Arima Madurai"/>
                <a:sym typeface="Arima Madurai"/>
              </a:rPr>
              <a:t> </a:t>
            </a:r>
            <a:endParaRPr sz="20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02"/>
        <p:cNvGrpSpPr/>
        <p:nvPr/>
      </p:nvGrpSpPr>
      <p:grpSpPr>
        <a:xfrm>
          <a:off x="0" y="0"/>
          <a:ext cx="0" cy="0"/>
          <a:chOff x="0" y="0"/>
          <a:chExt cx="0" cy="0"/>
        </a:xfrm>
      </p:grpSpPr>
      <p:sp>
        <p:nvSpPr>
          <p:cNvPr id="3803" name="Google Shape;3803;p157"/>
          <p:cNvSpPr/>
          <p:nvPr/>
        </p:nvSpPr>
        <p:spPr>
          <a:xfrm>
            <a:off x="453500" y="2681975"/>
            <a:ext cx="4416900" cy="2913328"/>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200"/>
              <a:buFont typeface="Arial"/>
              <a:buNone/>
            </a:pPr>
            <a:r>
              <a:rPr lang="en-US" sz="2200" b="1" i="0" u="none" strike="noStrike" cap="none">
                <a:solidFill>
                  <a:srgbClr val="E30000"/>
                </a:solidFill>
                <a:latin typeface="Arima Madurai"/>
                <a:ea typeface="Arima Madurai"/>
                <a:cs typeface="Arima Madurai"/>
                <a:sym typeface="Arima Madurai"/>
              </a:rPr>
              <a:t> Tránh các phương án nhiễu quá lộ</a:t>
            </a:r>
            <a:endParaRPr sz="22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200"/>
              <a:buFont typeface="Arial"/>
              <a:buNone/>
            </a:pPr>
            <a:r>
              <a:rPr lang="en-US" sz="2200" b="1" i="0" u="none" strike="noStrike" cap="none">
                <a:solidFill>
                  <a:schemeClr val="dk2"/>
                </a:solidFill>
                <a:latin typeface="Arima Madurai"/>
                <a:ea typeface="Arima Madurai"/>
                <a:cs typeface="Arima Madurai"/>
                <a:sym typeface="Arima Madurai"/>
              </a:rPr>
              <a:t>=&gt; Lỗi này khiến học sinh có thể dễ dàng suy đoán đáp án đúng (kể cả không có kiến thức).</a:t>
            </a:r>
            <a:endParaRPr sz="2200" b="1" i="0" u="none" strike="noStrike" cap="none">
              <a:solidFill>
                <a:schemeClr val="dk2"/>
              </a:solidFill>
              <a:latin typeface="Arima Madurai"/>
              <a:ea typeface="Arima Madurai"/>
              <a:cs typeface="Arima Madurai"/>
              <a:sym typeface="Arima Madurai"/>
            </a:endParaRPr>
          </a:p>
        </p:txBody>
      </p:sp>
      <p:grpSp>
        <p:nvGrpSpPr>
          <p:cNvPr id="3804" name="Google Shape;3804;p157"/>
          <p:cNvGrpSpPr/>
          <p:nvPr/>
        </p:nvGrpSpPr>
        <p:grpSpPr>
          <a:xfrm>
            <a:off x="5312012" y="1256291"/>
            <a:ext cx="5950944" cy="4940375"/>
            <a:chOff x="5990" y="2209"/>
            <a:chExt cx="7162" cy="7811"/>
          </a:xfrm>
        </p:grpSpPr>
        <p:sp>
          <p:nvSpPr>
            <p:cNvPr id="3805" name="Google Shape;3805;p157"/>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06" name="Google Shape;3806;p157"/>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07" name="Google Shape;3807;p157"/>
          <p:cNvGrpSpPr/>
          <p:nvPr/>
        </p:nvGrpSpPr>
        <p:grpSpPr>
          <a:xfrm>
            <a:off x="5829729" y="1601058"/>
            <a:ext cx="1954667" cy="653519"/>
            <a:chOff x="10090" y="1124"/>
            <a:chExt cx="3079" cy="1029"/>
          </a:xfrm>
        </p:grpSpPr>
        <p:pic>
          <p:nvPicPr>
            <p:cNvPr id="3808" name="Google Shape;3808;p157"/>
            <p:cNvPicPr preferRelativeResize="0"/>
            <p:nvPr/>
          </p:nvPicPr>
          <p:blipFill rotWithShape="1">
            <a:blip r:embed="rId4">
              <a:alphaModFix/>
            </a:blip>
            <a:srcRect/>
            <a:stretch/>
          </p:blipFill>
          <p:spPr>
            <a:xfrm rot="-10612659">
              <a:off x="10111" y="1206"/>
              <a:ext cx="3036" cy="865"/>
            </a:xfrm>
            <a:prstGeom prst="rect">
              <a:avLst/>
            </a:prstGeom>
            <a:noFill/>
            <a:ln>
              <a:noFill/>
            </a:ln>
          </p:spPr>
        </p:pic>
        <p:sp>
          <p:nvSpPr>
            <p:cNvPr id="3809" name="Google Shape;3809;p157"/>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10" name="Google Shape;3810;p157"/>
          <p:cNvSpPr txBox="1"/>
          <p:nvPr/>
        </p:nvSpPr>
        <p:spPr>
          <a:xfrm>
            <a:off x="6050525" y="2360825"/>
            <a:ext cx="4748100" cy="29216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Bài thơ “Mùa xuân nho nhỏ” của tác giả Thanh Hải được sáng tác vào năm bao nhiêu?</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A. 1980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 938 </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C. 2022</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D. 1725</a:t>
            </a:r>
            <a:endParaRPr sz="23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14"/>
        <p:cNvGrpSpPr/>
        <p:nvPr/>
      </p:nvGrpSpPr>
      <p:grpSpPr>
        <a:xfrm>
          <a:off x="0" y="0"/>
          <a:ext cx="0" cy="0"/>
          <a:chOff x="0" y="0"/>
          <a:chExt cx="0" cy="0"/>
        </a:xfrm>
      </p:grpSpPr>
      <p:sp>
        <p:nvSpPr>
          <p:cNvPr id="3815" name="Google Shape;3815;p158"/>
          <p:cNvSpPr/>
          <p:nvPr/>
        </p:nvSpPr>
        <p:spPr>
          <a:xfrm>
            <a:off x="453500" y="2681975"/>
            <a:ext cx="4416900" cy="29133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200"/>
              <a:buFont typeface="Arial"/>
              <a:buNone/>
            </a:pPr>
            <a:r>
              <a:rPr lang="en-US" sz="2200" b="1">
                <a:solidFill>
                  <a:srgbClr val="E30000"/>
                </a:solidFill>
                <a:latin typeface="Arima Madurai"/>
                <a:ea typeface="Arima Madurai"/>
                <a:cs typeface="Arima Madurai"/>
                <a:sym typeface="Arima Madurai"/>
              </a:rPr>
              <a:t>Cách sửa</a:t>
            </a:r>
            <a:endParaRPr sz="22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200"/>
              <a:buFont typeface="Arial"/>
              <a:buNone/>
            </a:pPr>
            <a:r>
              <a:rPr lang="en-US" sz="2200" b="1" i="0" u="none" strike="noStrike" cap="none">
                <a:solidFill>
                  <a:schemeClr val="dk2"/>
                </a:solidFill>
                <a:latin typeface="Arima Madurai"/>
                <a:ea typeface="Arima Madurai"/>
                <a:cs typeface="Arima Madurai"/>
                <a:sym typeface="Arima Madurai"/>
              </a:rPr>
              <a:t>=&gt; </a:t>
            </a:r>
            <a:r>
              <a:rPr lang="en-US" sz="2200" b="1">
                <a:solidFill>
                  <a:schemeClr val="dk2"/>
                </a:solidFill>
                <a:latin typeface="Arima Madurai"/>
                <a:ea typeface="Arima Madurai"/>
                <a:cs typeface="Arima Madurai"/>
                <a:sym typeface="Arima Madurai"/>
              </a:rPr>
              <a:t>để các mốc thời gian tương tự nhau theo một quy luật, đáp án không nên ở đầu hay cuối dãy số.</a:t>
            </a:r>
            <a:endParaRPr sz="2200" b="1" i="0" u="none" strike="noStrike" cap="none">
              <a:solidFill>
                <a:schemeClr val="dk2"/>
              </a:solidFill>
              <a:latin typeface="Arima Madurai"/>
              <a:ea typeface="Arima Madurai"/>
              <a:cs typeface="Arima Madurai"/>
              <a:sym typeface="Arima Madurai"/>
            </a:endParaRPr>
          </a:p>
        </p:txBody>
      </p:sp>
      <p:grpSp>
        <p:nvGrpSpPr>
          <p:cNvPr id="3816" name="Google Shape;3816;p158"/>
          <p:cNvGrpSpPr/>
          <p:nvPr/>
        </p:nvGrpSpPr>
        <p:grpSpPr>
          <a:xfrm>
            <a:off x="5312013" y="1238034"/>
            <a:ext cx="5982926" cy="4933118"/>
            <a:chOff x="5990" y="2180"/>
            <a:chExt cx="7200" cy="7800"/>
          </a:xfrm>
        </p:grpSpPr>
        <p:sp>
          <p:nvSpPr>
            <p:cNvPr id="3817" name="Google Shape;3817;p158"/>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18" name="Google Shape;3818;p158"/>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19" name="Google Shape;3819;p158"/>
          <p:cNvGrpSpPr/>
          <p:nvPr/>
        </p:nvGrpSpPr>
        <p:grpSpPr>
          <a:xfrm>
            <a:off x="5829407" y="1600798"/>
            <a:ext cx="1954967" cy="653778"/>
            <a:chOff x="10089" y="1124"/>
            <a:chExt cx="3079" cy="1029"/>
          </a:xfrm>
        </p:grpSpPr>
        <p:pic>
          <p:nvPicPr>
            <p:cNvPr id="3820" name="Google Shape;3820;p158"/>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21" name="Google Shape;3821;p158"/>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22" name="Google Shape;3822;p158"/>
          <p:cNvSpPr txBox="1"/>
          <p:nvPr/>
        </p:nvSpPr>
        <p:spPr>
          <a:xfrm>
            <a:off x="6050525" y="2360825"/>
            <a:ext cx="4748100" cy="2924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Bài thơ “Mùa xuân nho nhỏ” của tác giả Thanh Hải được sáng tác vào năm bao nhiêu?</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A. 19</a:t>
            </a:r>
            <a:r>
              <a:rPr lang="en-US" sz="2300" b="1">
                <a:solidFill>
                  <a:schemeClr val="dk2"/>
                </a:solidFill>
                <a:latin typeface="Arima Madurai"/>
                <a:ea typeface="Arima Madurai"/>
                <a:cs typeface="Arima Madurai"/>
                <a:sym typeface="Arima Madurai"/>
              </a:rPr>
              <a:t>7</a:t>
            </a:r>
            <a:r>
              <a:rPr lang="en-US" sz="2300" b="1" i="0" u="none" strike="noStrike" cap="none">
                <a:solidFill>
                  <a:schemeClr val="dk2"/>
                </a:solidFill>
                <a:latin typeface="Arima Madurai"/>
                <a:ea typeface="Arima Madurai"/>
                <a:cs typeface="Arima Madurai"/>
                <a:sym typeface="Arima Madurai"/>
              </a:rPr>
              <a:t>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 </a:t>
            </a:r>
            <a:r>
              <a:rPr lang="en-US" sz="2300" b="1">
                <a:solidFill>
                  <a:schemeClr val="dk2"/>
                </a:solidFill>
                <a:latin typeface="Arima Madurai"/>
                <a:ea typeface="Arima Madurai"/>
                <a:cs typeface="Arima Madurai"/>
                <a:sym typeface="Arima Madurai"/>
              </a:rPr>
              <a:t>1975</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C. </a:t>
            </a:r>
            <a:r>
              <a:rPr lang="en-US" sz="2300" b="1">
                <a:solidFill>
                  <a:schemeClr val="dk2"/>
                </a:solidFill>
                <a:latin typeface="Arima Madurai"/>
                <a:ea typeface="Arima Madurai"/>
                <a:cs typeface="Arima Madurai"/>
                <a:sym typeface="Arima Madurai"/>
              </a:rPr>
              <a:t>1980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D. 1</a:t>
            </a:r>
            <a:r>
              <a:rPr lang="en-US" sz="2300" b="1">
                <a:solidFill>
                  <a:schemeClr val="dk2"/>
                </a:solidFill>
                <a:latin typeface="Arima Madurai"/>
                <a:ea typeface="Arima Madurai"/>
                <a:cs typeface="Arima Madurai"/>
                <a:sym typeface="Arima Madurai"/>
              </a:rPr>
              <a:t>985</a:t>
            </a:r>
            <a:endParaRPr sz="23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26"/>
        <p:cNvGrpSpPr/>
        <p:nvPr/>
      </p:nvGrpSpPr>
      <p:grpSpPr>
        <a:xfrm>
          <a:off x="0" y="0"/>
          <a:ext cx="0" cy="0"/>
          <a:chOff x="0" y="0"/>
          <a:chExt cx="0" cy="0"/>
        </a:xfrm>
      </p:grpSpPr>
      <p:sp>
        <p:nvSpPr>
          <p:cNvPr id="3827" name="Google Shape;3827;p159"/>
          <p:cNvSpPr/>
          <p:nvPr/>
        </p:nvSpPr>
        <p:spPr>
          <a:xfrm>
            <a:off x="685975" y="2571925"/>
            <a:ext cx="4006800" cy="332289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Tránh các phương án </a:t>
            </a:r>
            <a:endParaRPr sz="1800" b="1" i="0" u="none" strike="noStrike" cap="none">
              <a:solidFill>
                <a:srgbClr val="E3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trái ngược nhau:</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Khi hai phương án mâu thuẫn với nhau thì thí sinh thông minh sẽ biết rằng một trong hai phương án sẽ là phương án đúng, dễ loại trừ phương án sai.</a:t>
            </a:r>
            <a:endParaRPr sz="1800" b="1" i="0" u="none" strike="noStrike" cap="none">
              <a:solidFill>
                <a:schemeClr val="dk2"/>
              </a:solidFill>
              <a:latin typeface="Arima Madurai"/>
              <a:ea typeface="Arima Madurai"/>
              <a:cs typeface="Arima Madurai"/>
              <a:sym typeface="Arima Madurai"/>
            </a:endParaRPr>
          </a:p>
        </p:txBody>
      </p:sp>
      <p:grpSp>
        <p:nvGrpSpPr>
          <p:cNvPr id="3828" name="Google Shape;3828;p159"/>
          <p:cNvGrpSpPr/>
          <p:nvPr/>
        </p:nvGrpSpPr>
        <p:grpSpPr>
          <a:xfrm>
            <a:off x="4910849" y="208642"/>
            <a:ext cx="7037795" cy="6441516"/>
            <a:chOff x="5990" y="2209"/>
            <a:chExt cx="7162" cy="7811"/>
          </a:xfrm>
        </p:grpSpPr>
        <p:sp>
          <p:nvSpPr>
            <p:cNvPr id="3829" name="Google Shape;3829;p159"/>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30" name="Google Shape;3830;p159"/>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31" name="Google Shape;3831;p159"/>
          <p:cNvGrpSpPr/>
          <p:nvPr/>
        </p:nvGrpSpPr>
        <p:grpSpPr>
          <a:xfrm>
            <a:off x="5298081" y="103923"/>
            <a:ext cx="1954667" cy="653519"/>
            <a:chOff x="10090" y="1124"/>
            <a:chExt cx="3079" cy="1029"/>
          </a:xfrm>
        </p:grpSpPr>
        <p:pic>
          <p:nvPicPr>
            <p:cNvPr id="3832" name="Google Shape;3832;p159"/>
            <p:cNvPicPr preferRelativeResize="0"/>
            <p:nvPr/>
          </p:nvPicPr>
          <p:blipFill rotWithShape="1">
            <a:blip r:embed="rId4">
              <a:alphaModFix/>
            </a:blip>
            <a:srcRect/>
            <a:stretch/>
          </p:blipFill>
          <p:spPr>
            <a:xfrm rot="-10612659">
              <a:off x="10111" y="1206"/>
              <a:ext cx="3036" cy="865"/>
            </a:xfrm>
            <a:prstGeom prst="rect">
              <a:avLst/>
            </a:prstGeom>
            <a:noFill/>
            <a:ln>
              <a:noFill/>
            </a:ln>
          </p:spPr>
        </p:pic>
        <p:sp>
          <p:nvSpPr>
            <p:cNvPr id="3833" name="Google Shape;3833;p159"/>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34" name="Google Shape;3834;p159"/>
          <p:cNvSpPr txBox="1"/>
          <p:nvPr/>
        </p:nvSpPr>
        <p:spPr>
          <a:xfrm>
            <a:off x="5451325" y="693875"/>
            <a:ext cx="5958300" cy="55782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Đọc đoạn văn sau và trả lời câu hỏi:</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“Sau trận bão, chân trời, ngấn bể, sạch như tấm kính lau hết mây hết bụi. Mặt trời nhú lên dần dần, rồi lên cho kì hết. Tròn trĩnh phúc hậu như lòng đỏ một quả trứng thiên nhiên đầy đặn. Quả trứng hồng hào thăm thẳm, và đường bệ đặt lên một mâm bạc đường kính mâm rộng bằng cả một cái chân trời màu ngọc trai nước biển hửng hồng. Y như một mâm lễ phẩm tiến ra từ trong bình minh để mừng cho sự trường thọ của tất cả những người chài lưới trên muôn thưở Biển Đông. Vài chiếc nhạn mùa thu chao đi chao lại trên mâm bể sáng dần lên cái chất bạc nén. Một con hải âu bay ngang, là là nhịp cánh”.</a:t>
            </a:r>
            <a:endParaRPr sz="1600" b="1" i="0" u="none" strike="noStrike" cap="none">
              <a:solidFill>
                <a:schemeClr val="dk2"/>
              </a:solidFill>
              <a:latin typeface="Arima Madurai"/>
              <a:ea typeface="Arima Madurai"/>
              <a:cs typeface="Arima Madurai"/>
              <a:sym typeface="Arima Madurai"/>
            </a:endParaRPr>
          </a:p>
          <a:p>
            <a:pPr marL="0" marR="0" lvl="0" indent="0" algn="r"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(Trích “Cô Tô” – Nguyễn Tuân)</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Nội dung của đoạn văn trên là:</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120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bình minh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hoàng hôn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trước cơn bão</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sau cơn bão</a:t>
            </a:r>
            <a:endParaRPr sz="16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38"/>
        <p:cNvGrpSpPr/>
        <p:nvPr/>
      </p:nvGrpSpPr>
      <p:grpSpPr>
        <a:xfrm>
          <a:off x="0" y="0"/>
          <a:ext cx="0" cy="0"/>
          <a:chOff x="0" y="0"/>
          <a:chExt cx="0" cy="0"/>
        </a:xfrm>
      </p:grpSpPr>
      <p:sp>
        <p:nvSpPr>
          <p:cNvPr id="3839" name="Google Shape;3839;p160"/>
          <p:cNvSpPr/>
          <p:nvPr/>
        </p:nvSpPr>
        <p:spPr>
          <a:xfrm>
            <a:off x="685975" y="2571925"/>
            <a:ext cx="4006800" cy="33228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a:t>
            </a:r>
            <a:r>
              <a:rPr lang="en-US" sz="1800" b="1">
                <a:solidFill>
                  <a:srgbClr val="E30000"/>
                </a:solidFill>
                <a:latin typeface="Arima Madurai"/>
                <a:ea typeface="Arima Madurai"/>
                <a:cs typeface="Arima Madurai"/>
                <a:sym typeface="Arima Madurai"/>
              </a:rPr>
              <a:t>Cách sửa</a:t>
            </a:r>
            <a:r>
              <a:rPr lang="en-US" sz="1800" b="1" i="0" u="none" strike="noStrike" cap="none">
                <a:solidFill>
                  <a:srgbClr val="E30000"/>
                </a:solidFill>
                <a:latin typeface="Arima Madurai"/>
                <a:ea typeface="Arima Madurai"/>
                <a:cs typeface="Arima Madurai"/>
                <a:sym typeface="Arima Madurai"/>
              </a:rPr>
              <a:t>:</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a:t>
            </a:r>
            <a:r>
              <a:rPr lang="en-US" sz="1800" b="1">
                <a:solidFill>
                  <a:schemeClr val="dk2"/>
                </a:solidFill>
                <a:latin typeface="Arima Madurai"/>
                <a:ea typeface="Arima Madurai"/>
                <a:cs typeface="Arima Madurai"/>
                <a:sym typeface="Arima Madurai"/>
              </a:rPr>
              <a:t>sửa lại sao cho các phương án không còn bị tương phản.</a:t>
            </a:r>
            <a:endParaRPr sz="1800" b="1" i="0" u="none" strike="noStrike" cap="none">
              <a:solidFill>
                <a:schemeClr val="dk2"/>
              </a:solidFill>
              <a:latin typeface="Arima Madurai"/>
              <a:ea typeface="Arima Madurai"/>
              <a:cs typeface="Arima Madurai"/>
              <a:sym typeface="Arima Madurai"/>
            </a:endParaRPr>
          </a:p>
        </p:txBody>
      </p:sp>
      <p:grpSp>
        <p:nvGrpSpPr>
          <p:cNvPr id="3840" name="Google Shape;3840;p160"/>
          <p:cNvGrpSpPr/>
          <p:nvPr/>
        </p:nvGrpSpPr>
        <p:grpSpPr>
          <a:xfrm>
            <a:off x="4682249" y="184837"/>
            <a:ext cx="7075619" cy="6432054"/>
            <a:chOff x="5990" y="2180"/>
            <a:chExt cx="7200" cy="7800"/>
          </a:xfrm>
        </p:grpSpPr>
        <p:sp>
          <p:nvSpPr>
            <p:cNvPr id="3841" name="Google Shape;3841;p160"/>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42" name="Google Shape;3842;p160"/>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43" name="Google Shape;3843;p160"/>
          <p:cNvGrpSpPr/>
          <p:nvPr/>
        </p:nvGrpSpPr>
        <p:grpSpPr>
          <a:xfrm>
            <a:off x="5297759" y="103663"/>
            <a:ext cx="1954967" cy="653778"/>
            <a:chOff x="10089" y="1124"/>
            <a:chExt cx="3079" cy="1029"/>
          </a:xfrm>
        </p:grpSpPr>
        <p:pic>
          <p:nvPicPr>
            <p:cNvPr id="3844" name="Google Shape;3844;p160"/>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45" name="Google Shape;3845;p160"/>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46" name="Google Shape;3846;p160"/>
          <p:cNvSpPr txBox="1"/>
          <p:nvPr/>
        </p:nvSpPr>
        <p:spPr>
          <a:xfrm>
            <a:off x="5193025" y="617675"/>
            <a:ext cx="5958300" cy="55782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Đọc đoạn văn sau và trả lời câu hỏi:</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“Sau trận bão, chân trời, ngấn bể, sạch như tấm kính lau hết mây hết bụi. Mặt trời nhú lên dần dần, rồi lên cho kì hết. Tròn trĩnh phúc hậu như lòng đỏ một quả trứng thiên nhiên đầy đặn. Quả trứng hồng hào thăm thẳm, và đường bệ đặt lên một mâm bạc đường kính mâm rộng bằng cả một cái chân trời màu ngọc trai nước biển hửng hồng. Y như một mâm lễ phẩm tiến ra từ trong bình minh để mừng cho sự trường thọ của tất cả những người chài lưới trên muôn thưở Biển Đông. Vài chiếc nhạn mùa thu chao đi chao lại trên mâm bể sáng dần lên cái chất bạc nén. Một con hải âu bay ngang, là là nhịp cánh”.</a:t>
            </a:r>
            <a:endParaRPr sz="1600" b="1" i="0" u="none" strike="noStrike" cap="none">
              <a:solidFill>
                <a:schemeClr val="dk2"/>
              </a:solidFill>
              <a:latin typeface="Arima Madurai"/>
              <a:ea typeface="Arima Madurai"/>
              <a:cs typeface="Arima Madurai"/>
              <a:sym typeface="Arima Madurai"/>
            </a:endParaRPr>
          </a:p>
          <a:p>
            <a:pPr marL="0" marR="0" lvl="0" indent="0" algn="r"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(Trích “Cô Tô” – Nguyễn Tuân)</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Nội dung của đoạn văn trên là:</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120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bình minh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v</a:t>
            </a:r>
            <a:r>
              <a:rPr lang="en-US" sz="1600" b="1">
                <a:solidFill>
                  <a:schemeClr val="dk2"/>
                </a:solidFill>
                <a:latin typeface="Arima Madurai"/>
                <a:ea typeface="Arima Madurai"/>
                <a:cs typeface="Arima Madurai"/>
                <a:sym typeface="Arima Madurai"/>
              </a:rPr>
              <a:t>ào mùa xuân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a:t>
            </a:r>
            <a:r>
              <a:rPr lang="en-US" sz="1600" b="1">
                <a:solidFill>
                  <a:schemeClr val="dk2"/>
                </a:solidFill>
                <a:latin typeface="Arima Madurai"/>
                <a:ea typeface="Arima Madurai"/>
                <a:cs typeface="Arima Madurai"/>
                <a:sym typeface="Arima Madurai"/>
              </a:rPr>
              <a:t>cơn bão biển </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a:t>
            </a:r>
            <a:r>
              <a:rPr lang="en-US" sz="1600" b="1">
                <a:solidFill>
                  <a:schemeClr val="dk2"/>
                </a:solidFill>
                <a:latin typeface="Arima Madurai"/>
                <a:ea typeface="Arima Madurai"/>
                <a:cs typeface="Arima Madurai"/>
                <a:sym typeface="Arima Madurai"/>
              </a:rPr>
              <a:t>nh người dân chài ra khơi</a:t>
            </a:r>
            <a:endParaRPr sz="1600" b="1"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50"/>
        <p:cNvGrpSpPr/>
        <p:nvPr/>
      </p:nvGrpSpPr>
      <p:grpSpPr>
        <a:xfrm>
          <a:off x="0" y="0"/>
          <a:ext cx="0" cy="0"/>
          <a:chOff x="0" y="0"/>
          <a:chExt cx="0" cy="0"/>
        </a:xfrm>
      </p:grpSpPr>
      <p:sp>
        <p:nvSpPr>
          <p:cNvPr id="3851" name="Google Shape;3851;p161"/>
          <p:cNvSpPr/>
          <p:nvPr/>
        </p:nvSpPr>
        <p:spPr>
          <a:xfrm>
            <a:off x="251460" y="2571750"/>
            <a:ext cx="4815205" cy="3322932"/>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Tránh kiểu phương án tổng hợp (một câu hỏi trong đó một phương án bao gồm tất cả thông tin từ phương án khác)</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Các câu hỏi với lỗi này thường mơ hồ, vì nếu một tùy chọn là đúng, thì tùy chọn khác cũng sẽ đúng (ngay cả khi nó ít chi tiết hoặc cụ thể hơn).</a:t>
            </a:r>
            <a:endParaRPr sz="1800" b="1" i="0" u="none" strike="noStrike" cap="none">
              <a:solidFill>
                <a:schemeClr val="dk2"/>
              </a:solidFill>
              <a:latin typeface="Arima Madurai"/>
              <a:ea typeface="Arima Madurai"/>
              <a:cs typeface="Arima Madurai"/>
              <a:sym typeface="Arima Madurai"/>
            </a:endParaRPr>
          </a:p>
        </p:txBody>
      </p:sp>
      <p:grpSp>
        <p:nvGrpSpPr>
          <p:cNvPr id="3852" name="Google Shape;3852;p161"/>
          <p:cNvGrpSpPr/>
          <p:nvPr/>
        </p:nvGrpSpPr>
        <p:grpSpPr>
          <a:xfrm>
            <a:off x="5067877" y="343109"/>
            <a:ext cx="6942702" cy="6214478"/>
            <a:chOff x="5990" y="2209"/>
            <a:chExt cx="7162" cy="7811"/>
          </a:xfrm>
        </p:grpSpPr>
        <p:sp>
          <p:nvSpPr>
            <p:cNvPr id="3853" name="Google Shape;3853;p161"/>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54" name="Google Shape;3854;p161"/>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55" name="Google Shape;3855;p161"/>
          <p:cNvGrpSpPr/>
          <p:nvPr/>
        </p:nvGrpSpPr>
        <p:grpSpPr>
          <a:xfrm>
            <a:off x="4834231" y="248873"/>
            <a:ext cx="1954667" cy="653519"/>
            <a:chOff x="10090" y="1124"/>
            <a:chExt cx="3079" cy="1029"/>
          </a:xfrm>
        </p:grpSpPr>
        <p:pic>
          <p:nvPicPr>
            <p:cNvPr id="3856" name="Google Shape;3856;p161"/>
            <p:cNvPicPr preferRelativeResize="0"/>
            <p:nvPr/>
          </p:nvPicPr>
          <p:blipFill rotWithShape="1">
            <a:blip r:embed="rId4">
              <a:alphaModFix/>
            </a:blip>
            <a:srcRect/>
            <a:stretch/>
          </p:blipFill>
          <p:spPr>
            <a:xfrm rot="-10612659">
              <a:off x="10111" y="1206"/>
              <a:ext cx="3036" cy="865"/>
            </a:xfrm>
            <a:prstGeom prst="rect">
              <a:avLst/>
            </a:prstGeom>
            <a:noFill/>
            <a:ln>
              <a:noFill/>
            </a:ln>
          </p:spPr>
        </p:pic>
        <p:sp>
          <p:nvSpPr>
            <p:cNvPr id="3857" name="Google Shape;3857;p161"/>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58" name="Google Shape;3858;p161"/>
          <p:cNvSpPr txBox="1"/>
          <p:nvPr/>
        </p:nvSpPr>
        <p:spPr>
          <a:xfrm>
            <a:off x="5671213" y="782975"/>
            <a:ext cx="5923800" cy="5763895"/>
          </a:xfrm>
          <a:prstGeom prst="rect">
            <a:avLst/>
          </a:prstGeom>
          <a:noFill/>
          <a:ln>
            <a:noFill/>
          </a:ln>
        </p:spPr>
        <p:txBody>
          <a:bodyPr spcFirstLastPara="1" wrap="square" lIns="91425" tIns="91425" rIns="91425" bIns="91425" anchor="t" anchorCtr="0">
            <a:spAutoFit/>
          </a:bodyPr>
          <a:lstStyle/>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Đọc đoạn văn dưới đây và trả lời câu hỏi</a:t>
            </a:r>
            <a:endParaRPr sz="1600" b="1" i="1"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	</a:t>
            </a:r>
            <a:r>
              <a:rPr lang="en-US" sz="1600" b="0" i="0" u="none" strike="noStrike" cap="none">
                <a:solidFill>
                  <a:schemeClr val="dk2"/>
                </a:solidFill>
                <a:latin typeface="Arima Madurai"/>
                <a:ea typeface="Arima Madurai"/>
                <a:cs typeface="Arima Madurai"/>
                <a:sym typeface="Arima Madurai"/>
              </a:rPr>
              <a:t>“Hoàng tử bé đi thăm lại vườn hoa hồng: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 Các bạn chẳng giống bông hồng của tôi chút nào, các bạn chưa là gì cả - cậu nói với chúng – Chẳng ai cảm hóa các bạn và các bạn chẳng cảm hóa ai. Các bạn giống như bạn cáo của tôi ngày trước. Hồi đó bạn ấy chỉ là một con cáo như cả trăm ngàn con khác. Nhưng tôi đã biến bạn ấy thành bạn của tôi, và bây giờ bạn ấy trở thành duy nhất trên đời. ”</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Từ “cảm hóa” trong đoạn trích trên nghĩa là</a:t>
            </a:r>
            <a:r>
              <a:rPr lang="en-US" sz="1600" b="1" i="0" u="none" strike="noStrike" cap="none">
                <a:solidFill>
                  <a:schemeClr val="dk2"/>
                </a:solidFill>
                <a:latin typeface="Arima Madurai"/>
                <a:ea typeface="Arima Madurai"/>
                <a:cs typeface="Arima Madurai"/>
                <a:sym typeface="Arima Madurai"/>
              </a:rPr>
              <a:t>:</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A. Khiến người khác rung động.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B. Dùng tình cảm của mình làm cho đối tượng nào đó thay đổi.</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C. Dùng hành động của mình khiến người khác nể sợ.</a:t>
            </a:r>
            <a:endParaRPr sz="1600" b="0" i="0" u="none" strike="noStrike" cap="none">
              <a:solidFill>
                <a:schemeClr val="dk2"/>
              </a:solidFill>
              <a:latin typeface="Arima Madurai"/>
              <a:ea typeface="Arima Madurai"/>
              <a:cs typeface="Arima Madurai"/>
              <a:sym typeface="Arima Madurai"/>
            </a:endParaRPr>
          </a:p>
          <a:p>
            <a:pPr marL="0" marR="0" lvl="0" indent="0" algn="l"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D. Dùng tình cảm tốt đẹp làm cho một đối tượng nào đó cảm phục mà nghe theo, làm theo, chuyển biến theo hướng tích cực.</a:t>
            </a:r>
            <a:endParaRPr sz="1600" b="0" i="0" u="none" strike="noStrike" cap="none">
              <a:solidFill>
                <a:schemeClr val="dk2"/>
              </a:solidFill>
              <a:latin typeface="Arima Madurai"/>
              <a:ea typeface="Arima Madurai"/>
              <a:cs typeface="Arima Madurai"/>
              <a:sym typeface="Arima Madurai"/>
            </a:endParaRPr>
          </a:p>
          <a:p>
            <a:pPr marL="0" marR="0" lvl="0" indent="0" algn="r" rtl="0">
              <a:lnSpc>
                <a:spcPct val="120000"/>
              </a:lnSpc>
              <a:spcBef>
                <a:spcPts val="1200"/>
              </a:spcBef>
              <a:spcAft>
                <a:spcPts val="1200"/>
              </a:spcAft>
              <a:buClr>
                <a:srgbClr val="000000"/>
              </a:buClr>
              <a:buSzPts val="1600"/>
              <a:buFont typeface="Arial"/>
              <a:buNone/>
            </a:pPr>
            <a:endParaRPr sz="1600" b="0"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62"/>
        <p:cNvGrpSpPr/>
        <p:nvPr/>
      </p:nvGrpSpPr>
      <p:grpSpPr>
        <a:xfrm>
          <a:off x="0" y="0"/>
          <a:ext cx="0" cy="0"/>
          <a:chOff x="0" y="0"/>
          <a:chExt cx="0" cy="0"/>
        </a:xfrm>
      </p:grpSpPr>
      <p:sp>
        <p:nvSpPr>
          <p:cNvPr id="3863" name="Google Shape;3863;p162"/>
          <p:cNvSpPr/>
          <p:nvPr/>
        </p:nvSpPr>
        <p:spPr>
          <a:xfrm>
            <a:off x="251460" y="2571750"/>
            <a:ext cx="4815300" cy="33228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a:t>
            </a:r>
            <a:r>
              <a:rPr lang="en-US" sz="1800" b="1">
                <a:solidFill>
                  <a:srgbClr val="E30000"/>
                </a:solidFill>
                <a:latin typeface="Arima Madurai"/>
                <a:ea typeface="Arima Madurai"/>
                <a:cs typeface="Arima Madurai"/>
                <a:sym typeface="Arima Madurai"/>
              </a:rPr>
              <a:t>Cách sửa</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a:t>
            </a:r>
            <a:r>
              <a:rPr lang="en-US" sz="1800" b="1">
                <a:solidFill>
                  <a:schemeClr val="dk2"/>
                </a:solidFill>
                <a:latin typeface="Arima Madurai"/>
                <a:ea typeface="Arima Madurai"/>
                <a:cs typeface="Arima Madurai"/>
                <a:sym typeface="Arima Madurai"/>
              </a:rPr>
              <a:t>Để lại phương án đúng, các phương án khác: tìm các cách hiểu chưa đúng về từ cần tìm hiểu mà học sinh dễ nhầm lẫn</a:t>
            </a:r>
            <a:endParaRPr sz="1800" b="1">
              <a:solidFill>
                <a:schemeClr val="dk2"/>
              </a:solidFill>
              <a:latin typeface="Arima Madurai"/>
              <a:ea typeface="Arima Madurai"/>
              <a:cs typeface="Arima Madurai"/>
              <a:sym typeface="Arima Madurai"/>
            </a:endParaRPr>
          </a:p>
        </p:txBody>
      </p:sp>
      <p:grpSp>
        <p:nvGrpSpPr>
          <p:cNvPr id="3864" name="Google Shape;3864;p162"/>
          <p:cNvGrpSpPr/>
          <p:nvPr/>
        </p:nvGrpSpPr>
        <p:grpSpPr>
          <a:xfrm>
            <a:off x="5067878" y="320143"/>
            <a:ext cx="6980014" cy="6205349"/>
            <a:chOff x="5990" y="2180"/>
            <a:chExt cx="7200" cy="7800"/>
          </a:xfrm>
        </p:grpSpPr>
        <p:sp>
          <p:nvSpPr>
            <p:cNvPr id="3865" name="Google Shape;3865;p162"/>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66" name="Google Shape;3866;p162"/>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67" name="Google Shape;3867;p162"/>
          <p:cNvGrpSpPr/>
          <p:nvPr/>
        </p:nvGrpSpPr>
        <p:grpSpPr>
          <a:xfrm>
            <a:off x="4833909" y="248613"/>
            <a:ext cx="1954967" cy="653778"/>
            <a:chOff x="10089" y="1124"/>
            <a:chExt cx="3079" cy="1029"/>
          </a:xfrm>
        </p:grpSpPr>
        <p:pic>
          <p:nvPicPr>
            <p:cNvPr id="3868" name="Google Shape;3868;p162"/>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69" name="Google Shape;3869;p162"/>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70" name="Google Shape;3870;p162"/>
          <p:cNvSpPr txBox="1"/>
          <p:nvPr/>
        </p:nvSpPr>
        <p:spPr>
          <a:xfrm>
            <a:off x="5671213" y="782975"/>
            <a:ext cx="5923800" cy="6009300"/>
          </a:xfrm>
          <a:prstGeom prst="rect">
            <a:avLst/>
          </a:prstGeom>
          <a:noFill/>
          <a:ln>
            <a:noFill/>
          </a:ln>
        </p:spPr>
        <p:txBody>
          <a:bodyPr spcFirstLastPara="1" wrap="square" lIns="91425" tIns="91425" rIns="91425" bIns="91425" anchor="t" anchorCtr="0">
            <a:spAutoFit/>
          </a:bodyPr>
          <a:lstStyle/>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Đọc đoạn văn dưới đây và trả lời câu hỏi</a:t>
            </a:r>
            <a:endParaRPr sz="1600" b="1" i="1"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	</a:t>
            </a:r>
            <a:r>
              <a:rPr lang="en-US" sz="1600" b="0" i="0" u="none" strike="noStrike" cap="none">
                <a:solidFill>
                  <a:schemeClr val="dk2"/>
                </a:solidFill>
                <a:latin typeface="Arima Madurai"/>
                <a:ea typeface="Arima Madurai"/>
                <a:cs typeface="Arima Madurai"/>
                <a:sym typeface="Arima Madurai"/>
              </a:rPr>
              <a:t>“Hoàng tử bé đi thăm lại vườn hoa hồng: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 Các bạn chẳng giống bông hồng của tôi chút nào, các bạn chưa là gì cả - cậu nói với chúng – Chẳng ai cảm hóa các bạn và các bạn chẳng cảm hóa ai. Các bạn giống như bạn cáo của tôi ngày trước. Hồi đó bạn ấy chỉ là một con cáo như cả trăm ngàn con khác. Nhưng tôi đã biến bạn ấy thành bạn của tôi, và bây giờ bạn ấy trở thành duy nhất trên đời. ”</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Từ “cảm hóa” trong đoạn trích trên nghĩa là</a:t>
            </a:r>
            <a:r>
              <a:rPr lang="en-US" sz="1600" b="1" i="0" u="none" strike="noStrike" cap="none">
                <a:solidFill>
                  <a:schemeClr val="dk2"/>
                </a:solidFill>
                <a:latin typeface="Arima Madurai"/>
                <a:ea typeface="Arima Madurai"/>
                <a:cs typeface="Arima Madurai"/>
                <a:sym typeface="Arima Madurai"/>
              </a:rPr>
              <a:t>:</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A. Khi</a:t>
            </a:r>
            <a:r>
              <a:rPr lang="en-US" sz="1600">
                <a:solidFill>
                  <a:schemeClr val="dk2"/>
                </a:solidFill>
                <a:latin typeface="Arima Madurai"/>
                <a:ea typeface="Arima Madurai"/>
                <a:cs typeface="Arima Madurai"/>
                <a:sym typeface="Arima Madurai"/>
              </a:rPr>
              <a:t>ến người khác cảm thấy bản thân mình thay đổi</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B. </a:t>
            </a:r>
            <a:r>
              <a:rPr lang="en-US" sz="1600">
                <a:solidFill>
                  <a:schemeClr val="dk2"/>
                </a:solidFill>
                <a:latin typeface="Arima Madurai"/>
                <a:ea typeface="Arima Madurai"/>
                <a:cs typeface="Arima Madurai"/>
                <a:sym typeface="Arima Madurai"/>
              </a:rPr>
              <a:t>Làm cho người khác yêu thích,ngưỡng mộ, thần tượng mình</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C. Dùng hành động của mình khiến người khác nể sợ</a:t>
            </a:r>
            <a:r>
              <a:rPr lang="en-US" sz="1600">
                <a:solidFill>
                  <a:schemeClr val="dk2"/>
                </a:solidFill>
                <a:latin typeface="Arima Madurai"/>
                <a:ea typeface="Arima Madurai"/>
                <a:cs typeface="Arima Madurai"/>
                <a:sym typeface="Arima Madurai"/>
              </a:rPr>
              <a:t> mà làm theo.</a:t>
            </a:r>
            <a:endParaRPr sz="1600" b="0" i="0" u="none" strike="noStrike" cap="none">
              <a:solidFill>
                <a:schemeClr val="dk2"/>
              </a:solidFill>
              <a:latin typeface="Arima Madurai"/>
              <a:ea typeface="Arima Madurai"/>
              <a:cs typeface="Arima Madurai"/>
              <a:sym typeface="Arima Madurai"/>
            </a:endParaRPr>
          </a:p>
          <a:p>
            <a:pPr marL="0" marR="0" lvl="0" indent="0" algn="l"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D. </a:t>
            </a:r>
            <a:r>
              <a:rPr lang="en-US" sz="1600">
                <a:solidFill>
                  <a:schemeClr val="dk2"/>
                </a:solidFill>
                <a:latin typeface="Arima Madurai"/>
                <a:ea typeface="Arima Madurai"/>
                <a:cs typeface="Arima Madurai"/>
                <a:sym typeface="Arima Madurai"/>
              </a:rPr>
              <a:t>Khiến người khác</a:t>
            </a:r>
            <a:r>
              <a:rPr lang="en-US" sz="1600" b="0" i="0" u="none" strike="noStrike" cap="none">
                <a:solidFill>
                  <a:schemeClr val="dk2"/>
                </a:solidFill>
                <a:latin typeface="Arima Madurai"/>
                <a:ea typeface="Arima Madurai"/>
                <a:cs typeface="Arima Madurai"/>
                <a:sym typeface="Arima Madurai"/>
              </a:rPr>
              <a:t> cảm phục</a:t>
            </a:r>
            <a:r>
              <a:rPr lang="en-US" sz="1600">
                <a:solidFill>
                  <a:schemeClr val="dk2"/>
                </a:solidFill>
                <a:latin typeface="Arima Madurai"/>
                <a:ea typeface="Arima Madurai"/>
                <a:cs typeface="Arima Madurai"/>
                <a:sym typeface="Arima Madurai"/>
              </a:rPr>
              <a:t>, và </a:t>
            </a:r>
            <a:r>
              <a:rPr lang="en-US" sz="1600" b="0" i="0" u="none" strike="noStrike" cap="none">
                <a:solidFill>
                  <a:schemeClr val="dk2"/>
                </a:solidFill>
                <a:latin typeface="Arima Madurai"/>
                <a:ea typeface="Arima Madurai"/>
                <a:cs typeface="Arima Madurai"/>
                <a:sym typeface="Arima Madurai"/>
              </a:rPr>
              <a:t>chuyển biến theo h</a:t>
            </a:r>
            <a:r>
              <a:rPr lang="en-US" sz="1600">
                <a:solidFill>
                  <a:schemeClr val="dk2"/>
                </a:solidFill>
                <a:latin typeface="Arima Madurai"/>
                <a:ea typeface="Arima Madurai"/>
                <a:cs typeface="Arima Madurai"/>
                <a:sym typeface="Arima Madurai"/>
              </a:rPr>
              <a:t>ướng </a:t>
            </a:r>
            <a:r>
              <a:rPr lang="en-US" sz="1600" b="0" i="0" u="none" strike="noStrike" cap="none">
                <a:solidFill>
                  <a:schemeClr val="dk2"/>
                </a:solidFill>
                <a:latin typeface="Arima Madurai"/>
                <a:ea typeface="Arima Madurai"/>
                <a:cs typeface="Arima Madurai"/>
                <a:sym typeface="Arima Madurai"/>
              </a:rPr>
              <a:t>tích cực.</a:t>
            </a:r>
            <a:endParaRPr sz="1600" b="0" i="0" u="none" strike="noStrike" cap="none">
              <a:solidFill>
                <a:schemeClr val="dk2"/>
              </a:solidFill>
              <a:latin typeface="Arima Madurai"/>
              <a:ea typeface="Arima Madurai"/>
              <a:cs typeface="Arima Madurai"/>
              <a:sym typeface="Arima Madurai"/>
            </a:endParaRPr>
          </a:p>
          <a:p>
            <a:pPr marL="0" marR="0" lvl="0" indent="0" algn="r" rtl="0">
              <a:lnSpc>
                <a:spcPct val="120000"/>
              </a:lnSpc>
              <a:spcBef>
                <a:spcPts val="1200"/>
              </a:spcBef>
              <a:spcAft>
                <a:spcPts val="1200"/>
              </a:spcAft>
              <a:buClr>
                <a:srgbClr val="000000"/>
              </a:buClr>
              <a:buSzPts val="1600"/>
              <a:buFont typeface="Arial"/>
              <a:buNone/>
            </a:pPr>
            <a:endParaRPr sz="1600" b="0" i="0" u="none" strike="noStrike" cap="none">
              <a:solidFill>
                <a:schemeClr val="dk2"/>
              </a:solidFill>
              <a:latin typeface="Arima Madurai"/>
              <a:ea typeface="Arima Madurai"/>
              <a:cs typeface="Arima Madurai"/>
              <a:sym typeface="Arima Madurai"/>
            </a:endParaRPr>
          </a:p>
        </p:txBody>
      </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74"/>
        <p:cNvGrpSpPr/>
        <p:nvPr/>
      </p:nvGrpSpPr>
      <p:grpSpPr>
        <a:xfrm>
          <a:off x="0" y="0"/>
          <a:ext cx="0" cy="0"/>
          <a:chOff x="0" y="0"/>
          <a:chExt cx="0" cy="0"/>
        </a:xfrm>
      </p:grpSpPr>
      <p:sp>
        <p:nvSpPr>
          <p:cNvPr id="3875" name="Google Shape;3875;p163"/>
          <p:cNvSpPr/>
          <p:nvPr/>
        </p:nvSpPr>
        <p:spPr>
          <a:xfrm>
            <a:off x="446405" y="2571750"/>
            <a:ext cx="4345800" cy="33240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rgbClr val="E30000"/>
                </a:solidFill>
                <a:latin typeface="Arima Madurai"/>
                <a:ea typeface="Arima Madurai"/>
                <a:cs typeface="Arima Madurai"/>
                <a:sym typeface="Arima Madurai"/>
              </a:rPr>
              <a:t> Tránh việc từ khóa của câu dẫn xuất hiện trong một phương án</a:t>
            </a:r>
            <a:endParaRPr sz="21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chemeClr val="dk2"/>
                </a:solidFill>
                <a:latin typeface="Arima Madurai"/>
                <a:ea typeface="Arima Madurai"/>
                <a:cs typeface="Arima Madurai"/>
                <a:sym typeface="Arima Madurai"/>
              </a:rPr>
              <a:t>=&gt; Nếu một phương án có từ khóa hoặc cụm từ khóa được lặp lại từ câu dẫn, có khả năng phương án này là đáp án đúng...</a:t>
            </a:r>
            <a:endParaRPr sz="2100" b="1" i="0" u="none" strike="noStrike" cap="none">
              <a:solidFill>
                <a:schemeClr val="dk2"/>
              </a:solidFill>
              <a:latin typeface="Arima Madurai"/>
              <a:ea typeface="Arima Madurai"/>
              <a:cs typeface="Arima Madurai"/>
              <a:sym typeface="Arima Madurai"/>
            </a:endParaRPr>
          </a:p>
        </p:txBody>
      </p:sp>
      <p:grpSp>
        <p:nvGrpSpPr>
          <p:cNvPr id="3876" name="Google Shape;3876;p163"/>
          <p:cNvGrpSpPr/>
          <p:nvPr/>
        </p:nvGrpSpPr>
        <p:grpSpPr>
          <a:xfrm>
            <a:off x="5783008" y="971435"/>
            <a:ext cx="5886442" cy="5555493"/>
            <a:chOff x="5963" y="2183"/>
            <a:chExt cx="7254" cy="7795"/>
          </a:xfrm>
        </p:grpSpPr>
        <p:sp>
          <p:nvSpPr>
            <p:cNvPr id="3877" name="Google Shape;3877;p163"/>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78" name="Google Shape;3878;p163"/>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79" name="Google Shape;3879;p163"/>
          <p:cNvGrpSpPr/>
          <p:nvPr/>
        </p:nvGrpSpPr>
        <p:grpSpPr>
          <a:xfrm>
            <a:off x="5706629" y="1002782"/>
            <a:ext cx="1955690" cy="654191"/>
            <a:chOff x="10089" y="1124"/>
            <a:chExt cx="3080" cy="1030"/>
          </a:xfrm>
        </p:grpSpPr>
        <p:pic>
          <p:nvPicPr>
            <p:cNvPr id="3880" name="Google Shape;3880;p163"/>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81" name="Google Shape;3881;p163"/>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82" name="Google Shape;3882;p163"/>
          <p:cNvSpPr txBox="1"/>
          <p:nvPr/>
        </p:nvSpPr>
        <p:spPr>
          <a:xfrm>
            <a:off x="6311900" y="1792600"/>
            <a:ext cx="4940100" cy="35094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ma Madurai"/>
                <a:ea typeface="Arima Madurai"/>
                <a:cs typeface="Arima Madurai"/>
                <a:sym typeface="Arima Madurai"/>
              </a:rPr>
              <a:t>Hình ảnh </a:t>
            </a:r>
            <a:r>
              <a:rPr lang="en-US" sz="2400" b="1" i="0" u="none" strike="noStrike" cap="none">
                <a:solidFill>
                  <a:srgbClr val="FF0000"/>
                </a:solidFill>
                <a:latin typeface="Arima Madurai"/>
                <a:ea typeface="Arima Madurai"/>
                <a:cs typeface="Arima Madurai"/>
                <a:sym typeface="Arima Madurai"/>
              </a:rPr>
              <a:t>“con búp bê”</a:t>
            </a:r>
            <a:r>
              <a:rPr lang="en-US" sz="2400" b="1" i="0" u="none" strike="noStrike" cap="none">
                <a:solidFill>
                  <a:srgbClr val="000000"/>
                </a:solidFill>
                <a:latin typeface="Arima Madurai"/>
                <a:ea typeface="Arima Madurai"/>
                <a:cs typeface="Arima Madurai"/>
                <a:sym typeface="Arima Madurai"/>
              </a:rPr>
              <a:t> được xuất hiện trong tác phẩm nào dưới đây:</a:t>
            </a:r>
            <a:endParaRPr sz="2400" b="1"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A. Tôi đi học (Thanh Tịnh)</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B. Cuộc chia tay của những </a:t>
            </a:r>
            <a:r>
              <a:rPr lang="en-US" sz="2400" b="0" i="0" u="none" strike="noStrike" cap="none">
                <a:solidFill>
                  <a:srgbClr val="FF0000"/>
                </a:solidFill>
                <a:latin typeface="Arima Madurai"/>
                <a:ea typeface="Arima Madurai"/>
                <a:cs typeface="Arima Madurai"/>
                <a:sym typeface="Arima Madurai"/>
              </a:rPr>
              <a:t>con búp bê</a:t>
            </a:r>
            <a:r>
              <a:rPr lang="en-US" sz="2400" b="0" i="0" u="none" strike="noStrike" cap="none">
                <a:solidFill>
                  <a:srgbClr val="000000"/>
                </a:solidFill>
                <a:latin typeface="Arima Madurai"/>
                <a:ea typeface="Arima Madurai"/>
                <a:cs typeface="Arima Madurai"/>
                <a:sym typeface="Arima Madurai"/>
              </a:rPr>
              <a:t> (Khánh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C. Dế Mèn phiêu lưu kí (Tô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D. Chuyện người con gái Nam Xương (Nguyễn Dữ)</a:t>
            </a:r>
            <a:endParaRPr sz="2400" b="0" i="0" u="none" strike="noStrike" cap="none">
              <a:solidFill>
                <a:srgbClr val="000000"/>
              </a:solidFill>
              <a:latin typeface="Arima Madurai"/>
              <a:ea typeface="Arima Madurai"/>
              <a:cs typeface="Arima Madurai"/>
              <a:sym typeface="Arima Madurai"/>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3"/>
        <p:cNvGrpSpPr/>
        <p:nvPr/>
      </p:nvGrpSpPr>
      <p:grpSpPr>
        <a:xfrm>
          <a:off x="0" y="0"/>
          <a:ext cx="0" cy="0"/>
          <a:chOff x="0" y="0"/>
          <a:chExt cx="0" cy="0"/>
        </a:xfrm>
      </p:grpSpPr>
      <p:sp>
        <p:nvSpPr>
          <p:cNvPr id="3374" name="Google Shape;3374;p137"/>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375" name="Google Shape;3375;p137"/>
          <p:cNvSpPr txBox="1"/>
          <p:nvPr/>
        </p:nvSpPr>
        <p:spPr>
          <a:xfrm>
            <a:off x="367030" y="1313180"/>
            <a:ext cx="11550000" cy="916200"/>
          </a:xfrm>
          <a:prstGeom prst="rect">
            <a:avLst/>
          </a:prstGeom>
          <a:solidFill>
            <a:schemeClr val="lt1"/>
          </a:solidFill>
          <a:ln w="9525" cap="flat" cmpd="sng">
            <a:solidFill>
              <a:srgbClr val="0070C0"/>
            </a:solidFill>
            <a:prstDash val="dash"/>
            <a:round/>
            <a:headEnd type="none" w="sm" len="sm"/>
            <a:tailEnd type="none" w="sm" len="sm"/>
          </a:ln>
        </p:spPr>
        <p:txBody>
          <a:bodyPr spcFirstLastPara="1" wrap="square" lIns="102950" tIns="0" rIns="102950" bIns="0" anchor="ctr" anchorCtr="0">
            <a:noAutofit/>
          </a:bodyPr>
          <a:lstStyle/>
          <a:p>
            <a:pPr marL="0" marR="0" lvl="0" indent="0" algn="ctr" rtl="0">
              <a:lnSpc>
                <a:spcPct val="100000"/>
              </a:lnSpc>
              <a:spcBef>
                <a:spcPts val="0"/>
              </a:spcBef>
              <a:spcAft>
                <a:spcPts val="0"/>
              </a:spcAft>
              <a:buClr>
                <a:srgbClr val="007BD3"/>
              </a:buClr>
              <a:buSzPts val="3600"/>
              <a:buFont typeface="Arial"/>
              <a:buNone/>
            </a:pPr>
            <a:r>
              <a:rPr lang="en-US" sz="3600" b="1" i="0" u="none" strike="noStrike" cap="none">
                <a:solidFill>
                  <a:srgbClr val="007BD3"/>
                </a:solidFill>
                <a:latin typeface="Arima Madurai"/>
                <a:ea typeface="Arima Madurai"/>
                <a:cs typeface="Arima Madurai"/>
                <a:sym typeface="Arima Madurai"/>
              </a:rPr>
              <a:t>Cấu trúc đề kiểm tra  </a:t>
            </a:r>
            <a:endParaRPr sz="3600" b="1" i="0" u="none" strike="noStrike" cap="none">
              <a:solidFill>
                <a:srgbClr val="007BD3"/>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7BD3"/>
              </a:buClr>
              <a:buSzPts val="3600"/>
              <a:buFont typeface="Arial"/>
              <a:buNone/>
            </a:pPr>
            <a:r>
              <a:rPr lang="en-US" sz="3600" b="1" i="0" u="none" strike="noStrike" cap="none">
                <a:solidFill>
                  <a:srgbClr val="007BD3"/>
                </a:solidFill>
                <a:latin typeface="Arima Madurai"/>
                <a:ea typeface="Arima Madurai"/>
                <a:cs typeface="Arima Madurai"/>
                <a:sym typeface="Arima Madurai"/>
              </a:rPr>
              <a:t>môn Ngữ văn THCS</a:t>
            </a:r>
            <a:endParaRPr sz="3600" b="1" i="0" u="none" strike="noStrike" cap="none">
              <a:solidFill>
                <a:srgbClr val="007BD3"/>
              </a:solidFill>
              <a:latin typeface="Arima Madurai"/>
              <a:ea typeface="Arima Madurai"/>
              <a:cs typeface="Arima Madurai"/>
              <a:sym typeface="Arima Madurai"/>
            </a:endParaRPr>
          </a:p>
        </p:txBody>
      </p:sp>
      <p:sp>
        <p:nvSpPr>
          <p:cNvPr id="3376" name="Google Shape;3376;p137"/>
          <p:cNvSpPr txBox="1"/>
          <p:nvPr/>
        </p:nvSpPr>
        <p:spPr>
          <a:xfrm>
            <a:off x="366713" y="3382645"/>
            <a:ext cx="8207400" cy="26988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just" rtl="0">
              <a:lnSpc>
                <a:spcPct val="100000"/>
              </a:lnSpc>
              <a:spcBef>
                <a:spcPts val="0"/>
              </a:spcBef>
              <a:spcAft>
                <a:spcPts val="0"/>
              </a:spcAft>
              <a:buClr>
                <a:schemeClr val="dk1"/>
              </a:buClr>
              <a:buSzPts val="2000"/>
              <a:buFont typeface="Arima Madurai Black"/>
              <a:buNone/>
            </a:pPr>
            <a:r>
              <a:rPr lang="en-US" sz="2000" b="1" i="0" u="none" strike="noStrike" cap="none">
                <a:solidFill>
                  <a:schemeClr val="dk1"/>
                </a:solidFill>
                <a:latin typeface="Arima Madurai Black"/>
                <a:ea typeface="Arima Madurai Black"/>
                <a:cs typeface="Arima Madurai Black"/>
                <a:sym typeface="Arima Madurai Black"/>
              </a:rPr>
              <a:t>Chọn một ngữ liệu ngoài sách giáo khoa, tương đương với các thể loại văn bản được học theo chương trình (theo giai đoạn kiểm tra).</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chemeClr val="dk1"/>
              </a:buClr>
              <a:buSzPts val="2000"/>
              <a:buFont typeface="Arima Madurai Black"/>
              <a:buChar char="-"/>
            </a:pPr>
            <a:r>
              <a:rPr lang="en-US" sz="2000" b="1" i="0" u="none" strike="noStrike" cap="none">
                <a:solidFill>
                  <a:schemeClr val="dk1"/>
                </a:solidFill>
                <a:latin typeface="Arima Madurai Black"/>
                <a:ea typeface="Arima Madurai Black"/>
                <a:cs typeface="Arima Madurai Black"/>
                <a:sym typeface="Arima Madurai Black"/>
              </a:rPr>
              <a:t> 10 câu hỏi, số điểm 6.0, trong đó:</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Nhận biết:</a:t>
            </a:r>
            <a:r>
              <a:rPr lang="en-US" sz="2000" b="1" i="0" u="none" strike="noStrike" cap="none">
                <a:solidFill>
                  <a:schemeClr val="dk1"/>
                </a:solidFill>
                <a:latin typeface="Arima Madurai Black"/>
                <a:ea typeface="Arima Madurai Black"/>
                <a:cs typeface="Arima Madurai Black"/>
                <a:sym typeface="Arima Madurai Black"/>
              </a:rPr>
              <a:t> 3 câu trắc nghiệm.</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Thông hiểu:</a:t>
            </a:r>
            <a:r>
              <a:rPr lang="en-US" sz="2000" b="1" i="0" u="none" strike="noStrike" cap="none">
                <a:solidFill>
                  <a:schemeClr val="dk1"/>
                </a:solidFill>
                <a:latin typeface="Arima Madurai Black"/>
                <a:ea typeface="Arima Madurai Black"/>
                <a:cs typeface="Arima Madurai Black"/>
                <a:sym typeface="Arima Madurai Black"/>
              </a:rPr>
              <a:t> 5 câu trắc nghiệm. </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Black"/>
                <a:ea typeface="Arima Madurai Black"/>
                <a:cs typeface="Arima Madurai Black"/>
                <a:sym typeface="Arima Madurai Black"/>
              </a:rPr>
              <a:t>(Nếu đề sử dụng 1 câu có nhiều hơn 1 ý đúng/ ghép nối/ điền khuyết 2 cụm từ ... thì số câu TNKQ có thể giảm đi nhưng đảm bảo % mức độ).</a:t>
            </a:r>
            <a:endParaRPr sz="2000" b="1" i="0" u="none" strike="noStrike" cap="none">
              <a:solidFill>
                <a:srgbClr val="0000FF"/>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Vận dụng: </a:t>
            </a:r>
            <a:r>
              <a:rPr lang="en-US" sz="2000" b="1" i="0" u="none" strike="noStrike" cap="none">
                <a:solidFill>
                  <a:schemeClr val="dk1"/>
                </a:solidFill>
                <a:latin typeface="Arima Madurai Black"/>
                <a:ea typeface="Arima Madurai Black"/>
                <a:cs typeface="Arima Madurai Black"/>
                <a:sym typeface="Arima Madurai Black"/>
              </a:rPr>
              <a:t>2 câu tự luận trả lời ngắn (định hướng giới hạn).</a:t>
            </a:r>
            <a:endParaRPr sz="2000" b="1" i="0" u="none" strike="noStrike" cap="none">
              <a:solidFill>
                <a:srgbClr val="92D050"/>
              </a:solidFill>
              <a:latin typeface="Arima Madurai Black"/>
              <a:ea typeface="Arima Madurai Black"/>
              <a:cs typeface="Arima Madurai Black"/>
              <a:sym typeface="Arima Madurai Black"/>
            </a:endParaRPr>
          </a:p>
        </p:txBody>
      </p:sp>
      <p:grpSp>
        <p:nvGrpSpPr>
          <p:cNvPr id="3377" name="Google Shape;3377;p137"/>
          <p:cNvGrpSpPr/>
          <p:nvPr/>
        </p:nvGrpSpPr>
        <p:grpSpPr>
          <a:xfrm>
            <a:off x="3227705" y="2337435"/>
            <a:ext cx="2724655" cy="952500"/>
            <a:chOff x="4737" y="3681"/>
            <a:chExt cx="1508" cy="1500"/>
          </a:xfrm>
        </p:grpSpPr>
        <p:sp>
          <p:nvSpPr>
            <p:cNvPr id="3378" name="Google Shape;3378;p137"/>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ma Madurai"/>
                <a:ea typeface="Arima Madurai"/>
                <a:cs typeface="Arima Madurai"/>
                <a:sym typeface="Arima Madurai"/>
              </a:endParaRPr>
            </a:p>
          </p:txBody>
        </p:sp>
        <p:sp>
          <p:nvSpPr>
            <p:cNvPr id="3379" name="Google Shape;3379;p137"/>
            <p:cNvSpPr txBox="1"/>
            <p:nvPr/>
          </p:nvSpPr>
          <p:spPr>
            <a:xfrm>
              <a:off x="4737" y="3681"/>
              <a:ext cx="1500" cy="1500"/>
            </a:xfrm>
            <a:prstGeom prst="rect">
              <a:avLst/>
            </a:prstGeom>
            <a:noFill/>
            <a:ln>
              <a:noFill/>
            </a:ln>
          </p:spPr>
          <p:txBody>
            <a:bodyPr spcFirstLastPara="1" wrap="square" lIns="90150" tIns="46975" rIns="90150" bIns="46975" anchor="ctr" anchorCtr="0">
              <a:normAutofit fontScale="70000"/>
            </a:bodyPr>
            <a:lstStyle/>
            <a:p>
              <a:pPr marL="0" marR="0" lvl="0" indent="0" algn="ctr" rtl="0">
                <a:lnSpc>
                  <a:spcPct val="100000"/>
                </a:lnSpc>
                <a:spcBef>
                  <a:spcPts val="0"/>
                </a:spcBef>
                <a:spcAft>
                  <a:spcPts val="0"/>
                </a:spcAft>
                <a:buClr>
                  <a:srgbClr val="000000"/>
                </a:buClr>
                <a:buSzPct val="100000"/>
                <a:buFont typeface="Arial"/>
                <a:buNone/>
              </a:pPr>
              <a:r>
                <a:rPr lang="en-US" sz="4800" b="1" i="0" u="none" strike="noStrike" cap="none">
                  <a:solidFill>
                    <a:srgbClr val="D36214"/>
                  </a:solidFill>
                  <a:latin typeface="Arima Madurai"/>
                  <a:ea typeface="Arima Madurai"/>
                  <a:cs typeface="Arima Madurai"/>
                  <a:sym typeface="Arima Madurai"/>
                </a:rPr>
                <a:t>01. Đọc hiểu</a:t>
              </a:r>
              <a:endParaRPr sz="4800" b="1" i="0" u="none" strike="noStrike" cap="none">
                <a:solidFill>
                  <a:srgbClr val="D36214"/>
                </a:solidFill>
                <a:latin typeface="Arima Madurai"/>
                <a:ea typeface="Arima Madurai"/>
                <a:cs typeface="Arima Madurai"/>
                <a:sym typeface="Arima Madurai"/>
              </a:endParaRPr>
            </a:p>
          </p:txBody>
        </p:sp>
      </p:grpSp>
      <p:sp>
        <p:nvSpPr>
          <p:cNvPr id="3380" name="Google Shape;3380;p137"/>
          <p:cNvSpPr txBox="1"/>
          <p:nvPr/>
        </p:nvSpPr>
        <p:spPr>
          <a:xfrm>
            <a:off x="9405620" y="3382645"/>
            <a:ext cx="2511300" cy="27000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1"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- 01 câu tự luận có kiểu bài đã học trong giai đoạn kiểm tra (4.0 điểm)</a:t>
            </a:r>
            <a:endParaRPr sz="2000" b="1" i="0" u="none" strike="noStrike" cap="none">
              <a:solidFill>
                <a:schemeClr val="dk1"/>
              </a:solidFill>
              <a:latin typeface="Arima Madurai Black"/>
              <a:ea typeface="Arima Madurai Black"/>
              <a:cs typeface="Arima Madurai Black"/>
              <a:sym typeface="Arima Madurai Black"/>
            </a:endParaRPr>
          </a:p>
          <a:p>
            <a:pPr marL="0" marR="0" lvl="1"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Sản phẩm: 1 văn bản hoàn chỉnh.</a:t>
            </a:r>
            <a:endParaRPr sz="2000" b="1" i="0" u="none" strike="noStrike" cap="none">
              <a:solidFill>
                <a:schemeClr val="dk1"/>
              </a:solidFill>
              <a:latin typeface="Arima Madurai Black"/>
              <a:ea typeface="Arima Madurai Black"/>
              <a:cs typeface="Arima Madurai Black"/>
              <a:sym typeface="Arima Madurai Black"/>
            </a:endParaRPr>
          </a:p>
          <a:p>
            <a:pPr marL="0" marR="0" lvl="1" indent="0" algn="just" rtl="0">
              <a:lnSpc>
                <a:spcPct val="100000"/>
              </a:lnSpc>
              <a:spcBef>
                <a:spcPts val="0"/>
              </a:spcBef>
              <a:spcAft>
                <a:spcPts val="0"/>
              </a:spcAft>
              <a:buClr>
                <a:srgbClr val="000000"/>
              </a:buClr>
              <a:buSzPts val="2000"/>
              <a:buFont typeface="Arial"/>
              <a:buNone/>
            </a:pPr>
            <a:endParaRPr sz="2000" b="0" i="0" u="none" strike="noStrike" cap="none">
              <a:solidFill>
                <a:srgbClr val="DAE5CE"/>
              </a:solidFill>
              <a:latin typeface="Arima Madurai Black"/>
              <a:ea typeface="Arima Madurai Black"/>
              <a:cs typeface="Arima Madurai Black"/>
              <a:sym typeface="Arima Madurai Black"/>
            </a:endParaRPr>
          </a:p>
        </p:txBody>
      </p:sp>
      <p:grpSp>
        <p:nvGrpSpPr>
          <p:cNvPr id="3381" name="Google Shape;3381;p137"/>
          <p:cNvGrpSpPr/>
          <p:nvPr/>
        </p:nvGrpSpPr>
        <p:grpSpPr>
          <a:xfrm>
            <a:off x="9743440" y="2337435"/>
            <a:ext cx="1776440" cy="952500"/>
            <a:chOff x="14119" y="3681"/>
            <a:chExt cx="1508" cy="1500"/>
          </a:xfrm>
        </p:grpSpPr>
        <p:sp>
          <p:nvSpPr>
            <p:cNvPr id="3382" name="Google Shape;3382;p137"/>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ma Madurai"/>
                <a:ea typeface="Arima Madurai"/>
                <a:cs typeface="Arima Madurai"/>
                <a:sym typeface="Arima Madurai"/>
              </a:endParaRPr>
            </a:p>
          </p:txBody>
        </p:sp>
        <p:sp>
          <p:nvSpPr>
            <p:cNvPr id="3383" name="Google Shape;3383;p137"/>
            <p:cNvSpPr txBox="1"/>
            <p:nvPr/>
          </p:nvSpPr>
          <p:spPr>
            <a:xfrm>
              <a:off x="14119" y="3681"/>
              <a:ext cx="1500" cy="1500"/>
            </a:xfrm>
            <a:prstGeom prst="rect">
              <a:avLst/>
            </a:prstGeom>
            <a:noFill/>
            <a:ln>
              <a:noFill/>
            </a:ln>
          </p:spPr>
          <p:txBody>
            <a:bodyPr spcFirstLastPara="1" wrap="square" lIns="90150" tIns="46975" rIns="90150" bIns="46975" anchor="ctr" anchorCtr="0">
              <a:normAutofit fontScale="70000"/>
            </a:bodyPr>
            <a:lstStyle/>
            <a:p>
              <a:pPr marL="0" marR="0" lvl="0" indent="0" algn="ctr" rtl="0">
                <a:lnSpc>
                  <a:spcPct val="100000"/>
                </a:lnSpc>
                <a:spcBef>
                  <a:spcPts val="0"/>
                </a:spcBef>
                <a:spcAft>
                  <a:spcPts val="0"/>
                </a:spcAft>
                <a:buClr>
                  <a:srgbClr val="000000"/>
                </a:buClr>
                <a:buSzPct val="100000"/>
                <a:buFont typeface="Arial"/>
                <a:buNone/>
              </a:pPr>
              <a:r>
                <a:rPr lang="en-US" sz="4800" b="1" i="0" u="none" strike="noStrike" cap="none">
                  <a:solidFill>
                    <a:srgbClr val="D36214"/>
                  </a:solidFill>
                  <a:latin typeface="Arima Madurai"/>
                  <a:ea typeface="Arima Madurai"/>
                  <a:cs typeface="Arima Madurai"/>
                  <a:sym typeface="Arima Madurai"/>
                </a:rPr>
                <a:t>02. viết</a:t>
              </a:r>
              <a:endParaRPr sz="4800" b="1" i="0" u="none" strike="noStrike" cap="none">
                <a:solidFill>
                  <a:srgbClr val="D36214"/>
                </a:solidFill>
                <a:latin typeface="Arima Madurai"/>
                <a:ea typeface="Arima Madurai"/>
                <a:cs typeface="Arima Madurai"/>
                <a:sym typeface="Arima Madurai"/>
              </a:endParaRPr>
            </a:p>
          </p:txBody>
        </p:sp>
      </p:grpSp>
      <p:sp>
        <p:nvSpPr>
          <p:cNvPr id="3384" name="Google Shape;3384;p137"/>
          <p:cNvSpPr txBox="1"/>
          <p:nvPr/>
        </p:nvSpPr>
        <p:spPr>
          <a:xfrm>
            <a:off x="1128078" y="6153150"/>
            <a:ext cx="99732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Arima Madurai Black"/>
                <a:ea typeface="Arima Madurai Black"/>
                <a:cs typeface="Arima Madurai Black"/>
                <a:sym typeface="Arima Madurai Black"/>
              </a:rPr>
              <a:t>=&gt; Cấu trúc, mức độ câu hỏi, tỉ lệ… cần thể hiện trong ma trận và đặc tả.</a:t>
            </a:r>
            <a:endParaRPr sz="2400" b="1" i="0" u="none" strike="noStrike" cap="none">
              <a:solidFill>
                <a:srgbClr val="FF0000"/>
              </a:solidFill>
              <a:latin typeface="Arima Madurai Black"/>
              <a:ea typeface="Arima Madurai Black"/>
              <a:cs typeface="Arima Madurai Black"/>
              <a:sym typeface="Arima Madurai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6"/>
                                        </p:tgtEl>
                                        <p:attrNameLst>
                                          <p:attrName>style.visibility</p:attrName>
                                        </p:attrNameLst>
                                      </p:cBhvr>
                                      <p:to>
                                        <p:strVal val="visible"/>
                                      </p:to>
                                    </p:set>
                                    <p:animEffect transition="in" filter="fade">
                                      <p:cBhvr>
                                        <p:cTn id="7" dur="2000"/>
                                        <p:tgtEl>
                                          <p:spTgt spid="33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80"/>
                                        </p:tgtEl>
                                        <p:attrNameLst>
                                          <p:attrName>style.visibility</p:attrName>
                                        </p:attrNameLst>
                                      </p:cBhvr>
                                      <p:to>
                                        <p:strVal val="visible"/>
                                      </p:to>
                                    </p:set>
                                    <p:animEffect transition="in" filter="fade">
                                      <p:cBhvr>
                                        <p:cTn id="12" dur="2000"/>
                                        <p:tgtEl>
                                          <p:spTgt spid="338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84"/>
                                        </p:tgtEl>
                                        <p:attrNameLst>
                                          <p:attrName>style.visibility</p:attrName>
                                        </p:attrNameLst>
                                      </p:cBhvr>
                                      <p:to>
                                        <p:strVal val="visible"/>
                                      </p:to>
                                    </p:set>
                                    <p:animEffect transition="in" filter="fade">
                                      <p:cBhvr>
                                        <p:cTn id="17" dur="2000"/>
                                        <p:tgtEl>
                                          <p:spTgt spid="3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86"/>
        <p:cNvGrpSpPr/>
        <p:nvPr/>
      </p:nvGrpSpPr>
      <p:grpSpPr>
        <a:xfrm>
          <a:off x="0" y="0"/>
          <a:ext cx="0" cy="0"/>
          <a:chOff x="0" y="0"/>
          <a:chExt cx="0" cy="0"/>
        </a:xfrm>
      </p:grpSpPr>
      <p:sp>
        <p:nvSpPr>
          <p:cNvPr id="3887" name="Google Shape;3887;p164"/>
          <p:cNvSpPr/>
          <p:nvPr/>
        </p:nvSpPr>
        <p:spPr>
          <a:xfrm>
            <a:off x="446405" y="2571750"/>
            <a:ext cx="4345800" cy="33240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rgbClr val="E30000"/>
                </a:solidFill>
                <a:latin typeface="Arima Madurai"/>
                <a:ea typeface="Arima Madurai"/>
                <a:cs typeface="Arima Madurai"/>
                <a:sym typeface="Arima Madurai"/>
              </a:rPr>
              <a:t> </a:t>
            </a:r>
            <a:r>
              <a:rPr lang="en-US" sz="2100" b="1">
                <a:solidFill>
                  <a:srgbClr val="E30000"/>
                </a:solidFill>
                <a:latin typeface="Arima Madurai"/>
                <a:ea typeface="Arima Madurai"/>
                <a:cs typeface="Arima Madurai"/>
                <a:sym typeface="Arima Madurai"/>
              </a:rPr>
              <a:t>Cách sửa:</a:t>
            </a:r>
            <a:endParaRPr sz="21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chemeClr val="dk2"/>
                </a:solidFill>
                <a:latin typeface="Arima Madurai"/>
                <a:ea typeface="Arima Madurai"/>
                <a:cs typeface="Arima Madurai"/>
                <a:sym typeface="Arima Madurai"/>
              </a:rPr>
              <a:t>=&gt; </a:t>
            </a:r>
            <a:r>
              <a:rPr lang="en-US" sz="2100" b="1">
                <a:solidFill>
                  <a:schemeClr val="dk2"/>
                </a:solidFill>
                <a:latin typeface="Arima Madurai"/>
                <a:ea typeface="Arima Madurai"/>
                <a:cs typeface="Arima Madurai"/>
                <a:sym typeface="Arima Madurai"/>
              </a:rPr>
              <a:t>thay bằng câu hỏi về một thông tin khác</a:t>
            </a:r>
            <a:endParaRPr sz="2100" b="1" i="0" u="none" strike="noStrike" cap="none">
              <a:solidFill>
                <a:schemeClr val="dk2"/>
              </a:solidFill>
              <a:latin typeface="Arima Madurai"/>
              <a:ea typeface="Arima Madurai"/>
              <a:cs typeface="Arima Madurai"/>
              <a:sym typeface="Arima Madurai"/>
            </a:endParaRPr>
          </a:p>
        </p:txBody>
      </p:sp>
      <p:grpSp>
        <p:nvGrpSpPr>
          <p:cNvPr id="3888" name="Google Shape;3888;p164"/>
          <p:cNvGrpSpPr/>
          <p:nvPr/>
        </p:nvGrpSpPr>
        <p:grpSpPr>
          <a:xfrm>
            <a:off x="5172750" y="971425"/>
            <a:ext cx="6452950" cy="5558825"/>
            <a:chOff x="5963" y="2183"/>
            <a:chExt cx="7200" cy="7800"/>
          </a:xfrm>
        </p:grpSpPr>
        <p:sp>
          <p:nvSpPr>
            <p:cNvPr id="3889" name="Google Shape;3889;p164"/>
            <p:cNvSpPr/>
            <p:nvPr/>
          </p:nvSpPr>
          <p:spPr>
            <a:xfrm rot="-311666">
              <a:off x="6249" y="2470"/>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90" name="Google Shape;3890;p164"/>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91" name="Google Shape;3891;p164"/>
          <p:cNvGrpSpPr/>
          <p:nvPr/>
        </p:nvGrpSpPr>
        <p:grpSpPr>
          <a:xfrm>
            <a:off x="5706920" y="1002935"/>
            <a:ext cx="1955267" cy="654037"/>
            <a:chOff x="10089" y="1124"/>
            <a:chExt cx="3079" cy="1029"/>
          </a:xfrm>
        </p:grpSpPr>
        <p:pic>
          <p:nvPicPr>
            <p:cNvPr id="3892" name="Google Shape;3892;p164"/>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893" name="Google Shape;3893;p164"/>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94" name="Google Shape;3894;p164"/>
          <p:cNvSpPr txBox="1"/>
          <p:nvPr/>
        </p:nvSpPr>
        <p:spPr>
          <a:xfrm>
            <a:off x="5928275" y="1792600"/>
            <a:ext cx="4963500" cy="38790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a:latin typeface="Arima Madurai"/>
                <a:ea typeface="Arima Madurai"/>
                <a:cs typeface="Arima Madurai"/>
                <a:sym typeface="Arima Madurai"/>
              </a:rPr>
              <a:t>Tác phẩm nào dưới đây là câu chuyện cảm động về tình cảm gắn bó của hai anh em?</a:t>
            </a:r>
            <a:endParaRPr sz="2400" b="1"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A. Tôi đi học (Thanh Tịnh)</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B. Cuộc chia tay của những </a:t>
            </a:r>
            <a:r>
              <a:rPr lang="en-US" sz="2400" b="0" i="0" u="none" strike="noStrike" cap="none">
                <a:solidFill>
                  <a:schemeClr val="dk2"/>
                </a:solidFill>
                <a:highlight>
                  <a:schemeClr val="lt1"/>
                </a:highlight>
                <a:latin typeface="Arima Madurai"/>
                <a:ea typeface="Arima Madurai"/>
                <a:cs typeface="Arima Madurai"/>
                <a:sym typeface="Arima Madurai"/>
              </a:rPr>
              <a:t>con búp bê</a:t>
            </a:r>
            <a:r>
              <a:rPr lang="en-US" sz="2400" b="0" i="0" u="none" strike="noStrike" cap="none">
                <a:solidFill>
                  <a:srgbClr val="000000"/>
                </a:solidFill>
                <a:latin typeface="Arima Madurai"/>
                <a:ea typeface="Arima Madurai"/>
                <a:cs typeface="Arima Madurai"/>
                <a:sym typeface="Arima Madurai"/>
              </a:rPr>
              <a:t> (Khánh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C. Dế Mèn phiêu lưu kí (Tô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D. Chuyện người con gái Nam Xương (Nguyễn Dữ)</a:t>
            </a:r>
            <a:endParaRPr sz="2400" b="0" i="0" u="none" strike="noStrike" cap="none">
              <a:solidFill>
                <a:srgbClr val="000000"/>
              </a:solidFill>
              <a:latin typeface="Arima Madurai"/>
              <a:ea typeface="Arima Madurai"/>
              <a:cs typeface="Arima Madurai"/>
              <a:sym typeface="Arima Madurai"/>
            </a:endParaRPr>
          </a:p>
        </p:txBody>
      </p: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98"/>
        <p:cNvGrpSpPr/>
        <p:nvPr/>
      </p:nvGrpSpPr>
      <p:grpSpPr>
        <a:xfrm>
          <a:off x="0" y="0"/>
          <a:ext cx="0" cy="0"/>
          <a:chOff x="0" y="0"/>
          <a:chExt cx="0" cy="0"/>
        </a:xfrm>
      </p:grpSpPr>
      <p:sp>
        <p:nvSpPr>
          <p:cNvPr id="3899" name="Google Shape;3899;p165"/>
          <p:cNvSpPr/>
          <p:nvPr/>
        </p:nvSpPr>
        <p:spPr>
          <a:xfrm>
            <a:off x="446275" y="2763450"/>
            <a:ext cx="3924300" cy="26865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Nên tránh phương án “Tất cả các ý trên” hay “Tất cả các đáp án trên” hay “Cả A và C đều đúng”,..</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Chỉ nên tồn tại một đáp án đúng duy nhất..</a:t>
            </a:r>
            <a:endParaRPr sz="1800" b="1" i="0" u="none" strike="noStrike" cap="none">
              <a:solidFill>
                <a:schemeClr val="dk2"/>
              </a:solidFill>
              <a:latin typeface="Arima Madurai"/>
              <a:ea typeface="Arima Madurai"/>
              <a:cs typeface="Arima Madurai"/>
              <a:sym typeface="Arima Madurai"/>
            </a:endParaRPr>
          </a:p>
        </p:txBody>
      </p:sp>
      <p:grpSp>
        <p:nvGrpSpPr>
          <p:cNvPr id="3900" name="Google Shape;3900;p165"/>
          <p:cNvGrpSpPr/>
          <p:nvPr/>
        </p:nvGrpSpPr>
        <p:grpSpPr>
          <a:xfrm>
            <a:off x="5785237" y="971428"/>
            <a:ext cx="5295049" cy="5555507"/>
            <a:chOff x="5963" y="2183"/>
            <a:chExt cx="7254" cy="7795"/>
          </a:xfrm>
        </p:grpSpPr>
        <p:sp>
          <p:nvSpPr>
            <p:cNvPr id="3901" name="Google Shape;3901;p165"/>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02" name="Google Shape;3902;p165"/>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903" name="Google Shape;3903;p165"/>
          <p:cNvGrpSpPr/>
          <p:nvPr/>
        </p:nvGrpSpPr>
        <p:grpSpPr>
          <a:xfrm>
            <a:off x="5706629" y="1002782"/>
            <a:ext cx="1955690" cy="654191"/>
            <a:chOff x="10089" y="1124"/>
            <a:chExt cx="3080" cy="1030"/>
          </a:xfrm>
        </p:grpSpPr>
        <p:pic>
          <p:nvPicPr>
            <p:cNvPr id="3904" name="Google Shape;3904;p165"/>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905" name="Google Shape;3905;p165"/>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906" name="Google Shape;3906;p165"/>
          <p:cNvSpPr txBox="1"/>
          <p:nvPr/>
        </p:nvSpPr>
        <p:spPr>
          <a:xfrm>
            <a:off x="6230500" y="1739650"/>
            <a:ext cx="4452000" cy="3920100"/>
          </a:xfrm>
          <a:prstGeom prst="rect">
            <a:avLst/>
          </a:prstGeom>
          <a:noFill/>
          <a:ln>
            <a:noFill/>
          </a:ln>
        </p:spPr>
        <p:txBody>
          <a:bodyPr spcFirstLastPara="1" wrap="square" lIns="91425" tIns="91425" rIns="91425" bIns="91425" anchor="t" anchorCtr="0">
            <a:spAutoFit/>
          </a:bodyPr>
          <a:lstStyle/>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Trong truyện “Ếch ngồi đáy giếng”, nguyên nhân nào dưới đây dẫn tới việc ếch bị trâu giẫm bẹp?</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 Do xung quanh nó chỉ có vài con nhái, cua, ốc bé nhỏ.</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B. Do ếch cao ngạo, nhâng nháo, không chịu quan sát.</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C. Do ếch không chịu thay đổi bản thân cho phù hợp với môi trường mới.</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120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D. Cả B và C đều đúng.</a:t>
            </a:r>
            <a:endParaRPr sz="1800" b="1" i="0" u="none" strike="noStrike" cap="none">
              <a:solidFill>
                <a:schemeClr val="dk2"/>
              </a:solidFill>
              <a:highlight>
                <a:srgbClr val="FCFAF6"/>
              </a:highlight>
              <a:latin typeface="Arima Madurai"/>
              <a:ea typeface="Arima Madurai"/>
              <a:cs typeface="Arima Madurai"/>
              <a:sym typeface="Arima Madurai"/>
            </a:endParaRPr>
          </a:p>
        </p:txBody>
      </p:sp>
    </p:spTree>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10"/>
        <p:cNvGrpSpPr/>
        <p:nvPr/>
      </p:nvGrpSpPr>
      <p:grpSpPr>
        <a:xfrm>
          <a:off x="0" y="0"/>
          <a:ext cx="0" cy="0"/>
          <a:chOff x="0" y="0"/>
          <a:chExt cx="0" cy="0"/>
        </a:xfrm>
      </p:grpSpPr>
      <p:sp>
        <p:nvSpPr>
          <p:cNvPr id="3911" name="Google Shape;3911;p166"/>
          <p:cNvSpPr/>
          <p:nvPr/>
        </p:nvSpPr>
        <p:spPr>
          <a:xfrm>
            <a:off x="446275" y="2763450"/>
            <a:ext cx="3924300" cy="26865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a:solidFill>
                  <a:srgbClr val="E30000"/>
                </a:solidFill>
                <a:latin typeface="Arima Madurai"/>
                <a:ea typeface="Arima Madurai"/>
                <a:cs typeface="Arima Madurai"/>
                <a:sym typeface="Arima Madurai"/>
              </a:rPr>
              <a:t>Cách sửa:</a:t>
            </a:r>
            <a:r>
              <a:rPr lang="en-US" sz="1800" b="1" i="0" u="none" strike="noStrike" cap="none">
                <a:solidFill>
                  <a:schemeClr val="dk2"/>
                </a:solidFill>
                <a:latin typeface="Arima Madurai"/>
                <a:ea typeface="Arima Madurai"/>
                <a:cs typeface="Arima Madurai"/>
                <a:sym typeface="Arima Madurai"/>
              </a:rPr>
              <a:t> Chỉ </a:t>
            </a:r>
            <a:r>
              <a:rPr lang="en-US" sz="1800" b="1">
                <a:solidFill>
                  <a:schemeClr val="dk2"/>
                </a:solidFill>
                <a:latin typeface="Arima Madurai"/>
                <a:ea typeface="Arima Madurai"/>
                <a:cs typeface="Arima Madurai"/>
                <a:sym typeface="Arima Madurai"/>
              </a:rPr>
              <a:t>để lại một đáp án đúng duy nhất</a:t>
            </a:r>
            <a:r>
              <a:rPr lang="en-US" sz="1800" b="1" i="0" u="none" strike="noStrike" cap="none">
                <a:solidFill>
                  <a:schemeClr val="dk2"/>
                </a:solidFill>
                <a:latin typeface="Arima Madurai"/>
                <a:ea typeface="Arima Madurai"/>
                <a:cs typeface="Arima Madurai"/>
                <a:sym typeface="Arima Madurai"/>
              </a:rPr>
              <a:t>.</a:t>
            </a:r>
            <a:endParaRPr sz="1800" b="1" i="0" u="none" strike="noStrike" cap="none">
              <a:solidFill>
                <a:schemeClr val="dk2"/>
              </a:solidFill>
              <a:latin typeface="Arima Madurai"/>
              <a:ea typeface="Arima Madurai"/>
              <a:cs typeface="Arima Madurai"/>
              <a:sym typeface="Arima Madurai"/>
            </a:endParaRPr>
          </a:p>
        </p:txBody>
      </p:sp>
      <p:grpSp>
        <p:nvGrpSpPr>
          <p:cNvPr id="3912" name="Google Shape;3912;p166"/>
          <p:cNvGrpSpPr/>
          <p:nvPr/>
        </p:nvGrpSpPr>
        <p:grpSpPr>
          <a:xfrm>
            <a:off x="5785237" y="971415"/>
            <a:ext cx="5255700" cy="5558850"/>
            <a:chOff x="5963" y="2183"/>
            <a:chExt cx="7200" cy="7800"/>
          </a:xfrm>
        </p:grpSpPr>
        <p:sp>
          <p:nvSpPr>
            <p:cNvPr id="3913" name="Google Shape;3913;p166"/>
            <p:cNvSpPr/>
            <p:nvPr/>
          </p:nvSpPr>
          <p:spPr>
            <a:xfrm rot="-311666">
              <a:off x="6249" y="2470"/>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14" name="Google Shape;3914;p166"/>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915" name="Google Shape;3915;p166"/>
          <p:cNvGrpSpPr/>
          <p:nvPr/>
        </p:nvGrpSpPr>
        <p:grpSpPr>
          <a:xfrm>
            <a:off x="5706920" y="1002935"/>
            <a:ext cx="1955267" cy="654037"/>
            <a:chOff x="10089" y="1124"/>
            <a:chExt cx="3079" cy="1029"/>
          </a:xfrm>
        </p:grpSpPr>
        <p:pic>
          <p:nvPicPr>
            <p:cNvPr id="3916" name="Google Shape;3916;p166"/>
            <p:cNvPicPr preferRelativeResize="0"/>
            <p:nvPr/>
          </p:nvPicPr>
          <p:blipFill rotWithShape="1">
            <a:blip r:embed="rId4">
              <a:alphaModFix/>
            </a:blip>
            <a:srcRect/>
            <a:stretch/>
          </p:blipFill>
          <p:spPr>
            <a:xfrm rot="-10611973">
              <a:off x="10110" y="1206"/>
              <a:ext cx="3037" cy="865"/>
            </a:xfrm>
            <a:prstGeom prst="rect">
              <a:avLst/>
            </a:prstGeom>
            <a:noFill/>
            <a:ln>
              <a:noFill/>
            </a:ln>
          </p:spPr>
        </p:pic>
        <p:sp>
          <p:nvSpPr>
            <p:cNvPr id="3917" name="Google Shape;3917;p166"/>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918" name="Google Shape;3918;p166"/>
          <p:cNvSpPr txBox="1"/>
          <p:nvPr/>
        </p:nvSpPr>
        <p:spPr>
          <a:xfrm>
            <a:off x="6230500" y="1739650"/>
            <a:ext cx="4452000" cy="4236000"/>
          </a:xfrm>
          <a:prstGeom prst="rect">
            <a:avLst/>
          </a:prstGeom>
          <a:noFill/>
          <a:ln>
            <a:noFill/>
          </a:ln>
        </p:spPr>
        <p:txBody>
          <a:bodyPr spcFirstLastPara="1" wrap="square" lIns="91425" tIns="91425" rIns="91425" bIns="91425" anchor="t" anchorCtr="0">
            <a:spAutoFit/>
          </a:bodyPr>
          <a:lstStyle/>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Trong truyện “Ếch ngồi đáy giếng”, nguyên nhân nào dưới đây dẫn tới việc ếch bị trâu giẫm bẹp?</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 Do xung quanh nó chỉ có vài con nhái, cua, ốc bé nhỏ.</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B. Do ếch cao ngạo, nhâng nháo, không chịu quan sát</a:t>
            </a:r>
            <a:r>
              <a:rPr lang="en-US" sz="1800" b="1">
                <a:solidFill>
                  <a:schemeClr val="dk2"/>
                </a:solidFill>
                <a:latin typeface="Arima Madurai"/>
                <a:ea typeface="Arima Madurai"/>
                <a:cs typeface="Arima Madurai"/>
                <a:sym typeface="Arima Madurai"/>
              </a:rPr>
              <a:t>. </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C. Do ếc</a:t>
            </a:r>
            <a:r>
              <a:rPr lang="en-US" sz="1800" b="1">
                <a:solidFill>
                  <a:schemeClr val="dk2"/>
                </a:solidFill>
                <a:latin typeface="Arima Madurai"/>
                <a:ea typeface="Arima Madurai"/>
                <a:cs typeface="Arima Madurai"/>
                <a:sym typeface="Arima Madurai"/>
              </a:rPr>
              <a:t>h tưởng bầu trời chỉ bé bằng chiếc vung</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120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D.</a:t>
            </a:r>
            <a:r>
              <a:rPr lang="en-US" sz="1800" b="1">
                <a:solidFill>
                  <a:schemeClr val="dk2"/>
                </a:solidFill>
                <a:latin typeface="Arima Madurai"/>
                <a:ea typeface="Arima Madurai"/>
                <a:cs typeface="Arima Madurai"/>
                <a:sym typeface="Arima Madurai"/>
              </a:rPr>
              <a:t> Do trời mưa, nước tràn ra ngoài giếng làm đường trơn.</a:t>
            </a:r>
            <a:endParaRPr sz="1800" b="1" i="0" u="none" strike="noStrike" cap="none">
              <a:solidFill>
                <a:schemeClr val="dk2"/>
              </a:solidFill>
              <a:highlight>
                <a:srgbClr val="FCFAF6"/>
              </a:highlight>
              <a:latin typeface="Arima Madurai"/>
              <a:ea typeface="Arima Madurai"/>
              <a:cs typeface="Arima Madurai"/>
              <a:sym typeface="Arima Madurai"/>
            </a:endParaRPr>
          </a:p>
        </p:txBody>
      </p:sp>
    </p:spTree>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3922"/>
        <p:cNvGrpSpPr/>
        <p:nvPr/>
      </p:nvGrpSpPr>
      <p:grpSpPr>
        <a:xfrm>
          <a:off x="0" y="0"/>
          <a:ext cx="0" cy="0"/>
          <a:chOff x="0" y="0"/>
          <a:chExt cx="0" cy="0"/>
        </a:xfrm>
      </p:grpSpPr>
      <p:pic>
        <p:nvPicPr>
          <p:cNvPr id="3923" name="Google Shape;3923;p167"/>
          <p:cNvPicPr preferRelativeResize="0"/>
          <p:nvPr/>
        </p:nvPicPr>
        <p:blipFill rotWithShape="1">
          <a:blip r:embed="rId3">
            <a:alphaModFix/>
          </a:blip>
          <a:srcRect/>
          <a:stretch/>
        </p:blipFill>
        <p:spPr>
          <a:xfrm rot="-3861929">
            <a:off x="9805929" y="-2792"/>
            <a:ext cx="5328666" cy="5486400"/>
          </a:xfrm>
          <a:prstGeom prst="rect">
            <a:avLst/>
          </a:prstGeom>
          <a:noFill/>
          <a:ln>
            <a:noFill/>
          </a:ln>
        </p:spPr>
      </p:pic>
      <p:sp>
        <p:nvSpPr>
          <p:cNvPr id="3924" name="Google Shape;3924;p167"/>
          <p:cNvSpPr txBox="1"/>
          <p:nvPr/>
        </p:nvSpPr>
        <p:spPr>
          <a:xfrm>
            <a:off x="267525" y="1837700"/>
            <a:ext cx="9287400" cy="2124300"/>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5100"/>
              <a:buFont typeface="Arial"/>
              <a:buNone/>
            </a:pPr>
            <a:r>
              <a:rPr lang="en-US" sz="6000" b="0" i="0" u="none" strike="noStrike" cap="none">
                <a:solidFill>
                  <a:srgbClr val="F47279"/>
                </a:solidFill>
                <a:latin typeface="Lobster"/>
                <a:ea typeface="Lobster"/>
                <a:cs typeface="Lobster"/>
                <a:sym typeface="Lobster"/>
              </a:rPr>
              <a:t>Một số nguyên tắc khi soạn </a:t>
            </a:r>
            <a:endParaRPr sz="6000" b="0" i="0" u="none" strike="noStrike" cap="none">
              <a:solidFill>
                <a:srgbClr val="F47279"/>
              </a:solidFill>
              <a:latin typeface="Lobster"/>
              <a:ea typeface="Lobster"/>
              <a:cs typeface="Lobster"/>
              <a:sym typeface="Lobster"/>
            </a:endParaRPr>
          </a:p>
          <a:p>
            <a:pPr marL="0" marR="0" lvl="0" indent="0" algn="ctr" rtl="0">
              <a:lnSpc>
                <a:spcPct val="130000"/>
              </a:lnSpc>
              <a:spcBef>
                <a:spcPts val="0"/>
              </a:spcBef>
              <a:spcAft>
                <a:spcPts val="0"/>
              </a:spcAft>
              <a:buClr>
                <a:srgbClr val="000000"/>
              </a:buClr>
              <a:buSzPts val="5100"/>
              <a:buFont typeface="Arial"/>
              <a:buNone/>
            </a:pPr>
            <a:r>
              <a:rPr lang="en-US" sz="6000" b="0" i="0" u="none" strike="noStrike" cap="none">
                <a:solidFill>
                  <a:srgbClr val="F47279"/>
                </a:solidFill>
                <a:latin typeface="Lobster"/>
                <a:ea typeface="Lobster"/>
                <a:cs typeface="Lobster"/>
                <a:sym typeface="Lobster"/>
              </a:rPr>
              <a:t>câu trắc nghiệm tự luận</a:t>
            </a:r>
            <a:endParaRPr sz="6000" b="0" i="0" u="none" strike="noStrike" cap="none">
              <a:solidFill>
                <a:srgbClr val="F47279"/>
              </a:solidFill>
              <a:latin typeface="Lobster"/>
              <a:ea typeface="Lobster"/>
              <a:cs typeface="Lobster"/>
              <a:sym typeface="Lobster"/>
            </a:endParaRPr>
          </a:p>
        </p:txBody>
      </p:sp>
      <p:pic>
        <p:nvPicPr>
          <p:cNvPr id="3925" name="Google Shape;3925;p167"/>
          <p:cNvPicPr preferRelativeResize="0"/>
          <p:nvPr/>
        </p:nvPicPr>
        <p:blipFill rotWithShape="1">
          <a:blip r:embed="rId4">
            <a:alphaModFix/>
          </a:blip>
          <a:srcRect/>
          <a:stretch/>
        </p:blipFill>
        <p:spPr>
          <a:xfrm rot="7752566">
            <a:off x="9879532" y="966953"/>
            <a:ext cx="418974" cy="135153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30"/>
        <p:cNvGrpSpPr/>
        <p:nvPr/>
      </p:nvGrpSpPr>
      <p:grpSpPr>
        <a:xfrm>
          <a:off x="0" y="0"/>
          <a:ext cx="0" cy="0"/>
          <a:chOff x="0" y="0"/>
          <a:chExt cx="0" cy="0"/>
        </a:xfrm>
      </p:grpSpPr>
      <p:pic>
        <p:nvPicPr>
          <p:cNvPr id="3931" name="Google Shape;3931;p168"/>
          <p:cNvPicPr preferRelativeResize="0"/>
          <p:nvPr/>
        </p:nvPicPr>
        <p:blipFill rotWithShape="1">
          <a:blip r:embed="rId3">
            <a:alphaModFix/>
          </a:blip>
          <a:srcRect/>
          <a:stretch/>
        </p:blipFill>
        <p:spPr>
          <a:xfrm>
            <a:off x="0" y="-26325"/>
            <a:ext cx="12191999" cy="6910650"/>
          </a:xfrm>
          <a:prstGeom prst="rect">
            <a:avLst/>
          </a:prstGeom>
          <a:noFill/>
          <a:ln>
            <a:noFill/>
          </a:ln>
        </p:spPr>
      </p:pic>
      <p:sp>
        <p:nvSpPr>
          <p:cNvPr id="3932" name="Google Shape;3932;p168"/>
          <p:cNvSpPr txBox="1"/>
          <p:nvPr/>
        </p:nvSpPr>
        <p:spPr>
          <a:xfrm>
            <a:off x="767350" y="1218625"/>
            <a:ext cx="4602900" cy="2692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t>
            </a:r>
            <a:r>
              <a:rPr lang="en-US" sz="1800" b="1" i="0" u="none" strike="noStrike" cap="none">
                <a:solidFill>
                  <a:srgbClr val="FF0000"/>
                </a:solidFill>
                <a:latin typeface="Arima Madurai"/>
                <a:ea typeface="Arima Madurai"/>
                <a:cs typeface="Arima Madurai"/>
                <a:sym typeface="Arima Madurai"/>
              </a:rPr>
              <a:t> </a:t>
            </a:r>
            <a:r>
              <a:rPr lang="en-US" sz="1800" b="1" i="0" u="none" strike="noStrike" cap="none">
                <a:solidFill>
                  <a:schemeClr val="lt1"/>
                </a:solidFill>
                <a:latin typeface="Arima Madurai"/>
                <a:ea typeface="Arima Madurai"/>
                <a:cs typeface="Arima Madurai"/>
                <a:sym typeface="Arima Madurai"/>
              </a:rPr>
              <a:t>Chỉ nên sử dụng câu tự luận để đánh giá những mục tiêu dạy học mà nếu đánh giá bằng câu trắc nghiệm khách quan thì sẽ có nhiều hạn chế </a:t>
            </a:r>
            <a:r>
              <a:rPr lang="en-US" sz="1800" b="1" i="0" u="none" strike="noStrike" cap="none">
                <a:solidFill>
                  <a:schemeClr val="dk2"/>
                </a:solidFill>
                <a:latin typeface="Arima Madurai"/>
                <a:ea typeface="Arima Madurai"/>
                <a:cs typeface="Arima Madurai"/>
                <a:sym typeface="Arima Madurai"/>
              </a:rPr>
              <a:t>(ví dụ: những năng lực nhận thức bậc cao như phân tích, đánh giá, sáng tạo). Đặc biệt với câu tự luận mở chỉ nên khai thác để đánh giá năng lực đánh giá, sáng tạo.</a:t>
            </a:r>
            <a:endParaRPr sz="1800" b="1" i="0" u="none" strike="noStrike" cap="none">
              <a:solidFill>
                <a:srgbClr val="000000"/>
              </a:solidFill>
              <a:latin typeface="Arima Madurai"/>
              <a:ea typeface="Arima Madurai"/>
              <a:cs typeface="Arima Madurai"/>
              <a:sym typeface="Arima Madurai"/>
            </a:endParaRPr>
          </a:p>
        </p:txBody>
      </p:sp>
      <p:sp>
        <p:nvSpPr>
          <p:cNvPr id="3933" name="Google Shape;3933;p168"/>
          <p:cNvSpPr txBox="1"/>
          <p:nvPr/>
        </p:nvSpPr>
        <p:spPr>
          <a:xfrm>
            <a:off x="7137150" y="1218625"/>
            <a:ext cx="4463400" cy="2692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lt1"/>
                </a:solidFill>
                <a:latin typeface="Arima Madurai"/>
                <a:ea typeface="Arima Madurai"/>
                <a:cs typeface="Arima Madurai"/>
                <a:sym typeface="Arima Madurai"/>
              </a:rPr>
              <a:t>- Đặt câu hỏi phải đảm bảo nh</a:t>
            </a:r>
            <a:r>
              <a:rPr lang="en-US" sz="1800" b="1">
                <a:solidFill>
                  <a:schemeClr val="lt1"/>
                </a:solidFill>
                <a:latin typeface="Arima Madurai"/>
                <a:ea typeface="Arima Madurai"/>
                <a:cs typeface="Arima Madurai"/>
                <a:sym typeface="Arima Madurai"/>
              </a:rPr>
              <a:t>ằm</a:t>
            </a:r>
            <a:r>
              <a:rPr lang="en-US" sz="1800" b="1" i="0" u="none" strike="noStrike" cap="none">
                <a:solidFill>
                  <a:schemeClr val="lt1"/>
                </a:solidFill>
                <a:latin typeface="Arima Madurai"/>
                <a:ea typeface="Arima Madurai"/>
                <a:cs typeface="Arima Madurai"/>
                <a:sym typeface="Arima Madurai"/>
              </a:rPr>
              <a:t> đến yêu cầu thí sinh thể hiện năng lực như mục tiêu dạy học đã đặt ra</a:t>
            </a:r>
            <a:r>
              <a:rPr lang="en-US" sz="1800" b="1" i="0" u="none" strike="noStrike" cap="none">
                <a:solidFill>
                  <a:schemeClr val="dk2"/>
                </a:solidFill>
                <a:latin typeface="Arima Madurai"/>
                <a:ea typeface="Arima Madurai"/>
                <a:cs typeface="Arima Madurai"/>
                <a:sym typeface="Arima Madurai"/>
              </a:rPr>
              <a:t>. Nếu sử dụng câu tự luận có cấu trúc, phải đảm bảo sử dụng động từ phù hợp với động từ đã sử dụng ở mục tiêu dạy học. Nếu là câu tự luận mở, phải đảm bảo các tiêu chí đánh giá đánh giá được mục tiêu dạy học.  </a:t>
            </a:r>
            <a:endParaRPr sz="1800" b="1" i="0" u="none" strike="noStrike" cap="none">
              <a:solidFill>
                <a:srgbClr val="000000"/>
              </a:solidFill>
              <a:latin typeface="Arima Madurai"/>
              <a:ea typeface="Arima Madurai"/>
              <a:cs typeface="Arima Madurai"/>
              <a:sym typeface="Arima Madura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38"/>
        <p:cNvGrpSpPr/>
        <p:nvPr/>
      </p:nvGrpSpPr>
      <p:grpSpPr>
        <a:xfrm>
          <a:off x="0" y="0"/>
          <a:ext cx="0" cy="0"/>
          <a:chOff x="0" y="0"/>
          <a:chExt cx="0" cy="0"/>
        </a:xfrm>
      </p:grpSpPr>
      <p:pic>
        <p:nvPicPr>
          <p:cNvPr id="3939" name="Google Shape;3939;p169"/>
          <p:cNvPicPr preferRelativeResize="0"/>
          <p:nvPr/>
        </p:nvPicPr>
        <p:blipFill rotWithShape="1">
          <a:blip r:embed="rId3">
            <a:alphaModFix/>
          </a:blip>
          <a:srcRect/>
          <a:stretch/>
        </p:blipFill>
        <p:spPr>
          <a:xfrm>
            <a:off x="0" y="0"/>
            <a:ext cx="12191999" cy="6910674"/>
          </a:xfrm>
          <a:prstGeom prst="rect">
            <a:avLst/>
          </a:prstGeom>
          <a:noFill/>
          <a:ln>
            <a:noFill/>
          </a:ln>
        </p:spPr>
      </p:pic>
      <p:sp>
        <p:nvSpPr>
          <p:cNvPr id="3940" name="Google Shape;3940;p169"/>
          <p:cNvSpPr txBox="1"/>
          <p:nvPr/>
        </p:nvSpPr>
        <p:spPr>
          <a:xfrm>
            <a:off x="314375" y="649050"/>
            <a:ext cx="11715900" cy="20550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 Yêu cầu của câu hỏi cần được làm rõ tới người học thông qua </a:t>
            </a:r>
            <a:r>
              <a:rPr lang="en-US" sz="1800" b="1" i="0" u="none" strike="noStrike" cap="none">
                <a:solidFill>
                  <a:schemeClr val="lt1"/>
                </a:solidFill>
                <a:latin typeface="Arima Madurai"/>
                <a:ea typeface="Arima Madurai"/>
                <a:cs typeface="Arima Madurai"/>
                <a:sym typeface="Arima Madurai"/>
              </a:rPr>
              <a:t>văn phong rõ ràng và ngắn gọn</a:t>
            </a:r>
            <a:r>
              <a:rPr lang="en-US" sz="1800" b="1" i="0" u="none" strike="noStrike" cap="none">
                <a:solidFill>
                  <a:schemeClr val="dk2"/>
                </a:solidFill>
                <a:latin typeface="Arima Madurai"/>
                <a:ea typeface="Arima Madurai"/>
                <a:cs typeface="Arima Madurai"/>
                <a:sym typeface="Arima Madurai"/>
              </a:rPr>
              <a:t>. Sử dụng </a:t>
            </a:r>
            <a:r>
              <a:rPr lang="en-US" sz="1800" b="1" i="0" u="none" strike="noStrike" cap="none">
                <a:solidFill>
                  <a:schemeClr val="lt1"/>
                </a:solidFill>
                <a:latin typeface="Arima Madurai"/>
                <a:ea typeface="Arima Madurai"/>
                <a:cs typeface="Arima Madurai"/>
                <a:sym typeface="Arima Madurai"/>
              </a:rPr>
              <a:t>những từ chỉ hành động cụ thể</a:t>
            </a:r>
            <a:r>
              <a:rPr lang="en-US" sz="1800" b="1" i="0" u="none" strike="noStrike" cap="none">
                <a:solidFill>
                  <a:srgbClr val="FF0000"/>
                </a:solidFill>
                <a:latin typeface="Arima Madurai"/>
                <a:ea typeface="Arima Madurai"/>
                <a:cs typeface="Arima Madurai"/>
                <a:sym typeface="Arima Madurai"/>
              </a:rPr>
              <a:t> </a:t>
            </a:r>
            <a:r>
              <a:rPr lang="en-US" sz="1800" b="1" i="0" u="none" strike="noStrike" cap="none">
                <a:solidFill>
                  <a:schemeClr val="dk2"/>
                </a:solidFill>
                <a:latin typeface="Arima Madurai"/>
                <a:ea typeface="Arima Madurai"/>
                <a:cs typeface="Arima Madurai"/>
                <a:sym typeface="Arima Madurai"/>
              </a:rPr>
              <a:t>như miêu tả, giải thích, so sánh, nêu ưu điểm và nhược điểm. </a:t>
            </a:r>
            <a:r>
              <a:rPr lang="en-US" sz="1800" b="1" i="0" u="none" strike="noStrike" cap="none">
                <a:solidFill>
                  <a:schemeClr val="lt1"/>
                </a:solidFill>
                <a:latin typeface="Arima Madurai"/>
                <a:ea typeface="Arima Madurai"/>
                <a:cs typeface="Arima Madurai"/>
                <a:sym typeface="Arima Madurai"/>
              </a:rPr>
              <a:t>Tránh dùng những động từ mơ hồ, trừu tượng</a:t>
            </a:r>
            <a:r>
              <a:rPr lang="en-US" sz="1800" b="1" i="0" u="none" strike="noStrike" cap="none">
                <a:solidFill>
                  <a:schemeClr val="dk2"/>
                </a:solidFill>
                <a:latin typeface="Arima Madurai"/>
                <a:ea typeface="Arima Madurai"/>
                <a:cs typeface="Arima Madurai"/>
                <a:sym typeface="Arima Madurai"/>
              </a:rPr>
              <a:t> như “vận dụng”, vì người học có thể không biết cần làm gì khi được yêu cầu “vận dụng”. Với một số mục tiêu đánh giá kỳ vọng về số lượng lập luận hay vấn đề mà người học cần trình bày, câu hỏi cũng cần nêu rõ số lượng này. Với câu tự luận có cấu trúc, người dạy nên cùng người học xây dựng bài mẫu, hoặc các tiêu chí đánh giá để người học hiểu rõ câu hỏi hơn và việc chấm điểm cũng sẽ khách quan hơn.   </a:t>
            </a:r>
            <a:endParaRPr sz="1800" b="1" i="0" u="none" strike="noStrike" cap="none">
              <a:solidFill>
                <a:srgbClr val="000000"/>
              </a:solidFill>
              <a:latin typeface="Arima Madurai"/>
              <a:ea typeface="Arima Madurai"/>
              <a:cs typeface="Arima Madurai"/>
              <a:sym typeface="Arima Madura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3945"/>
        <p:cNvGrpSpPr/>
        <p:nvPr/>
      </p:nvGrpSpPr>
      <p:grpSpPr>
        <a:xfrm>
          <a:off x="0" y="0"/>
          <a:ext cx="0" cy="0"/>
          <a:chOff x="0" y="0"/>
          <a:chExt cx="0" cy="0"/>
        </a:xfrm>
      </p:grpSpPr>
      <p:pic>
        <p:nvPicPr>
          <p:cNvPr id="3946" name="Google Shape;3946;p170"/>
          <p:cNvPicPr preferRelativeResize="0"/>
          <p:nvPr/>
        </p:nvPicPr>
        <p:blipFill rotWithShape="1">
          <a:blip r:embed="rId3">
            <a:alphaModFix/>
          </a:blip>
          <a:srcRect/>
          <a:stretch/>
        </p:blipFill>
        <p:spPr>
          <a:xfrm>
            <a:off x="152400" y="152400"/>
            <a:ext cx="5903750" cy="6485500"/>
          </a:xfrm>
          <a:prstGeom prst="rect">
            <a:avLst/>
          </a:prstGeom>
          <a:noFill/>
          <a:ln>
            <a:noFill/>
          </a:ln>
        </p:spPr>
      </p:pic>
      <p:sp>
        <p:nvSpPr>
          <p:cNvPr id="3947" name="Google Shape;3947;p170"/>
          <p:cNvSpPr txBox="1"/>
          <p:nvPr/>
        </p:nvSpPr>
        <p:spPr>
          <a:xfrm>
            <a:off x="6369800" y="406825"/>
            <a:ext cx="5405100" cy="5227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400"/>
              <a:buFont typeface="Arial"/>
              <a:buNone/>
            </a:pPr>
            <a:r>
              <a:rPr lang="en-US" sz="2400" b="1" i="0" u="none" strike="noStrike" cap="none">
                <a:solidFill>
                  <a:schemeClr val="dk2"/>
                </a:solidFill>
                <a:latin typeface="Arima Madurai"/>
                <a:ea typeface="Arima Madurai"/>
                <a:cs typeface="Arima Madurai"/>
                <a:sym typeface="Arima Madurai"/>
              </a:rPr>
              <a:t>- Với câu trắc nghiệm tự luận, </a:t>
            </a:r>
            <a:r>
              <a:rPr lang="en-US" sz="2400" b="1" i="0" strike="noStrike" cap="none">
                <a:solidFill>
                  <a:srgbClr val="E30000"/>
                </a:solidFill>
                <a:latin typeface="Arima Madurai"/>
                <a:ea typeface="Arima Madurai"/>
                <a:cs typeface="Arima Madurai"/>
                <a:sym typeface="Arima Madurai"/>
              </a:rPr>
              <a:t>không nên</a:t>
            </a:r>
            <a:r>
              <a:rPr lang="en-US" sz="2400" b="1" i="0" u="none" strike="noStrike" cap="none">
                <a:solidFill>
                  <a:schemeClr val="dk2"/>
                </a:solidFill>
                <a:latin typeface="Arima Madurai"/>
                <a:ea typeface="Arima Madurai"/>
                <a:cs typeface="Arima Madurai"/>
                <a:sym typeface="Arima Madurai"/>
              </a:rPr>
              <a:t> </a:t>
            </a:r>
            <a:r>
              <a:rPr lang="en-US" sz="2400" b="1" i="0" u="none" strike="noStrike" cap="none">
                <a:solidFill>
                  <a:srgbClr val="FF0000"/>
                </a:solidFill>
                <a:latin typeface="Arima Madurai"/>
                <a:ea typeface="Arima Madurai"/>
                <a:cs typeface="Arima Madurai"/>
                <a:sym typeface="Arima Madurai"/>
              </a:rPr>
              <a:t>cho phép thí sinh lựa chọn giữa các câu hỏi tương đương nhau</a:t>
            </a:r>
            <a:r>
              <a:rPr lang="en-US" sz="2400" b="1" i="0" u="none" strike="noStrike" cap="none">
                <a:solidFill>
                  <a:schemeClr val="dk2"/>
                </a:solidFill>
                <a:latin typeface="Arima Madurai"/>
                <a:ea typeface="Arima Madurai"/>
                <a:cs typeface="Arima Madurai"/>
                <a:sym typeface="Arima Madurai"/>
              </a:rPr>
              <a:t>. Việc sử dụng câu tự luận đã làm giảm tính đại diện của nội dung đánh giá, việc cho phép thí sinh lựa chọn câu hỏi một lần nữa làm giảm tính đại diện này. Hơn nữa, mỗi thí sinh có thể có hứng thú với câu hỏi này hơn là câu hỏi khác, việc cho thí sinh lựa chọn câu hỏi sẽ làm cho việc đánh giá trở nên thiếu công bằng.</a:t>
            </a:r>
            <a:endParaRPr sz="2400" b="1" i="0" u="none" strike="noStrike" cap="none">
              <a:solidFill>
                <a:srgbClr val="000000"/>
              </a:solidFill>
              <a:latin typeface="Arima Madurai"/>
              <a:ea typeface="Arima Madurai"/>
              <a:cs typeface="Arima Madurai"/>
              <a:sym typeface="Arima Madura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3952"/>
        <p:cNvGrpSpPr/>
        <p:nvPr/>
      </p:nvGrpSpPr>
      <p:grpSpPr>
        <a:xfrm>
          <a:off x="0" y="0"/>
          <a:ext cx="0" cy="0"/>
          <a:chOff x="0" y="0"/>
          <a:chExt cx="0" cy="0"/>
        </a:xfrm>
      </p:grpSpPr>
      <p:pic>
        <p:nvPicPr>
          <p:cNvPr id="3953" name="Google Shape;3953;p171"/>
          <p:cNvPicPr preferRelativeResize="0"/>
          <p:nvPr/>
        </p:nvPicPr>
        <p:blipFill rotWithShape="1">
          <a:blip r:embed="rId3">
            <a:alphaModFix/>
          </a:blip>
          <a:srcRect/>
          <a:stretch/>
        </p:blipFill>
        <p:spPr>
          <a:xfrm>
            <a:off x="152400" y="152400"/>
            <a:ext cx="4706825" cy="3137875"/>
          </a:xfrm>
          <a:prstGeom prst="rect">
            <a:avLst/>
          </a:prstGeom>
          <a:noFill/>
          <a:ln>
            <a:noFill/>
          </a:ln>
        </p:spPr>
      </p:pic>
      <p:sp>
        <p:nvSpPr>
          <p:cNvPr id="3954" name="Google Shape;3954;p171"/>
          <p:cNvSpPr txBox="1"/>
          <p:nvPr/>
        </p:nvSpPr>
        <p:spPr>
          <a:xfrm>
            <a:off x="5695625" y="384350"/>
            <a:ext cx="6033000" cy="35280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400"/>
              <a:buFont typeface="Arial"/>
              <a:buNone/>
            </a:pPr>
            <a:r>
              <a:rPr lang="en-US" sz="2400" b="1" i="0" u="none" strike="noStrike" cap="none">
                <a:solidFill>
                  <a:srgbClr val="FF0000"/>
                </a:solidFill>
                <a:latin typeface="Arima Madurai"/>
                <a:ea typeface="Arima Madurai"/>
                <a:cs typeface="Arima Madurai"/>
                <a:sym typeface="Arima Madurai"/>
              </a:rPr>
              <a:t> Cân nhắc để giao đủ thời gian làm bài cho mỗi câu hỏi</a:t>
            </a:r>
            <a:r>
              <a:rPr lang="en-US" sz="2400" b="1" i="0" u="none" strike="noStrike" cap="none">
                <a:solidFill>
                  <a:schemeClr val="dk2"/>
                </a:solidFill>
                <a:latin typeface="Arima Madurai"/>
                <a:ea typeface="Arima Madurai"/>
                <a:cs typeface="Arima Madurai"/>
                <a:sym typeface="Arima Madurai"/>
              </a:rPr>
              <a:t>. Trên đề kiểm tra nên ghi rõ khuyến nghị thời gian làm bài và độ dài phần trả lời câu hỏi (nếu có thể). </a:t>
            </a:r>
            <a:r>
              <a:rPr lang="en-US" sz="2400" b="1" i="0" u="none" strike="noStrike" cap="none">
                <a:solidFill>
                  <a:srgbClr val="FF0000"/>
                </a:solidFill>
                <a:latin typeface="Arima Madurai"/>
                <a:ea typeface="Arima Madurai"/>
                <a:cs typeface="Arima Madurai"/>
                <a:sym typeface="Arima Madurai"/>
              </a:rPr>
              <a:t>Cần tính toán để thí sinh có đủ thời gian đọc đề bài, suy nghĩ và viết câu trả lời.</a:t>
            </a:r>
            <a:r>
              <a:rPr lang="en-US" sz="2400" b="1" i="0" u="none" strike="noStrike" cap="none">
                <a:solidFill>
                  <a:schemeClr val="dk2"/>
                </a:solidFill>
                <a:latin typeface="Arima Madurai"/>
                <a:ea typeface="Arima Madurai"/>
                <a:cs typeface="Arima Madurai"/>
                <a:sym typeface="Arima Madurai"/>
              </a:rPr>
              <a:t> Không nên có quá nhiều câu hỏi tự luận trong một đề kiểm tra. </a:t>
            </a:r>
            <a:endParaRPr sz="2400" b="1" i="0" u="none" strike="noStrike" cap="none">
              <a:solidFill>
                <a:srgbClr val="000000"/>
              </a:solidFill>
              <a:latin typeface="Arima Madurai"/>
              <a:ea typeface="Arima Madurai"/>
              <a:cs typeface="Arima Madurai"/>
              <a:sym typeface="Arima Madurai"/>
            </a:endParaRPr>
          </a:p>
        </p:txBody>
      </p:sp>
      <p:pic>
        <p:nvPicPr>
          <p:cNvPr id="3955" name="Google Shape;3955;p171"/>
          <p:cNvPicPr preferRelativeResize="0"/>
          <p:nvPr/>
        </p:nvPicPr>
        <p:blipFill rotWithShape="1">
          <a:blip r:embed="rId4">
            <a:alphaModFix/>
          </a:blip>
          <a:srcRect/>
          <a:stretch/>
        </p:blipFill>
        <p:spPr>
          <a:xfrm>
            <a:off x="152400" y="3442675"/>
            <a:ext cx="4706819" cy="3262925"/>
          </a:xfrm>
          <a:prstGeom prst="rect">
            <a:avLst/>
          </a:prstGeom>
          <a:noFill/>
          <a:ln>
            <a:noFill/>
          </a:ln>
        </p:spPr>
      </p:pic>
      <p:pic>
        <p:nvPicPr>
          <p:cNvPr id="3956" name="Google Shape;3956;p171"/>
          <p:cNvPicPr preferRelativeResize="0"/>
          <p:nvPr/>
        </p:nvPicPr>
        <p:blipFill rotWithShape="1">
          <a:blip r:embed="rId5">
            <a:alphaModFix/>
          </a:blip>
          <a:srcRect/>
          <a:stretch/>
        </p:blipFill>
        <p:spPr>
          <a:xfrm>
            <a:off x="6660599" y="4195426"/>
            <a:ext cx="3765270" cy="251018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3961"/>
        <p:cNvGrpSpPr/>
        <p:nvPr/>
      </p:nvGrpSpPr>
      <p:grpSpPr>
        <a:xfrm>
          <a:off x="0" y="0"/>
          <a:ext cx="0" cy="0"/>
          <a:chOff x="0" y="0"/>
          <a:chExt cx="0" cy="0"/>
        </a:xfrm>
      </p:grpSpPr>
      <p:sp>
        <p:nvSpPr>
          <p:cNvPr id="3962" name="Google Shape;3962;p172"/>
          <p:cNvSpPr txBox="1"/>
          <p:nvPr/>
        </p:nvSpPr>
        <p:spPr>
          <a:xfrm>
            <a:off x="116250" y="557925"/>
            <a:ext cx="8439000" cy="59853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300"/>
              <a:buFont typeface="Arial"/>
              <a:buNone/>
            </a:pPr>
            <a:r>
              <a:rPr lang="en-US" sz="2300" b="0" i="0" u="none" strike="noStrike" cap="none">
                <a:solidFill>
                  <a:schemeClr val="dk2"/>
                </a:solidFill>
                <a:latin typeface="Arima Madurai"/>
                <a:ea typeface="Arima Madurai"/>
                <a:cs typeface="Arima Madurai"/>
                <a:sym typeface="Arima Madurai"/>
              </a:rPr>
              <a:t>- Công việc chấm điểm bài tự luận có thể bị ảnh hưởng bởi một số yếu tố gây thiên kiến như: chính tả, cách hành văn, chữ viết, cách lấy ví dụ, hiểu biết của người chấm điểm về thí sinh… </a:t>
            </a:r>
            <a:endParaRPr sz="2300" b="0" i="0" u="none" strike="noStrike" cap="none">
              <a:solidFill>
                <a:schemeClr val="dk2"/>
              </a:solidFill>
              <a:latin typeface="Arima Madurai"/>
              <a:ea typeface="Arima Madurai"/>
              <a:cs typeface="Arima Madurai"/>
              <a:sym typeface="Arima Madurai"/>
            </a:endParaRPr>
          </a:p>
          <a:p>
            <a:pPr marL="0" marR="0" lvl="0" indent="457200" algn="just" rtl="0">
              <a:lnSpc>
                <a:spcPct val="115000"/>
              </a:lnSpc>
              <a:spcBef>
                <a:spcPts val="600"/>
              </a:spcBef>
              <a:spcAft>
                <a:spcPts val="0"/>
              </a:spcAft>
              <a:buClr>
                <a:srgbClr val="000000"/>
              </a:buClr>
              <a:buSzPts val="2300"/>
              <a:buFont typeface="Arial"/>
              <a:buNone/>
            </a:pPr>
            <a:r>
              <a:rPr lang="en-US" sz="2300" b="0" i="0" u="none" strike="noStrike" cap="none">
                <a:solidFill>
                  <a:schemeClr val="dk2"/>
                </a:solidFill>
                <a:latin typeface="Arima Madurai"/>
                <a:ea typeface="Arima Madurai"/>
                <a:cs typeface="Arima Madurai"/>
                <a:sym typeface="Arima Madurai"/>
              </a:rPr>
              <a:t>Để giảm thiểu sự ảnh hưởng này, việc chấm điểm cần tập trung vào mục tiêu dạy học mà chúng ta cần đánh giá, sử dụng các tiêu chí đánh giá đã thống nhất từ trước.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60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Với câu tự luận trả lời có cấu trúc, có thể xây dựng </a:t>
            </a:r>
            <a:r>
              <a:rPr lang="en-US" sz="2300" b="0" i="0" u="none" strike="noStrike" cap="none">
                <a:solidFill>
                  <a:srgbClr val="E30000"/>
                </a:solidFill>
                <a:latin typeface="Arima Madurai"/>
                <a:ea typeface="Arima Madurai"/>
                <a:cs typeface="Arima Madurai"/>
                <a:sym typeface="Arima Madurai"/>
              </a:rPr>
              <a:t>tiêu chí đánh giá</a:t>
            </a:r>
            <a:r>
              <a:rPr lang="en-US" sz="2300" b="0" i="0" u="none" strike="noStrike" cap="none">
                <a:solidFill>
                  <a:schemeClr val="dk2"/>
                </a:solidFill>
                <a:latin typeface="Arima Madurai"/>
                <a:ea typeface="Arima Madurai"/>
                <a:cs typeface="Arima Madurai"/>
                <a:sym typeface="Arima Madurai"/>
              </a:rPr>
              <a:t> và </a:t>
            </a:r>
            <a:r>
              <a:rPr lang="en-US" sz="2300" b="0" i="0" u="none" strike="noStrike" cap="none">
                <a:solidFill>
                  <a:srgbClr val="E30000"/>
                </a:solidFill>
                <a:latin typeface="Arima Madurai"/>
                <a:ea typeface="Arima Madurai"/>
                <a:cs typeface="Arima Madurai"/>
                <a:sym typeface="Arima Madurai"/>
              </a:rPr>
              <a:t>thang điểm</a:t>
            </a:r>
            <a:r>
              <a:rPr lang="en-US" sz="2300" b="0" i="0" u="none" strike="noStrike" cap="none">
                <a:solidFill>
                  <a:schemeClr val="dk2"/>
                </a:solidFill>
                <a:latin typeface="Arima Madurai"/>
                <a:ea typeface="Arima Madurai"/>
                <a:cs typeface="Arima Madurai"/>
                <a:sym typeface="Arima Madurai"/>
              </a:rPr>
              <a:t> trên một bài trả lời mẫu.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Đồng thời, nên </a:t>
            </a:r>
            <a:r>
              <a:rPr lang="en-US" sz="2300" b="0" i="0" u="none" strike="noStrike" cap="none">
                <a:solidFill>
                  <a:srgbClr val="E30000"/>
                </a:solidFill>
                <a:latin typeface="Arima Madurai"/>
                <a:ea typeface="Arima Madurai"/>
                <a:cs typeface="Arima Madurai"/>
                <a:sym typeface="Arima Madurai"/>
              </a:rPr>
              <a:t>rọc phách bài kiểm tra trước khi chấm</a:t>
            </a:r>
            <a:r>
              <a:rPr lang="en-US" sz="2300" b="0" i="0" u="none" strike="noStrike" cap="none">
                <a:solidFill>
                  <a:schemeClr val="dk2"/>
                </a:solidFill>
                <a:latin typeface="Arima Madurai"/>
                <a:ea typeface="Arima Madurai"/>
                <a:cs typeface="Arima Madurai"/>
                <a:sym typeface="Arima Madurai"/>
              </a:rPr>
              <a:t> điểm.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Tiến hành </a:t>
            </a:r>
            <a:r>
              <a:rPr lang="en-US" sz="2300" b="0" i="0" u="none" strike="noStrike" cap="none">
                <a:solidFill>
                  <a:srgbClr val="FF0000"/>
                </a:solidFill>
                <a:latin typeface="Arima Madurai"/>
                <a:ea typeface="Arima Madurai"/>
                <a:cs typeface="Arima Madurai"/>
                <a:sym typeface="Arima Madurai"/>
              </a:rPr>
              <a:t>chấm điểm toàn bộ bài làm của một câu hỏi</a:t>
            </a:r>
            <a:r>
              <a:rPr lang="en-US" sz="2300" b="0" i="0" u="none" strike="noStrike" cap="none">
                <a:solidFill>
                  <a:schemeClr val="dk2"/>
                </a:solidFill>
                <a:latin typeface="Arima Madurai"/>
                <a:ea typeface="Arima Madurai"/>
                <a:cs typeface="Arima Madurai"/>
                <a:sym typeface="Arima Madurai"/>
              </a:rPr>
              <a:t> (ở tất cả các bài kiểm tra) trước khi chuyển sang câu tiếp theo.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Với những bài kiểm tra mang ý nghĩa quan trọng đối với thí sinh, </a:t>
            </a:r>
            <a:r>
              <a:rPr lang="en-US" sz="2300" b="0" i="0" u="none" strike="noStrike" cap="none">
                <a:solidFill>
                  <a:srgbClr val="FF0000"/>
                </a:solidFill>
                <a:latin typeface="Arima Madurai"/>
                <a:ea typeface="Arima Madurai"/>
                <a:cs typeface="Arima Madurai"/>
                <a:sym typeface="Arima Madurai"/>
              </a:rPr>
              <a:t>nên có 2-3 người chấm điểm cùng đánh giá một bài kiểm tra.</a:t>
            </a:r>
            <a:endParaRPr sz="2300" b="0" i="0" u="none" strike="noStrike" cap="none">
              <a:solidFill>
                <a:srgbClr val="FF0000"/>
              </a:solidFill>
              <a:latin typeface="Arima Madurai"/>
              <a:ea typeface="Arima Madurai"/>
              <a:cs typeface="Arima Madurai"/>
              <a:sym typeface="Arima Madurai"/>
            </a:endParaRPr>
          </a:p>
        </p:txBody>
      </p:sp>
      <p:pic>
        <p:nvPicPr>
          <p:cNvPr id="3963" name="Google Shape;3963;p172"/>
          <p:cNvPicPr preferRelativeResize="0"/>
          <p:nvPr/>
        </p:nvPicPr>
        <p:blipFill rotWithShape="1">
          <a:blip r:embed="rId3">
            <a:alphaModFix/>
          </a:blip>
          <a:srcRect/>
          <a:stretch/>
        </p:blipFill>
        <p:spPr>
          <a:xfrm>
            <a:off x="8707650" y="152400"/>
            <a:ext cx="3331952" cy="2221502"/>
          </a:xfrm>
          <a:prstGeom prst="rect">
            <a:avLst/>
          </a:prstGeom>
          <a:noFill/>
          <a:ln>
            <a:noFill/>
          </a:ln>
        </p:spPr>
      </p:pic>
      <p:pic>
        <p:nvPicPr>
          <p:cNvPr id="3964" name="Google Shape;3964;p172"/>
          <p:cNvPicPr preferRelativeResize="0"/>
          <p:nvPr/>
        </p:nvPicPr>
        <p:blipFill rotWithShape="1">
          <a:blip r:embed="rId4">
            <a:alphaModFix/>
          </a:blip>
          <a:srcRect/>
          <a:stretch/>
        </p:blipFill>
        <p:spPr>
          <a:xfrm>
            <a:off x="8707650" y="2526302"/>
            <a:ext cx="3331951" cy="2221301"/>
          </a:xfrm>
          <a:prstGeom prst="rect">
            <a:avLst/>
          </a:prstGeom>
          <a:noFill/>
          <a:ln>
            <a:noFill/>
          </a:ln>
        </p:spPr>
      </p:pic>
      <p:pic>
        <p:nvPicPr>
          <p:cNvPr id="3965" name="Google Shape;3965;p172"/>
          <p:cNvPicPr preferRelativeResize="0"/>
          <p:nvPr/>
        </p:nvPicPr>
        <p:blipFill rotWithShape="1">
          <a:blip r:embed="rId5">
            <a:alphaModFix/>
          </a:blip>
          <a:srcRect/>
          <a:stretch/>
        </p:blipFill>
        <p:spPr>
          <a:xfrm>
            <a:off x="9741986" y="4900000"/>
            <a:ext cx="2297611" cy="180560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69"/>
        <p:cNvGrpSpPr/>
        <p:nvPr/>
      </p:nvGrpSpPr>
      <p:grpSpPr>
        <a:xfrm>
          <a:off x="0" y="0"/>
          <a:ext cx="0" cy="0"/>
          <a:chOff x="0" y="0"/>
          <a:chExt cx="0" cy="0"/>
        </a:xfrm>
      </p:grpSpPr>
      <p:pic>
        <p:nvPicPr>
          <p:cNvPr id="3970" name="Google Shape;3970;p173"/>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971" name="Google Shape;3971;p173"/>
          <p:cNvSpPr/>
          <p:nvPr/>
        </p:nvSpPr>
        <p:spPr>
          <a:xfrm rot="-61116">
            <a:off x="375658" y="628789"/>
            <a:ext cx="10648683" cy="546056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72" name="Google Shape;3972;p173"/>
          <p:cNvGrpSpPr/>
          <p:nvPr/>
        </p:nvGrpSpPr>
        <p:grpSpPr>
          <a:xfrm rot="-3539539">
            <a:off x="644711" y="4137255"/>
            <a:ext cx="2468671" cy="2900893"/>
            <a:chOff x="0" y="0"/>
            <a:chExt cx="4937342" cy="5801784"/>
          </a:xfrm>
        </p:grpSpPr>
        <p:pic>
          <p:nvPicPr>
            <p:cNvPr id="3973" name="Google Shape;3973;p173"/>
            <p:cNvPicPr preferRelativeResize="0"/>
            <p:nvPr/>
          </p:nvPicPr>
          <p:blipFill rotWithShape="1">
            <a:blip r:embed="rId4">
              <a:alphaModFix/>
            </a:blip>
            <a:srcRect/>
            <a:stretch/>
          </p:blipFill>
          <p:spPr>
            <a:xfrm rot="465462">
              <a:off x="579395" y="246899"/>
              <a:ext cx="4018088" cy="5307986"/>
            </a:xfrm>
            <a:prstGeom prst="rect">
              <a:avLst/>
            </a:prstGeom>
            <a:noFill/>
            <a:ln>
              <a:noFill/>
            </a:ln>
          </p:spPr>
        </p:pic>
        <p:pic>
          <p:nvPicPr>
            <p:cNvPr id="3974" name="Google Shape;3974;p173"/>
            <p:cNvPicPr preferRelativeResize="0"/>
            <p:nvPr/>
          </p:nvPicPr>
          <p:blipFill rotWithShape="1">
            <a:blip r:embed="rId5">
              <a:alphaModFix/>
            </a:blip>
            <a:srcRect/>
            <a:stretch/>
          </p:blipFill>
          <p:spPr>
            <a:xfrm rot="903222">
              <a:off x="104563" y="2965035"/>
              <a:ext cx="4385567" cy="1384645"/>
            </a:xfrm>
            <a:prstGeom prst="rect">
              <a:avLst/>
            </a:prstGeom>
            <a:noFill/>
            <a:ln>
              <a:noFill/>
            </a:ln>
          </p:spPr>
        </p:pic>
      </p:grpSp>
      <p:grpSp>
        <p:nvGrpSpPr>
          <p:cNvPr id="3975" name="Google Shape;3975;p173"/>
          <p:cNvGrpSpPr/>
          <p:nvPr/>
        </p:nvGrpSpPr>
        <p:grpSpPr>
          <a:xfrm rot="-1577754">
            <a:off x="9990151" y="9671"/>
            <a:ext cx="2237104" cy="2924153"/>
            <a:chOff x="0" y="0"/>
            <a:chExt cx="4474210" cy="5848305"/>
          </a:xfrm>
        </p:grpSpPr>
        <p:pic>
          <p:nvPicPr>
            <p:cNvPr id="3976" name="Google Shape;3976;p173"/>
            <p:cNvPicPr preferRelativeResize="0"/>
            <p:nvPr/>
          </p:nvPicPr>
          <p:blipFill rotWithShape="1">
            <a:blip r:embed="rId6">
              <a:alphaModFix/>
            </a:blip>
            <a:srcRect/>
            <a:stretch/>
          </p:blipFill>
          <p:spPr>
            <a:xfrm rot="88184">
              <a:off x="60384" y="48886"/>
              <a:ext cx="3872957" cy="4758204"/>
            </a:xfrm>
            <a:prstGeom prst="rect">
              <a:avLst/>
            </a:prstGeom>
            <a:noFill/>
            <a:ln>
              <a:noFill/>
            </a:ln>
          </p:spPr>
        </p:pic>
        <p:pic>
          <p:nvPicPr>
            <p:cNvPr id="3977" name="Google Shape;3977;p173"/>
            <p:cNvPicPr preferRelativeResize="0"/>
            <p:nvPr/>
          </p:nvPicPr>
          <p:blipFill rotWithShape="1">
            <a:blip r:embed="rId5">
              <a:alphaModFix/>
            </a:blip>
            <a:srcRect/>
            <a:stretch/>
          </p:blipFill>
          <p:spPr>
            <a:xfrm rot="-1925517">
              <a:off x="247377" y="3510383"/>
              <a:ext cx="4195500" cy="1324635"/>
            </a:xfrm>
            <a:prstGeom prst="rect">
              <a:avLst/>
            </a:prstGeom>
            <a:noFill/>
            <a:ln>
              <a:noFill/>
            </a:ln>
          </p:spPr>
        </p:pic>
      </p:grpSp>
      <p:pic>
        <p:nvPicPr>
          <p:cNvPr id="3978" name="Google Shape;3978;p173"/>
          <p:cNvPicPr preferRelativeResize="0"/>
          <p:nvPr/>
        </p:nvPicPr>
        <p:blipFill rotWithShape="1">
          <a:blip r:embed="rId7">
            <a:alphaModFix/>
          </a:blip>
          <a:srcRect/>
          <a:stretch/>
        </p:blipFill>
        <p:spPr>
          <a:xfrm rot="3215950">
            <a:off x="9944412" y="4770557"/>
            <a:ext cx="2970723" cy="2878901"/>
          </a:xfrm>
          <a:prstGeom prst="rect">
            <a:avLst/>
          </a:prstGeom>
          <a:noFill/>
          <a:ln>
            <a:noFill/>
          </a:ln>
        </p:spPr>
      </p:pic>
      <p:sp>
        <p:nvSpPr>
          <p:cNvPr id="3979" name="Google Shape;3979;p173"/>
          <p:cNvSpPr txBox="1"/>
          <p:nvPr/>
        </p:nvSpPr>
        <p:spPr>
          <a:xfrm rot="2255">
            <a:off x="1522537" y="2280216"/>
            <a:ext cx="9145802" cy="3043269"/>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dirty="0">
                <a:solidFill>
                  <a:srgbClr val="38761D"/>
                </a:solidFill>
                <a:latin typeface="Pacifico"/>
                <a:ea typeface="Pacifico"/>
                <a:cs typeface="Pacifico"/>
                <a:sym typeface="Pacifico"/>
              </a:rPr>
              <a:t>PHẦN II: VIẾT</a:t>
            </a:r>
            <a:endParaRPr sz="9600" b="1" i="0" u="none" strike="noStrike" cap="none" dirty="0">
              <a:solidFill>
                <a:srgbClr val="38761D"/>
              </a:solidFill>
              <a:latin typeface="Pacifico"/>
              <a:ea typeface="Pacifico"/>
              <a:cs typeface="Pacifico"/>
              <a:sym typeface="Pacifico"/>
            </a:endParaRPr>
          </a:p>
        </p:txBody>
      </p:sp>
      <p:pic>
        <p:nvPicPr>
          <p:cNvPr id="3980" name="Google Shape;3980;p173"/>
          <p:cNvPicPr preferRelativeResize="0"/>
          <p:nvPr/>
        </p:nvPicPr>
        <p:blipFill rotWithShape="1">
          <a:blip r:embed="rId7">
            <a:alphaModFix/>
          </a:blip>
          <a:srcRect/>
          <a:stretch/>
        </p:blipFill>
        <p:spPr>
          <a:xfrm rot="3215950">
            <a:off x="-16290" y="-419107"/>
            <a:ext cx="2970723" cy="2878901"/>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88"/>
        <p:cNvGrpSpPr/>
        <p:nvPr/>
      </p:nvGrpSpPr>
      <p:grpSpPr>
        <a:xfrm>
          <a:off x="0" y="0"/>
          <a:ext cx="0" cy="0"/>
          <a:chOff x="0" y="0"/>
          <a:chExt cx="0" cy="0"/>
        </a:xfrm>
      </p:grpSpPr>
      <p:sp>
        <p:nvSpPr>
          <p:cNvPr id="3389" name="Google Shape;3389;p138"/>
          <p:cNvSpPr txBox="1"/>
          <p:nvPr/>
        </p:nvSpPr>
        <p:spPr>
          <a:xfrm>
            <a:off x="135900" y="2214875"/>
            <a:ext cx="8198400" cy="2693700"/>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833C0B"/>
              </a:buClr>
              <a:buSzPts val="6600"/>
              <a:buFont typeface="Arial"/>
              <a:buNone/>
            </a:pPr>
            <a:r>
              <a:rPr lang="en-US" sz="6600" b="1" i="0" u="none" strike="noStrike" cap="none">
                <a:solidFill>
                  <a:srgbClr val="833C0B"/>
                </a:solidFill>
                <a:latin typeface="Arima Madurai"/>
                <a:ea typeface="Arima Madurai"/>
                <a:cs typeface="Arima Madurai"/>
                <a:sym typeface="Arima Madurai"/>
              </a:rPr>
              <a:t>MỘT SỐ LƯU Ý KHI XÂY DỰNG </a:t>
            </a:r>
            <a:endParaRPr sz="6600" b="1" i="0" u="none" strike="noStrike" cap="none">
              <a:solidFill>
                <a:srgbClr val="833C0B"/>
              </a:solidFill>
              <a:latin typeface="Arima Madurai"/>
              <a:ea typeface="Arima Madurai"/>
              <a:cs typeface="Arima Madurai"/>
              <a:sym typeface="Arima Madurai"/>
            </a:endParaRPr>
          </a:p>
          <a:p>
            <a:pPr marL="0" marR="0" lvl="0" indent="0" algn="ctr" rtl="0">
              <a:lnSpc>
                <a:spcPct val="90000"/>
              </a:lnSpc>
              <a:spcBef>
                <a:spcPts val="0"/>
              </a:spcBef>
              <a:spcAft>
                <a:spcPts val="0"/>
              </a:spcAft>
              <a:buClr>
                <a:srgbClr val="833C0B"/>
              </a:buClr>
              <a:buSzPts val="6600"/>
              <a:buFont typeface="Arial"/>
              <a:buNone/>
            </a:pPr>
            <a:r>
              <a:rPr lang="en-US" sz="6600" b="1" i="0" u="none" strike="noStrike" cap="none">
                <a:solidFill>
                  <a:srgbClr val="833C0B"/>
                </a:solidFill>
                <a:latin typeface="Arima Madurai"/>
                <a:ea typeface="Arima Madurai"/>
                <a:cs typeface="Arima Madurai"/>
                <a:sym typeface="Arima Madurai"/>
              </a:rPr>
              <a:t>ĐỀ KIỂM TRA ĐỊNH KÌ</a:t>
            </a:r>
            <a:endParaRPr sz="6600" b="1" i="0" u="none" strike="noStrike" cap="none">
              <a:solidFill>
                <a:srgbClr val="833C0B"/>
              </a:solidFill>
              <a:latin typeface="Arima Madurai"/>
              <a:ea typeface="Arima Madurai"/>
              <a:cs typeface="Arima Madurai"/>
              <a:sym typeface="Arima Madura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84"/>
        <p:cNvGrpSpPr/>
        <p:nvPr/>
      </p:nvGrpSpPr>
      <p:grpSpPr>
        <a:xfrm>
          <a:off x="0" y="0"/>
          <a:ext cx="0" cy="0"/>
          <a:chOff x="0" y="0"/>
          <a:chExt cx="0" cy="0"/>
        </a:xfrm>
      </p:grpSpPr>
      <p:sp>
        <p:nvSpPr>
          <p:cNvPr id="3985" name="Google Shape;3985;p174"/>
          <p:cNvSpPr/>
          <p:nvPr/>
        </p:nvSpPr>
        <p:spPr>
          <a:xfrm>
            <a:off x="801824" y="2016150"/>
            <a:ext cx="3217128" cy="186915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86EAE9"/>
          </a:solidFill>
          <a:ln>
            <a:noFill/>
          </a:ln>
        </p:spPr>
      </p:sp>
      <p:grpSp>
        <p:nvGrpSpPr>
          <p:cNvPr id="3986" name="Google Shape;3986;p174"/>
          <p:cNvGrpSpPr/>
          <p:nvPr/>
        </p:nvGrpSpPr>
        <p:grpSpPr>
          <a:xfrm>
            <a:off x="646014" y="2507752"/>
            <a:ext cx="550401" cy="648535"/>
            <a:chOff x="0" y="0"/>
            <a:chExt cx="1100801" cy="1297070"/>
          </a:xfrm>
        </p:grpSpPr>
        <p:pic>
          <p:nvPicPr>
            <p:cNvPr id="3987" name="Google Shape;3987;p174"/>
            <p:cNvPicPr preferRelativeResize="0"/>
            <p:nvPr/>
          </p:nvPicPr>
          <p:blipFill rotWithShape="1">
            <a:blip r:embed="rId3">
              <a:alphaModFix/>
            </a:blip>
            <a:srcRect l="7561" r="7569"/>
            <a:stretch/>
          </p:blipFill>
          <p:spPr>
            <a:xfrm>
              <a:off x="0" y="0"/>
              <a:ext cx="1100801" cy="1297070"/>
            </a:xfrm>
            <a:prstGeom prst="rect">
              <a:avLst/>
            </a:prstGeom>
            <a:noFill/>
            <a:ln>
              <a:noFill/>
            </a:ln>
          </p:spPr>
        </p:pic>
        <p:sp>
          <p:nvSpPr>
            <p:cNvPr id="3988" name="Google Shape;3988;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01</a:t>
              </a:r>
              <a:endParaRPr sz="2400" b="0" i="0" u="none" strike="noStrike" cap="none">
                <a:solidFill>
                  <a:srgbClr val="FFFFFF"/>
                </a:solidFill>
                <a:latin typeface="Arial"/>
                <a:ea typeface="Arial"/>
                <a:cs typeface="Arial"/>
                <a:sym typeface="Arial"/>
              </a:endParaRPr>
            </a:p>
          </p:txBody>
        </p:sp>
      </p:grpSp>
      <p:sp>
        <p:nvSpPr>
          <p:cNvPr id="3989" name="Google Shape;3989;p174"/>
          <p:cNvSpPr/>
          <p:nvPr/>
        </p:nvSpPr>
        <p:spPr>
          <a:xfrm>
            <a:off x="4749650" y="2019125"/>
            <a:ext cx="2967092" cy="186915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3EDAD8"/>
          </a:solidFill>
          <a:ln>
            <a:noFill/>
          </a:ln>
        </p:spPr>
      </p:sp>
      <p:grpSp>
        <p:nvGrpSpPr>
          <p:cNvPr id="3990" name="Google Shape;3990;p174"/>
          <p:cNvGrpSpPr/>
          <p:nvPr/>
        </p:nvGrpSpPr>
        <p:grpSpPr>
          <a:xfrm>
            <a:off x="4474452" y="2873927"/>
            <a:ext cx="550401" cy="648535"/>
            <a:chOff x="0" y="0"/>
            <a:chExt cx="1100801" cy="1297070"/>
          </a:xfrm>
        </p:grpSpPr>
        <p:pic>
          <p:nvPicPr>
            <p:cNvPr id="3991" name="Google Shape;3991;p174"/>
            <p:cNvPicPr preferRelativeResize="0"/>
            <p:nvPr/>
          </p:nvPicPr>
          <p:blipFill rotWithShape="1">
            <a:blip r:embed="rId4">
              <a:alphaModFix/>
            </a:blip>
            <a:srcRect l="7561" r="7569"/>
            <a:stretch/>
          </p:blipFill>
          <p:spPr>
            <a:xfrm>
              <a:off x="0" y="0"/>
              <a:ext cx="1100801" cy="1297070"/>
            </a:xfrm>
            <a:prstGeom prst="rect">
              <a:avLst/>
            </a:prstGeom>
            <a:noFill/>
            <a:ln>
              <a:noFill/>
            </a:ln>
          </p:spPr>
        </p:pic>
        <p:sp>
          <p:nvSpPr>
            <p:cNvPr id="3992" name="Google Shape;3992;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02</a:t>
              </a:r>
              <a:endParaRPr sz="2400" b="0" i="0" u="none" strike="noStrike" cap="none">
                <a:solidFill>
                  <a:srgbClr val="FFFFFF"/>
                </a:solidFill>
                <a:latin typeface="Arial"/>
                <a:ea typeface="Arial"/>
                <a:cs typeface="Arial"/>
                <a:sym typeface="Arial"/>
              </a:endParaRPr>
            </a:p>
          </p:txBody>
        </p:sp>
      </p:grpSp>
      <p:sp>
        <p:nvSpPr>
          <p:cNvPr id="3993" name="Google Shape;3993;p174"/>
          <p:cNvSpPr/>
          <p:nvPr/>
        </p:nvSpPr>
        <p:spPr>
          <a:xfrm>
            <a:off x="8630275" y="1209675"/>
            <a:ext cx="3381296" cy="1822615"/>
          </a:xfrm>
          <a:custGeom>
            <a:avLst/>
            <a:gdLst/>
            <a:ahLst/>
            <a:cxnLst/>
            <a:rect l="l" t="t" r="r" b="b"/>
            <a:pathLst>
              <a:path w="6865576" h="3102323" extrusionOk="0">
                <a:moveTo>
                  <a:pt x="0" y="0"/>
                </a:moveTo>
                <a:lnTo>
                  <a:pt x="0" y="3102323"/>
                </a:lnTo>
                <a:lnTo>
                  <a:pt x="6865576" y="3102323"/>
                </a:lnTo>
                <a:lnTo>
                  <a:pt x="6865576" y="0"/>
                </a:lnTo>
                <a:lnTo>
                  <a:pt x="0" y="0"/>
                </a:lnTo>
                <a:close/>
                <a:moveTo>
                  <a:pt x="6804616" y="3041363"/>
                </a:moveTo>
                <a:lnTo>
                  <a:pt x="59690" y="3041363"/>
                </a:lnTo>
                <a:lnTo>
                  <a:pt x="59690" y="59690"/>
                </a:lnTo>
                <a:lnTo>
                  <a:pt x="6804616" y="59690"/>
                </a:lnTo>
                <a:lnTo>
                  <a:pt x="6804616" y="3041363"/>
                </a:lnTo>
                <a:close/>
              </a:path>
            </a:pathLst>
          </a:custGeom>
          <a:solidFill>
            <a:srgbClr val="004AAD"/>
          </a:solidFill>
          <a:ln>
            <a:noFill/>
          </a:ln>
        </p:spPr>
      </p:sp>
      <p:grpSp>
        <p:nvGrpSpPr>
          <p:cNvPr id="3994" name="Google Shape;3994;p174"/>
          <p:cNvGrpSpPr/>
          <p:nvPr/>
        </p:nvGrpSpPr>
        <p:grpSpPr>
          <a:xfrm>
            <a:off x="8355330" y="1575987"/>
            <a:ext cx="550401" cy="648535"/>
            <a:chOff x="0" y="0"/>
            <a:chExt cx="1100801" cy="1297070"/>
          </a:xfrm>
        </p:grpSpPr>
        <p:pic>
          <p:nvPicPr>
            <p:cNvPr id="3995" name="Google Shape;3995;p174"/>
            <p:cNvPicPr preferRelativeResize="0"/>
            <p:nvPr/>
          </p:nvPicPr>
          <p:blipFill rotWithShape="1">
            <a:blip r:embed="rId5">
              <a:alphaModFix/>
            </a:blip>
            <a:srcRect l="7561" r="7569"/>
            <a:stretch/>
          </p:blipFill>
          <p:spPr>
            <a:xfrm>
              <a:off x="0" y="0"/>
              <a:ext cx="1100801" cy="1297070"/>
            </a:xfrm>
            <a:prstGeom prst="rect">
              <a:avLst/>
            </a:prstGeom>
            <a:noFill/>
            <a:ln>
              <a:noFill/>
            </a:ln>
          </p:spPr>
        </p:pic>
        <p:sp>
          <p:nvSpPr>
            <p:cNvPr id="3996" name="Google Shape;3996;p174"/>
            <p:cNvSpPr txBox="1"/>
            <p:nvPr/>
          </p:nvSpPr>
          <p:spPr>
            <a:xfrm>
              <a:off x="143038" y="239452"/>
              <a:ext cx="814800" cy="7080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300"/>
                <a:buFont typeface="Arial"/>
                <a:buNone/>
              </a:pPr>
              <a:r>
                <a:rPr lang="en-US" sz="2300" b="0" i="0" u="none" strike="noStrike" cap="none">
                  <a:solidFill>
                    <a:srgbClr val="FFFFFF"/>
                  </a:solidFill>
                  <a:latin typeface="Arial"/>
                  <a:ea typeface="Arial"/>
                  <a:cs typeface="Arial"/>
                  <a:sym typeface="Arial"/>
                </a:rPr>
                <a:t>2.1</a:t>
              </a:r>
              <a:endParaRPr sz="2300" b="0" i="0" u="none" strike="noStrike" cap="none">
                <a:solidFill>
                  <a:srgbClr val="FFFFFF"/>
                </a:solidFill>
                <a:latin typeface="Arial"/>
                <a:ea typeface="Arial"/>
                <a:cs typeface="Arial"/>
                <a:sym typeface="Arial"/>
              </a:endParaRPr>
            </a:p>
          </p:txBody>
        </p:sp>
      </p:grpSp>
      <p:sp>
        <p:nvSpPr>
          <p:cNvPr id="3997" name="Google Shape;3997;p174"/>
          <p:cNvSpPr/>
          <p:nvPr/>
        </p:nvSpPr>
        <p:spPr>
          <a:xfrm>
            <a:off x="4282575" y="4513575"/>
            <a:ext cx="1833596" cy="1931196"/>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2C92D5"/>
          </a:solidFill>
          <a:ln>
            <a:noFill/>
          </a:ln>
        </p:spPr>
      </p:sp>
      <p:sp>
        <p:nvSpPr>
          <p:cNvPr id="3998" name="Google Shape;3998;p174"/>
          <p:cNvSpPr/>
          <p:nvPr/>
        </p:nvSpPr>
        <p:spPr>
          <a:xfrm>
            <a:off x="4017010" y="3198194"/>
            <a:ext cx="457500" cy="31500"/>
          </a:xfrm>
          <a:prstGeom prst="rect">
            <a:avLst/>
          </a:prstGeom>
          <a:solidFill>
            <a:srgbClr val="86EA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9" name="Google Shape;3999;p174"/>
          <p:cNvSpPr/>
          <p:nvPr/>
        </p:nvSpPr>
        <p:spPr>
          <a:xfrm>
            <a:off x="7720088" y="3229591"/>
            <a:ext cx="2160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0" name="Google Shape;4000;p174"/>
          <p:cNvSpPr/>
          <p:nvPr/>
        </p:nvSpPr>
        <p:spPr>
          <a:xfrm rot="-5400000">
            <a:off x="5637745" y="4539524"/>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1" name="Google Shape;4001;p174"/>
          <p:cNvSpPr/>
          <p:nvPr/>
        </p:nvSpPr>
        <p:spPr>
          <a:xfrm>
            <a:off x="6086915" y="5213123"/>
            <a:ext cx="2520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02" name="Google Shape;4002;p174"/>
          <p:cNvPicPr preferRelativeResize="0"/>
          <p:nvPr/>
        </p:nvPicPr>
        <p:blipFill rotWithShape="1">
          <a:blip r:embed="rId6">
            <a:alphaModFix/>
          </a:blip>
          <a:srcRect/>
          <a:stretch/>
        </p:blipFill>
        <p:spPr>
          <a:xfrm>
            <a:off x="-42969" y="0"/>
            <a:ext cx="3220727" cy="2257114"/>
          </a:xfrm>
          <a:prstGeom prst="rect">
            <a:avLst/>
          </a:prstGeom>
          <a:noFill/>
          <a:ln>
            <a:noFill/>
          </a:ln>
        </p:spPr>
      </p:pic>
      <p:pic>
        <p:nvPicPr>
          <p:cNvPr id="4003" name="Google Shape;4003;p174"/>
          <p:cNvPicPr preferRelativeResize="0"/>
          <p:nvPr/>
        </p:nvPicPr>
        <p:blipFill rotWithShape="1">
          <a:blip r:embed="rId6">
            <a:alphaModFix/>
          </a:blip>
          <a:srcRect/>
          <a:stretch/>
        </p:blipFill>
        <p:spPr>
          <a:xfrm rot="2567653">
            <a:off x="9524235" y="-543104"/>
            <a:ext cx="3220728" cy="2257115"/>
          </a:xfrm>
          <a:prstGeom prst="rect">
            <a:avLst/>
          </a:prstGeom>
          <a:noFill/>
          <a:ln>
            <a:noFill/>
          </a:ln>
        </p:spPr>
      </p:pic>
      <p:grpSp>
        <p:nvGrpSpPr>
          <p:cNvPr id="4004" name="Google Shape;4004;p174"/>
          <p:cNvGrpSpPr/>
          <p:nvPr/>
        </p:nvGrpSpPr>
        <p:grpSpPr>
          <a:xfrm>
            <a:off x="3286345" y="643930"/>
            <a:ext cx="5619300" cy="775186"/>
            <a:chOff x="0" y="-47625"/>
            <a:chExt cx="11238600" cy="1550371"/>
          </a:xfrm>
        </p:grpSpPr>
        <p:sp>
          <p:nvSpPr>
            <p:cNvPr id="4005" name="Google Shape;4005;p174"/>
            <p:cNvSpPr txBox="1"/>
            <p:nvPr/>
          </p:nvSpPr>
          <p:spPr>
            <a:xfrm>
              <a:off x="0" y="-47625"/>
              <a:ext cx="11238600" cy="10590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3500" b="1" i="0" u="none" strike="noStrike" cap="none">
                  <a:solidFill>
                    <a:srgbClr val="E30000"/>
                  </a:solidFill>
                  <a:latin typeface="Arima Madurai"/>
                  <a:ea typeface="Arima Madurai"/>
                  <a:cs typeface="Arima Madurai"/>
                  <a:sym typeface="Arima Madurai"/>
                </a:rPr>
                <a:t>PHẦN VIẾT</a:t>
              </a:r>
              <a:endParaRPr sz="3500" b="1" i="0" u="none" strike="noStrike" cap="none">
                <a:solidFill>
                  <a:srgbClr val="E30000"/>
                </a:solidFill>
                <a:latin typeface="Arima Madurai"/>
                <a:ea typeface="Arima Madurai"/>
                <a:cs typeface="Arima Madurai"/>
                <a:sym typeface="Arima Madurai"/>
              </a:endParaRPr>
            </a:p>
          </p:txBody>
        </p:sp>
        <p:sp>
          <p:nvSpPr>
            <p:cNvPr id="4006" name="Google Shape;4006;p174"/>
            <p:cNvSpPr txBox="1"/>
            <p:nvPr/>
          </p:nvSpPr>
          <p:spPr>
            <a:xfrm>
              <a:off x="0" y="763846"/>
              <a:ext cx="11238600" cy="738900"/>
            </a:xfrm>
            <a:prstGeom prst="rect">
              <a:avLst/>
            </a:prstGeom>
            <a:noFill/>
            <a:ln>
              <a:noFill/>
            </a:ln>
          </p:spPr>
          <p:txBody>
            <a:bodyPr spcFirstLastPara="1" wrap="square" lIns="0" tIns="0" rIns="0" bIns="0" anchor="t" anchorCtr="0">
              <a:spAutoFit/>
            </a:bodyPr>
            <a:lstStyle/>
            <a:p>
              <a:pPr marL="0" marR="0" lvl="0" indent="0" algn="ctr" rtl="0">
                <a:lnSpc>
                  <a:spcPct val="101000"/>
                </a:lnSpc>
                <a:spcBef>
                  <a:spcPts val="0"/>
                </a:spcBef>
                <a:spcAft>
                  <a:spcPts val="0"/>
                </a:spcAft>
                <a:buClr>
                  <a:srgbClr val="000000"/>
                </a:buClr>
                <a:buSzPts val="2400"/>
                <a:buFont typeface="Arial"/>
                <a:buNone/>
              </a:pPr>
              <a:endParaRPr sz="2400" b="0" i="0" u="none" strike="noStrike" cap="none">
                <a:solidFill>
                  <a:srgbClr val="0070C0"/>
                </a:solidFill>
                <a:latin typeface="Arial"/>
                <a:ea typeface="Arial"/>
                <a:cs typeface="Arial"/>
                <a:sym typeface="Arial"/>
              </a:endParaRPr>
            </a:p>
          </p:txBody>
        </p:sp>
      </p:grpSp>
      <p:grpSp>
        <p:nvGrpSpPr>
          <p:cNvPr id="4007" name="Google Shape;4007;p174"/>
          <p:cNvGrpSpPr/>
          <p:nvPr/>
        </p:nvGrpSpPr>
        <p:grpSpPr>
          <a:xfrm>
            <a:off x="1237299" y="2263402"/>
            <a:ext cx="2615027" cy="1479895"/>
            <a:chOff x="-258025" y="-1052925"/>
            <a:chExt cx="4692315" cy="2959791"/>
          </a:xfrm>
        </p:grpSpPr>
        <p:sp>
          <p:nvSpPr>
            <p:cNvPr id="4008" name="Google Shape;4008;p174"/>
            <p:cNvSpPr txBox="1"/>
            <p:nvPr/>
          </p:nvSpPr>
          <p:spPr>
            <a:xfrm>
              <a:off x="-258025" y="-1052925"/>
              <a:ext cx="4692300" cy="6264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35"/>
                <a:buFont typeface="Arial"/>
                <a:buNone/>
              </a:pPr>
              <a:r>
                <a:rPr lang="en-US" sz="2035" b="1" i="0" u="none" strike="noStrike" cap="none">
                  <a:solidFill>
                    <a:srgbClr val="FF00FF"/>
                  </a:solidFill>
                  <a:latin typeface="Arima Madurai"/>
                  <a:ea typeface="Arima Madurai"/>
                  <a:cs typeface="Arima Madurai"/>
                  <a:sym typeface="Arima Madurai"/>
                </a:rPr>
                <a:t>KIỂU BÀI VIẾT</a:t>
              </a:r>
              <a:endParaRPr sz="2035" b="1" i="0" u="none" strike="noStrike" cap="none">
                <a:solidFill>
                  <a:srgbClr val="FF00FF"/>
                </a:solidFill>
                <a:latin typeface="Arima Madurai"/>
                <a:ea typeface="Arima Madurai"/>
                <a:cs typeface="Arima Madurai"/>
                <a:sym typeface="Arima Madurai"/>
              </a:endParaRPr>
            </a:p>
          </p:txBody>
        </p:sp>
        <p:sp>
          <p:nvSpPr>
            <p:cNvPr id="4009" name="Google Shape;4009;p174"/>
            <p:cNvSpPr txBox="1"/>
            <p:nvPr/>
          </p:nvSpPr>
          <p:spPr>
            <a:xfrm>
              <a:off x="-258010" y="-190434"/>
              <a:ext cx="4692300" cy="2097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Nên yêu cầu viết kiểu bài đã dạy học trong giai đoạn kiểm tra</a:t>
              </a:r>
              <a:endParaRPr sz="2000" b="0" i="0" u="none" strike="noStrike" cap="none">
                <a:solidFill>
                  <a:srgbClr val="004AAD"/>
                </a:solidFill>
                <a:latin typeface="Arima Madurai"/>
                <a:ea typeface="Arima Madurai"/>
                <a:cs typeface="Arima Madurai"/>
                <a:sym typeface="Arima Madurai"/>
              </a:endParaRPr>
            </a:p>
          </p:txBody>
        </p:sp>
      </p:grpSp>
      <p:sp>
        <p:nvSpPr>
          <p:cNvPr id="4010" name="Google Shape;4010;p174"/>
          <p:cNvSpPr txBox="1"/>
          <p:nvPr/>
        </p:nvSpPr>
        <p:spPr>
          <a:xfrm>
            <a:off x="5147950" y="2750542"/>
            <a:ext cx="2346300" cy="344100"/>
          </a:xfrm>
          <a:prstGeom prst="rect">
            <a:avLst/>
          </a:prstGeom>
          <a:noFill/>
          <a:ln>
            <a:noFill/>
          </a:ln>
        </p:spPr>
        <p:txBody>
          <a:bodyPr spcFirstLastPara="1" wrap="square" lIns="0" tIns="0" rIns="0" bIns="0" anchor="t" anchorCtr="0">
            <a:spAutoFit/>
          </a:bodyPr>
          <a:lstStyle/>
          <a:p>
            <a:pPr marL="0" marR="0" lvl="0" indent="0" algn="ctr" rtl="0">
              <a:lnSpc>
                <a:spcPct val="93000"/>
              </a:lnSpc>
              <a:spcBef>
                <a:spcPts val="0"/>
              </a:spcBef>
              <a:spcAft>
                <a:spcPts val="0"/>
              </a:spcAft>
              <a:buClr>
                <a:srgbClr val="000000"/>
              </a:buClr>
              <a:buSzPts val="2400"/>
              <a:buFont typeface="Arial"/>
              <a:buNone/>
            </a:pPr>
            <a:r>
              <a:rPr lang="en-US" sz="2400" b="1" i="0" u="none" strike="noStrike" cap="none">
                <a:solidFill>
                  <a:srgbClr val="FF00FF"/>
                </a:solidFill>
                <a:latin typeface="Arima Madurai"/>
                <a:ea typeface="Arima Madurai"/>
                <a:cs typeface="Arima Madurai"/>
                <a:sym typeface="Arima Madurai"/>
              </a:rPr>
              <a:t>NGỮ LIỆU</a:t>
            </a:r>
            <a:endParaRPr sz="2400" b="1" i="0" u="none" strike="noStrike" cap="none">
              <a:solidFill>
                <a:srgbClr val="FF00FF"/>
              </a:solidFill>
              <a:latin typeface="Arima Madurai"/>
              <a:ea typeface="Arima Madurai"/>
              <a:cs typeface="Arima Madurai"/>
              <a:sym typeface="Arima Madurai"/>
            </a:endParaRPr>
          </a:p>
        </p:txBody>
      </p:sp>
      <p:grpSp>
        <p:nvGrpSpPr>
          <p:cNvPr id="4011" name="Google Shape;4011;p174"/>
          <p:cNvGrpSpPr/>
          <p:nvPr/>
        </p:nvGrpSpPr>
        <p:grpSpPr>
          <a:xfrm>
            <a:off x="9124800" y="1359974"/>
            <a:ext cx="2697018" cy="1602485"/>
            <a:chOff x="-2540" y="-486410"/>
            <a:chExt cx="5796300" cy="3204970"/>
          </a:xfrm>
        </p:grpSpPr>
        <p:sp>
          <p:nvSpPr>
            <p:cNvPr id="4012" name="Google Shape;4012;p174"/>
            <p:cNvSpPr txBox="1"/>
            <p:nvPr/>
          </p:nvSpPr>
          <p:spPr>
            <a:xfrm>
              <a:off x="31750" y="-486410"/>
              <a:ext cx="5522100" cy="554100"/>
            </a:xfrm>
            <a:prstGeom prst="rect">
              <a:avLst/>
            </a:prstGeom>
            <a:noFill/>
            <a:ln>
              <a:noFill/>
            </a:ln>
          </p:spPr>
          <p:txBody>
            <a:bodyPr spcFirstLastPara="1" wrap="square" lIns="0" tIns="0" rIns="0" bIns="0" anchor="t" anchorCtr="0">
              <a:spAutoFit/>
            </a:bodyPr>
            <a:lstStyle/>
            <a:p>
              <a:pPr marL="0" marR="0" lvl="0" indent="0" algn="just" rtl="0">
                <a:lnSpc>
                  <a:spcPct val="129000"/>
                </a:lnSpc>
                <a:spcBef>
                  <a:spcPts val="0"/>
                </a:spcBef>
                <a:spcAft>
                  <a:spcPts val="0"/>
                </a:spcAft>
                <a:buClr>
                  <a:srgbClr val="000000"/>
                </a:buClr>
                <a:buSzPts val="1800"/>
                <a:buFont typeface="Arial"/>
                <a:buNone/>
              </a:pPr>
              <a:r>
                <a:rPr lang="en-US" sz="1800" b="1" i="0" u="none" strike="noStrike" cap="none">
                  <a:solidFill>
                    <a:srgbClr val="9900FF"/>
                  </a:solidFill>
                  <a:latin typeface="Arima Madurai"/>
                  <a:ea typeface="Arima Madurai"/>
                  <a:cs typeface="Arima Madurai"/>
                  <a:sym typeface="Arima Madurai"/>
                </a:rPr>
                <a:t>Câu viết phần văn học</a:t>
              </a:r>
              <a:endParaRPr sz="1800" b="1" i="0" u="none" strike="noStrike" cap="none">
                <a:solidFill>
                  <a:srgbClr val="9900FF"/>
                </a:solidFill>
                <a:latin typeface="Arima Madurai"/>
                <a:ea typeface="Arima Madurai"/>
                <a:cs typeface="Arima Madurai"/>
                <a:sym typeface="Arima Madurai"/>
              </a:endParaRPr>
            </a:p>
          </p:txBody>
        </p:sp>
        <p:sp>
          <p:nvSpPr>
            <p:cNvPr id="4013" name="Google Shape;4013;p174"/>
            <p:cNvSpPr txBox="1"/>
            <p:nvPr/>
          </p:nvSpPr>
          <p:spPr>
            <a:xfrm>
              <a:off x="-2540" y="86360"/>
              <a:ext cx="5796300" cy="2632200"/>
            </a:xfrm>
            <a:prstGeom prst="rect">
              <a:avLst/>
            </a:prstGeom>
            <a:noFill/>
            <a:ln>
              <a:noFill/>
            </a:ln>
          </p:spPr>
          <p:txBody>
            <a:bodyPr spcFirstLastPara="1" wrap="square" lIns="0" tIns="0" rIns="0" bIns="0" anchor="t" anchorCtr="0">
              <a:spAutoFit/>
            </a:bodyPr>
            <a:lstStyle/>
            <a:p>
              <a:pPr marL="0" marR="0" lvl="0" indent="0" algn="just" rtl="0">
                <a:lnSpc>
                  <a:spcPct val="125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Sử dụng đoạn trích/ tác phẩm ngoài SGK có dung lượng, thể loại tương đương trong chương trình.</a:t>
              </a:r>
              <a:endParaRPr sz="1800" b="0" i="0" u="none" strike="noStrike" cap="none">
                <a:solidFill>
                  <a:srgbClr val="004AAD"/>
                </a:solidFill>
                <a:latin typeface="Arima Madurai"/>
                <a:ea typeface="Arima Madurai"/>
                <a:cs typeface="Arima Madurai"/>
                <a:sym typeface="Arima Madurai"/>
              </a:endParaRPr>
            </a:p>
          </p:txBody>
        </p:sp>
      </p:grpSp>
      <p:grpSp>
        <p:nvGrpSpPr>
          <p:cNvPr id="4014" name="Google Shape;4014;p174"/>
          <p:cNvGrpSpPr/>
          <p:nvPr/>
        </p:nvGrpSpPr>
        <p:grpSpPr>
          <a:xfrm>
            <a:off x="4295577" y="4692775"/>
            <a:ext cx="1829209" cy="1474975"/>
            <a:chOff x="1259152" y="-38106"/>
            <a:chExt cx="3433200" cy="2949950"/>
          </a:xfrm>
        </p:grpSpPr>
        <p:sp>
          <p:nvSpPr>
            <p:cNvPr id="4015" name="Google Shape;4015;p174"/>
            <p:cNvSpPr txBox="1"/>
            <p:nvPr/>
          </p:nvSpPr>
          <p:spPr>
            <a:xfrm>
              <a:off x="1259152" y="-38106"/>
              <a:ext cx="3433200" cy="6156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00"/>
                <a:buFont typeface="Arial"/>
                <a:buNone/>
              </a:pPr>
              <a:r>
                <a:rPr lang="en-US" sz="2000" b="1" i="0" u="none" strike="noStrike" cap="none">
                  <a:solidFill>
                    <a:srgbClr val="FF00FF"/>
                  </a:solidFill>
                  <a:latin typeface="Arima Madurai"/>
                  <a:ea typeface="Arima Madurai"/>
                  <a:cs typeface="Arima Madurai"/>
                  <a:sym typeface="Arima Madurai"/>
                </a:rPr>
                <a:t>CÂU HỎI</a:t>
              </a:r>
              <a:endParaRPr sz="2000" b="1" i="0" u="none" strike="noStrike" cap="none">
                <a:solidFill>
                  <a:srgbClr val="FF00FF"/>
                </a:solidFill>
                <a:latin typeface="Arima Madurai"/>
                <a:ea typeface="Arima Madurai"/>
                <a:cs typeface="Arima Madurai"/>
                <a:sym typeface="Arima Madurai"/>
              </a:endParaRPr>
            </a:p>
          </p:txBody>
        </p:sp>
        <p:sp>
          <p:nvSpPr>
            <p:cNvPr id="4016" name="Google Shape;4016;p174"/>
            <p:cNvSpPr txBox="1"/>
            <p:nvPr/>
          </p:nvSpPr>
          <p:spPr>
            <a:xfrm>
              <a:off x="1520644" y="756944"/>
              <a:ext cx="3155700" cy="21549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Có lời dẫn và </a:t>
              </a:r>
              <a:endParaRPr sz="2000" b="0" i="0" u="none" strike="noStrike" cap="none">
                <a:solidFill>
                  <a:schemeClr val="dk1"/>
                </a:solidFill>
                <a:latin typeface="Arima Madurai"/>
                <a:ea typeface="Arima Madurai"/>
                <a:cs typeface="Arima Madurai"/>
                <a:sym typeface="Arima Madurai"/>
              </a:endParaRPr>
            </a:p>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yêu cầu thực hiện</a:t>
              </a:r>
              <a:endParaRPr sz="2000" b="0" i="0" u="none" strike="noStrike" cap="none">
                <a:solidFill>
                  <a:schemeClr val="dk1"/>
                </a:solidFill>
                <a:latin typeface="Arima Madurai"/>
                <a:ea typeface="Arima Madurai"/>
                <a:cs typeface="Arima Madurai"/>
                <a:sym typeface="Arima Madurai"/>
              </a:endParaRPr>
            </a:p>
          </p:txBody>
        </p:sp>
      </p:grpSp>
      <p:sp>
        <p:nvSpPr>
          <p:cNvPr id="4017" name="Google Shape;4017;p174"/>
          <p:cNvSpPr/>
          <p:nvPr/>
        </p:nvSpPr>
        <p:spPr>
          <a:xfrm>
            <a:off x="7935353" y="1884026"/>
            <a:ext cx="457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8" name="Google Shape;4018;p174"/>
          <p:cNvSpPr/>
          <p:nvPr/>
        </p:nvSpPr>
        <p:spPr>
          <a:xfrm rot="-5400000">
            <a:off x="7265250" y="2548799"/>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9" name="Google Shape;4019;p174"/>
          <p:cNvSpPr/>
          <p:nvPr/>
        </p:nvSpPr>
        <p:spPr>
          <a:xfrm>
            <a:off x="8629025" y="3427725"/>
            <a:ext cx="3381296" cy="3319486"/>
          </a:xfrm>
          <a:custGeom>
            <a:avLst/>
            <a:gdLst/>
            <a:ahLst/>
            <a:cxnLst/>
            <a:rect l="l" t="t" r="r" b="b"/>
            <a:pathLst>
              <a:path w="6865576" h="3102323" extrusionOk="0">
                <a:moveTo>
                  <a:pt x="0" y="0"/>
                </a:moveTo>
                <a:lnTo>
                  <a:pt x="0" y="3102323"/>
                </a:lnTo>
                <a:lnTo>
                  <a:pt x="6865576" y="3102323"/>
                </a:lnTo>
                <a:lnTo>
                  <a:pt x="6865576" y="0"/>
                </a:lnTo>
                <a:lnTo>
                  <a:pt x="0" y="0"/>
                </a:lnTo>
                <a:close/>
                <a:moveTo>
                  <a:pt x="6804616" y="3041363"/>
                </a:moveTo>
                <a:lnTo>
                  <a:pt x="59690" y="3041363"/>
                </a:lnTo>
                <a:lnTo>
                  <a:pt x="59690" y="59690"/>
                </a:lnTo>
                <a:lnTo>
                  <a:pt x="6804616" y="59690"/>
                </a:lnTo>
                <a:lnTo>
                  <a:pt x="6804616" y="3041363"/>
                </a:lnTo>
                <a:close/>
              </a:path>
            </a:pathLst>
          </a:custGeom>
          <a:solidFill>
            <a:srgbClr val="004AAD"/>
          </a:solidFill>
          <a:ln>
            <a:noFill/>
          </a:ln>
        </p:spPr>
      </p:sp>
      <p:grpSp>
        <p:nvGrpSpPr>
          <p:cNvPr id="4020" name="Google Shape;4020;p174"/>
          <p:cNvGrpSpPr/>
          <p:nvPr/>
        </p:nvGrpSpPr>
        <p:grpSpPr>
          <a:xfrm>
            <a:off x="8354060" y="4251242"/>
            <a:ext cx="550401" cy="648535"/>
            <a:chOff x="0" y="0"/>
            <a:chExt cx="1100801" cy="1297070"/>
          </a:xfrm>
        </p:grpSpPr>
        <p:pic>
          <p:nvPicPr>
            <p:cNvPr id="4021" name="Google Shape;4021;p174"/>
            <p:cNvPicPr preferRelativeResize="0"/>
            <p:nvPr/>
          </p:nvPicPr>
          <p:blipFill rotWithShape="1">
            <a:blip r:embed="rId5">
              <a:alphaModFix/>
            </a:blip>
            <a:srcRect l="7561" r="7569"/>
            <a:stretch/>
          </p:blipFill>
          <p:spPr>
            <a:xfrm>
              <a:off x="0" y="0"/>
              <a:ext cx="1100801" cy="1297070"/>
            </a:xfrm>
            <a:prstGeom prst="rect">
              <a:avLst/>
            </a:prstGeom>
            <a:noFill/>
            <a:ln>
              <a:noFill/>
            </a:ln>
          </p:spPr>
        </p:pic>
        <p:sp>
          <p:nvSpPr>
            <p:cNvPr id="4022" name="Google Shape;4022;p174"/>
            <p:cNvSpPr txBox="1"/>
            <p:nvPr/>
          </p:nvSpPr>
          <p:spPr>
            <a:xfrm>
              <a:off x="143038" y="239452"/>
              <a:ext cx="814800" cy="7080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300"/>
                <a:buFont typeface="Arial"/>
                <a:buNone/>
              </a:pPr>
              <a:r>
                <a:rPr lang="en-US" sz="2300" b="0" i="0" u="none" strike="noStrike" cap="none">
                  <a:solidFill>
                    <a:srgbClr val="FFFFFF"/>
                  </a:solidFill>
                  <a:latin typeface="Arial"/>
                  <a:ea typeface="Arial"/>
                  <a:cs typeface="Arial"/>
                  <a:sym typeface="Arial"/>
                </a:rPr>
                <a:t>2.2</a:t>
              </a:r>
              <a:endParaRPr sz="2300" b="0" i="0" u="none" strike="noStrike" cap="none">
                <a:solidFill>
                  <a:srgbClr val="FFFFFF"/>
                </a:solidFill>
                <a:latin typeface="Arial"/>
                <a:ea typeface="Arial"/>
                <a:cs typeface="Arial"/>
                <a:sym typeface="Arial"/>
              </a:endParaRPr>
            </a:p>
          </p:txBody>
        </p:sp>
      </p:grpSp>
      <p:grpSp>
        <p:nvGrpSpPr>
          <p:cNvPr id="4023" name="Google Shape;4023;p174"/>
          <p:cNvGrpSpPr/>
          <p:nvPr/>
        </p:nvGrpSpPr>
        <p:grpSpPr>
          <a:xfrm>
            <a:off x="9016824" y="3637098"/>
            <a:ext cx="2898163" cy="2984935"/>
            <a:chOff x="-167380" y="-1282700"/>
            <a:chExt cx="6150600" cy="5969869"/>
          </a:xfrm>
        </p:grpSpPr>
        <p:sp>
          <p:nvSpPr>
            <p:cNvPr id="4024" name="Google Shape;4024;p174"/>
            <p:cNvSpPr txBox="1"/>
            <p:nvPr/>
          </p:nvSpPr>
          <p:spPr>
            <a:xfrm>
              <a:off x="306070" y="-1282700"/>
              <a:ext cx="5250900" cy="554100"/>
            </a:xfrm>
            <a:prstGeom prst="rect">
              <a:avLst/>
            </a:prstGeom>
            <a:noFill/>
            <a:ln>
              <a:noFill/>
            </a:ln>
          </p:spPr>
          <p:txBody>
            <a:bodyPr spcFirstLastPara="1" wrap="square" lIns="0" tIns="0" rIns="0" bIns="0" anchor="t" anchorCtr="0">
              <a:spAutoFit/>
            </a:bodyPr>
            <a:lstStyle/>
            <a:p>
              <a:pPr marL="0" marR="0" lvl="0" indent="0" algn="just" rtl="0">
                <a:lnSpc>
                  <a:spcPct val="129000"/>
                </a:lnSpc>
                <a:spcBef>
                  <a:spcPts val="0"/>
                </a:spcBef>
                <a:spcAft>
                  <a:spcPts val="0"/>
                </a:spcAft>
                <a:buClr>
                  <a:srgbClr val="000000"/>
                </a:buClr>
                <a:buSzPts val="1800"/>
                <a:buFont typeface="Arial"/>
                <a:buNone/>
              </a:pPr>
              <a:r>
                <a:rPr lang="en-US" sz="1800" b="1" i="0" u="none" strike="noStrike" cap="none">
                  <a:solidFill>
                    <a:srgbClr val="9900FF"/>
                  </a:solidFill>
                  <a:latin typeface="Arima Madurai"/>
                  <a:ea typeface="Arima Madurai"/>
                  <a:cs typeface="Arima Madurai"/>
                  <a:sym typeface="Arima Madurai"/>
                </a:rPr>
                <a:t>Ngữ liệu viết (văn học)</a:t>
              </a:r>
              <a:endParaRPr sz="1800" b="1" i="0" u="none" strike="noStrike" cap="none">
                <a:solidFill>
                  <a:srgbClr val="9900FF"/>
                </a:solidFill>
                <a:latin typeface="Arima Madurai"/>
                <a:ea typeface="Arima Madurai"/>
                <a:cs typeface="Arima Madurai"/>
                <a:sym typeface="Arima Madurai"/>
              </a:endParaRPr>
            </a:p>
          </p:txBody>
        </p:sp>
        <p:sp>
          <p:nvSpPr>
            <p:cNvPr id="4025" name="Google Shape;4025;p174"/>
            <p:cNvSpPr txBox="1"/>
            <p:nvPr/>
          </p:nvSpPr>
          <p:spPr>
            <a:xfrm>
              <a:off x="-167380" y="-715531"/>
              <a:ext cx="6150600" cy="5402700"/>
            </a:xfrm>
            <a:prstGeom prst="rect">
              <a:avLst/>
            </a:prstGeom>
            <a:noFill/>
            <a:ln>
              <a:noFill/>
            </a:ln>
          </p:spPr>
          <p:txBody>
            <a:bodyPr spcFirstLastPara="1" wrap="square" lIns="0" tIns="0" rIns="0" bIns="0" anchor="t" anchorCtr="0">
              <a:spAutoFit/>
            </a:bodyPr>
            <a:lstStyle/>
            <a:p>
              <a:pPr marL="0" marR="0" lvl="0" indent="0" algn="just" rtl="0">
                <a:lnSpc>
                  <a:spcPct val="125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Thể loại phù hợp, đặc trưng; phù hợp tâm lí; có tính giáo dục; phù hợp đạo đức, pháp luật; trích nguồn rõ ràng; dung lượng vừa sức đọc và đáp ứng đủ dữ liệu để giải quyết nội dung đề bài yêu cầu.</a:t>
              </a:r>
              <a:endParaRPr sz="1800" b="0" i="0" u="none" strike="noStrike" cap="none">
                <a:solidFill>
                  <a:srgbClr val="004AAD"/>
                </a:solidFill>
                <a:latin typeface="Arima Madurai"/>
                <a:ea typeface="Arima Madurai"/>
                <a:cs typeface="Arima Madurai"/>
                <a:sym typeface="Arima Madurai"/>
              </a:endParaRPr>
            </a:p>
          </p:txBody>
        </p:sp>
      </p:grpSp>
      <p:sp>
        <p:nvSpPr>
          <p:cNvPr id="4026" name="Google Shape;4026;p174"/>
          <p:cNvSpPr/>
          <p:nvPr/>
        </p:nvSpPr>
        <p:spPr>
          <a:xfrm>
            <a:off x="7934083" y="4559281"/>
            <a:ext cx="457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27" name="Google Shape;4027;p174"/>
          <p:cNvGrpSpPr/>
          <p:nvPr/>
        </p:nvGrpSpPr>
        <p:grpSpPr>
          <a:xfrm>
            <a:off x="279144" y="4509170"/>
            <a:ext cx="3307043" cy="2317111"/>
            <a:chOff x="171813" y="4509120"/>
            <a:chExt cx="2880951" cy="2317111"/>
          </a:xfrm>
        </p:grpSpPr>
        <p:sp>
          <p:nvSpPr>
            <p:cNvPr id="4028" name="Google Shape;4028;p174"/>
            <p:cNvSpPr/>
            <p:nvPr/>
          </p:nvSpPr>
          <p:spPr>
            <a:xfrm>
              <a:off x="486400" y="4509120"/>
              <a:ext cx="2517027" cy="201651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13538A"/>
            </a:solidFill>
            <a:ln>
              <a:noFill/>
            </a:ln>
          </p:spPr>
        </p:sp>
        <p:grpSp>
          <p:nvGrpSpPr>
            <p:cNvPr id="4029" name="Google Shape;4029;p174"/>
            <p:cNvGrpSpPr/>
            <p:nvPr/>
          </p:nvGrpSpPr>
          <p:grpSpPr>
            <a:xfrm>
              <a:off x="171813" y="4859012"/>
              <a:ext cx="550400" cy="648535"/>
              <a:chOff x="0" y="0"/>
              <a:chExt cx="1100801" cy="1297070"/>
            </a:xfrm>
          </p:grpSpPr>
          <p:pic>
            <p:nvPicPr>
              <p:cNvPr id="4030" name="Google Shape;4030;p174"/>
              <p:cNvPicPr preferRelativeResize="0"/>
              <p:nvPr/>
            </p:nvPicPr>
            <p:blipFill rotWithShape="1">
              <a:blip r:embed="rId7">
                <a:alphaModFix/>
              </a:blip>
              <a:srcRect l="7561" r="7569"/>
              <a:stretch/>
            </p:blipFill>
            <p:spPr>
              <a:xfrm>
                <a:off x="0" y="0"/>
                <a:ext cx="1100801" cy="1297070"/>
              </a:xfrm>
              <a:prstGeom prst="rect">
                <a:avLst/>
              </a:prstGeom>
              <a:noFill/>
              <a:ln>
                <a:noFill/>
              </a:ln>
            </p:spPr>
          </p:pic>
          <p:sp>
            <p:nvSpPr>
              <p:cNvPr id="4031" name="Google Shape;4031;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04</a:t>
                </a:r>
                <a:endParaRPr sz="2400" b="0" i="0" u="none" strike="noStrike" cap="none">
                  <a:solidFill>
                    <a:srgbClr val="FFFFFF"/>
                  </a:solidFill>
                  <a:latin typeface="Arial"/>
                  <a:ea typeface="Arial"/>
                  <a:cs typeface="Arial"/>
                  <a:sym typeface="Arial"/>
                </a:endParaRPr>
              </a:p>
            </p:txBody>
          </p:sp>
        </p:grpSp>
        <p:grpSp>
          <p:nvGrpSpPr>
            <p:cNvPr id="4032" name="Google Shape;4032;p174"/>
            <p:cNvGrpSpPr/>
            <p:nvPr/>
          </p:nvGrpSpPr>
          <p:grpSpPr>
            <a:xfrm>
              <a:off x="437745" y="4613370"/>
              <a:ext cx="2615019" cy="2212861"/>
              <a:chOff x="229043" y="-419100"/>
              <a:chExt cx="4692300" cy="4425721"/>
            </a:xfrm>
          </p:grpSpPr>
          <p:sp>
            <p:nvSpPr>
              <p:cNvPr id="4033" name="Google Shape;4033;p174"/>
              <p:cNvSpPr txBox="1"/>
              <p:nvPr/>
            </p:nvSpPr>
            <p:spPr>
              <a:xfrm>
                <a:off x="229043" y="-419100"/>
                <a:ext cx="4692300" cy="6156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00"/>
                  <a:buFont typeface="Arial"/>
                  <a:buNone/>
                </a:pPr>
                <a:r>
                  <a:rPr lang="en-US" sz="2000" b="1" i="0" u="none" strike="noStrike" cap="none">
                    <a:solidFill>
                      <a:srgbClr val="FF00FF"/>
                    </a:solidFill>
                    <a:latin typeface="Arima Madurai"/>
                    <a:ea typeface="Arima Madurai"/>
                    <a:cs typeface="Arima Madurai"/>
                    <a:sym typeface="Arima Madurai"/>
                  </a:rPr>
                  <a:t>HƯỚNG DẪN CHẤM</a:t>
                </a:r>
                <a:endParaRPr sz="2000" b="1" i="0" u="none" strike="noStrike" cap="none">
                  <a:solidFill>
                    <a:srgbClr val="FF00FF"/>
                  </a:solidFill>
                  <a:latin typeface="Arima Madurai"/>
                  <a:ea typeface="Arima Madurai"/>
                  <a:cs typeface="Arima Madurai"/>
                  <a:sym typeface="Arima Madurai"/>
                </a:endParaRPr>
              </a:p>
            </p:txBody>
          </p:sp>
          <p:sp>
            <p:nvSpPr>
              <p:cNvPr id="4034" name="Google Shape;4034;p174"/>
              <p:cNvSpPr txBox="1"/>
              <p:nvPr/>
            </p:nvSpPr>
            <p:spPr>
              <a:xfrm>
                <a:off x="739547" y="312421"/>
                <a:ext cx="3951900" cy="36942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Bằng bảng điểm chi tiết các mức độ đạt được về hình thức và nội dung.</a:t>
                </a:r>
                <a:endParaRPr sz="2000" b="0" i="0" u="none" strike="noStrike" cap="none">
                  <a:solidFill>
                    <a:schemeClr val="dk1"/>
                  </a:solidFill>
                  <a:latin typeface="Arima Madurai"/>
                  <a:ea typeface="Arima Madurai"/>
                  <a:cs typeface="Arima Madurai"/>
                  <a:sym typeface="Arima Madurai"/>
                </a:endParaRPr>
              </a:p>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rgbClr val="004AAD"/>
                    </a:solidFill>
                    <a:latin typeface="Arima Madurai"/>
                    <a:ea typeface="Arima Madurai"/>
                    <a:cs typeface="Arima Madurai"/>
                    <a:sym typeface="Arima Madurai"/>
                  </a:rPr>
                  <a:t> </a:t>
                </a:r>
                <a:endParaRPr sz="2000" b="0" i="0" u="none" strike="noStrike" cap="none">
                  <a:solidFill>
                    <a:srgbClr val="004AAD"/>
                  </a:solidFill>
                  <a:latin typeface="Arima Madurai"/>
                  <a:ea typeface="Arima Madurai"/>
                  <a:cs typeface="Arima Madurai"/>
                  <a:sym typeface="Arima Madurai"/>
                </a:endParaRPr>
              </a:p>
            </p:txBody>
          </p:sp>
        </p:grpSp>
      </p:grpSp>
      <p:sp>
        <p:nvSpPr>
          <p:cNvPr id="4035" name="Google Shape;4035;p174"/>
          <p:cNvSpPr/>
          <p:nvPr/>
        </p:nvSpPr>
        <p:spPr>
          <a:xfrm rot="-5400000">
            <a:off x="7265250" y="3896904"/>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36" name="Google Shape;4036;p174"/>
          <p:cNvGrpSpPr/>
          <p:nvPr/>
        </p:nvGrpSpPr>
        <p:grpSpPr>
          <a:xfrm>
            <a:off x="3520954" y="4879967"/>
            <a:ext cx="891638" cy="648535"/>
            <a:chOff x="2987554" y="4879967"/>
            <a:chExt cx="891638" cy="648535"/>
          </a:xfrm>
        </p:grpSpPr>
        <p:sp>
          <p:nvSpPr>
            <p:cNvPr id="4037" name="Google Shape;4037;p174"/>
            <p:cNvSpPr/>
            <p:nvPr/>
          </p:nvSpPr>
          <p:spPr>
            <a:xfrm>
              <a:off x="2987554" y="5199788"/>
              <a:ext cx="457500" cy="31500"/>
            </a:xfrm>
            <a:prstGeom prst="rect">
              <a:avLst/>
            </a:prstGeom>
            <a:solidFill>
              <a:srgbClr val="13538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38" name="Google Shape;4038;p174"/>
            <p:cNvGrpSpPr/>
            <p:nvPr/>
          </p:nvGrpSpPr>
          <p:grpSpPr>
            <a:xfrm>
              <a:off x="3328791" y="4879967"/>
              <a:ext cx="550401" cy="648535"/>
              <a:chOff x="0" y="0"/>
              <a:chExt cx="1100801" cy="1297070"/>
            </a:xfrm>
          </p:grpSpPr>
          <p:pic>
            <p:nvPicPr>
              <p:cNvPr id="4039" name="Google Shape;4039;p174"/>
              <p:cNvPicPr preferRelativeResize="0"/>
              <p:nvPr/>
            </p:nvPicPr>
            <p:blipFill rotWithShape="1">
              <a:blip r:embed="rId8">
                <a:alphaModFix/>
              </a:blip>
              <a:srcRect l="7561" r="7569"/>
              <a:stretch/>
            </p:blipFill>
            <p:spPr>
              <a:xfrm>
                <a:off x="0" y="0"/>
                <a:ext cx="1100801" cy="1297070"/>
              </a:xfrm>
              <a:prstGeom prst="rect">
                <a:avLst/>
              </a:prstGeom>
              <a:noFill/>
              <a:ln>
                <a:noFill/>
              </a:ln>
            </p:spPr>
          </p:pic>
          <p:sp>
            <p:nvSpPr>
              <p:cNvPr id="4040" name="Google Shape;4040;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03</a:t>
                </a:r>
                <a:endParaRPr sz="2400" b="0" i="0" u="none" strike="noStrike" cap="none">
                  <a:solidFill>
                    <a:srgbClr val="FFFFFF"/>
                  </a:solidFill>
                  <a:latin typeface="Arial"/>
                  <a:ea typeface="Arial"/>
                  <a:cs typeface="Arial"/>
                  <a:sym typeface="Arial"/>
                </a:endParaRPr>
              </a:p>
            </p:txBody>
          </p:sp>
        </p:gr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44"/>
        <p:cNvGrpSpPr/>
        <p:nvPr/>
      </p:nvGrpSpPr>
      <p:grpSpPr>
        <a:xfrm>
          <a:off x="0" y="0"/>
          <a:ext cx="0" cy="0"/>
          <a:chOff x="0" y="0"/>
          <a:chExt cx="0" cy="0"/>
        </a:xfrm>
      </p:grpSpPr>
      <p:pic>
        <p:nvPicPr>
          <p:cNvPr id="4045" name="Google Shape;4045;p175"/>
          <p:cNvPicPr preferRelativeResize="0"/>
          <p:nvPr/>
        </p:nvPicPr>
        <p:blipFill rotWithShape="1">
          <a:blip r:embed="rId3">
            <a:alphaModFix/>
          </a:blip>
          <a:srcRect/>
          <a:stretch/>
        </p:blipFill>
        <p:spPr>
          <a:xfrm rot="2567653">
            <a:off x="9524235" y="-543104"/>
            <a:ext cx="3220728" cy="2257115"/>
          </a:xfrm>
          <a:prstGeom prst="rect">
            <a:avLst/>
          </a:prstGeom>
          <a:noFill/>
          <a:ln>
            <a:noFill/>
          </a:ln>
        </p:spPr>
      </p:pic>
      <p:sp>
        <p:nvSpPr>
          <p:cNvPr id="4046" name="Google Shape;4046;p175"/>
          <p:cNvSpPr txBox="1"/>
          <p:nvPr/>
        </p:nvSpPr>
        <p:spPr>
          <a:xfrm>
            <a:off x="3286345" y="1049666"/>
            <a:ext cx="5619300" cy="369300"/>
          </a:xfrm>
          <a:prstGeom prst="rect">
            <a:avLst/>
          </a:prstGeom>
          <a:noFill/>
          <a:ln>
            <a:noFill/>
          </a:ln>
        </p:spPr>
        <p:txBody>
          <a:bodyPr spcFirstLastPara="1" wrap="square" lIns="0" tIns="0" rIns="0" bIns="0" anchor="t" anchorCtr="0">
            <a:spAutoFit/>
          </a:bodyPr>
          <a:lstStyle/>
          <a:p>
            <a:pPr marL="0" marR="0" lvl="0" indent="0" algn="ctr" rtl="0">
              <a:lnSpc>
                <a:spcPct val="101000"/>
              </a:lnSpc>
              <a:spcBef>
                <a:spcPts val="0"/>
              </a:spcBef>
              <a:spcAft>
                <a:spcPts val="0"/>
              </a:spcAft>
              <a:buClr>
                <a:srgbClr val="000000"/>
              </a:buClr>
              <a:buSzPts val="2400"/>
              <a:buFont typeface="Arial"/>
              <a:buNone/>
            </a:pPr>
            <a:endParaRPr sz="2400" b="0" i="0" u="none" strike="noStrike" cap="none">
              <a:solidFill>
                <a:srgbClr val="0070C0"/>
              </a:solidFill>
              <a:latin typeface="Arial"/>
              <a:ea typeface="Arial"/>
              <a:cs typeface="Arial"/>
              <a:sym typeface="Arial"/>
            </a:endParaRPr>
          </a:p>
        </p:txBody>
      </p:sp>
      <p:grpSp>
        <p:nvGrpSpPr>
          <p:cNvPr id="4047" name="Google Shape;4047;p175"/>
          <p:cNvGrpSpPr/>
          <p:nvPr/>
        </p:nvGrpSpPr>
        <p:grpSpPr>
          <a:xfrm>
            <a:off x="2697480" y="697865"/>
            <a:ext cx="7070090" cy="5566751"/>
            <a:chOff x="8108072" y="1110663"/>
            <a:chExt cx="3550750" cy="4691842"/>
          </a:xfrm>
        </p:grpSpPr>
        <p:grpSp>
          <p:nvGrpSpPr>
            <p:cNvPr id="4048" name="Google Shape;4048;p175"/>
            <p:cNvGrpSpPr/>
            <p:nvPr/>
          </p:nvGrpSpPr>
          <p:grpSpPr>
            <a:xfrm>
              <a:off x="8108072" y="1110663"/>
              <a:ext cx="3550750" cy="4691842"/>
              <a:chOff x="9753" y="6271"/>
              <a:chExt cx="7091" cy="5619"/>
            </a:xfrm>
          </p:grpSpPr>
          <p:grpSp>
            <p:nvGrpSpPr>
              <p:cNvPr id="4049" name="Google Shape;4049;p175"/>
              <p:cNvGrpSpPr/>
              <p:nvPr/>
            </p:nvGrpSpPr>
            <p:grpSpPr>
              <a:xfrm>
                <a:off x="9753" y="6271"/>
                <a:ext cx="7091" cy="5619"/>
                <a:chOff x="-252826" y="-1270"/>
                <a:chExt cx="7090589" cy="5619340"/>
              </a:xfrm>
            </p:grpSpPr>
            <p:sp>
              <p:nvSpPr>
                <p:cNvPr id="4050" name="Google Shape;4050;p175"/>
                <p:cNvSpPr/>
                <p:nvPr/>
              </p:nvSpPr>
              <p:spPr>
                <a:xfrm>
                  <a:off x="-252826" y="11550"/>
                  <a:ext cx="7090589" cy="5526691"/>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DDEAF6"/>
                </a:solidFill>
                <a:ln>
                  <a:noFill/>
                </a:ln>
              </p:spPr>
            </p:sp>
            <p:sp>
              <p:nvSpPr>
                <p:cNvPr id="4051" name="Google Shape;4051;p175"/>
                <p:cNvSpPr/>
                <p:nvPr/>
              </p:nvSpPr>
              <p:spPr>
                <a:xfrm>
                  <a:off x="0" y="-1270"/>
                  <a:ext cx="6671099" cy="56193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052" name="Google Shape;4052;p175"/>
              <p:cNvSpPr txBox="1"/>
              <p:nvPr/>
            </p:nvSpPr>
            <p:spPr>
              <a:xfrm>
                <a:off x="11131" y="8042"/>
                <a:ext cx="5400" cy="3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4053" name="Google Shape;4053;p175"/>
              <p:cNvPicPr preferRelativeResize="0"/>
              <p:nvPr/>
            </p:nvPicPr>
            <p:blipFill rotWithShape="1">
              <a:blip r:embed="rId4">
                <a:alphaModFix/>
              </a:blip>
              <a:srcRect/>
              <a:stretch/>
            </p:blipFill>
            <p:spPr>
              <a:xfrm rot="-10612762">
                <a:off x="10715" y="6623"/>
                <a:ext cx="5584" cy="799"/>
              </a:xfrm>
              <a:prstGeom prst="rect">
                <a:avLst/>
              </a:prstGeom>
              <a:noFill/>
              <a:ln>
                <a:noFill/>
              </a:ln>
            </p:spPr>
          </p:pic>
          <p:sp>
            <p:nvSpPr>
              <p:cNvPr id="4054" name="Google Shape;4054;p175"/>
              <p:cNvSpPr txBox="1"/>
              <p:nvPr/>
            </p:nvSpPr>
            <p:spPr>
              <a:xfrm>
                <a:off x="10754" y="6722"/>
                <a:ext cx="5700" cy="52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400"/>
                  <a:buFont typeface="Arial"/>
                  <a:buNone/>
                </a:pPr>
                <a:r>
                  <a:rPr lang="en-US" sz="3400" b="1" i="0" u="none" strike="noStrike" cap="none">
                    <a:solidFill>
                      <a:srgbClr val="E30000"/>
                    </a:solidFill>
                    <a:latin typeface="Arima Madurai"/>
                    <a:ea typeface="Arima Madurai"/>
                    <a:cs typeface="Arima Madurai"/>
                    <a:sym typeface="Arima Madurai"/>
                  </a:rPr>
                  <a:t>Lưu ý</a:t>
                </a:r>
                <a:endParaRPr sz="3400" b="1" i="0" u="none" strike="noStrike" cap="none">
                  <a:solidFill>
                    <a:srgbClr val="E30000"/>
                  </a:solidFill>
                  <a:latin typeface="Arima Madurai"/>
                  <a:ea typeface="Arima Madurai"/>
                  <a:cs typeface="Arima Madurai"/>
                  <a:sym typeface="Arima Madurai"/>
                </a:endParaRPr>
              </a:p>
            </p:txBody>
          </p:sp>
          <p:pic>
            <p:nvPicPr>
              <p:cNvPr id="4055" name="Google Shape;4055;p175"/>
              <p:cNvPicPr preferRelativeResize="0"/>
              <p:nvPr/>
            </p:nvPicPr>
            <p:blipFill rotWithShape="1">
              <a:blip r:embed="rId5">
                <a:alphaModFix/>
              </a:blip>
              <a:srcRect/>
              <a:stretch/>
            </p:blipFill>
            <p:spPr>
              <a:xfrm rot="498968">
                <a:off x="16006" y="6511"/>
                <a:ext cx="588" cy="654"/>
              </a:xfrm>
              <a:prstGeom prst="rect">
                <a:avLst/>
              </a:prstGeom>
              <a:noFill/>
              <a:ln>
                <a:noFill/>
              </a:ln>
            </p:spPr>
          </p:pic>
        </p:grpSp>
        <p:sp>
          <p:nvSpPr>
            <p:cNvPr id="4056" name="Google Shape;4056;p175"/>
            <p:cNvSpPr txBox="1"/>
            <p:nvPr/>
          </p:nvSpPr>
          <p:spPr>
            <a:xfrm>
              <a:off x="8441690" y="2332355"/>
              <a:ext cx="2993400" cy="23091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3000"/>
                <a:buFont typeface="Arima Madurai"/>
                <a:buNone/>
              </a:pPr>
              <a:r>
                <a:rPr lang="en-US" sz="3000" b="0" i="0" u="none" strike="noStrike" cap="none">
                  <a:solidFill>
                    <a:schemeClr val="dk1"/>
                  </a:solidFill>
                  <a:latin typeface="Arima Madurai"/>
                  <a:ea typeface="Arima Madurai"/>
                  <a:cs typeface="Arima Madurai"/>
                  <a:sym typeface="Arima Madurai"/>
                </a:rPr>
                <a:t>-</a:t>
              </a:r>
              <a:r>
                <a:rPr lang="en-US" sz="2800" b="0" i="0" u="none" strike="noStrike" cap="none">
                  <a:solidFill>
                    <a:schemeClr val="dk1"/>
                  </a:solidFill>
                  <a:latin typeface="Arima Madurai"/>
                  <a:ea typeface="Arima Madurai"/>
                  <a:cs typeface="Arima Madurai"/>
                  <a:sym typeface="Arima Madurai"/>
                </a:rPr>
                <a:t> Không lặp lại bài minh họa, hướng dẫn đã thực hiện trong các bài học (đề mới, không phải đề bài đã ôn, đã phân tích mẫu, đã có trong SGK).</a:t>
              </a:r>
              <a:endParaRPr sz="28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chemeClr val="dk1"/>
                </a:buClr>
                <a:buSzPts val="3000"/>
                <a:buFont typeface="Arima Madurai"/>
                <a:buChar char="-"/>
              </a:pPr>
              <a:r>
                <a:rPr lang="en-US" sz="2800" b="0" i="0" u="none" strike="noStrike" cap="none">
                  <a:solidFill>
                    <a:schemeClr val="dk1"/>
                  </a:solidFill>
                  <a:latin typeface="Arima Madurai"/>
                  <a:ea typeface="Arima Madurai"/>
                  <a:cs typeface="Arima Madurai"/>
                  <a:sym typeface="Arima Madurai"/>
                </a:rPr>
                <a:t> Ngữ liệu không lấy từ bộ sách nào (KNTT, Cánh Diều, CTST) </a:t>
              </a:r>
              <a:endParaRPr sz="2800" b="0" i="0" u="none" strike="noStrike" cap="none">
                <a:solidFill>
                  <a:schemeClr val="dk1"/>
                </a:solidFill>
                <a:latin typeface="Arima Madurai"/>
                <a:ea typeface="Arima Madurai"/>
                <a:cs typeface="Arima Madurai"/>
                <a:sym typeface="Arima Madurai"/>
              </a:endParaRPr>
            </a:p>
          </p:txBody>
        </p:sp>
      </p:grpSp>
      <p:pic>
        <p:nvPicPr>
          <p:cNvPr id="4057" name="Google Shape;4057;p175"/>
          <p:cNvPicPr preferRelativeResize="0"/>
          <p:nvPr/>
        </p:nvPicPr>
        <p:blipFill rotWithShape="1">
          <a:blip r:embed="rId3">
            <a:alphaModFix/>
          </a:blip>
          <a:srcRect/>
          <a:stretch/>
        </p:blipFill>
        <p:spPr>
          <a:xfrm>
            <a:off x="-42969" y="0"/>
            <a:ext cx="3220727" cy="225711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61"/>
        <p:cNvGrpSpPr/>
        <p:nvPr/>
      </p:nvGrpSpPr>
      <p:grpSpPr>
        <a:xfrm>
          <a:off x="0" y="0"/>
          <a:ext cx="0" cy="0"/>
          <a:chOff x="0" y="0"/>
          <a:chExt cx="0" cy="0"/>
        </a:xfrm>
      </p:grpSpPr>
      <p:sp>
        <p:nvSpPr>
          <p:cNvPr id="4062" name="Google Shape;4062;p176"/>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p>
            <a:pPr marL="0" lvl="0" indent="0" algn="ctr" rtl="0">
              <a:lnSpc>
                <a:spcPct val="90000"/>
              </a:lnSpc>
              <a:spcBef>
                <a:spcPts val="0"/>
              </a:spcBef>
              <a:spcAft>
                <a:spcPts val="0"/>
              </a:spcAft>
              <a:buNone/>
            </a:pPr>
            <a:r>
              <a:rPr lang="en-US" sz="9600" dirty="0" err="1">
                <a:solidFill>
                  <a:srgbClr val="833C0B"/>
                </a:solidFill>
                <a:latin typeface="Pacifico"/>
                <a:ea typeface="Pacifico"/>
                <a:cs typeface="Pacifico"/>
                <a:sym typeface="Pacifico"/>
              </a:rPr>
              <a:t>Một</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số</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nguồn</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tham</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khảo</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ngữ</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liệu</a:t>
            </a:r>
            <a:endParaRPr sz="9600" dirty="0">
              <a:solidFill>
                <a:srgbClr val="833C0B"/>
              </a:solidFill>
              <a:latin typeface="Pacifico"/>
              <a:ea typeface="Pacifico"/>
              <a:cs typeface="Pacifico"/>
              <a:sym typeface="Pacifico"/>
            </a:endParaRPr>
          </a:p>
        </p:txBody>
      </p:sp>
      <p:grpSp>
        <p:nvGrpSpPr>
          <p:cNvPr id="4063" name="Google Shape;4063;p176"/>
          <p:cNvGrpSpPr/>
          <p:nvPr/>
        </p:nvGrpSpPr>
        <p:grpSpPr>
          <a:xfrm flipH="1">
            <a:off x="914976" y="4005572"/>
            <a:ext cx="946221" cy="808102"/>
            <a:chOff x="4654725" y="758075"/>
            <a:chExt cx="524600" cy="447975"/>
          </a:xfrm>
        </p:grpSpPr>
        <p:sp>
          <p:nvSpPr>
            <p:cNvPr id="4064" name="Google Shape;4064;p176"/>
            <p:cNvSpPr/>
            <p:nvPr/>
          </p:nvSpPr>
          <p:spPr>
            <a:xfrm>
              <a:off x="4962150" y="954350"/>
              <a:ext cx="217150" cy="182400"/>
            </a:xfrm>
            <a:custGeom>
              <a:avLst/>
              <a:gdLst/>
              <a:ahLst/>
              <a:cxnLst/>
              <a:rect l="l" t="t" r="r" b="b"/>
              <a:pathLst>
                <a:path w="8686" h="7296" extrusionOk="0">
                  <a:moveTo>
                    <a:pt x="5026" y="1"/>
                  </a:moveTo>
                  <a:cubicBezTo>
                    <a:pt x="3523" y="1"/>
                    <a:pt x="2032" y="791"/>
                    <a:pt x="2032" y="791"/>
                  </a:cubicBezTo>
                  <a:cubicBezTo>
                    <a:pt x="1317" y="1106"/>
                    <a:pt x="1" y="1974"/>
                    <a:pt x="2" y="3884"/>
                  </a:cubicBezTo>
                  <a:cubicBezTo>
                    <a:pt x="2" y="5795"/>
                    <a:pt x="3367" y="6946"/>
                    <a:pt x="4520" y="7220"/>
                  </a:cubicBezTo>
                  <a:cubicBezTo>
                    <a:pt x="4709" y="7264"/>
                    <a:pt x="4953" y="7295"/>
                    <a:pt x="5224" y="7295"/>
                  </a:cubicBezTo>
                  <a:cubicBezTo>
                    <a:pt x="6601" y="7295"/>
                    <a:pt x="8686" y="6497"/>
                    <a:pt x="7975" y="2672"/>
                  </a:cubicBezTo>
                  <a:cubicBezTo>
                    <a:pt x="7586" y="570"/>
                    <a:pt x="6302" y="1"/>
                    <a:pt x="502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5" name="Google Shape;4065;p176"/>
            <p:cNvSpPr/>
            <p:nvPr/>
          </p:nvSpPr>
          <p:spPr>
            <a:xfrm>
              <a:off x="4955375" y="1034575"/>
              <a:ext cx="179100" cy="89900"/>
            </a:xfrm>
            <a:custGeom>
              <a:avLst/>
              <a:gdLst/>
              <a:ahLst/>
              <a:cxnLst/>
              <a:rect l="l" t="t" r="r" b="b"/>
              <a:pathLst>
                <a:path w="7164" h="3596" extrusionOk="0">
                  <a:moveTo>
                    <a:pt x="1" y="0"/>
                  </a:moveTo>
                  <a:lnTo>
                    <a:pt x="1" y="0"/>
                  </a:lnTo>
                  <a:cubicBezTo>
                    <a:pt x="1503" y="1611"/>
                    <a:pt x="3839" y="3595"/>
                    <a:pt x="5276" y="3595"/>
                  </a:cubicBezTo>
                  <a:cubicBezTo>
                    <a:pt x="5793" y="3595"/>
                    <a:pt x="6194" y="3338"/>
                    <a:pt x="6398" y="2712"/>
                  </a:cubicBezTo>
                  <a:cubicBezTo>
                    <a:pt x="7164" y="352"/>
                    <a:pt x="1" y="0"/>
                    <a:pt x="1"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6" name="Google Shape;4066;p176"/>
            <p:cNvSpPr/>
            <p:nvPr/>
          </p:nvSpPr>
          <p:spPr>
            <a:xfrm>
              <a:off x="4954725" y="1015525"/>
              <a:ext cx="189600" cy="63525"/>
            </a:xfrm>
            <a:custGeom>
              <a:avLst/>
              <a:gdLst/>
              <a:ahLst/>
              <a:cxnLst/>
              <a:rect l="l" t="t" r="r" b="b"/>
              <a:pathLst>
                <a:path w="7584" h="2541" extrusionOk="0">
                  <a:moveTo>
                    <a:pt x="5190" y="0"/>
                  </a:moveTo>
                  <a:cubicBezTo>
                    <a:pt x="2976" y="0"/>
                    <a:pt x="0" y="852"/>
                    <a:pt x="0" y="852"/>
                  </a:cubicBezTo>
                  <a:cubicBezTo>
                    <a:pt x="1763" y="1675"/>
                    <a:pt x="4200" y="2540"/>
                    <a:pt x="5822" y="2540"/>
                  </a:cubicBezTo>
                  <a:cubicBezTo>
                    <a:pt x="6874" y="2540"/>
                    <a:pt x="7583" y="2176"/>
                    <a:pt x="7545" y="1201"/>
                  </a:cubicBezTo>
                  <a:cubicBezTo>
                    <a:pt x="7508" y="289"/>
                    <a:pt x="6478" y="0"/>
                    <a:pt x="519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7" name="Google Shape;4067;p176"/>
            <p:cNvSpPr/>
            <p:nvPr/>
          </p:nvSpPr>
          <p:spPr>
            <a:xfrm>
              <a:off x="4971125" y="1036300"/>
              <a:ext cx="183375" cy="72000"/>
            </a:xfrm>
            <a:custGeom>
              <a:avLst/>
              <a:gdLst/>
              <a:ahLst/>
              <a:cxnLst/>
              <a:rect l="l" t="t" r="r" b="b"/>
              <a:pathLst>
                <a:path w="7335" h="2880" extrusionOk="0">
                  <a:moveTo>
                    <a:pt x="0" y="2728"/>
                  </a:moveTo>
                  <a:cubicBezTo>
                    <a:pt x="0" y="2728"/>
                    <a:pt x="0" y="2728"/>
                    <a:pt x="0" y="2728"/>
                  </a:cubicBezTo>
                  <a:cubicBezTo>
                    <a:pt x="0" y="2728"/>
                    <a:pt x="0" y="2728"/>
                    <a:pt x="0" y="2728"/>
                  </a:cubicBezTo>
                  <a:lnTo>
                    <a:pt x="0" y="2728"/>
                  </a:lnTo>
                  <a:cubicBezTo>
                    <a:pt x="0" y="2728"/>
                    <a:pt x="0" y="2728"/>
                    <a:pt x="0" y="2728"/>
                  </a:cubicBezTo>
                  <a:close/>
                  <a:moveTo>
                    <a:pt x="5523" y="0"/>
                  </a:moveTo>
                  <a:cubicBezTo>
                    <a:pt x="3570" y="0"/>
                    <a:pt x="5" y="2727"/>
                    <a:pt x="0" y="2728"/>
                  </a:cubicBezTo>
                  <a:lnTo>
                    <a:pt x="0" y="2728"/>
                  </a:lnTo>
                  <a:cubicBezTo>
                    <a:pt x="765" y="2819"/>
                    <a:pt x="1637" y="2879"/>
                    <a:pt x="2494" y="2879"/>
                  </a:cubicBezTo>
                  <a:cubicBezTo>
                    <a:pt x="4975" y="2879"/>
                    <a:pt x="7334" y="2377"/>
                    <a:pt x="6636" y="669"/>
                  </a:cubicBezTo>
                  <a:cubicBezTo>
                    <a:pt x="6440" y="190"/>
                    <a:pt x="6038" y="0"/>
                    <a:pt x="5523"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8" name="Google Shape;4068;p176"/>
            <p:cNvSpPr/>
            <p:nvPr/>
          </p:nvSpPr>
          <p:spPr>
            <a:xfrm>
              <a:off x="4757575" y="1023350"/>
              <a:ext cx="237500" cy="175000"/>
            </a:xfrm>
            <a:custGeom>
              <a:avLst/>
              <a:gdLst/>
              <a:ahLst/>
              <a:cxnLst/>
              <a:rect l="l" t="t" r="r" b="b"/>
              <a:pathLst>
                <a:path w="9500" h="7000" extrusionOk="0">
                  <a:moveTo>
                    <a:pt x="5407" y="0"/>
                  </a:moveTo>
                  <a:cubicBezTo>
                    <a:pt x="5069" y="0"/>
                    <a:pt x="4795" y="55"/>
                    <a:pt x="4599" y="116"/>
                  </a:cubicBezTo>
                  <a:cubicBezTo>
                    <a:pt x="4597" y="116"/>
                    <a:pt x="1" y="1103"/>
                    <a:pt x="3447" y="4726"/>
                  </a:cubicBezTo>
                  <a:cubicBezTo>
                    <a:pt x="5095" y="6460"/>
                    <a:pt x="6332" y="7000"/>
                    <a:pt x="7207" y="7000"/>
                  </a:cubicBezTo>
                  <a:cubicBezTo>
                    <a:pt x="8161" y="7000"/>
                    <a:pt x="8684" y="6359"/>
                    <a:pt x="8840" y="5925"/>
                  </a:cubicBezTo>
                  <a:cubicBezTo>
                    <a:pt x="9081" y="5259"/>
                    <a:pt x="9500" y="3412"/>
                    <a:pt x="8835" y="2029"/>
                  </a:cubicBezTo>
                  <a:cubicBezTo>
                    <a:pt x="8689" y="1724"/>
                    <a:pt x="8490" y="1442"/>
                    <a:pt x="8223" y="1199"/>
                  </a:cubicBezTo>
                  <a:cubicBezTo>
                    <a:pt x="8190" y="1168"/>
                    <a:pt x="8156" y="1138"/>
                    <a:pt x="8121" y="1110"/>
                  </a:cubicBezTo>
                  <a:cubicBezTo>
                    <a:pt x="8013" y="1022"/>
                    <a:pt x="7907" y="940"/>
                    <a:pt x="7803" y="865"/>
                  </a:cubicBezTo>
                  <a:cubicBezTo>
                    <a:pt x="7794" y="858"/>
                    <a:pt x="7783" y="851"/>
                    <a:pt x="7775" y="844"/>
                  </a:cubicBezTo>
                  <a:cubicBezTo>
                    <a:pt x="7589" y="712"/>
                    <a:pt x="7407" y="599"/>
                    <a:pt x="7231" y="502"/>
                  </a:cubicBezTo>
                  <a:cubicBezTo>
                    <a:pt x="6841" y="288"/>
                    <a:pt x="6477" y="157"/>
                    <a:pt x="6147" y="85"/>
                  </a:cubicBezTo>
                  <a:cubicBezTo>
                    <a:pt x="5876" y="24"/>
                    <a:pt x="5628" y="0"/>
                    <a:pt x="540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9" name="Google Shape;4069;p176"/>
            <p:cNvSpPr/>
            <p:nvPr/>
          </p:nvSpPr>
          <p:spPr>
            <a:xfrm>
              <a:off x="4817975" y="1025450"/>
              <a:ext cx="134600" cy="79450"/>
            </a:xfrm>
            <a:custGeom>
              <a:avLst/>
              <a:gdLst/>
              <a:ahLst/>
              <a:cxnLst/>
              <a:rect l="l" t="t" r="r" b="b"/>
              <a:pathLst>
                <a:path w="5384" h="3178" extrusionOk="0">
                  <a:moveTo>
                    <a:pt x="3728" y="1"/>
                  </a:moveTo>
                  <a:cubicBezTo>
                    <a:pt x="1671" y="584"/>
                    <a:pt x="1" y="1519"/>
                    <a:pt x="902" y="2780"/>
                  </a:cubicBezTo>
                  <a:cubicBezTo>
                    <a:pt x="1102" y="3057"/>
                    <a:pt x="1370" y="3178"/>
                    <a:pt x="1683" y="3178"/>
                  </a:cubicBezTo>
                  <a:cubicBezTo>
                    <a:pt x="1694" y="3178"/>
                    <a:pt x="1705" y="3178"/>
                    <a:pt x="1717" y="3177"/>
                  </a:cubicBezTo>
                  <a:cubicBezTo>
                    <a:pt x="2705" y="3155"/>
                    <a:pt x="4122" y="2000"/>
                    <a:pt x="5185" y="976"/>
                  </a:cubicBezTo>
                  <a:cubicBezTo>
                    <a:pt x="5254" y="910"/>
                    <a:pt x="5320" y="846"/>
                    <a:pt x="5383" y="781"/>
                  </a:cubicBezTo>
                  <a:cubicBezTo>
                    <a:pt x="5376" y="775"/>
                    <a:pt x="5365" y="767"/>
                    <a:pt x="5356" y="760"/>
                  </a:cubicBezTo>
                  <a:cubicBezTo>
                    <a:pt x="5171" y="628"/>
                    <a:pt x="4989" y="516"/>
                    <a:pt x="4813" y="418"/>
                  </a:cubicBezTo>
                  <a:cubicBezTo>
                    <a:pt x="4423" y="204"/>
                    <a:pt x="4059" y="73"/>
                    <a:pt x="372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0" name="Google Shape;4070;p176"/>
            <p:cNvSpPr/>
            <p:nvPr/>
          </p:nvSpPr>
          <p:spPr>
            <a:xfrm>
              <a:off x="4850800" y="1035875"/>
              <a:ext cx="112350" cy="114900"/>
            </a:xfrm>
            <a:custGeom>
              <a:avLst/>
              <a:gdLst/>
              <a:ahLst/>
              <a:cxnLst/>
              <a:rect l="l" t="t" r="r" b="b"/>
              <a:pathLst>
                <a:path w="4494" h="4596" extrusionOk="0">
                  <a:moveTo>
                    <a:pt x="3501" y="1"/>
                  </a:moveTo>
                  <a:cubicBezTo>
                    <a:pt x="2190" y="860"/>
                    <a:pt x="941" y="1867"/>
                    <a:pt x="406" y="2759"/>
                  </a:cubicBezTo>
                  <a:cubicBezTo>
                    <a:pt x="7" y="3419"/>
                    <a:pt x="1" y="4014"/>
                    <a:pt x="646" y="4439"/>
                  </a:cubicBezTo>
                  <a:cubicBezTo>
                    <a:pt x="809" y="4547"/>
                    <a:pt x="979" y="4596"/>
                    <a:pt x="1153" y="4596"/>
                  </a:cubicBezTo>
                  <a:cubicBezTo>
                    <a:pt x="1464" y="4596"/>
                    <a:pt x="1787" y="4437"/>
                    <a:pt x="2109" y="4174"/>
                  </a:cubicBezTo>
                  <a:cubicBezTo>
                    <a:pt x="2997" y="3448"/>
                    <a:pt x="3882" y="1919"/>
                    <a:pt x="4493" y="699"/>
                  </a:cubicBezTo>
                  <a:cubicBezTo>
                    <a:pt x="4460" y="667"/>
                    <a:pt x="4426" y="638"/>
                    <a:pt x="4390" y="609"/>
                  </a:cubicBezTo>
                  <a:cubicBezTo>
                    <a:pt x="4283" y="521"/>
                    <a:pt x="4177" y="439"/>
                    <a:pt x="4073" y="364"/>
                  </a:cubicBezTo>
                  <a:cubicBezTo>
                    <a:pt x="4064" y="357"/>
                    <a:pt x="4053" y="350"/>
                    <a:pt x="4045" y="343"/>
                  </a:cubicBezTo>
                  <a:cubicBezTo>
                    <a:pt x="3859" y="211"/>
                    <a:pt x="3677" y="98"/>
                    <a:pt x="350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1" name="Google Shape;4071;p176"/>
            <p:cNvSpPr/>
            <p:nvPr/>
          </p:nvSpPr>
          <p:spPr>
            <a:xfrm>
              <a:off x="4900925" y="1044450"/>
              <a:ext cx="77500" cy="118550"/>
            </a:xfrm>
            <a:custGeom>
              <a:avLst/>
              <a:gdLst/>
              <a:ahLst/>
              <a:cxnLst/>
              <a:rect l="l" t="t" r="r" b="b"/>
              <a:pathLst>
                <a:path w="3100" h="4742" extrusionOk="0">
                  <a:moveTo>
                    <a:pt x="2040" y="0"/>
                  </a:moveTo>
                  <a:cubicBezTo>
                    <a:pt x="1982" y="72"/>
                    <a:pt x="1926" y="144"/>
                    <a:pt x="1869" y="215"/>
                  </a:cubicBezTo>
                  <a:cubicBezTo>
                    <a:pt x="842" y="1513"/>
                    <a:pt x="1" y="2927"/>
                    <a:pt x="104" y="3831"/>
                  </a:cubicBezTo>
                  <a:cubicBezTo>
                    <a:pt x="154" y="4263"/>
                    <a:pt x="418" y="4579"/>
                    <a:pt x="981" y="4711"/>
                  </a:cubicBezTo>
                  <a:cubicBezTo>
                    <a:pt x="1068" y="4732"/>
                    <a:pt x="1152" y="4741"/>
                    <a:pt x="1233" y="4741"/>
                  </a:cubicBezTo>
                  <a:cubicBezTo>
                    <a:pt x="2351" y="4741"/>
                    <a:pt x="2864" y="2867"/>
                    <a:pt x="3099" y="1185"/>
                  </a:cubicBezTo>
                  <a:cubicBezTo>
                    <a:pt x="2954" y="880"/>
                    <a:pt x="2754" y="598"/>
                    <a:pt x="2488" y="356"/>
                  </a:cubicBezTo>
                  <a:cubicBezTo>
                    <a:pt x="2455" y="324"/>
                    <a:pt x="2421" y="295"/>
                    <a:pt x="2385" y="266"/>
                  </a:cubicBezTo>
                  <a:cubicBezTo>
                    <a:pt x="2278" y="178"/>
                    <a:pt x="2172" y="96"/>
                    <a:pt x="2068" y="21"/>
                  </a:cubicBezTo>
                  <a:cubicBezTo>
                    <a:pt x="2059" y="14"/>
                    <a:pt x="2048" y="7"/>
                    <a:pt x="2040"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2" name="Google Shape;4072;p176"/>
            <p:cNvSpPr/>
            <p:nvPr/>
          </p:nvSpPr>
          <p:spPr>
            <a:xfrm>
              <a:off x="4932650" y="765775"/>
              <a:ext cx="200900" cy="272225"/>
            </a:xfrm>
            <a:custGeom>
              <a:avLst/>
              <a:gdLst/>
              <a:ahLst/>
              <a:cxnLst/>
              <a:rect l="l" t="t" r="r" b="b"/>
              <a:pathLst>
                <a:path w="8036" h="10889" extrusionOk="0">
                  <a:moveTo>
                    <a:pt x="5370" y="0"/>
                  </a:moveTo>
                  <a:cubicBezTo>
                    <a:pt x="4822" y="0"/>
                    <a:pt x="4086" y="455"/>
                    <a:pt x="3153" y="1693"/>
                  </a:cubicBezTo>
                  <a:cubicBezTo>
                    <a:pt x="0" y="5877"/>
                    <a:pt x="333" y="10578"/>
                    <a:pt x="333" y="10578"/>
                  </a:cubicBezTo>
                  <a:cubicBezTo>
                    <a:pt x="447" y="10795"/>
                    <a:pt x="655" y="10888"/>
                    <a:pt x="931" y="10888"/>
                  </a:cubicBezTo>
                  <a:cubicBezTo>
                    <a:pt x="2044" y="10888"/>
                    <a:pt x="4266" y="9366"/>
                    <a:pt x="5943" y="8272"/>
                  </a:cubicBezTo>
                  <a:cubicBezTo>
                    <a:pt x="8036" y="6908"/>
                    <a:pt x="7732" y="6241"/>
                    <a:pt x="7277" y="5296"/>
                  </a:cubicBezTo>
                  <a:cubicBezTo>
                    <a:pt x="6822" y="4352"/>
                    <a:pt x="6701" y="3178"/>
                    <a:pt x="6580" y="1693"/>
                  </a:cubicBezTo>
                  <a:cubicBezTo>
                    <a:pt x="6510" y="838"/>
                    <a:pt x="6114" y="0"/>
                    <a:pt x="537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3" name="Google Shape;4073;p176"/>
            <p:cNvSpPr/>
            <p:nvPr/>
          </p:nvSpPr>
          <p:spPr>
            <a:xfrm>
              <a:off x="4654725" y="906025"/>
              <a:ext cx="314025" cy="158450"/>
            </a:xfrm>
            <a:custGeom>
              <a:avLst/>
              <a:gdLst/>
              <a:ahLst/>
              <a:cxnLst/>
              <a:rect l="l" t="t" r="r" b="b"/>
              <a:pathLst>
                <a:path w="12561" h="6338" extrusionOk="0">
                  <a:moveTo>
                    <a:pt x="1671" y="0"/>
                  </a:moveTo>
                  <a:cubicBezTo>
                    <a:pt x="0" y="0"/>
                    <a:pt x="639" y="1230"/>
                    <a:pt x="1609" y="2118"/>
                  </a:cubicBezTo>
                  <a:cubicBezTo>
                    <a:pt x="2796" y="3208"/>
                    <a:pt x="3724" y="4083"/>
                    <a:pt x="4307" y="4987"/>
                  </a:cubicBezTo>
                  <a:cubicBezTo>
                    <a:pt x="4807" y="5764"/>
                    <a:pt x="5188" y="6338"/>
                    <a:pt x="6622" y="6338"/>
                  </a:cubicBezTo>
                  <a:cubicBezTo>
                    <a:pt x="6855" y="6338"/>
                    <a:pt x="7116" y="6322"/>
                    <a:pt x="7410" y="6291"/>
                  </a:cubicBezTo>
                  <a:cubicBezTo>
                    <a:pt x="9511" y="6060"/>
                    <a:pt x="12561" y="5817"/>
                    <a:pt x="11911" y="4745"/>
                  </a:cubicBezTo>
                  <a:cubicBezTo>
                    <a:pt x="11911" y="4745"/>
                    <a:pt x="8129" y="1325"/>
                    <a:pt x="3179" y="207"/>
                  </a:cubicBezTo>
                  <a:cubicBezTo>
                    <a:pt x="2543" y="63"/>
                    <a:pt x="2048" y="0"/>
                    <a:pt x="1671"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4" name="Google Shape;4074;p176"/>
            <p:cNvSpPr/>
            <p:nvPr/>
          </p:nvSpPr>
          <p:spPr>
            <a:xfrm>
              <a:off x="4654725" y="758075"/>
              <a:ext cx="524600" cy="447975"/>
            </a:xfrm>
            <a:custGeom>
              <a:avLst/>
              <a:gdLst/>
              <a:ahLst/>
              <a:cxnLst/>
              <a:rect l="l" t="t" r="r" b="b"/>
              <a:pathLst>
                <a:path w="20984" h="17919" extrusionOk="0">
                  <a:moveTo>
                    <a:pt x="12341" y="11166"/>
                  </a:moveTo>
                  <a:lnTo>
                    <a:pt x="12341" y="11166"/>
                  </a:lnTo>
                  <a:cubicBezTo>
                    <a:pt x="12237" y="11186"/>
                    <a:pt x="12139" y="11195"/>
                    <a:pt x="12049" y="11195"/>
                  </a:cubicBezTo>
                  <a:cubicBezTo>
                    <a:pt x="12002" y="11195"/>
                    <a:pt x="11956" y="11192"/>
                    <a:pt x="11913" y="11187"/>
                  </a:cubicBezTo>
                  <a:cubicBezTo>
                    <a:pt x="11869" y="11246"/>
                    <a:pt x="11811" y="11301"/>
                    <a:pt x="11737" y="11353"/>
                  </a:cubicBezTo>
                  <a:cubicBezTo>
                    <a:pt x="11787" y="11386"/>
                    <a:pt x="11836" y="11420"/>
                    <a:pt x="11886" y="11455"/>
                  </a:cubicBezTo>
                  <a:cubicBezTo>
                    <a:pt x="11895" y="11461"/>
                    <a:pt x="11906" y="11467"/>
                    <a:pt x="11913" y="11476"/>
                  </a:cubicBezTo>
                  <a:cubicBezTo>
                    <a:pt x="12018" y="11551"/>
                    <a:pt x="12126" y="11633"/>
                    <a:pt x="12232" y="11721"/>
                  </a:cubicBezTo>
                  <a:cubicBezTo>
                    <a:pt x="12255" y="11741"/>
                    <a:pt x="12277" y="11759"/>
                    <a:pt x="12299" y="11779"/>
                  </a:cubicBezTo>
                  <a:cubicBezTo>
                    <a:pt x="12299" y="11764"/>
                    <a:pt x="12298" y="11750"/>
                    <a:pt x="12298" y="11735"/>
                  </a:cubicBezTo>
                  <a:cubicBezTo>
                    <a:pt x="12298" y="11534"/>
                    <a:pt x="12313" y="11345"/>
                    <a:pt x="12341" y="11166"/>
                  </a:cubicBezTo>
                  <a:close/>
                  <a:moveTo>
                    <a:pt x="16487" y="309"/>
                  </a:moveTo>
                  <a:cubicBezTo>
                    <a:pt x="17230" y="309"/>
                    <a:pt x="17626" y="1146"/>
                    <a:pt x="17697" y="2001"/>
                  </a:cubicBezTo>
                  <a:cubicBezTo>
                    <a:pt x="17818" y="3486"/>
                    <a:pt x="17939" y="4660"/>
                    <a:pt x="18394" y="5604"/>
                  </a:cubicBezTo>
                  <a:cubicBezTo>
                    <a:pt x="18767" y="6379"/>
                    <a:pt x="19037" y="6967"/>
                    <a:pt x="17970" y="7905"/>
                  </a:cubicBezTo>
                  <a:cubicBezTo>
                    <a:pt x="19011" y="8089"/>
                    <a:pt x="19951" y="8775"/>
                    <a:pt x="20275" y="10520"/>
                  </a:cubicBezTo>
                  <a:cubicBezTo>
                    <a:pt x="20984" y="14346"/>
                    <a:pt x="18899" y="15145"/>
                    <a:pt x="17522" y="15145"/>
                  </a:cubicBezTo>
                  <a:cubicBezTo>
                    <a:pt x="17251" y="15145"/>
                    <a:pt x="17006" y="15116"/>
                    <a:pt x="16817" y="15071"/>
                  </a:cubicBezTo>
                  <a:cubicBezTo>
                    <a:pt x="16045" y="14887"/>
                    <a:pt x="14279" y="14309"/>
                    <a:pt x="13199" y="13373"/>
                  </a:cubicBezTo>
                  <a:lnTo>
                    <a:pt x="13199" y="13373"/>
                  </a:lnTo>
                  <a:cubicBezTo>
                    <a:pt x="13476" y="14615"/>
                    <a:pt x="13154" y="15982"/>
                    <a:pt x="12954" y="16536"/>
                  </a:cubicBezTo>
                  <a:cubicBezTo>
                    <a:pt x="12798" y="16970"/>
                    <a:pt x="12275" y="17610"/>
                    <a:pt x="11322" y="17610"/>
                  </a:cubicBezTo>
                  <a:cubicBezTo>
                    <a:pt x="10447" y="17610"/>
                    <a:pt x="9209" y="17070"/>
                    <a:pt x="7562" y="15336"/>
                  </a:cubicBezTo>
                  <a:cubicBezTo>
                    <a:pt x="6248" y="13954"/>
                    <a:pt x="6104" y="12956"/>
                    <a:pt x="6427" y="12249"/>
                  </a:cubicBezTo>
                  <a:cubicBezTo>
                    <a:pt x="5152" y="12200"/>
                    <a:pt x="4783" y="11644"/>
                    <a:pt x="4305" y="10904"/>
                  </a:cubicBezTo>
                  <a:cubicBezTo>
                    <a:pt x="3724" y="10000"/>
                    <a:pt x="2797" y="9125"/>
                    <a:pt x="1608" y="8035"/>
                  </a:cubicBezTo>
                  <a:cubicBezTo>
                    <a:pt x="640" y="7145"/>
                    <a:pt x="1" y="5916"/>
                    <a:pt x="1671" y="5916"/>
                  </a:cubicBezTo>
                  <a:cubicBezTo>
                    <a:pt x="2048" y="5916"/>
                    <a:pt x="2544" y="5980"/>
                    <a:pt x="3180" y="6123"/>
                  </a:cubicBezTo>
                  <a:cubicBezTo>
                    <a:pt x="7099" y="7008"/>
                    <a:pt x="10286" y="9336"/>
                    <a:pt x="11443" y="10266"/>
                  </a:cubicBezTo>
                  <a:cubicBezTo>
                    <a:pt x="11472" y="8857"/>
                    <a:pt x="11804" y="5270"/>
                    <a:pt x="14271" y="1997"/>
                  </a:cubicBezTo>
                  <a:cubicBezTo>
                    <a:pt x="15203" y="763"/>
                    <a:pt x="15938" y="309"/>
                    <a:pt x="16487" y="309"/>
                  </a:cubicBezTo>
                  <a:close/>
                  <a:moveTo>
                    <a:pt x="16487" y="1"/>
                  </a:moveTo>
                  <a:cubicBezTo>
                    <a:pt x="16129" y="1"/>
                    <a:pt x="15743" y="150"/>
                    <a:pt x="15341" y="441"/>
                  </a:cubicBezTo>
                  <a:cubicBezTo>
                    <a:pt x="14927" y="742"/>
                    <a:pt x="14484" y="1203"/>
                    <a:pt x="14023" y="1815"/>
                  </a:cubicBezTo>
                  <a:cubicBezTo>
                    <a:pt x="12932" y="3263"/>
                    <a:pt x="12133" y="4924"/>
                    <a:pt x="11644" y="6753"/>
                  </a:cubicBezTo>
                  <a:cubicBezTo>
                    <a:pt x="11340" y="7893"/>
                    <a:pt x="11211" y="8898"/>
                    <a:pt x="11159" y="9658"/>
                  </a:cubicBezTo>
                  <a:cubicBezTo>
                    <a:pt x="9707" y="8558"/>
                    <a:pt x="6771" y="6620"/>
                    <a:pt x="3246" y="5823"/>
                  </a:cubicBezTo>
                  <a:cubicBezTo>
                    <a:pt x="2618" y="5681"/>
                    <a:pt x="2087" y="5609"/>
                    <a:pt x="1670" y="5609"/>
                  </a:cubicBezTo>
                  <a:cubicBezTo>
                    <a:pt x="1335" y="5609"/>
                    <a:pt x="1070" y="5653"/>
                    <a:pt x="860" y="5746"/>
                  </a:cubicBezTo>
                  <a:cubicBezTo>
                    <a:pt x="567" y="5872"/>
                    <a:pt x="441" y="6068"/>
                    <a:pt x="384" y="6212"/>
                  </a:cubicBezTo>
                  <a:cubicBezTo>
                    <a:pt x="269" y="6509"/>
                    <a:pt x="334" y="6870"/>
                    <a:pt x="577" y="7286"/>
                  </a:cubicBezTo>
                  <a:cubicBezTo>
                    <a:pt x="763" y="7605"/>
                    <a:pt x="1048" y="7943"/>
                    <a:pt x="1399" y="8265"/>
                  </a:cubicBezTo>
                  <a:cubicBezTo>
                    <a:pt x="2598" y="9363"/>
                    <a:pt x="3488" y="10209"/>
                    <a:pt x="4046" y="11073"/>
                  </a:cubicBezTo>
                  <a:cubicBezTo>
                    <a:pt x="4278" y="11434"/>
                    <a:pt x="4519" y="11808"/>
                    <a:pt x="4880" y="12083"/>
                  </a:cubicBezTo>
                  <a:cubicBezTo>
                    <a:pt x="5189" y="12319"/>
                    <a:pt x="5554" y="12462"/>
                    <a:pt x="6014" y="12525"/>
                  </a:cubicBezTo>
                  <a:cubicBezTo>
                    <a:pt x="5940" y="12874"/>
                    <a:pt x="5965" y="13245"/>
                    <a:pt x="6086" y="13633"/>
                  </a:cubicBezTo>
                  <a:cubicBezTo>
                    <a:pt x="6176" y="13923"/>
                    <a:pt x="6324" y="14228"/>
                    <a:pt x="6525" y="14539"/>
                  </a:cubicBezTo>
                  <a:cubicBezTo>
                    <a:pt x="6735" y="14862"/>
                    <a:pt x="7008" y="15203"/>
                    <a:pt x="7337" y="15550"/>
                  </a:cubicBezTo>
                  <a:cubicBezTo>
                    <a:pt x="8125" y="16378"/>
                    <a:pt x="8880" y="16999"/>
                    <a:pt x="9579" y="17392"/>
                  </a:cubicBezTo>
                  <a:cubicBezTo>
                    <a:pt x="10200" y="17742"/>
                    <a:pt x="10785" y="17918"/>
                    <a:pt x="11321" y="17918"/>
                  </a:cubicBezTo>
                  <a:cubicBezTo>
                    <a:pt x="11812" y="17918"/>
                    <a:pt x="12265" y="17765"/>
                    <a:pt x="12628" y="17477"/>
                  </a:cubicBezTo>
                  <a:cubicBezTo>
                    <a:pt x="12908" y="17253"/>
                    <a:pt x="13132" y="16949"/>
                    <a:pt x="13244" y="16641"/>
                  </a:cubicBezTo>
                  <a:cubicBezTo>
                    <a:pt x="13430" y="16128"/>
                    <a:pt x="13668" y="15105"/>
                    <a:pt x="13603" y="14057"/>
                  </a:cubicBezTo>
                  <a:lnTo>
                    <a:pt x="13603" y="14057"/>
                  </a:lnTo>
                  <a:cubicBezTo>
                    <a:pt x="14669" y="14749"/>
                    <a:pt x="16019" y="15197"/>
                    <a:pt x="16747" y="15369"/>
                  </a:cubicBezTo>
                  <a:cubicBezTo>
                    <a:pt x="16979" y="15424"/>
                    <a:pt x="17248" y="15453"/>
                    <a:pt x="17522" y="15453"/>
                  </a:cubicBezTo>
                  <a:cubicBezTo>
                    <a:pt x="17959" y="15453"/>
                    <a:pt x="18393" y="15379"/>
                    <a:pt x="18774" y="15237"/>
                  </a:cubicBezTo>
                  <a:cubicBezTo>
                    <a:pt x="19256" y="15057"/>
                    <a:pt x="19659" y="14777"/>
                    <a:pt x="19972" y="14401"/>
                  </a:cubicBezTo>
                  <a:cubicBezTo>
                    <a:pt x="20313" y="13989"/>
                    <a:pt x="20541" y="13469"/>
                    <a:pt x="20650" y="12854"/>
                  </a:cubicBezTo>
                  <a:cubicBezTo>
                    <a:pt x="20770" y="12177"/>
                    <a:pt x="20745" y="11373"/>
                    <a:pt x="20575" y="10464"/>
                  </a:cubicBezTo>
                  <a:cubicBezTo>
                    <a:pt x="20413" y="9589"/>
                    <a:pt x="20089" y="8900"/>
                    <a:pt x="19610" y="8411"/>
                  </a:cubicBezTo>
                  <a:cubicBezTo>
                    <a:pt x="19317" y="8112"/>
                    <a:pt x="18965" y="7889"/>
                    <a:pt x="18563" y="7744"/>
                  </a:cubicBezTo>
                  <a:cubicBezTo>
                    <a:pt x="18860" y="7398"/>
                    <a:pt x="19009" y="7062"/>
                    <a:pt x="19028" y="6709"/>
                  </a:cubicBezTo>
                  <a:cubicBezTo>
                    <a:pt x="19052" y="6263"/>
                    <a:pt x="18857" y="5860"/>
                    <a:pt x="18670" y="5470"/>
                  </a:cubicBezTo>
                  <a:cubicBezTo>
                    <a:pt x="18243" y="4583"/>
                    <a:pt x="18124" y="3461"/>
                    <a:pt x="18003" y="1975"/>
                  </a:cubicBezTo>
                  <a:cubicBezTo>
                    <a:pt x="17962" y="1473"/>
                    <a:pt x="17820" y="1010"/>
                    <a:pt x="17604" y="669"/>
                  </a:cubicBezTo>
                  <a:cubicBezTo>
                    <a:pt x="17475" y="467"/>
                    <a:pt x="17321" y="307"/>
                    <a:pt x="17145" y="195"/>
                  </a:cubicBezTo>
                  <a:cubicBezTo>
                    <a:pt x="16946" y="65"/>
                    <a:pt x="16724" y="1"/>
                    <a:pt x="1648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5" name="Google Shape;4075;p176"/>
            <p:cNvSpPr/>
            <p:nvPr/>
          </p:nvSpPr>
          <p:spPr>
            <a:xfrm>
              <a:off x="4945950" y="811825"/>
              <a:ext cx="166475" cy="213650"/>
            </a:xfrm>
            <a:custGeom>
              <a:avLst/>
              <a:gdLst/>
              <a:ahLst/>
              <a:cxnLst/>
              <a:rect l="l" t="t" r="r" b="b"/>
              <a:pathLst>
                <a:path w="6659" h="8546" extrusionOk="0">
                  <a:moveTo>
                    <a:pt x="4106" y="0"/>
                  </a:moveTo>
                  <a:cubicBezTo>
                    <a:pt x="1835" y="0"/>
                    <a:pt x="0" y="8546"/>
                    <a:pt x="0" y="8546"/>
                  </a:cubicBezTo>
                  <a:cubicBezTo>
                    <a:pt x="6659" y="2231"/>
                    <a:pt x="6031" y="550"/>
                    <a:pt x="4380" y="42"/>
                  </a:cubicBezTo>
                  <a:cubicBezTo>
                    <a:pt x="4288" y="14"/>
                    <a:pt x="4196" y="0"/>
                    <a:pt x="410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6" name="Google Shape;4076;p176"/>
            <p:cNvSpPr/>
            <p:nvPr/>
          </p:nvSpPr>
          <p:spPr>
            <a:xfrm>
              <a:off x="4944475" y="908025"/>
              <a:ext cx="159050" cy="116500"/>
            </a:xfrm>
            <a:custGeom>
              <a:avLst/>
              <a:gdLst/>
              <a:ahLst/>
              <a:cxnLst/>
              <a:rect l="l" t="t" r="r" b="b"/>
              <a:pathLst>
                <a:path w="6362" h="4660" extrusionOk="0">
                  <a:moveTo>
                    <a:pt x="4827" y="1"/>
                  </a:moveTo>
                  <a:cubicBezTo>
                    <a:pt x="3117" y="1"/>
                    <a:pt x="1" y="4659"/>
                    <a:pt x="1" y="4659"/>
                  </a:cubicBezTo>
                  <a:cubicBezTo>
                    <a:pt x="6361" y="2242"/>
                    <a:pt x="6346" y="946"/>
                    <a:pt x="5299" y="154"/>
                  </a:cubicBezTo>
                  <a:cubicBezTo>
                    <a:pt x="5159" y="49"/>
                    <a:pt x="5000" y="1"/>
                    <a:pt x="4827"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7" name="Google Shape;4077;p176"/>
            <p:cNvSpPr/>
            <p:nvPr/>
          </p:nvSpPr>
          <p:spPr>
            <a:xfrm>
              <a:off x="4724650" y="941275"/>
              <a:ext cx="210450" cy="90200"/>
            </a:xfrm>
            <a:custGeom>
              <a:avLst/>
              <a:gdLst/>
              <a:ahLst/>
              <a:cxnLst/>
              <a:rect l="l" t="t" r="r" b="b"/>
              <a:pathLst>
                <a:path w="8418" h="3608" extrusionOk="0">
                  <a:moveTo>
                    <a:pt x="1670" y="1"/>
                  </a:moveTo>
                  <a:cubicBezTo>
                    <a:pt x="1331" y="1"/>
                    <a:pt x="1057" y="95"/>
                    <a:pt x="880" y="313"/>
                  </a:cubicBezTo>
                  <a:cubicBezTo>
                    <a:pt x="1" y="1398"/>
                    <a:pt x="454" y="2741"/>
                    <a:pt x="8417" y="3608"/>
                  </a:cubicBezTo>
                  <a:cubicBezTo>
                    <a:pt x="8417" y="3608"/>
                    <a:pt x="3775" y="1"/>
                    <a:pt x="167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8" name="Google Shape;4078;p176"/>
            <p:cNvSpPr/>
            <p:nvPr/>
          </p:nvSpPr>
          <p:spPr>
            <a:xfrm>
              <a:off x="4779275" y="1007325"/>
              <a:ext cx="156350" cy="42225"/>
            </a:xfrm>
            <a:custGeom>
              <a:avLst/>
              <a:gdLst/>
              <a:ahLst/>
              <a:cxnLst/>
              <a:rect l="l" t="t" r="r" b="b"/>
              <a:pathLst>
                <a:path w="6254" h="1689" extrusionOk="0">
                  <a:moveTo>
                    <a:pt x="1580" y="0"/>
                  </a:moveTo>
                  <a:cubicBezTo>
                    <a:pt x="864" y="0"/>
                    <a:pt x="318" y="145"/>
                    <a:pt x="190" y="549"/>
                  </a:cubicBezTo>
                  <a:cubicBezTo>
                    <a:pt x="1" y="1149"/>
                    <a:pt x="180" y="1688"/>
                    <a:pt x="1651" y="1688"/>
                  </a:cubicBezTo>
                  <a:cubicBezTo>
                    <a:pt x="2585" y="1688"/>
                    <a:pt x="4041" y="1471"/>
                    <a:pt x="6253" y="914"/>
                  </a:cubicBezTo>
                  <a:cubicBezTo>
                    <a:pt x="6253" y="914"/>
                    <a:pt x="3380" y="0"/>
                    <a:pt x="158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9" name="Google Shape;4079;p176"/>
            <p:cNvSpPr/>
            <p:nvPr/>
          </p:nvSpPr>
          <p:spPr>
            <a:xfrm>
              <a:off x="4949575" y="1047300"/>
              <a:ext cx="79800" cy="111975"/>
            </a:xfrm>
            <a:custGeom>
              <a:avLst/>
              <a:gdLst/>
              <a:ahLst/>
              <a:cxnLst/>
              <a:rect l="l" t="t" r="r" b="b"/>
              <a:pathLst>
                <a:path w="3192" h="4479" extrusionOk="0">
                  <a:moveTo>
                    <a:pt x="374" y="0"/>
                  </a:moveTo>
                  <a:cubicBezTo>
                    <a:pt x="342" y="0"/>
                    <a:pt x="314" y="7"/>
                    <a:pt x="289" y="22"/>
                  </a:cubicBezTo>
                  <a:cubicBezTo>
                    <a:pt x="1" y="190"/>
                    <a:pt x="351" y="1322"/>
                    <a:pt x="1074" y="2547"/>
                  </a:cubicBezTo>
                  <a:cubicBezTo>
                    <a:pt x="1734" y="3668"/>
                    <a:pt x="2475" y="4479"/>
                    <a:pt x="2818" y="4479"/>
                  </a:cubicBezTo>
                  <a:cubicBezTo>
                    <a:pt x="2850" y="4479"/>
                    <a:pt x="2879" y="4472"/>
                    <a:pt x="2903" y="4457"/>
                  </a:cubicBezTo>
                  <a:cubicBezTo>
                    <a:pt x="3192" y="4289"/>
                    <a:pt x="2842" y="3157"/>
                    <a:pt x="2118" y="1932"/>
                  </a:cubicBezTo>
                  <a:cubicBezTo>
                    <a:pt x="1457" y="811"/>
                    <a:pt x="715" y="0"/>
                    <a:pt x="3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0" name="Google Shape;4080;p176"/>
            <p:cNvSpPr/>
            <p:nvPr/>
          </p:nvSpPr>
          <p:spPr>
            <a:xfrm>
              <a:off x="4935725" y="1027375"/>
              <a:ext cx="43525" cy="51650"/>
            </a:xfrm>
            <a:custGeom>
              <a:avLst/>
              <a:gdLst/>
              <a:ahLst/>
              <a:cxnLst/>
              <a:rect l="l" t="t" r="r" b="b"/>
              <a:pathLst>
                <a:path w="1741" h="2066" extrusionOk="0">
                  <a:moveTo>
                    <a:pt x="473" y="0"/>
                  </a:moveTo>
                  <a:cubicBezTo>
                    <a:pt x="407" y="0"/>
                    <a:pt x="345" y="16"/>
                    <a:pt x="290" y="48"/>
                  </a:cubicBezTo>
                  <a:cubicBezTo>
                    <a:pt x="1" y="219"/>
                    <a:pt x="27" y="798"/>
                    <a:pt x="348" y="1342"/>
                  </a:cubicBezTo>
                  <a:cubicBezTo>
                    <a:pt x="609" y="1782"/>
                    <a:pt x="982" y="2066"/>
                    <a:pt x="1268" y="2066"/>
                  </a:cubicBezTo>
                  <a:cubicBezTo>
                    <a:pt x="1335" y="2066"/>
                    <a:pt x="1397" y="2050"/>
                    <a:pt x="1452" y="2018"/>
                  </a:cubicBezTo>
                  <a:cubicBezTo>
                    <a:pt x="1741" y="1847"/>
                    <a:pt x="1714" y="1268"/>
                    <a:pt x="1394" y="724"/>
                  </a:cubicBezTo>
                  <a:cubicBezTo>
                    <a:pt x="1134" y="284"/>
                    <a:pt x="760" y="0"/>
                    <a:pt x="473"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1" name="Google Shape;4081;p176"/>
            <p:cNvSpPr/>
            <p:nvPr/>
          </p:nvSpPr>
          <p:spPr>
            <a:xfrm>
              <a:off x="4868400" y="840025"/>
              <a:ext cx="70900" cy="151300"/>
            </a:xfrm>
            <a:custGeom>
              <a:avLst/>
              <a:gdLst/>
              <a:ahLst/>
              <a:cxnLst/>
              <a:rect l="l" t="t" r="r" b="b"/>
              <a:pathLst>
                <a:path w="2836" h="6052" fill="none" extrusionOk="0">
                  <a:moveTo>
                    <a:pt x="2446" y="6051"/>
                  </a:moveTo>
                  <a:cubicBezTo>
                    <a:pt x="2446" y="6051"/>
                    <a:pt x="2836" y="1030"/>
                    <a:pt x="1433" y="514"/>
                  </a:cubicBezTo>
                  <a:cubicBezTo>
                    <a:pt x="30" y="0"/>
                    <a:pt x="0" y="2953"/>
                    <a:pt x="1535" y="2413"/>
                  </a:cubicBezTo>
                </a:path>
              </a:pathLst>
            </a:custGeom>
            <a:solidFill>
              <a:schemeClr val="dk1"/>
            </a:solid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2" name="Google Shape;4082;p176"/>
            <p:cNvSpPr/>
            <p:nvPr/>
          </p:nvSpPr>
          <p:spPr>
            <a:xfrm>
              <a:off x="4800100" y="875575"/>
              <a:ext cx="123750" cy="115750"/>
            </a:xfrm>
            <a:custGeom>
              <a:avLst/>
              <a:gdLst/>
              <a:ahLst/>
              <a:cxnLst/>
              <a:rect l="l" t="t" r="r" b="b"/>
              <a:pathLst>
                <a:path w="4950" h="4630" fill="none" extrusionOk="0">
                  <a:moveTo>
                    <a:pt x="4950" y="4629"/>
                  </a:moveTo>
                  <a:cubicBezTo>
                    <a:pt x="4950" y="4629"/>
                    <a:pt x="2963" y="1"/>
                    <a:pt x="1481" y="197"/>
                  </a:cubicBezTo>
                  <a:cubicBezTo>
                    <a:pt x="0" y="393"/>
                    <a:pt x="1345" y="3022"/>
                    <a:pt x="2452" y="1831"/>
                  </a:cubicBezTo>
                </a:path>
              </a:pathLst>
            </a:custGeom>
            <a:solidFill>
              <a:schemeClr val="dk1"/>
            </a:solid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3" name="Google Shape;4083;p176"/>
            <p:cNvSpPr/>
            <p:nvPr/>
          </p:nvSpPr>
          <p:spPr>
            <a:xfrm>
              <a:off x="4914500" y="991300"/>
              <a:ext cx="43525" cy="51675"/>
            </a:xfrm>
            <a:custGeom>
              <a:avLst/>
              <a:gdLst/>
              <a:ahLst/>
              <a:cxnLst/>
              <a:rect l="l" t="t" r="r" b="b"/>
              <a:pathLst>
                <a:path w="1741" h="2067" extrusionOk="0">
                  <a:moveTo>
                    <a:pt x="473" y="1"/>
                  </a:moveTo>
                  <a:cubicBezTo>
                    <a:pt x="406" y="1"/>
                    <a:pt x="344" y="16"/>
                    <a:pt x="289" y="48"/>
                  </a:cubicBezTo>
                  <a:cubicBezTo>
                    <a:pt x="1" y="219"/>
                    <a:pt x="27" y="798"/>
                    <a:pt x="348" y="1342"/>
                  </a:cubicBezTo>
                  <a:cubicBezTo>
                    <a:pt x="609" y="1783"/>
                    <a:pt x="983" y="2067"/>
                    <a:pt x="1269" y="2067"/>
                  </a:cubicBezTo>
                  <a:cubicBezTo>
                    <a:pt x="1335" y="2067"/>
                    <a:pt x="1397" y="2052"/>
                    <a:pt x="1451" y="2020"/>
                  </a:cubicBezTo>
                  <a:cubicBezTo>
                    <a:pt x="1740" y="1849"/>
                    <a:pt x="1714" y="1269"/>
                    <a:pt x="1394" y="726"/>
                  </a:cubicBezTo>
                  <a:cubicBezTo>
                    <a:pt x="1134" y="284"/>
                    <a:pt x="759" y="1"/>
                    <a:pt x="47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4" name="Google Shape;4084;p176"/>
            <p:cNvSpPr/>
            <p:nvPr/>
          </p:nvSpPr>
          <p:spPr>
            <a:xfrm>
              <a:off x="4908900" y="983575"/>
              <a:ext cx="123650" cy="183375"/>
            </a:xfrm>
            <a:custGeom>
              <a:avLst/>
              <a:gdLst/>
              <a:ahLst/>
              <a:cxnLst/>
              <a:rect l="l" t="t" r="r" b="b"/>
              <a:pathLst>
                <a:path w="4946" h="7335" extrusionOk="0">
                  <a:moveTo>
                    <a:pt x="697" y="309"/>
                  </a:moveTo>
                  <a:cubicBezTo>
                    <a:pt x="983" y="309"/>
                    <a:pt x="1358" y="592"/>
                    <a:pt x="1618" y="1034"/>
                  </a:cubicBezTo>
                  <a:cubicBezTo>
                    <a:pt x="1785" y="1319"/>
                    <a:pt x="1872" y="1614"/>
                    <a:pt x="1875" y="1854"/>
                  </a:cubicBezTo>
                  <a:cubicBezTo>
                    <a:pt x="2085" y="1974"/>
                    <a:pt x="2299" y="2192"/>
                    <a:pt x="2468" y="2478"/>
                  </a:cubicBezTo>
                  <a:cubicBezTo>
                    <a:pt x="2577" y="2662"/>
                    <a:pt x="2652" y="2853"/>
                    <a:pt x="2691" y="3027"/>
                  </a:cubicBezTo>
                  <a:cubicBezTo>
                    <a:pt x="3017" y="3372"/>
                    <a:pt x="3393" y="3883"/>
                    <a:pt x="3745" y="4482"/>
                  </a:cubicBezTo>
                  <a:cubicBezTo>
                    <a:pt x="4469" y="5707"/>
                    <a:pt x="4819" y="6839"/>
                    <a:pt x="4530" y="7007"/>
                  </a:cubicBezTo>
                  <a:cubicBezTo>
                    <a:pt x="4505" y="7023"/>
                    <a:pt x="4476" y="7029"/>
                    <a:pt x="4444" y="7029"/>
                  </a:cubicBezTo>
                  <a:cubicBezTo>
                    <a:pt x="4102" y="7029"/>
                    <a:pt x="3360" y="6219"/>
                    <a:pt x="2699" y="5097"/>
                  </a:cubicBezTo>
                  <a:cubicBezTo>
                    <a:pt x="2409" y="4606"/>
                    <a:pt x="2179" y="4128"/>
                    <a:pt x="2026" y="3724"/>
                  </a:cubicBezTo>
                  <a:cubicBezTo>
                    <a:pt x="1813" y="3605"/>
                    <a:pt x="1592" y="3385"/>
                    <a:pt x="1421" y="3093"/>
                  </a:cubicBezTo>
                  <a:cubicBezTo>
                    <a:pt x="1253" y="2809"/>
                    <a:pt x="1166" y="2514"/>
                    <a:pt x="1163" y="2272"/>
                  </a:cubicBezTo>
                  <a:cubicBezTo>
                    <a:pt x="954" y="2153"/>
                    <a:pt x="739" y="1935"/>
                    <a:pt x="570" y="1649"/>
                  </a:cubicBezTo>
                  <a:cubicBezTo>
                    <a:pt x="249" y="1105"/>
                    <a:pt x="224" y="526"/>
                    <a:pt x="512" y="355"/>
                  </a:cubicBezTo>
                  <a:cubicBezTo>
                    <a:pt x="568" y="324"/>
                    <a:pt x="629" y="309"/>
                    <a:pt x="697" y="309"/>
                  </a:cubicBezTo>
                  <a:close/>
                  <a:moveTo>
                    <a:pt x="697" y="1"/>
                  </a:moveTo>
                  <a:cubicBezTo>
                    <a:pt x="573" y="1"/>
                    <a:pt x="458" y="30"/>
                    <a:pt x="358" y="90"/>
                  </a:cubicBezTo>
                  <a:cubicBezTo>
                    <a:pt x="227" y="167"/>
                    <a:pt x="128" y="288"/>
                    <a:pt x="69" y="442"/>
                  </a:cubicBezTo>
                  <a:cubicBezTo>
                    <a:pt x="21" y="569"/>
                    <a:pt x="0" y="713"/>
                    <a:pt x="7" y="875"/>
                  </a:cubicBezTo>
                  <a:cubicBezTo>
                    <a:pt x="21" y="1168"/>
                    <a:pt x="127" y="1498"/>
                    <a:pt x="307" y="1803"/>
                  </a:cubicBezTo>
                  <a:cubicBezTo>
                    <a:pt x="463" y="2066"/>
                    <a:pt x="659" y="2290"/>
                    <a:pt x="870" y="2445"/>
                  </a:cubicBezTo>
                  <a:cubicBezTo>
                    <a:pt x="903" y="2705"/>
                    <a:pt x="1003" y="2985"/>
                    <a:pt x="1157" y="3248"/>
                  </a:cubicBezTo>
                  <a:cubicBezTo>
                    <a:pt x="1327" y="3535"/>
                    <a:pt x="1544" y="3773"/>
                    <a:pt x="1778" y="3929"/>
                  </a:cubicBezTo>
                  <a:cubicBezTo>
                    <a:pt x="1942" y="4342"/>
                    <a:pt x="2168" y="4796"/>
                    <a:pt x="2435" y="5250"/>
                  </a:cubicBezTo>
                  <a:cubicBezTo>
                    <a:pt x="2763" y="5806"/>
                    <a:pt x="3128" y="6317"/>
                    <a:pt x="3463" y="6687"/>
                  </a:cubicBezTo>
                  <a:cubicBezTo>
                    <a:pt x="3634" y="6876"/>
                    <a:pt x="3794" y="7025"/>
                    <a:pt x="3938" y="7131"/>
                  </a:cubicBezTo>
                  <a:cubicBezTo>
                    <a:pt x="4125" y="7268"/>
                    <a:pt x="4290" y="7334"/>
                    <a:pt x="4444" y="7334"/>
                  </a:cubicBezTo>
                  <a:cubicBezTo>
                    <a:pt x="4532" y="7334"/>
                    <a:pt x="4614" y="7312"/>
                    <a:pt x="4685" y="7270"/>
                  </a:cubicBezTo>
                  <a:cubicBezTo>
                    <a:pt x="4806" y="7199"/>
                    <a:pt x="4945" y="7044"/>
                    <a:pt x="4938" y="6702"/>
                  </a:cubicBezTo>
                  <a:cubicBezTo>
                    <a:pt x="4933" y="6526"/>
                    <a:pt x="4890" y="6305"/>
                    <a:pt x="4810" y="6046"/>
                  </a:cubicBezTo>
                  <a:cubicBezTo>
                    <a:pt x="4654" y="5546"/>
                    <a:pt x="4371" y="4935"/>
                    <a:pt x="4009" y="4323"/>
                  </a:cubicBezTo>
                  <a:cubicBezTo>
                    <a:pt x="3677" y="3757"/>
                    <a:pt x="3309" y="3245"/>
                    <a:pt x="2969" y="2874"/>
                  </a:cubicBezTo>
                  <a:cubicBezTo>
                    <a:pt x="2918" y="2688"/>
                    <a:pt x="2837" y="2497"/>
                    <a:pt x="2732" y="2319"/>
                  </a:cubicBezTo>
                  <a:cubicBezTo>
                    <a:pt x="2577" y="2055"/>
                    <a:pt x="2381" y="1833"/>
                    <a:pt x="2169" y="1677"/>
                  </a:cubicBezTo>
                  <a:cubicBezTo>
                    <a:pt x="2136" y="1417"/>
                    <a:pt x="2036" y="1137"/>
                    <a:pt x="1882" y="875"/>
                  </a:cubicBezTo>
                  <a:cubicBezTo>
                    <a:pt x="1735" y="627"/>
                    <a:pt x="1554" y="415"/>
                    <a:pt x="1354" y="259"/>
                  </a:cubicBezTo>
                  <a:cubicBezTo>
                    <a:pt x="1135" y="91"/>
                    <a:pt x="907" y="1"/>
                    <a:pt x="69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grpSp>
      <p:grpSp>
        <p:nvGrpSpPr>
          <p:cNvPr id="4085" name="Google Shape;4085;p176"/>
          <p:cNvGrpSpPr/>
          <p:nvPr/>
        </p:nvGrpSpPr>
        <p:grpSpPr>
          <a:xfrm>
            <a:off x="387917" y="1296085"/>
            <a:ext cx="1398899" cy="431924"/>
            <a:chOff x="3365625" y="629625"/>
            <a:chExt cx="408975" cy="126275"/>
          </a:xfrm>
        </p:grpSpPr>
        <p:sp>
          <p:nvSpPr>
            <p:cNvPr id="4086" name="Google Shape;4086;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7" name="Google Shape;4087;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088" name="Google Shape;4088;p176"/>
          <p:cNvGrpSpPr/>
          <p:nvPr/>
        </p:nvGrpSpPr>
        <p:grpSpPr>
          <a:xfrm>
            <a:off x="1541217" y="768418"/>
            <a:ext cx="1398899" cy="431924"/>
            <a:chOff x="3365625" y="629625"/>
            <a:chExt cx="408975" cy="126275"/>
          </a:xfrm>
        </p:grpSpPr>
        <p:sp>
          <p:nvSpPr>
            <p:cNvPr id="4089" name="Google Shape;4089;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0" name="Google Shape;4090;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091" name="Google Shape;4091;p176"/>
          <p:cNvGrpSpPr/>
          <p:nvPr/>
        </p:nvGrpSpPr>
        <p:grpSpPr>
          <a:xfrm flipH="1">
            <a:off x="10468763" y="1498611"/>
            <a:ext cx="1527971" cy="471801"/>
            <a:chOff x="3365625" y="629625"/>
            <a:chExt cx="408975" cy="126275"/>
          </a:xfrm>
        </p:grpSpPr>
        <p:sp>
          <p:nvSpPr>
            <p:cNvPr id="4092" name="Google Shape;4092;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3" name="Google Shape;4093;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97"/>
        <p:cNvGrpSpPr/>
        <p:nvPr/>
      </p:nvGrpSpPr>
      <p:grpSpPr>
        <a:xfrm>
          <a:off x="0" y="0"/>
          <a:ext cx="0" cy="0"/>
          <a:chOff x="0" y="0"/>
          <a:chExt cx="0" cy="0"/>
        </a:xfrm>
      </p:grpSpPr>
      <p:sp>
        <p:nvSpPr>
          <p:cNvPr id="4098" name="Google Shape;4098;p177"/>
          <p:cNvSpPr txBox="1">
            <a:spLocks noGrp="1"/>
          </p:cNvSpPr>
          <p:nvPr>
            <p:ph type="title"/>
          </p:nvPr>
        </p:nvSpPr>
        <p:spPr>
          <a:xfrm>
            <a:off x="970160" y="652152"/>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grpSp>
        <p:nvGrpSpPr>
          <p:cNvPr id="4099" name="Google Shape;4099;p177"/>
          <p:cNvGrpSpPr/>
          <p:nvPr/>
        </p:nvGrpSpPr>
        <p:grpSpPr>
          <a:xfrm>
            <a:off x="10643101" y="1268685"/>
            <a:ext cx="1398899" cy="431924"/>
            <a:chOff x="3365625" y="629625"/>
            <a:chExt cx="408975" cy="126275"/>
          </a:xfrm>
        </p:grpSpPr>
        <p:sp>
          <p:nvSpPr>
            <p:cNvPr id="4100" name="Google Shape;4100;p177"/>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01" name="Google Shape;4101;p177"/>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4102" name="Google Shape;4102;p177"/>
          <p:cNvPicPr preferRelativeResize="0"/>
          <p:nvPr/>
        </p:nvPicPr>
        <p:blipFill>
          <a:blip r:embed="rId3">
            <a:alphaModFix/>
          </a:blip>
          <a:stretch>
            <a:fillRect/>
          </a:stretch>
        </p:blipFill>
        <p:spPr>
          <a:xfrm>
            <a:off x="723900" y="1700603"/>
            <a:ext cx="2757250" cy="3439725"/>
          </a:xfrm>
          <a:prstGeom prst="rect">
            <a:avLst/>
          </a:prstGeom>
          <a:noFill/>
          <a:ln>
            <a:noFill/>
          </a:ln>
        </p:spPr>
      </p:pic>
      <p:sp>
        <p:nvSpPr>
          <p:cNvPr id="4103" name="Google Shape;4103;p177"/>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Nguyễn Nhật Ánh</a:t>
            </a:r>
            <a:endParaRPr sz="2400" b="1" i="0" u="none" strike="noStrike" cap="none">
              <a:solidFill>
                <a:srgbClr val="14CD68"/>
              </a:solidFill>
              <a:latin typeface="Arima Madurai"/>
              <a:ea typeface="Arima Madurai"/>
              <a:cs typeface="Arima Madurai"/>
              <a:sym typeface="Arima Madurai"/>
            </a:endParaRPr>
          </a:p>
        </p:txBody>
      </p:sp>
      <p:pic>
        <p:nvPicPr>
          <p:cNvPr id="4104" name="Google Shape;4104;p177"/>
          <p:cNvPicPr preferRelativeResize="0"/>
          <p:nvPr/>
        </p:nvPicPr>
        <p:blipFill>
          <a:blip r:embed="rId4">
            <a:alphaModFix/>
          </a:blip>
          <a:stretch>
            <a:fillRect/>
          </a:stretch>
        </p:blipFill>
        <p:spPr>
          <a:xfrm>
            <a:off x="7737925" y="1751925"/>
            <a:ext cx="2848024" cy="1833676"/>
          </a:xfrm>
          <a:prstGeom prst="rect">
            <a:avLst/>
          </a:prstGeom>
          <a:noFill/>
          <a:ln>
            <a:noFill/>
          </a:ln>
        </p:spPr>
      </p:pic>
      <p:pic>
        <p:nvPicPr>
          <p:cNvPr id="4105" name="Google Shape;4105;p177"/>
          <p:cNvPicPr preferRelativeResize="0"/>
          <p:nvPr/>
        </p:nvPicPr>
        <p:blipFill>
          <a:blip r:embed="rId5">
            <a:alphaModFix/>
          </a:blip>
          <a:stretch>
            <a:fillRect/>
          </a:stretch>
        </p:blipFill>
        <p:spPr>
          <a:xfrm>
            <a:off x="3961752" y="1700601"/>
            <a:ext cx="3295575" cy="1885000"/>
          </a:xfrm>
          <a:prstGeom prst="rect">
            <a:avLst/>
          </a:prstGeom>
          <a:noFill/>
          <a:ln>
            <a:noFill/>
          </a:ln>
        </p:spPr>
      </p:pic>
      <p:pic>
        <p:nvPicPr>
          <p:cNvPr id="4106" name="Google Shape;4106;p177"/>
          <p:cNvPicPr preferRelativeResize="0"/>
          <p:nvPr/>
        </p:nvPicPr>
        <p:blipFill rotWithShape="1">
          <a:blip r:embed="rId6">
            <a:alphaModFix/>
          </a:blip>
          <a:srcRect l="11638" t="9742" r="32542" b="2722"/>
          <a:stretch/>
        </p:blipFill>
        <p:spPr>
          <a:xfrm>
            <a:off x="4137088" y="3780550"/>
            <a:ext cx="2944901" cy="2597725"/>
          </a:xfrm>
          <a:prstGeom prst="rect">
            <a:avLst/>
          </a:prstGeom>
          <a:noFill/>
          <a:ln>
            <a:noFill/>
          </a:ln>
        </p:spPr>
      </p:pic>
      <p:pic>
        <p:nvPicPr>
          <p:cNvPr id="4107" name="Google Shape;4107;p177"/>
          <p:cNvPicPr preferRelativeResize="0"/>
          <p:nvPr/>
        </p:nvPicPr>
        <p:blipFill>
          <a:blip r:embed="rId7">
            <a:alphaModFix/>
          </a:blip>
          <a:stretch>
            <a:fillRect/>
          </a:stretch>
        </p:blipFill>
        <p:spPr>
          <a:xfrm>
            <a:off x="7737925" y="3753275"/>
            <a:ext cx="2944901" cy="24821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11"/>
        <p:cNvGrpSpPr/>
        <p:nvPr/>
      </p:nvGrpSpPr>
      <p:grpSpPr>
        <a:xfrm>
          <a:off x="0" y="0"/>
          <a:ext cx="0" cy="0"/>
          <a:chOff x="0" y="0"/>
          <a:chExt cx="0" cy="0"/>
        </a:xfrm>
      </p:grpSpPr>
      <p:grpSp>
        <p:nvGrpSpPr>
          <p:cNvPr id="4112" name="Google Shape;4112;p178"/>
          <p:cNvGrpSpPr/>
          <p:nvPr/>
        </p:nvGrpSpPr>
        <p:grpSpPr>
          <a:xfrm>
            <a:off x="10643101" y="1268685"/>
            <a:ext cx="1398899" cy="431924"/>
            <a:chOff x="3365625" y="629625"/>
            <a:chExt cx="408975" cy="126275"/>
          </a:xfrm>
        </p:grpSpPr>
        <p:sp>
          <p:nvSpPr>
            <p:cNvPr id="4113" name="Google Shape;4113;p178"/>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14" name="Google Shape;4114;p178"/>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15" name="Google Shape;4115;p178"/>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Tô Hoài</a:t>
            </a:r>
            <a:endParaRPr sz="2400" b="1" i="0" u="none" strike="noStrike" cap="none">
              <a:solidFill>
                <a:srgbClr val="14CD68"/>
              </a:solidFill>
              <a:latin typeface="Arima Madurai"/>
              <a:ea typeface="Arima Madurai"/>
              <a:cs typeface="Arima Madurai"/>
              <a:sym typeface="Arima Madurai"/>
            </a:endParaRPr>
          </a:p>
        </p:txBody>
      </p:sp>
      <p:pic>
        <p:nvPicPr>
          <p:cNvPr id="4116" name="Google Shape;4116;p178"/>
          <p:cNvPicPr preferRelativeResize="0"/>
          <p:nvPr/>
        </p:nvPicPr>
        <p:blipFill>
          <a:blip r:embed="rId3">
            <a:alphaModFix/>
          </a:blip>
          <a:stretch>
            <a:fillRect/>
          </a:stretch>
        </p:blipFill>
        <p:spPr>
          <a:xfrm>
            <a:off x="723900" y="1985400"/>
            <a:ext cx="2524250" cy="2874725"/>
          </a:xfrm>
          <a:prstGeom prst="rect">
            <a:avLst/>
          </a:prstGeom>
          <a:noFill/>
          <a:ln>
            <a:noFill/>
          </a:ln>
        </p:spPr>
      </p:pic>
      <p:pic>
        <p:nvPicPr>
          <p:cNvPr id="4117" name="Google Shape;4117;p178"/>
          <p:cNvPicPr preferRelativeResize="0"/>
          <p:nvPr/>
        </p:nvPicPr>
        <p:blipFill>
          <a:blip r:embed="rId4">
            <a:alphaModFix/>
          </a:blip>
          <a:stretch>
            <a:fillRect/>
          </a:stretch>
        </p:blipFill>
        <p:spPr>
          <a:xfrm>
            <a:off x="4216500" y="1700600"/>
            <a:ext cx="4136900" cy="4239524"/>
          </a:xfrm>
          <a:prstGeom prst="rect">
            <a:avLst/>
          </a:prstGeom>
          <a:noFill/>
          <a:ln>
            <a:noFill/>
          </a:ln>
        </p:spPr>
      </p:pic>
      <p:sp>
        <p:nvSpPr>
          <p:cNvPr id="4118" name="Google Shape;4118;p178"/>
          <p:cNvSpPr txBox="1">
            <a:spLocks noGrp="1"/>
          </p:cNvSpPr>
          <p:nvPr>
            <p:ph type="title"/>
          </p:nvPr>
        </p:nvSpPr>
        <p:spPr>
          <a:xfrm>
            <a:off x="965350" y="6692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19" name="Google Shape;4119;p178"/>
          <p:cNvPicPr preferRelativeResize="0"/>
          <p:nvPr/>
        </p:nvPicPr>
        <p:blipFill>
          <a:blip r:embed="rId5">
            <a:alphaModFix/>
          </a:blip>
          <a:stretch>
            <a:fillRect/>
          </a:stretch>
        </p:blipFill>
        <p:spPr>
          <a:xfrm>
            <a:off x="8606825" y="1929412"/>
            <a:ext cx="2296400" cy="31071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23"/>
        <p:cNvGrpSpPr/>
        <p:nvPr/>
      </p:nvGrpSpPr>
      <p:grpSpPr>
        <a:xfrm>
          <a:off x="0" y="0"/>
          <a:ext cx="0" cy="0"/>
          <a:chOff x="0" y="0"/>
          <a:chExt cx="0" cy="0"/>
        </a:xfrm>
      </p:grpSpPr>
      <p:grpSp>
        <p:nvGrpSpPr>
          <p:cNvPr id="4124" name="Google Shape;4124;p179"/>
          <p:cNvGrpSpPr/>
          <p:nvPr/>
        </p:nvGrpSpPr>
        <p:grpSpPr>
          <a:xfrm>
            <a:off x="10643101" y="1268685"/>
            <a:ext cx="1398899" cy="431924"/>
            <a:chOff x="3365625" y="629625"/>
            <a:chExt cx="408975" cy="126275"/>
          </a:xfrm>
        </p:grpSpPr>
        <p:sp>
          <p:nvSpPr>
            <p:cNvPr id="4125" name="Google Shape;4125;p179"/>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26" name="Google Shape;4126;p179"/>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27" name="Google Shape;4127;p179"/>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Vũ Tú Nam</a:t>
            </a:r>
            <a:endParaRPr sz="2400" b="1" i="0" u="none" strike="noStrike" cap="none">
              <a:solidFill>
                <a:srgbClr val="14CD68"/>
              </a:solidFill>
              <a:latin typeface="Arima Madurai"/>
              <a:ea typeface="Arima Madurai"/>
              <a:cs typeface="Arima Madurai"/>
              <a:sym typeface="Arima Madurai"/>
            </a:endParaRPr>
          </a:p>
        </p:txBody>
      </p:sp>
      <p:pic>
        <p:nvPicPr>
          <p:cNvPr id="4128" name="Google Shape;4128;p179"/>
          <p:cNvPicPr preferRelativeResize="0"/>
          <p:nvPr/>
        </p:nvPicPr>
        <p:blipFill>
          <a:blip r:embed="rId3">
            <a:alphaModFix/>
          </a:blip>
          <a:stretch>
            <a:fillRect/>
          </a:stretch>
        </p:blipFill>
        <p:spPr>
          <a:xfrm>
            <a:off x="723900" y="1774550"/>
            <a:ext cx="2867813" cy="3441375"/>
          </a:xfrm>
          <a:prstGeom prst="rect">
            <a:avLst/>
          </a:prstGeom>
          <a:noFill/>
          <a:ln>
            <a:noFill/>
          </a:ln>
        </p:spPr>
      </p:pic>
      <p:pic>
        <p:nvPicPr>
          <p:cNvPr id="4129" name="Google Shape;4129;p179"/>
          <p:cNvPicPr preferRelativeResize="0"/>
          <p:nvPr/>
        </p:nvPicPr>
        <p:blipFill>
          <a:blip r:embed="rId4">
            <a:alphaModFix/>
          </a:blip>
          <a:stretch>
            <a:fillRect/>
          </a:stretch>
        </p:blipFill>
        <p:spPr>
          <a:xfrm>
            <a:off x="4206341" y="1774539"/>
            <a:ext cx="6147800" cy="3831575"/>
          </a:xfrm>
          <a:prstGeom prst="rect">
            <a:avLst/>
          </a:prstGeom>
          <a:noFill/>
          <a:ln>
            <a:noFill/>
          </a:ln>
        </p:spPr>
      </p:pic>
      <p:sp>
        <p:nvSpPr>
          <p:cNvPr id="4130" name="Google Shape;4130;p179"/>
          <p:cNvSpPr txBox="1">
            <a:spLocks noGrp="1"/>
          </p:cNvSpPr>
          <p:nvPr>
            <p:ph type="title"/>
          </p:nvPr>
        </p:nvSpPr>
        <p:spPr>
          <a:xfrm>
            <a:off x="1000640" y="652824"/>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34"/>
        <p:cNvGrpSpPr/>
        <p:nvPr/>
      </p:nvGrpSpPr>
      <p:grpSpPr>
        <a:xfrm>
          <a:off x="0" y="0"/>
          <a:ext cx="0" cy="0"/>
          <a:chOff x="0" y="0"/>
          <a:chExt cx="0" cy="0"/>
        </a:xfrm>
      </p:grpSpPr>
      <p:grpSp>
        <p:nvGrpSpPr>
          <p:cNvPr id="4135" name="Google Shape;4135;p180"/>
          <p:cNvGrpSpPr/>
          <p:nvPr/>
        </p:nvGrpSpPr>
        <p:grpSpPr>
          <a:xfrm>
            <a:off x="10643101" y="1268685"/>
            <a:ext cx="1398899" cy="431924"/>
            <a:chOff x="3365625" y="629625"/>
            <a:chExt cx="408975" cy="126275"/>
          </a:xfrm>
        </p:grpSpPr>
        <p:sp>
          <p:nvSpPr>
            <p:cNvPr id="4136" name="Google Shape;4136;p180"/>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37" name="Google Shape;4137;p180"/>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38" name="Google Shape;4138;p180"/>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Võ Quảng</a:t>
            </a:r>
            <a:endParaRPr sz="2400" b="1" i="0" u="none" strike="noStrike" cap="none">
              <a:solidFill>
                <a:srgbClr val="14CD68"/>
              </a:solidFill>
              <a:latin typeface="Arima Madurai"/>
              <a:ea typeface="Arima Madurai"/>
              <a:cs typeface="Arima Madurai"/>
              <a:sym typeface="Arima Madurai"/>
            </a:endParaRPr>
          </a:p>
        </p:txBody>
      </p:sp>
      <p:sp>
        <p:nvSpPr>
          <p:cNvPr id="4139" name="Google Shape;4139;p180"/>
          <p:cNvSpPr txBox="1">
            <a:spLocks noGrp="1"/>
          </p:cNvSpPr>
          <p:nvPr>
            <p:ph type="title"/>
          </p:nvPr>
        </p:nvSpPr>
        <p:spPr>
          <a:xfrm>
            <a:off x="973321" y="652824"/>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40" name="Google Shape;4140;p180"/>
          <p:cNvPicPr preferRelativeResize="0"/>
          <p:nvPr/>
        </p:nvPicPr>
        <p:blipFill>
          <a:blip r:embed="rId3">
            <a:alphaModFix/>
          </a:blip>
          <a:stretch>
            <a:fillRect/>
          </a:stretch>
        </p:blipFill>
        <p:spPr>
          <a:xfrm>
            <a:off x="3773000" y="2471425"/>
            <a:ext cx="3852800" cy="2325025"/>
          </a:xfrm>
          <a:prstGeom prst="rect">
            <a:avLst/>
          </a:prstGeom>
          <a:noFill/>
          <a:ln>
            <a:noFill/>
          </a:ln>
        </p:spPr>
      </p:pic>
      <p:pic>
        <p:nvPicPr>
          <p:cNvPr id="4141" name="Google Shape;4141;p180"/>
          <p:cNvPicPr preferRelativeResize="0"/>
          <p:nvPr/>
        </p:nvPicPr>
        <p:blipFill>
          <a:blip r:embed="rId4">
            <a:alphaModFix/>
          </a:blip>
          <a:stretch>
            <a:fillRect/>
          </a:stretch>
        </p:blipFill>
        <p:spPr>
          <a:xfrm>
            <a:off x="830475" y="2049475"/>
            <a:ext cx="2544150" cy="3168925"/>
          </a:xfrm>
          <a:prstGeom prst="rect">
            <a:avLst/>
          </a:prstGeom>
          <a:noFill/>
          <a:ln>
            <a:noFill/>
          </a:ln>
        </p:spPr>
      </p:pic>
      <p:pic>
        <p:nvPicPr>
          <p:cNvPr id="4142" name="Google Shape;4142;p180"/>
          <p:cNvPicPr preferRelativeResize="0"/>
          <p:nvPr/>
        </p:nvPicPr>
        <p:blipFill>
          <a:blip r:embed="rId5">
            <a:alphaModFix/>
          </a:blip>
          <a:stretch>
            <a:fillRect/>
          </a:stretch>
        </p:blipFill>
        <p:spPr>
          <a:xfrm>
            <a:off x="7892700" y="2325500"/>
            <a:ext cx="3677676" cy="25511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46"/>
        <p:cNvGrpSpPr/>
        <p:nvPr/>
      </p:nvGrpSpPr>
      <p:grpSpPr>
        <a:xfrm>
          <a:off x="0" y="0"/>
          <a:ext cx="0" cy="0"/>
          <a:chOff x="0" y="0"/>
          <a:chExt cx="0" cy="0"/>
        </a:xfrm>
      </p:grpSpPr>
      <p:grpSp>
        <p:nvGrpSpPr>
          <p:cNvPr id="4147" name="Google Shape;4147;p181"/>
          <p:cNvGrpSpPr/>
          <p:nvPr/>
        </p:nvGrpSpPr>
        <p:grpSpPr>
          <a:xfrm>
            <a:off x="10643101" y="1268685"/>
            <a:ext cx="1398899" cy="431924"/>
            <a:chOff x="3365625" y="629625"/>
            <a:chExt cx="408975" cy="126275"/>
          </a:xfrm>
        </p:grpSpPr>
        <p:sp>
          <p:nvSpPr>
            <p:cNvPr id="4148" name="Google Shape;4148;p181"/>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49" name="Google Shape;4149;p181"/>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50" name="Google Shape;4150;p181"/>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Trần Đăng Khoa</a:t>
            </a:r>
            <a:endParaRPr sz="2400" b="1" i="0" u="none" strike="noStrike" cap="none">
              <a:solidFill>
                <a:srgbClr val="14CD68"/>
              </a:solidFill>
              <a:latin typeface="Arima Madurai"/>
              <a:ea typeface="Arima Madurai"/>
              <a:cs typeface="Arima Madurai"/>
              <a:sym typeface="Arima Madurai"/>
            </a:endParaRPr>
          </a:p>
        </p:txBody>
      </p:sp>
      <p:sp>
        <p:nvSpPr>
          <p:cNvPr id="4151" name="Google Shape;4151;p181"/>
          <p:cNvSpPr txBox="1">
            <a:spLocks noGrp="1"/>
          </p:cNvSpPr>
          <p:nvPr>
            <p:ph type="title"/>
          </p:nvPr>
        </p:nvSpPr>
        <p:spPr>
          <a:xfrm>
            <a:off x="978663" y="672053"/>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52" name="Google Shape;4152;p181"/>
          <p:cNvPicPr preferRelativeResize="0"/>
          <p:nvPr/>
        </p:nvPicPr>
        <p:blipFill>
          <a:blip r:embed="rId3">
            <a:alphaModFix/>
          </a:blip>
          <a:stretch>
            <a:fillRect/>
          </a:stretch>
        </p:blipFill>
        <p:spPr>
          <a:xfrm>
            <a:off x="978663" y="1946425"/>
            <a:ext cx="2460925" cy="3073100"/>
          </a:xfrm>
          <a:prstGeom prst="rect">
            <a:avLst/>
          </a:prstGeom>
          <a:noFill/>
          <a:ln>
            <a:noFill/>
          </a:ln>
        </p:spPr>
      </p:pic>
      <p:pic>
        <p:nvPicPr>
          <p:cNvPr id="4153" name="Google Shape;4153;p181"/>
          <p:cNvPicPr preferRelativeResize="0"/>
          <p:nvPr/>
        </p:nvPicPr>
        <p:blipFill>
          <a:blip r:embed="rId4">
            <a:alphaModFix/>
          </a:blip>
          <a:stretch>
            <a:fillRect/>
          </a:stretch>
        </p:blipFill>
        <p:spPr>
          <a:xfrm>
            <a:off x="4043800" y="2028161"/>
            <a:ext cx="2128400" cy="2801669"/>
          </a:xfrm>
          <a:prstGeom prst="rect">
            <a:avLst/>
          </a:prstGeom>
          <a:noFill/>
          <a:ln>
            <a:noFill/>
          </a:ln>
        </p:spPr>
      </p:pic>
      <p:pic>
        <p:nvPicPr>
          <p:cNvPr id="4154" name="Google Shape;4154;p181"/>
          <p:cNvPicPr preferRelativeResize="0"/>
          <p:nvPr/>
        </p:nvPicPr>
        <p:blipFill>
          <a:blip r:embed="rId5">
            <a:alphaModFix/>
          </a:blip>
          <a:stretch>
            <a:fillRect/>
          </a:stretch>
        </p:blipFill>
        <p:spPr>
          <a:xfrm>
            <a:off x="6434026" y="3264548"/>
            <a:ext cx="2198100" cy="2999500"/>
          </a:xfrm>
          <a:prstGeom prst="rect">
            <a:avLst/>
          </a:prstGeom>
          <a:noFill/>
          <a:ln>
            <a:noFill/>
          </a:ln>
        </p:spPr>
      </p:pic>
      <p:pic>
        <p:nvPicPr>
          <p:cNvPr id="4155" name="Google Shape;4155;p181"/>
          <p:cNvPicPr preferRelativeResize="0"/>
          <p:nvPr/>
        </p:nvPicPr>
        <p:blipFill>
          <a:blip r:embed="rId6">
            <a:alphaModFix/>
          </a:blip>
          <a:stretch>
            <a:fillRect/>
          </a:stretch>
        </p:blipFill>
        <p:spPr>
          <a:xfrm>
            <a:off x="9052326" y="2040373"/>
            <a:ext cx="2128406" cy="30731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59"/>
        <p:cNvGrpSpPr/>
        <p:nvPr/>
      </p:nvGrpSpPr>
      <p:grpSpPr>
        <a:xfrm>
          <a:off x="0" y="0"/>
          <a:ext cx="0" cy="0"/>
          <a:chOff x="0" y="0"/>
          <a:chExt cx="0" cy="0"/>
        </a:xfrm>
      </p:grpSpPr>
      <p:grpSp>
        <p:nvGrpSpPr>
          <p:cNvPr id="4160" name="Google Shape;4160;p182"/>
          <p:cNvGrpSpPr/>
          <p:nvPr/>
        </p:nvGrpSpPr>
        <p:grpSpPr>
          <a:xfrm>
            <a:off x="10643101" y="1268685"/>
            <a:ext cx="1398899" cy="431924"/>
            <a:chOff x="3365625" y="629625"/>
            <a:chExt cx="408975" cy="126275"/>
          </a:xfrm>
        </p:grpSpPr>
        <p:sp>
          <p:nvSpPr>
            <p:cNvPr id="4161" name="Google Shape;4161;p182"/>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62" name="Google Shape;4162;p182"/>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63" name="Google Shape;4163;p182"/>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Xuân Quỳnh</a:t>
            </a:r>
            <a:endParaRPr sz="2400" b="1" i="0" u="none" strike="noStrike" cap="none">
              <a:solidFill>
                <a:srgbClr val="14CD68"/>
              </a:solidFill>
              <a:latin typeface="Arima Madurai"/>
              <a:ea typeface="Arima Madurai"/>
              <a:cs typeface="Arima Madurai"/>
              <a:sym typeface="Arima Madurai"/>
            </a:endParaRPr>
          </a:p>
        </p:txBody>
      </p:sp>
      <p:sp>
        <p:nvSpPr>
          <p:cNvPr id="4164" name="Google Shape;4164;p182"/>
          <p:cNvSpPr txBox="1">
            <a:spLocks noGrp="1"/>
          </p:cNvSpPr>
          <p:nvPr>
            <p:ph type="title"/>
          </p:nvPr>
        </p:nvSpPr>
        <p:spPr>
          <a:xfrm>
            <a:off x="960000" y="649125"/>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65" name="Google Shape;4165;p182"/>
          <p:cNvPicPr preferRelativeResize="0"/>
          <p:nvPr/>
        </p:nvPicPr>
        <p:blipFill>
          <a:blip r:embed="rId3">
            <a:alphaModFix/>
          </a:blip>
          <a:stretch>
            <a:fillRect/>
          </a:stretch>
        </p:blipFill>
        <p:spPr>
          <a:xfrm>
            <a:off x="830475" y="1842913"/>
            <a:ext cx="2447478" cy="3280125"/>
          </a:xfrm>
          <a:prstGeom prst="rect">
            <a:avLst/>
          </a:prstGeom>
          <a:noFill/>
          <a:ln>
            <a:noFill/>
          </a:ln>
        </p:spPr>
      </p:pic>
      <p:pic>
        <p:nvPicPr>
          <p:cNvPr id="4166" name="Google Shape;4166;p182"/>
          <p:cNvPicPr preferRelativeResize="0"/>
          <p:nvPr/>
        </p:nvPicPr>
        <p:blipFill>
          <a:blip r:embed="rId4">
            <a:alphaModFix/>
          </a:blip>
          <a:stretch>
            <a:fillRect/>
          </a:stretch>
        </p:blipFill>
        <p:spPr>
          <a:xfrm>
            <a:off x="3740175" y="1853000"/>
            <a:ext cx="1836300" cy="2447325"/>
          </a:xfrm>
          <a:prstGeom prst="rect">
            <a:avLst/>
          </a:prstGeom>
          <a:noFill/>
          <a:ln>
            <a:noFill/>
          </a:ln>
        </p:spPr>
      </p:pic>
      <p:pic>
        <p:nvPicPr>
          <p:cNvPr id="4167" name="Google Shape;4167;p182"/>
          <p:cNvPicPr preferRelativeResize="0"/>
          <p:nvPr/>
        </p:nvPicPr>
        <p:blipFill rotWithShape="1">
          <a:blip r:embed="rId5">
            <a:alphaModFix/>
          </a:blip>
          <a:srcRect l="20475" r="21650"/>
          <a:stretch/>
        </p:blipFill>
        <p:spPr>
          <a:xfrm>
            <a:off x="8569675" y="3759858"/>
            <a:ext cx="2211050" cy="2447317"/>
          </a:xfrm>
          <a:prstGeom prst="rect">
            <a:avLst/>
          </a:prstGeom>
          <a:noFill/>
          <a:ln>
            <a:noFill/>
          </a:ln>
        </p:spPr>
      </p:pic>
      <p:pic>
        <p:nvPicPr>
          <p:cNvPr id="4168" name="Google Shape;4168;p182"/>
          <p:cNvPicPr preferRelativeResize="0"/>
          <p:nvPr/>
        </p:nvPicPr>
        <p:blipFill>
          <a:blip r:embed="rId6">
            <a:alphaModFix/>
          </a:blip>
          <a:stretch>
            <a:fillRect/>
          </a:stretch>
        </p:blipFill>
        <p:spPr>
          <a:xfrm>
            <a:off x="5812375" y="2598075"/>
            <a:ext cx="2757300" cy="27573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72"/>
        <p:cNvGrpSpPr/>
        <p:nvPr/>
      </p:nvGrpSpPr>
      <p:grpSpPr>
        <a:xfrm>
          <a:off x="0" y="0"/>
          <a:ext cx="0" cy="0"/>
          <a:chOff x="0" y="0"/>
          <a:chExt cx="0" cy="0"/>
        </a:xfrm>
      </p:grpSpPr>
      <p:grpSp>
        <p:nvGrpSpPr>
          <p:cNvPr id="4173" name="Google Shape;4173;p183"/>
          <p:cNvGrpSpPr/>
          <p:nvPr/>
        </p:nvGrpSpPr>
        <p:grpSpPr>
          <a:xfrm>
            <a:off x="10643101" y="1268685"/>
            <a:ext cx="1398899" cy="431924"/>
            <a:chOff x="3365625" y="629625"/>
            <a:chExt cx="408975" cy="126275"/>
          </a:xfrm>
        </p:grpSpPr>
        <p:sp>
          <p:nvSpPr>
            <p:cNvPr id="4174" name="Google Shape;4174;p183"/>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75" name="Google Shape;4175;p183"/>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76" name="Google Shape;4176;p183"/>
          <p:cNvSpPr txBox="1"/>
          <p:nvPr/>
        </p:nvSpPr>
        <p:spPr>
          <a:xfrm>
            <a:off x="3745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An-đéc-xen</a:t>
            </a:r>
            <a:endParaRPr sz="2400" b="1" i="0" u="none" strike="noStrike" cap="none">
              <a:solidFill>
                <a:srgbClr val="14CD68"/>
              </a:solidFill>
              <a:latin typeface="Arima Madurai"/>
              <a:ea typeface="Arima Madurai"/>
              <a:cs typeface="Arima Madurai"/>
              <a:sym typeface="Arima Madurai"/>
            </a:endParaRPr>
          </a:p>
        </p:txBody>
      </p:sp>
      <p:sp>
        <p:nvSpPr>
          <p:cNvPr id="4177" name="Google Shape;4177;p183"/>
          <p:cNvSpPr txBox="1">
            <a:spLocks noGrp="1"/>
          </p:cNvSpPr>
          <p:nvPr>
            <p:ph type="title"/>
          </p:nvPr>
        </p:nvSpPr>
        <p:spPr>
          <a:xfrm>
            <a:off x="986272" y="674672"/>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78" name="Google Shape;4178;p183"/>
          <p:cNvPicPr preferRelativeResize="0"/>
          <p:nvPr/>
        </p:nvPicPr>
        <p:blipFill>
          <a:blip r:embed="rId3">
            <a:alphaModFix/>
          </a:blip>
          <a:stretch>
            <a:fillRect/>
          </a:stretch>
        </p:blipFill>
        <p:spPr>
          <a:xfrm>
            <a:off x="579900" y="1803250"/>
            <a:ext cx="2211050" cy="3081675"/>
          </a:xfrm>
          <a:prstGeom prst="rect">
            <a:avLst/>
          </a:prstGeom>
          <a:noFill/>
          <a:ln>
            <a:noFill/>
          </a:ln>
        </p:spPr>
      </p:pic>
      <p:pic>
        <p:nvPicPr>
          <p:cNvPr id="4179" name="Google Shape;4179;p183"/>
          <p:cNvPicPr preferRelativeResize="0"/>
          <p:nvPr/>
        </p:nvPicPr>
        <p:blipFill>
          <a:blip r:embed="rId4">
            <a:alphaModFix/>
          </a:blip>
          <a:stretch>
            <a:fillRect/>
          </a:stretch>
        </p:blipFill>
        <p:spPr>
          <a:xfrm>
            <a:off x="3131875" y="1853000"/>
            <a:ext cx="2676301" cy="3081651"/>
          </a:xfrm>
          <a:prstGeom prst="rect">
            <a:avLst/>
          </a:prstGeom>
          <a:noFill/>
          <a:ln>
            <a:noFill/>
          </a:ln>
        </p:spPr>
      </p:pic>
      <p:sp>
        <p:nvSpPr>
          <p:cNvPr id="4180" name="Google Shape;4180;p183"/>
          <p:cNvSpPr txBox="1"/>
          <p:nvPr/>
        </p:nvSpPr>
        <p:spPr>
          <a:xfrm>
            <a:off x="3548572" y="5390350"/>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E.A-mi-xi</a:t>
            </a:r>
            <a:endParaRPr sz="2400" b="1" i="0" u="none" strike="noStrike" cap="none">
              <a:solidFill>
                <a:srgbClr val="14CD68"/>
              </a:solidFill>
              <a:latin typeface="Arima Madurai"/>
              <a:ea typeface="Arima Madurai"/>
              <a:cs typeface="Arima Madurai"/>
              <a:sym typeface="Arima Madurai"/>
            </a:endParaRPr>
          </a:p>
        </p:txBody>
      </p:sp>
      <p:pic>
        <p:nvPicPr>
          <p:cNvPr id="4181" name="Google Shape;4181;p183"/>
          <p:cNvPicPr preferRelativeResize="0"/>
          <p:nvPr/>
        </p:nvPicPr>
        <p:blipFill>
          <a:blip r:embed="rId5">
            <a:alphaModFix/>
          </a:blip>
          <a:stretch>
            <a:fillRect/>
          </a:stretch>
        </p:blipFill>
        <p:spPr>
          <a:xfrm>
            <a:off x="6001075" y="1853000"/>
            <a:ext cx="2550300" cy="3081651"/>
          </a:xfrm>
          <a:prstGeom prst="rect">
            <a:avLst/>
          </a:prstGeom>
          <a:noFill/>
          <a:ln>
            <a:noFill/>
          </a:ln>
        </p:spPr>
      </p:pic>
      <p:sp>
        <p:nvSpPr>
          <p:cNvPr id="4182" name="Google Shape;4182;p183"/>
          <p:cNvSpPr txBox="1"/>
          <p:nvPr/>
        </p:nvSpPr>
        <p:spPr>
          <a:xfrm>
            <a:off x="59605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H.Ma-lốt</a:t>
            </a:r>
            <a:endParaRPr sz="2400" b="1" i="0" u="none" strike="noStrike" cap="none">
              <a:solidFill>
                <a:srgbClr val="14CD68"/>
              </a:solidFill>
              <a:latin typeface="Arima Madurai"/>
              <a:ea typeface="Arima Madurai"/>
              <a:cs typeface="Arima Madurai"/>
              <a:sym typeface="Arima Madurai"/>
            </a:endParaRPr>
          </a:p>
        </p:txBody>
      </p:sp>
      <p:pic>
        <p:nvPicPr>
          <p:cNvPr id="4183" name="Google Shape;4183;p183"/>
          <p:cNvPicPr preferRelativeResize="0"/>
          <p:nvPr/>
        </p:nvPicPr>
        <p:blipFill>
          <a:blip r:embed="rId6">
            <a:alphaModFix/>
          </a:blip>
          <a:stretch>
            <a:fillRect/>
          </a:stretch>
        </p:blipFill>
        <p:spPr>
          <a:xfrm>
            <a:off x="8903950" y="1853000"/>
            <a:ext cx="2310348" cy="3081649"/>
          </a:xfrm>
          <a:prstGeom prst="rect">
            <a:avLst/>
          </a:prstGeom>
          <a:noFill/>
          <a:ln>
            <a:noFill/>
          </a:ln>
        </p:spPr>
      </p:pic>
      <p:sp>
        <p:nvSpPr>
          <p:cNvPr id="4184" name="Google Shape;4184;p183"/>
          <p:cNvSpPr txBox="1"/>
          <p:nvPr/>
        </p:nvSpPr>
        <p:spPr>
          <a:xfrm>
            <a:off x="8551372" y="54432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Kuroyanagi</a:t>
            </a:r>
            <a:endParaRPr sz="2400" b="1" i="0" u="none" strike="noStrike" cap="none">
              <a:solidFill>
                <a:srgbClr val="14CD68"/>
              </a:solidFill>
              <a:latin typeface="Arima Madurai"/>
              <a:ea typeface="Arima Madurai"/>
              <a:cs typeface="Arima Madurai"/>
              <a:sym typeface="Arima Madura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94"/>
        <p:cNvGrpSpPr/>
        <p:nvPr/>
      </p:nvGrpSpPr>
      <p:grpSpPr>
        <a:xfrm>
          <a:off x="0" y="0"/>
          <a:ext cx="0" cy="0"/>
          <a:chOff x="0" y="0"/>
          <a:chExt cx="0" cy="0"/>
        </a:xfrm>
      </p:grpSpPr>
      <p:sp>
        <p:nvSpPr>
          <p:cNvPr id="3395" name="Google Shape;3395;p139"/>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396" name="Google Shape;3396;p139"/>
          <p:cNvSpPr txBox="1"/>
          <p:nvPr/>
        </p:nvSpPr>
        <p:spPr>
          <a:xfrm>
            <a:off x="1749425" y="1313180"/>
            <a:ext cx="8620760" cy="873125"/>
          </a:xfrm>
          <a:prstGeom prst="rect">
            <a:avLst/>
          </a:prstGeom>
          <a:noFill/>
          <a:ln>
            <a:noFill/>
          </a:ln>
        </p:spPr>
        <p:txBody>
          <a:bodyPr spcFirstLastPara="1" wrap="square" lIns="102950" tIns="0" rIns="102950" bIns="0" anchor="ctr" anchorCtr="0">
            <a:noAutofit/>
          </a:bodyPr>
          <a:lstStyle/>
          <a:p>
            <a:pPr marL="0" marR="0" lvl="0" indent="0" algn="ctr" rtl="0">
              <a:lnSpc>
                <a:spcPct val="100000"/>
              </a:lnSpc>
              <a:spcBef>
                <a:spcPts val="0"/>
              </a:spcBef>
              <a:spcAft>
                <a:spcPts val="0"/>
              </a:spcAft>
              <a:buClr>
                <a:srgbClr val="0000FF"/>
              </a:buClr>
              <a:buSzPts val="4000"/>
              <a:buFont typeface="Arial"/>
              <a:buNone/>
            </a:pPr>
            <a:r>
              <a:rPr lang="en-US" sz="4000" b="1" i="0" u="none" strike="noStrike" cap="none">
                <a:solidFill>
                  <a:srgbClr val="0000FF"/>
                </a:solidFill>
                <a:latin typeface="Arima Madurai"/>
                <a:ea typeface="Arima Madurai"/>
                <a:cs typeface="Arima Madurai"/>
                <a:sym typeface="Arima Madurai"/>
              </a:rPr>
              <a:t>1</a:t>
            </a:r>
            <a:r>
              <a:rPr lang="en-US" sz="3600" b="1" i="0" u="none" strike="noStrike" cap="none">
                <a:solidFill>
                  <a:srgbClr val="0000FF"/>
                </a:solidFill>
                <a:latin typeface="Arima Madurai"/>
                <a:ea typeface="Arima Madurai"/>
                <a:cs typeface="Arima Madurai"/>
                <a:sym typeface="Arima Madurai"/>
              </a:rPr>
              <a:t>. Lưu ý đối với ngữ liệu đọc hiểu</a:t>
            </a:r>
            <a:endParaRPr sz="3600" b="1" i="0" u="none" strike="noStrike" cap="none">
              <a:solidFill>
                <a:srgbClr val="0000FF"/>
              </a:solidFill>
              <a:latin typeface="Arima Madurai"/>
              <a:ea typeface="Arima Madurai"/>
              <a:cs typeface="Arima Madurai"/>
              <a:sym typeface="Arima Madurai"/>
            </a:endParaRPr>
          </a:p>
        </p:txBody>
      </p:sp>
      <p:sp>
        <p:nvSpPr>
          <p:cNvPr id="3397" name="Google Shape;3397;p139"/>
          <p:cNvSpPr txBox="1"/>
          <p:nvPr/>
        </p:nvSpPr>
        <p:spPr>
          <a:xfrm>
            <a:off x="152400" y="3397250"/>
            <a:ext cx="20784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rgbClr val="3F6B3C"/>
                </a:solidFill>
                <a:latin typeface="Lobster"/>
                <a:ea typeface="Lobster"/>
                <a:cs typeface="Lobster"/>
                <a:sym typeface="Lobster"/>
              </a:rPr>
              <a:t>Thể loại</a:t>
            </a:r>
            <a:endParaRPr sz="3200" b="0" i="0" u="none" strike="noStrike" cap="none">
              <a:solidFill>
                <a:srgbClr val="3F6B3C"/>
              </a:solidFill>
              <a:latin typeface="Lobster"/>
              <a:ea typeface="Lobster"/>
              <a:cs typeface="Lobster"/>
              <a:sym typeface="Lobster"/>
            </a:endParaRPr>
          </a:p>
        </p:txBody>
      </p:sp>
      <p:grpSp>
        <p:nvGrpSpPr>
          <p:cNvPr id="3398" name="Google Shape;3398;p139"/>
          <p:cNvGrpSpPr/>
          <p:nvPr/>
        </p:nvGrpSpPr>
        <p:grpSpPr>
          <a:xfrm>
            <a:off x="671830" y="2324735"/>
            <a:ext cx="957580" cy="952500"/>
            <a:chOff x="4737" y="3681"/>
            <a:chExt cx="1508" cy="1500"/>
          </a:xfrm>
        </p:grpSpPr>
        <p:sp>
          <p:nvSpPr>
            <p:cNvPr id="3399" name="Google Shape;3399;p139"/>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00" name="Google Shape;3400;p139"/>
            <p:cNvSpPr txBox="1"/>
            <p:nvPr/>
          </p:nvSpPr>
          <p:spPr>
            <a:xfrm>
              <a:off x="4737"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01</a:t>
              </a:r>
              <a:endParaRPr sz="4800" b="1" i="0" u="none" strike="noStrike" cap="none">
                <a:solidFill>
                  <a:srgbClr val="E30000"/>
                </a:solidFill>
                <a:latin typeface="Arial"/>
                <a:ea typeface="Arial"/>
                <a:cs typeface="Arial"/>
                <a:sym typeface="Arial"/>
              </a:endParaRPr>
            </a:p>
          </p:txBody>
        </p:sp>
      </p:grpSp>
      <p:sp>
        <p:nvSpPr>
          <p:cNvPr id="3401" name="Google Shape;3401;p139"/>
          <p:cNvSpPr txBox="1"/>
          <p:nvPr/>
        </p:nvSpPr>
        <p:spPr>
          <a:xfrm>
            <a:off x="3806190" y="3397250"/>
            <a:ext cx="27624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Nội dung</a:t>
            </a:r>
            <a:endParaRPr sz="3100" b="0" i="0" u="none" strike="noStrike" cap="none">
              <a:solidFill>
                <a:srgbClr val="3F6B3C"/>
              </a:solidFill>
              <a:latin typeface="Lobster"/>
              <a:ea typeface="Lobster"/>
              <a:cs typeface="Lobster"/>
              <a:sym typeface="Lobster"/>
            </a:endParaRPr>
          </a:p>
        </p:txBody>
      </p:sp>
      <p:grpSp>
        <p:nvGrpSpPr>
          <p:cNvPr id="3402" name="Google Shape;3402;p139"/>
          <p:cNvGrpSpPr/>
          <p:nvPr/>
        </p:nvGrpSpPr>
        <p:grpSpPr>
          <a:xfrm>
            <a:off x="4667885" y="2379980"/>
            <a:ext cx="957580" cy="952500"/>
            <a:chOff x="14119" y="3681"/>
            <a:chExt cx="1508" cy="1500"/>
          </a:xfrm>
        </p:grpSpPr>
        <p:sp>
          <p:nvSpPr>
            <p:cNvPr id="3403" name="Google Shape;3403;p139"/>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04" name="Google Shape;3404;p139"/>
            <p:cNvSpPr txBox="1"/>
            <p:nvPr/>
          </p:nvSpPr>
          <p:spPr>
            <a:xfrm>
              <a:off x="14119"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02</a:t>
              </a:r>
              <a:endParaRPr sz="4800" b="1" i="0" u="none" strike="noStrike" cap="none">
                <a:solidFill>
                  <a:srgbClr val="E30000"/>
                </a:solidFill>
                <a:latin typeface="Arial"/>
                <a:ea typeface="Arial"/>
                <a:cs typeface="Arial"/>
                <a:sym typeface="Arial"/>
              </a:endParaRPr>
            </a:p>
          </p:txBody>
        </p:sp>
      </p:grpSp>
      <p:sp>
        <p:nvSpPr>
          <p:cNvPr id="3405" name="Google Shape;3405;p139"/>
          <p:cNvSpPr txBox="1"/>
          <p:nvPr/>
        </p:nvSpPr>
        <p:spPr>
          <a:xfrm>
            <a:off x="7640320" y="4169410"/>
            <a:ext cx="1248900" cy="24384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29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Bảo đảm học sinh có thời gian đọc và làm bài.</a:t>
            </a:r>
            <a:endParaRPr sz="2100" b="0" i="0" u="none" strike="noStrike" cap="none">
              <a:solidFill>
                <a:schemeClr val="dk1"/>
              </a:solidFill>
              <a:latin typeface="Arima Madurai"/>
              <a:ea typeface="Arima Madurai"/>
              <a:cs typeface="Arima Madurai"/>
              <a:sym typeface="Arima Madurai"/>
            </a:endParaRPr>
          </a:p>
        </p:txBody>
      </p:sp>
      <p:sp>
        <p:nvSpPr>
          <p:cNvPr id="3406" name="Google Shape;3406;p139"/>
          <p:cNvSpPr txBox="1"/>
          <p:nvPr/>
        </p:nvSpPr>
        <p:spPr>
          <a:xfrm>
            <a:off x="165735" y="4170680"/>
            <a:ext cx="2064900" cy="2398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chemeClr val="dk1"/>
              </a:buClr>
              <a:buSzPts val="2400"/>
              <a:buFont typeface="Arial"/>
              <a:buNone/>
            </a:pPr>
            <a:r>
              <a:rPr lang="en-US" sz="2100" b="1" i="0" u="none" strike="noStrike" cap="none">
                <a:solidFill>
                  <a:schemeClr val="dk1"/>
                </a:solidFill>
                <a:latin typeface="Arima Madurai"/>
                <a:ea typeface="Arima Madurai"/>
                <a:cs typeface="Arima Madurai"/>
                <a:sym typeface="Arima Madurai"/>
              </a:rPr>
              <a:t>Văn bản ngoài sách giáo khoa tương đương với thể loại được học trong chương trình.</a:t>
            </a:r>
            <a:endParaRPr sz="2100" b="0" i="0" u="none" strike="noStrike" cap="none">
              <a:solidFill>
                <a:srgbClr val="007BD3"/>
              </a:solidFill>
              <a:latin typeface="Arima Madurai"/>
              <a:ea typeface="Arima Madurai"/>
              <a:cs typeface="Arima Madurai"/>
              <a:sym typeface="Arima Madurai"/>
            </a:endParaRPr>
          </a:p>
        </p:txBody>
      </p:sp>
      <p:sp>
        <p:nvSpPr>
          <p:cNvPr id="3407" name="Google Shape;3407;p139"/>
          <p:cNvSpPr txBox="1"/>
          <p:nvPr/>
        </p:nvSpPr>
        <p:spPr>
          <a:xfrm>
            <a:off x="5823676" y="4169400"/>
            <a:ext cx="1590600" cy="24282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Chọn những văn bản có tính điển hình về thể loại hoặc loại hình.</a:t>
            </a:r>
            <a:endParaRPr sz="2100" b="0" i="0" u="none" strike="noStrike" cap="none">
              <a:solidFill>
                <a:srgbClr val="007BD3"/>
              </a:solidFill>
              <a:latin typeface="Arima Madurai"/>
              <a:ea typeface="Arima Madurai"/>
              <a:cs typeface="Arima Madurai"/>
              <a:sym typeface="Arima Madurai"/>
            </a:endParaRPr>
          </a:p>
        </p:txBody>
      </p:sp>
      <p:sp>
        <p:nvSpPr>
          <p:cNvPr id="3408" name="Google Shape;3408;p139"/>
          <p:cNvSpPr txBox="1"/>
          <p:nvPr/>
        </p:nvSpPr>
        <p:spPr>
          <a:xfrm>
            <a:off x="2470150" y="4170675"/>
            <a:ext cx="3123300" cy="2398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Phù hợp với đặc điểm tâm lí, lứa tuổi của học sinh; mang tính giáo dục, phù hợp với những chuẩn mực đạo đức, văn hóa, pháp luật.</a:t>
            </a:r>
            <a:endParaRPr sz="2100" b="0" i="0" u="none" strike="noStrike" cap="none">
              <a:solidFill>
                <a:srgbClr val="007BD3"/>
              </a:solidFill>
              <a:latin typeface="Arima Madurai"/>
              <a:ea typeface="Arima Madurai"/>
              <a:cs typeface="Arima Madurai"/>
              <a:sym typeface="Arima Madurai"/>
            </a:endParaRPr>
          </a:p>
        </p:txBody>
      </p:sp>
      <p:cxnSp>
        <p:nvCxnSpPr>
          <p:cNvPr id="3409" name="Google Shape;3409;p139"/>
          <p:cNvCxnSpPr>
            <a:stCxn id="3397" idx="2"/>
            <a:endCxn id="3406" idx="0"/>
          </p:cNvCxnSpPr>
          <p:nvPr/>
        </p:nvCxnSpPr>
        <p:spPr>
          <a:xfrm>
            <a:off x="1191600" y="3879350"/>
            <a:ext cx="6600" cy="2913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10" name="Google Shape;3410;p139"/>
          <p:cNvCxnSpPr>
            <a:stCxn id="3401" idx="2"/>
            <a:endCxn id="3408" idx="0"/>
          </p:cNvCxnSpPr>
          <p:nvPr/>
        </p:nvCxnSpPr>
        <p:spPr>
          <a:xfrm flipH="1">
            <a:off x="4031790" y="3879350"/>
            <a:ext cx="1155600" cy="2913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11" name="Google Shape;3411;p139"/>
          <p:cNvCxnSpPr>
            <a:stCxn id="3401" idx="2"/>
            <a:endCxn id="3407" idx="0"/>
          </p:cNvCxnSpPr>
          <p:nvPr/>
        </p:nvCxnSpPr>
        <p:spPr>
          <a:xfrm>
            <a:off x="5187390" y="3879350"/>
            <a:ext cx="1431600" cy="290100"/>
          </a:xfrm>
          <a:prstGeom prst="straightConnector1">
            <a:avLst/>
          </a:prstGeom>
          <a:noFill/>
          <a:ln w="9525" cap="flat" cmpd="sng">
            <a:solidFill>
              <a:schemeClr val="accent1"/>
            </a:solidFill>
            <a:prstDash val="solid"/>
            <a:miter lim="800000"/>
            <a:headEnd type="none" w="sm" len="sm"/>
            <a:tailEnd type="stealth" w="med" len="med"/>
          </a:ln>
        </p:spPr>
      </p:cxnSp>
      <p:sp>
        <p:nvSpPr>
          <p:cNvPr id="3412" name="Google Shape;3412;p139"/>
          <p:cNvSpPr txBox="1"/>
          <p:nvPr/>
        </p:nvSpPr>
        <p:spPr>
          <a:xfrm>
            <a:off x="9115450" y="4170675"/>
            <a:ext cx="2973600" cy="2431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chemeClr val="dk1"/>
              </a:buClr>
              <a:buSzPts val="2400"/>
              <a:buFont typeface="Arial"/>
              <a:buNone/>
            </a:pPr>
            <a:r>
              <a:rPr lang="en-US" sz="2100" b="1" i="0" u="none" strike="noStrike" cap="none">
                <a:solidFill>
                  <a:schemeClr val="dk1"/>
                </a:solidFill>
                <a:latin typeface="Arima Madurai"/>
                <a:ea typeface="Arima Madurai"/>
                <a:cs typeface="Arima Madurai"/>
                <a:sym typeface="Arima Madurai"/>
              </a:rPr>
              <a:t>Chọn văn bản của các tác giả đã được kiểm duyệt bởi các Nhà xuất bản có uy tín hoặc website chính thống (ghi rõ nguồn).</a:t>
            </a:r>
            <a:endParaRPr sz="2100" b="0" i="0" u="none" strike="noStrike" cap="none">
              <a:solidFill>
                <a:schemeClr val="dk1"/>
              </a:solidFill>
              <a:latin typeface="Arima Madurai"/>
              <a:ea typeface="Arima Madurai"/>
              <a:cs typeface="Arima Madurai"/>
              <a:sym typeface="Arima Madurai"/>
            </a:endParaRPr>
          </a:p>
        </p:txBody>
      </p:sp>
      <p:cxnSp>
        <p:nvCxnSpPr>
          <p:cNvPr id="3413" name="Google Shape;3413;p139"/>
          <p:cNvCxnSpPr>
            <a:stCxn id="3414" idx="2"/>
            <a:endCxn id="3412" idx="0"/>
          </p:cNvCxnSpPr>
          <p:nvPr/>
        </p:nvCxnSpPr>
        <p:spPr>
          <a:xfrm flipH="1">
            <a:off x="10602355" y="3865380"/>
            <a:ext cx="327300" cy="305400"/>
          </a:xfrm>
          <a:prstGeom prst="straightConnector1">
            <a:avLst/>
          </a:prstGeom>
          <a:noFill/>
          <a:ln w="9525" cap="flat" cmpd="sng">
            <a:solidFill>
              <a:schemeClr val="accent1"/>
            </a:solidFill>
            <a:prstDash val="solid"/>
            <a:miter lim="800000"/>
            <a:headEnd type="none" w="sm" len="sm"/>
            <a:tailEnd type="stealth" w="med" len="med"/>
          </a:ln>
        </p:spPr>
      </p:cxnSp>
      <p:sp>
        <p:nvSpPr>
          <p:cNvPr id="3415" name="Google Shape;3415;p139"/>
          <p:cNvSpPr txBox="1"/>
          <p:nvPr/>
        </p:nvSpPr>
        <p:spPr>
          <a:xfrm>
            <a:off x="7060565" y="3397250"/>
            <a:ext cx="24243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Dung lượng</a:t>
            </a:r>
            <a:endParaRPr sz="3100" b="0" i="0" u="none" strike="noStrike" cap="none">
              <a:solidFill>
                <a:srgbClr val="3F6B3C"/>
              </a:solidFill>
              <a:latin typeface="Lobster"/>
              <a:ea typeface="Lobster"/>
              <a:cs typeface="Lobster"/>
              <a:sym typeface="Lobster"/>
            </a:endParaRPr>
          </a:p>
        </p:txBody>
      </p:sp>
      <p:sp>
        <p:nvSpPr>
          <p:cNvPr id="3414" name="Google Shape;3414;p139"/>
          <p:cNvSpPr txBox="1"/>
          <p:nvPr/>
        </p:nvSpPr>
        <p:spPr>
          <a:xfrm>
            <a:off x="9825355" y="3383280"/>
            <a:ext cx="22086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Nguồn dẫn</a:t>
            </a:r>
            <a:endParaRPr sz="3100" b="0" i="0" u="none" strike="noStrike" cap="none">
              <a:solidFill>
                <a:srgbClr val="3F6B3C"/>
              </a:solidFill>
              <a:latin typeface="Lobster"/>
              <a:ea typeface="Lobster"/>
              <a:cs typeface="Lobster"/>
              <a:sym typeface="Lobster"/>
            </a:endParaRPr>
          </a:p>
        </p:txBody>
      </p:sp>
      <p:cxnSp>
        <p:nvCxnSpPr>
          <p:cNvPr id="3416" name="Google Shape;3416;p139"/>
          <p:cNvCxnSpPr>
            <a:stCxn id="3415" idx="2"/>
            <a:endCxn id="3405" idx="0"/>
          </p:cNvCxnSpPr>
          <p:nvPr/>
        </p:nvCxnSpPr>
        <p:spPr>
          <a:xfrm flipH="1">
            <a:off x="8264915" y="3879350"/>
            <a:ext cx="7800" cy="290100"/>
          </a:xfrm>
          <a:prstGeom prst="straightConnector1">
            <a:avLst/>
          </a:prstGeom>
          <a:noFill/>
          <a:ln w="9525" cap="flat" cmpd="sng">
            <a:solidFill>
              <a:schemeClr val="accent1"/>
            </a:solidFill>
            <a:prstDash val="solid"/>
            <a:miter lim="800000"/>
            <a:headEnd type="none" w="sm" len="sm"/>
            <a:tailEnd type="stealth" w="med" len="med"/>
          </a:ln>
        </p:spPr>
      </p:cxnSp>
      <p:grpSp>
        <p:nvGrpSpPr>
          <p:cNvPr id="3417" name="Google Shape;3417;p139"/>
          <p:cNvGrpSpPr/>
          <p:nvPr/>
        </p:nvGrpSpPr>
        <p:grpSpPr>
          <a:xfrm>
            <a:off x="7753350" y="2362835"/>
            <a:ext cx="957580" cy="952500"/>
            <a:chOff x="4737" y="3681"/>
            <a:chExt cx="1508" cy="1500"/>
          </a:xfrm>
        </p:grpSpPr>
        <p:sp>
          <p:nvSpPr>
            <p:cNvPr id="3418" name="Google Shape;3418;p139"/>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19" name="Google Shape;3419;p139"/>
            <p:cNvSpPr txBox="1"/>
            <p:nvPr/>
          </p:nvSpPr>
          <p:spPr>
            <a:xfrm>
              <a:off x="4737"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03</a:t>
              </a:r>
              <a:endParaRPr sz="4800" b="1" i="0" u="none" strike="noStrike" cap="none">
                <a:solidFill>
                  <a:srgbClr val="E30000"/>
                </a:solidFill>
                <a:latin typeface="Arial"/>
                <a:ea typeface="Arial"/>
                <a:cs typeface="Arial"/>
                <a:sym typeface="Arial"/>
              </a:endParaRPr>
            </a:p>
          </p:txBody>
        </p:sp>
      </p:grpSp>
      <p:grpSp>
        <p:nvGrpSpPr>
          <p:cNvPr id="3420" name="Google Shape;3420;p139"/>
          <p:cNvGrpSpPr/>
          <p:nvPr/>
        </p:nvGrpSpPr>
        <p:grpSpPr>
          <a:xfrm>
            <a:off x="10177780" y="2366010"/>
            <a:ext cx="957580" cy="952500"/>
            <a:chOff x="14119" y="3681"/>
            <a:chExt cx="1508" cy="1500"/>
          </a:xfrm>
        </p:grpSpPr>
        <p:sp>
          <p:nvSpPr>
            <p:cNvPr id="3421" name="Google Shape;3421;p139"/>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22" name="Google Shape;3422;p139"/>
            <p:cNvSpPr txBox="1"/>
            <p:nvPr/>
          </p:nvSpPr>
          <p:spPr>
            <a:xfrm>
              <a:off x="14119"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04</a:t>
              </a:r>
              <a:endParaRPr sz="4800" b="1" i="0" u="none" strike="noStrike" cap="none">
                <a:solidFill>
                  <a:srgbClr val="E30000"/>
                </a:solidFill>
                <a:latin typeface="Arial"/>
                <a:ea typeface="Arial"/>
                <a:cs typeface="Arial"/>
                <a:sym typeface="Arial"/>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189"/>
        <p:cNvGrpSpPr/>
        <p:nvPr/>
      </p:nvGrpSpPr>
      <p:grpSpPr>
        <a:xfrm>
          <a:off x="0" y="0"/>
          <a:ext cx="0" cy="0"/>
          <a:chOff x="0" y="0"/>
          <a:chExt cx="0" cy="0"/>
        </a:xfrm>
      </p:grpSpPr>
      <p:sp>
        <p:nvSpPr>
          <p:cNvPr id="4190" name="Google Shape;4190;p184"/>
          <p:cNvSpPr txBox="1">
            <a:spLocks noGrp="1"/>
          </p:cNvSpPr>
          <p:nvPr>
            <p:ph type="title"/>
          </p:nvPr>
        </p:nvSpPr>
        <p:spPr>
          <a:xfrm>
            <a:off x="1020539" y="71652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91" name="Google Shape;4191;p184"/>
          <p:cNvPicPr preferRelativeResize="0"/>
          <p:nvPr/>
        </p:nvPicPr>
        <p:blipFill>
          <a:blip r:embed="rId3">
            <a:alphaModFix/>
          </a:blip>
          <a:stretch>
            <a:fillRect/>
          </a:stretch>
        </p:blipFill>
        <p:spPr>
          <a:xfrm>
            <a:off x="800023" y="2561000"/>
            <a:ext cx="2424100" cy="3367901"/>
          </a:xfrm>
          <a:prstGeom prst="rect">
            <a:avLst/>
          </a:prstGeom>
          <a:noFill/>
          <a:ln>
            <a:noFill/>
          </a:ln>
        </p:spPr>
      </p:pic>
      <p:pic>
        <p:nvPicPr>
          <p:cNvPr id="4192" name="Google Shape;4192;p184"/>
          <p:cNvPicPr preferRelativeResize="0"/>
          <p:nvPr/>
        </p:nvPicPr>
        <p:blipFill>
          <a:blip r:embed="rId4">
            <a:alphaModFix/>
          </a:blip>
          <a:stretch>
            <a:fillRect/>
          </a:stretch>
        </p:blipFill>
        <p:spPr>
          <a:xfrm>
            <a:off x="6340139" y="2502875"/>
            <a:ext cx="2226900" cy="3426024"/>
          </a:xfrm>
          <a:prstGeom prst="rect">
            <a:avLst/>
          </a:prstGeom>
          <a:noFill/>
          <a:ln>
            <a:noFill/>
          </a:ln>
        </p:spPr>
      </p:pic>
      <p:pic>
        <p:nvPicPr>
          <p:cNvPr id="4193" name="Google Shape;4193;p184"/>
          <p:cNvPicPr preferRelativeResize="0"/>
          <p:nvPr/>
        </p:nvPicPr>
        <p:blipFill>
          <a:blip r:embed="rId5">
            <a:alphaModFix/>
          </a:blip>
          <a:stretch>
            <a:fillRect/>
          </a:stretch>
        </p:blipFill>
        <p:spPr>
          <a:xfrm>
            <a:off x="8926051" y="1715988"/>
            <a:ext cx="2569519" cy="3426026"/>
          </a:xfrm>
          <a:prstGeom prst="rect">
            <a:avLst/>
          </a:prstGeom>
          <a:noFill/>
          <a:ln>
            <a:noFill/>
          </a:ln>
        </p:spPr>
      </p:pic>
      <p:pic>
        <p:nvPicPr>
          <p:cNvPr id="4194" name="Google Shape;4194;p184"/>
          <p:cNvPicPr preferRelativeResize="0"/>
          <p:nvPr/>
        </p:nvPicPr>
        <p:blipFill>
          <a:blip r:embed="rId6">
            <a:alphaModFix/>
          </a:blip>
          <a:stretch>
            <a:fillRect/>
          </a:stretch>
        </p:blipFill>
        <p:spPr>
          <a:xfrm>
            <a:off x="3662025" y="1716002"/>
            <a:ext cx="2319100" cy="368127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98"/>
        <p:cNvGrpSpPr/>
        <p:nvPr/>
      </p:nvGrpSpPr>
      <p:grpSpPr>
        <a:xfrm>
          <a:off x="0" y="0"/>
          <a:ext cx="0" cy="0"/>
          <a:chOff x="0" y="0"/>
          <a:chExt cx="0" cy="0"/>
        </a:xfrm>
      </p:grpSpPr>
      <p:pic>
        <p:nvPicPr>
          <p:cNvPr id="4199" name="Google Shape;4199;p185"/>
          <p:cNvPicPr preferRelativeResize="0"/>
          <p:nvPr/>
        </p:nvPicPr>
        <p:blipFill rotWithShape="1">
          <a:blip r:embed="rId3">
            <a:alphaModFix/>
          </a:blip>
          <a:srcRect/>
          <a:stretch/>
        </p:blipFill>
        <p:spPr>
          <a:xfrm>
            <a:off x="0" y="2020"/>
            <a:ext cx="12192000" cy="6853600"/>
          </a:xfrm>
          <a:prstGeom prst="rect">
            <a:avLst/>
          </a:prstGeom>
          <a:noFill/>
          <a:ln>
            <a:noFill/>
          </a:ln>
        </p:spPr>
      </p:pic>
      <p:sp>
        <p:nvSpPr>
          <p:cNvPr id="4200" name="Google Shape;4200;p185"/>
          <p:cNvSpPr txBox="1">
            <a:spLocks noGrp="1"/>
          </p:cNvSpPr>
          <p:nvPr>
            <p:ph type="title" idx="4294967295"/>
          </p:nvPr>
        </p:nvSpPr>
        <p:spPr>
          <a:xfrm>
            <a:off x="5509825" y="543800"/>
            <a:ext cx="6567300" cy="1305000"/>
          </a:xfrm>
          <a:prstGeom prst="rect">
            <a:avLst/>
          </a:prstGeom>
        </p:spPr>
        <p:txBody>
          <a:bodyPr spcFirstLastPara="1" wrap="square" lIns="121900" tIns="121900" rIns="121900" bIns="121900" anchor="ctr" anchorCtr="0">
            <a:normAutofit fontScale="90000"/>
          </a:bodyPr>
          <a:lstStyle/>
          <a:p>
            <a:pPr marL="0" lvl="0" indent="0" algn="ctr" rtl="0">
              <a:spcBef>
                <a:spcPts val="0"/>
              </a:spcBef>
              <a:spcAft>
                <a:spcPts val="0"/>
              </a:spcAft>
              <a:buNone/>
            </a:pPr>
            <a:r>
              <a:rPr lang="en-US" b="1">
                <a:solidFill>
                  <a:srgbClr val="E30000"/>
                </a:solidFill>
                <a:latin typeface="Arima Madurai"/>
                <a:ea typeface="Arima Madurai"/>
                <a:cs typeface="Arima Madurai"/>
                <a:sym typeface="Arima Madurai"/>
              </a:rPr>
              <a:t>2. Những cuốn sách nổi tiếng: “Hạt giống tâm hồn”, </a:t>
            </a:r>
            <a:endParaRPr b="1">
              <a:solidFill>
                <a:srgbClr val="E30000"/>
              </a:solidFill>
              <a:latin typeface="Arima Madurai"/>
              <a:ea typeface="Arima Madurai"/>
              <a:cs typeface="Arima Madurai"/>
              <a:sym typeface="Arima Madurai"/>
            </a:endParaRPr>
          </a:p>
          <a:p>
            <a:pPr marL="0" lvl="0" indent="0" algn="ctr" rtl="0">
              <a:spcBef>
                <a:spcPts val="0"/>
              </a:spcBef>
              <a:spcAft>
                <a:spcPts val="0"/>
              </a:spcAft>
              <a:buNone/>
            </a:pPr>
            <a:r>
              <a:rPr lang="en-US" b="1">
                <a:solidFill>
                  <a:srgbClr val="E30000"/>
                </a:solidFill>
                <a:latin typeface="Arima Madurai"/>
                <a:ea typeface="Arima Madurai"/>
                <a:cs typeface="Arima Madurai"/>
                <a:sym typeface="Arima Madurai"/>
              </a:rPr>
              <a:t>“Đắc nhân tâm”, ...</a:t>
            </a:r>
            <a:endParaRPr b="1">
              <a:solidFill>
                <a:srgbClr val="E30000"/>
              </a:solidFill>
              <a:latin typeface="Arima Madurai"/>
              <a:ea typeface="Arima Madurai"/>
              <a:cs typeface="Arima Madurai"/>
              <a:sym typeface="Arima Madurai"/>
            </a:endParaRPr>
          </a:p>
        </p:txBody>
      </p:sp>
      <p:pic>
        <p:nvPicPr>
          <p:cNvPr id="4201" name="Google Shape;4201;p185"/>
          <p:cNvPicPr preferRelativeResize="0"/>
          <p:nvPr/>
        </p:nvPicPr>
        <p:blipFill rotWithShape="1">
          <a:blip r:embed="rId4">
            <a:alphaModFix/>
          </a:blip>
          <a:srcRect r="36459"/>
          <a:stretch/>
        </p:blipFill>
        <p:spPr>
          <a:xfrm>
            <a:off x="6089100" y="2372725"/>
            <a:ext cx="1964575" cy="3077250"/>
          </a:xfrm>
          <a:prstGeom prst="rect">
            <a:avLst/>
          </a:prstGeom>
          <a:noFill/>
          <a:ln>
            <a:noFill/>
          </a:ln>
        </p:spPr>
      </p:pic>
      <p:pic>
        <p:nvPicPr>
          <p:cNvPr id="4202" name="Google Shape;4202;p185"/>
          <p:cNvPicPr preferRelativeResize="0"/>
          <p:nvPr/>
        </p:nvPicPr>
        <p:blipFill>
          <a:blip r:embed="rId5">
            <a:alphaModFix/>
          </a:blip>
          <a:stretch>
            <a:fillRect/>
          </a:stretch>
        </p:blipFill>
        <p:spPr>
          <a:xfrm>
            <a:off x="8053675" y="2430825"/>
            <a:ext cx="2104296" cy="3077250"/>
          </a:xfrm>
          <a:prstGeom prst="rect">
            <a:avLst/>
          </a:prstGeom>
          <a:noFill/>
          <a:ln>
            <a:noFill/>
          </a:ln>
        </p:spPr>
      </p:pic>
      <p:pic>
        <p:nvPicPr>
          <p:cNvPr id="4203" name="Google Shape;4203;p185"/>
          <p:cNvPicPr preferRelativeResize="0"/>
          <p:nvPr/>
        </p:nvPicPr>
        <p:blipFill rotWithShape="1">
          <a:blip r:embed="rId6">
            <a:alphaModFix/>
          </a:blip>
          <a:srcRect l="22552" t="1980" r="11657" b="-1502"/>
          <a:stretch/>
        </p:blipFill>
        <p:spPr>
          <a:xfrm>
            <a:off x="10157975" y="2430825"/>
            <a:ext cx="2034025" cy="3077250"/>
          </a:xfrm>
          <a:prstGeom prst="rect">
            <a:avLst/>
          </a:prstGeom>
          <a:noFill/>
          <a:ln>
            <a:noFill/>
          </a:ln>
        </p:spPr>
      </p:pic>
      <p:pic>
        <p:nvPicPr>
          <p:cNvPr id="4204" name="Google Shape;4204;p185"/>
          <p:cNvPicPr preferRelativeResize="0"/>
          <p:nvPr/>
        </p:nvPicPr>
        <p:blipFill>
          <a:blip r:embed="rId7">
            <a:alphaModFix/>
          </a:blip>
          <a:stretch>
            <a:fillRect/>
          </a:stretch>
        </p:blipFill>
        <p:spPr>
          <a:xfrm>
            <a:off x="232675" y="2010900"/>
            <a:ext cx="5416650" cy="469597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208"/>
        <p:cNvGrpSpPr/>
        <p:nvPr/>
      </p:nvGrpSpPr>
      <p:grpSpPr>
        <a:xfrm>
          <a:off x="0" y="0"/>
          <a:ext cx="0" cy="0"/>
          <a:chOff x="0" y="0"/>
          <a:chExt cx="0" cy="0"/>
        </a:xfrm>
      </p:grpSpPr>
      <p:pic>
        <p:nvPicPr>
          <p:cNvPr id="4209" name="Google Shape;4209;p186"/>
          <p:cNvPicPr preferRelativeResize="0"/>
          <p:nvPr/>
        </p:nvPicPr>
        <p:blipFill rotWithShape="1">
          <a:blip r:embed="rId3">
            <a:alphaModFix/>
          </a:blip>
          <a:srcRect/>
          <a:stretch/>
        </p:blipFill>
        <p:spPr>
          <a:xfrm>
            <a:off x="-1" y="-169817"/>
            <a:ext cx="12493898" cy="7027817"/>
          </a:xfrm>
          <a:prstGeom prst="rect">
            <a:avLst/>
          </a:prstGeom>
          <a:noFill/>
          <a:ln>
            <a:noFill/>
          </a:ln>
        </p:spPr>
      </p:pic>
      <p:sp>
        <p:nvSpPr>
          <p:cNvPr id="4210" name="Google Shape;4210;p186"/>
          <p:cNvSpPr txBox="1"/>
          <p:nvPr/>
        </p:nvSpPr>
        <p:spPr>
          <a:xfrm>
            <a:off x="0" y="1022875"/>
            <a:ext cx="7474200" cy="20133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400" b="1">
                <a:solidFill>
                  <a:srgbClr val="E30000"/>
                </a:solidFill>
                <a:latin typeface="Arima Madurai"/>
                <a:ea typeface="Arima Madurai"/>
                <a:cs typeface="Arima Madurai"/>
                <a:sym typeface="Arima Madurai"/>
              </a:rPr>
              <a:t>3. Những tin tức thời sự cập nhật hàng ngày trên các phương tiện truyền thông</a:t>
            </a:r>
            <a:endParaRPr sz="4400" b="1">
              <a:solidFill>
                <a:srgbClr val="E30000"/>
              </a:solidFill>
              <a:latin typeface="Arima Madurai"/>
              <a:ea typeface="Arima Madurai"/>
              <a:cs typeface="Arima Madurai"/>
              <a:sym typeface="Arima Madurai"/>
            </a:endParaRPr>
          </a:p>
        </p:txBody>
      </p:sp>
      <p:pic>
        <p:nvPicPr>
          <p:cNvPr id="4211" name="Google Shape;4211;p186"/>
          <p:cNvPicPr preferRelativeResize="0"/>
          <p:nvPr/>
        </p:nvPicPr>
        <p:blipFill>
          <a:blip r:embed="rId4">
            <a:alphaModFix/>
          </a:blip>
          <a:stretch>
            <a:fillRect/>
          </a:stretch>
        </p:blipFill>
        <p:spPr>
          <a:xfrm>
            <a:off x="300884" y="3186459"/>
            <a:ext cx="4423925" cy="2943925"/>
          </a:xfrm>
          <a:prstGeom prst="rect">
            <a:avLst/>
          </a:prstGeom>
          <a:noFill/>
          <a:ln>
            <a:noFill/>
          </a:ln>
        </p:spPr>
      </p:pic>
      <p:pic>
        <p:nvPicPr>
          <p:cNvPr id="4212" name="Google Shape;4212;p186"/>
          <p:cNvPicPr preferRelativeResize="0"/>
          <p:nvPr/>
        </p:nvPicPr>
        <p:blipFill>
          <a:blip r:embed="rId5">
            <a:alphaModFix/>
          </a:blip>
          <a:stretch>
            <a:fillRect/>
          </a:stretch>
        </p:blipFill>
        <p:spPr>
          <a:xfrm>
            <a:off x="5664428" y="3186453"/>
            <a:ext cx="2357486" cy="29439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216"/>
        <p:cNvGrpSpPr/>
        <p:nvPr/>
      </p:nvGrpSpPr>
      <p:grpSpPr>
        <a:xfrm>
          <a:off x="0" y="0"/>
          <a:ext cx="0" cy="0"/>
          <a:chOff x="0" y="0"/>
          <a:chExt cx="0" cy="0"/>
        </a:xfrm>
      </p:grpSpPr>
      <p:sp>
        <p:nvSpPr>
          <p:cNvPr id="4217" name="Google Shape;4217;p187"/>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pic>
        <p:nvPicPr>
          <p:cNvPr id="4218" name="Google Shape;4218;p187"/>
          <p:cNvPicPr preferRelativeResize="0"/>
          <p:nvPr/>
        </p:nvPicPr>
        <p:blipFill>
          <a:blip r:embed="rId3">
            <a:alphaModFix/>
          </a:blip>
          <a:stretch>
            <a:fillRect/>
          </a:stretch>
        </p:blipFill>
        <p:spPr>
          <a:xfrm>
            <a:off x="527425" y="1540750"/>
            <a:ext cx="3547734" cy="3562824"/>
          </a:xfrm>
          <a:prstGeom prst="rect">
            <a:avLst/>
          </a:prstGeom>
          <a:noFill/>
          <a:ln>
            <a:noFill/>
          </a:ln>
        </p:spPr>
      </p:pic>
      <p:pic>
        <p:nvPicPr>
          <p:cNvPr id="4219" name="Google Shape;4219;p187"/>
          <p:cNvPicPr preferRelativeResize="0"/>
          <p:nvPr/>
        </p:nvPicPr>
        <p:blipFill>
          <a:blip r:embed="rId4">
            <a:alphaModFix/>
          </a:blip>
          <a:stretch>
            <a:fillRect/>
          </a:stretch>
        </p:blipFill>
        <p:spPr>
          <a:xfrm>
            <a:off x="4258427" y="1540750"/>
            <a:ext cx="3735830" cy="3562825"/>
          </a:xfrm>
          <a:prstGeom prst="rect">
            <a:avLst/>
          </a:prstGeom>
          <a:noFill/>
          <a:ln>
            <a:noFill/>
          </a:ln>
        </p:spPr>
      </p:pic>
      <p:pic>
        <p:nvPicPr>
          <p:cNvPr id="4220" name="Google Shape;4220;p187"/>
          <p:cNvPicPr preferRelativeResize="0"/>
          <p:nvPr/>
        </p:nvPicPr>
        <p:blipFill>
          <a:blip r:embed="rId5">
            <a:alphaModFix/>
          </a:blip>
          <a:stretch>
            <a:fillRect/>
          </a:stretch>
        </p:blipFill>
        <p:spPr>
          <a:xfrm>
            <a:off x="8081135" y="1540750"/>
            <a:ext cx="3735840" cy="3555618"/>
          </a:xfrm>
          <a:prstGeom prst="rect">
            <a:avLst/>
          </a:prstGeom>
          <a:noFill/>
          <a:ln>
            <a:noFill/>
          </a:ln>
        </p:spPr>
      </p:pic>
      <p:sp>
        <p:nvSpPr>
          <p:cNvPr id="4221" name="Google Shape;4221;p187"/>
          <p:cNvSpPr txBox="1">
            <a:spLocks noGrp="1"/>
          </p:cNvSpPr>
          <p:nvPr>
            <p:ph type="title"/>
          </p:nvPr>
        </p:nvSpPr>
        <p:spPr>
          <a:xfrm>
            <a:off x="424100" y="5182950"/>
            <a:ext cx="10949400" cy="5949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(nguồn hữu ích dành cho nghị luận xã hội)</a:t>
            </a:r>
            <a:endParaRPr sz="24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25"/>
        <p:cNvGrpSpPr/>
        <p:nvPr/>
      </p:nvGrpSpPr>
      <p:grpSpPr>
        <a:xfrm>
          <a:off x="0" y="0"/>
          <a:ext cx="0" cy="0"/>
          <a:chOff x="0" y="0"/>
          <a:chExt cx="0" cy="0"/>
        </a:xfrm>
      </p:grpSpPr>
      <p:sp>
        <p:nvSpPr>
          <p:cNvPr id="4226" name="Google Shape;4226;p188"/>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sp>
        <p:nvSpPr>
          <p:cNvPr id="4227" name="Google Shape;4227;p188"/>
          <p:cNvSpPr txBox="1">
            <a:spLocks noGrp="1"/>
          </p:cNvSpPr>
          <p:nvPr>
            <p:ph type="title"/>
          </p:nvPr>
        </p:nvSpPr>
        <p:spPr>
          <a:xfrm>
            <a:off x="621300" y="4810975"/>
            <a:ext cx="10949400" cy="769200"/>
          </a:xfrm>
          <a:prstGeom prst="rect">
            <a:avLst/>
          </a:prstGeom>
        </p:spPr>
        <p:txBody>
          <a:bodyPr spcFirstLastPara="1" wrap="square" lIns="121900" tIns="121900" rIns="121900" bIns="121900" anchor="b" anchorCtr="0">
            <a:normAutofit fontScale="90000"/>
          </a:bodyPr>
          <a:lstStyle/>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(nguồn hữu ích dành cho lí luận văn học, </a:t>
            </a:r>
            <a:endParaRPr sz="2400" b="1">
              <a:solidFill>
                <a:srgbClr val="E30000"/>
              </a:solidFill>
              <a:latin typeface="Arima Madurai"/>
              <a:ea typeface="Arima Madurai"/>
              <a:cs typeface="Arima Madurai"/>
              <a:sym typeface="Arima Madurai"/>
            </a:endParaRPr>
          </a:p>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các phương pháp dạy học tích cực)</a:t>
            </a:r>
            <a:endParaRPr sz="2400"/>
          </a:p>
        </p:txBody>
      </p:sp>
      <p:pic>
        <p:nvPicPr>
          <p:cNvPr id="4228" name="Google Shape;4228;p188"/>
          <p:cNvPicPr preferRelativeResize="0"/>
          <p:nvPr/>
        </p:nvPicPr>
        <p:blipFill rotWithShape="1">
          <a:blip r:embed="rId3">
            <a:alphaModFix/>
          </a:blip>
          <a:srcRect b="10690"/>
          <a:stretch/>
        </p:blipFill>
        <p:spPr>
          <a:xfrm>
            <a:off x="1186300" y="1619425"/>
            <a:ext cx="3711724" cy="2790001"/>
          </a:xfrm>
          <a:prstGeom prst="rect">
            <a:avLst/>
          </a:prstGeom>
          <a:noFill/>
          <a:ln>
            <a:noFill/>
          </a:ln>
        </p:spPr>
      </p:pic>
      <p:pic>
        <p:nvPicPr>
          <p:cNvPr id="4229" name="Google Shape;4229;p188"/>
          <p:cNvPicPr preferRelativeResize="0"/>
          <p:nvPr/>
        </p:nvPicPr>
        <p:blipFill>
          <a:blip r:embed="rId4">
            <a:alphaModFix/>
          </a:blip>
          <a:stretch>
            <a:fillRect/>
          </a:stretch>
        </p:blipFill>
        <p:spPr>
          <a:xfrm>
            <a:off x="5926800" y="1619425"/>
            <a:ext cx="4362885" cy="2790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233"/>
        <p:cNvGrpSpPr/>
        <p:nvPr/>
      </p:nvGrpSpPr>
      <p:grpSpPr>
        <a:xfrm>
          <a:off x="0" y="0"/>
          <a:ext cx="0" cy="0"/>
          <a:chOff x="0" y="0"/>
          <a:chExt cx="0" cy="0"/>
        </a:xfrm>
      </p:grpSpPr>
      <p:sp>
        <p:nvSpPr>
          <p:cNvPr id="4234" name="Google Shape;4234;p189"/>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sp>
        <p:nvSpPr>
          <p:cNvPr id="4235" name="Google Shape;4235;p189"/>
          <p:cNvSpPr txBox="1">
            <a:spLocks noGrp="1"/>
          </p:cNvSpPr>
          <p:nvPr>
            <p:ph type="subTitle" idx="4294967295"/>
          </p:nvPr>
        </p:nvSpPr>
        <p:spPr>
          <a:xfrm>
            <a:off x="778950" y="4331125"/>
            <a:ext cx="3094500" cy="10884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Chuyên mục “Văn hóa/ Hạt giống tâm hồn” của trang dantri.com</a:t>
            </a:r>
            <a:endParaRPr sz="1800" b="1">
              <a:solidFill>
                <a:srgbClr val="FF00FF"/>
              </a:solidFill>
            </a:endParaRPr>
          </a:p>
        </p:txBody>
      </p:sp>
      <p:pic>
        <p:nvPicPr>
          <p:cNvPr id="4236" name="Google Shape;4236;p189"/>
          <p:cNvPicPr preferRelativeResize="0"/>
          <p:nvPr/>
        </p:nvPicPr>
        <p:blipFill rotWithShape="1">
          <a:blip r:embed="rId3">
            <a:alphaModFix/>
          </a:blip>
          <a:srcRect t="5434" r="26777" b="9654"/>
          <a:stretch/>
        </p:blipFill>
        <p:spPr>
          <a:xfrm>
            <a:off x="778950" y="1467025"/>
            <a:ext cx="3208176" cy="2864101"/>
          </a:xfrm>
          <a:prstGeom prst="rect">
            <a:avLst/>
          </a:prstGeom>
          <a:noFill/>
          <a:ln>
            <a:noFill/>
          </a:ln>
        </p:spPr>
      </p:pic>
      <p:pic>
        <p:nvPicPr>
          <p:cNvPr id="4237" name="Google Shape;4237;p189"/>
          <p:cNvPicPr preferRelativeResize="0"/>
          <p:nvPr/>
        </p:nvPicPr>
        <p:blipFill rotWithShape="1">
          <a:blip r:embed="rId4">
            <a:alphaModFix/>
          </a:blip>
          <a:srcRect t="4741" r="57297" b="9663"/>
          <a:stretch/>
        </p:blipFill>
        <p:spPr>
          <a:xfrm>
            <a:off x="4300200" y="1467025"/>
            <a:ext cx="2860200" cy="2915876"/>
          </a:xfrm>
          <a:prstGeom prst="rect">
            <a:avLst/>
          </a:prstGeom>
          <a:noFill/>
          <a:ln>
            <a:noFill/>
          </a:ln>
        </p:spPr>
      </p:pic>
      <p:sp>
        <p:nvSpPr>
          <p:cNvPr id="4238" name="Google Shape;4238;p189"/>
          <p:cNvSpPr txBox="1">
            <a:spLocks noGrp="1"/>
          </p:cNvSpPr>
          <p:nvPr>
            <p:ph type="subTitle" idx="4294967295"/>
          </p:nvPr>
        </p:nvSpPr>
        <p:spPr>
          <a:xfrm>
            <a:off x="4300200" y="4382900"/>
            <a:ext cx="2918400" cy="9315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Chuyên mục  “Giải trí/ Sách” của trang vietnamnet.vn</a:t>
            </a:r>
            <a:endParaRPr sz="1800" b="1">
              <a:solidFill>
                <a:srgbClr val="FF00FF"/>
              </a:solidFill>
            </a:endParaRPr>
          </a:p>
        </p:txBody>
      </p:sp>
      <p:pic>
        <p:nvPicPr>
          <p:cNvPr id="4239" name="Google Shape;4239;p189"/>
          <p:cNvPicPr preferRelativeResize="0"/>
          <p:nvPr/>
        </p:nvPicPr>
        <p:blipFill rotWithShape="1">
          <a:blip r:embed="rId5">
            <a:alphaModFix/>
          </a:blip>
          <a:srcRect l="648" t="4376" r="49871" b="37113"/>
          <a:stretch/>
        </p:blipFill>
        <p:spPr>
          <a:xfrm>
            <a:off x="7540050" y="1467025"/>
            <a:ext cx="3553450" cy="2915876"/>
          </a:xfrm>
          <a:prstGeom prst="rect">
            <a:avLst/>
          </a:prstGeom>
          <a:noFill/>
          <a:ln>
            <a:noFill/>
          </a:ln>
        </p:spPr>
      </p:pic>
      <p:sp>
        <p:nvSpPr>
          <p:cNvPr id="4240" name="Google Shape;4240;p189"/>
          <p:cNvSpPr txBox="1">
            <a:spLocks noGrp="1"/>
          </p:cNvSpPr>
          <p:nvPr>
            <p:ph type="subTitle" idx="4294967295"/>
          </p:nvPr>
        </p:nvSpPr>
        <p:spPr>
          <a:xfrm>
            <a:off x="8723250" y="4282650"/>
            <a:ext cx="1517400" cy="7317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Trang thivien.net</a:t>
            </a:r>
            <a:endParaRPr sz="1800" b="1">
              <a:solidFill>
                <a:srgbClr val="FF00FF"/>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4244"/>
        <p:cNvGrpSpPr/>
        <p:nvPr/>
      </p:nvGrpSpPr>
      <p:grpSpPr>
        <a:xfrm>
          <a:off x="0" y="0"/>
          <a:ext cx="0" cy="0"/>
          <a:chOff x="0" y="0"/>
          <a:chExt cx="0" cy="0"/>
        </a:xfrm>
      </p:grpSpPr>
      <p:pic>
        <p:nvPicPr>
          <p:cNvPr id="4245" name="Google Shape;4245;p190"/>
          <p:cNvPicPr preferRelativeResize="0"/>
          <p:nvPr/>
        </p:nvPicPr>
        <p:blipFill rotWithShape="1">
          <a:blip r:embed="rId3">
            <a:alphaModFix/>
          </a:blip>
          <a:srcRect/>
          <a:stretch/>
        </p:blipFill>
        <p:spPr>
          <a:xfrm rot="-3861930">
            <a:off x="9805928" y="-2792"/>
            <a:ext cx="5328666" cy="5486400"/>
          </a:xfrm>
          <a:prstGeom prst="rect">
            <a:avLst/>
          </a:prstGeom>
          <a:noFill/>
          <a:ln>
            <a:noFill/>
          </a:ln>
        </p:spPr>
      </p:pic>
      <p:sp>
        <p:nvSpPr>
          <p:cNvPr id="4246" name="Google Shape;4246;p190"/>
          <p:cNvSpPr txBox="1"/>
          <p:nvPr/>
        </p:nvSpPr>
        <p:spPr>
          <a:xfrm>
            <a:off x="4998375" y="5685675"/>
            <a:ext cx="7333200" cy="3693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3600"/>
              <a:buFont typeface="Arial"/>
              <a:buNone/>
            </a:pPr>
            <a:r>
              <a:rPr lang="en-US" sz="2400" i="0" u="none" strike="noStrike" cap="none">
                <a:solidFill>
                  <a:srgbClr val="F59809"/>
                </a:solidFill>
                <a:latin typeface="Pacifico"/>
                <a:ea typeface="Pacifico"/>
                <a:cs typeface="Pacifico"/>
                <a:sym typeface="Pacifico"/>
              </a:rPr>
              <a:t>“Người thầy vĩ đại là người thầy biết truyền cảm hứng”.</a:t>
            </a:r>
            <a:endParaRPr sz="2400" i="0" u="none" strike="noStrike" cap="none">
              <a:solidFill>
                <a:srgbClr val="F59809"/>
              </a:solidFill>
              <a:latin typeface="Pacifico"/>
              <a:ea typeface="Pacifico"/>
              <a:cs typeface="Pacifico"/>
              <a:sym typeface="Pacifico"/>
            </a:endParaRPr>
          </a:p>
        </p:txBody>
      </p:sp>
      <p:sp>
        <p:nvSpPr>
          <p:cNvPr id="4247" name="Google Shape;4247;p190"/>
          <p:cNvSpPr txBox="1"/>
          <p:nvPr/>
        </p:nvSpPr>
        <p:spPr>
          <a:xfrm>
            <a:off x="221025" y="1053200"/>
            <a:ext cx="9147900" cy="4321183"/>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4500"/>
              <a:buFont typeface="Arial"/>
              <a:buNone/>
            </a:pPr>
            <a:r>
              <a:rPr lang="en-US" sz="7200" b="0" i="0" u="none" strike="noStrike" cap="none" dirty="0">
                <a:solidFill>
                  <a:srgbClr val="F47279"/>
                </a:solidFill>
                <a:latin typeface="Lobster"/>
                <a:ea typeface="Lobster"/>
                <a:cs typeface="Lobster"/>
                <a:sym typeface="Lobster"/>
              </a:rPr>
              <a:t>Xin </a:t>
            </a:r>
            <a:r>
              <a:rPr lang="en-US" sz="7200" b="0" i="0" u="none" strike="noStrike" cap="none" dirty="0" err="1">
                <a:solidFill>
                  <a:srgbClr val="F47279"/>
                </a:solidFill>
                <a:latin typeface="Lobster"/>
                <a:ea typeface="Lobster"/>
                <a:cs typeface="Lobster"/>
                <a:sym typeface="Lobster"/>
              </a:rPr>
              <a:t>chân</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thành</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cảm</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ơn</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sự</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theo</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dõi</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của</a:t>
            </a:r>
            <a:r>
              <a:rPr lang="en-US" sz="7200" b="0" i="0" u="none" strike="noStrike" cap="none" dirty="0">
                <a:solidFill>
                  <a:srgbClr val="F47279"/>
                </a:solidFill>
                <a:latin typeface="Lobster"/>
                <a:ea typeface="Lobster"/>
                <a:cs typeface="Lobster"/>
                <a:sym typeface="Lobster"/>
              </a:rPr>
              <a:t> </a:t>
            </a:r>
          </a:p>
          <a:p>
            <a:pPr marL="0" marR="0" lvl="0" indent="0" algn="ctr" rtl="0">
              <a:lnSpc>
                <a:spcPct val="130000"/>
              </a:lnSpc>
              <a:spcBef>
                <a:spcPts val="0"/>
              </a:spcBef>
              <a:spcAft>
                <a:spcPts val="0"/>
              </a:spcAft>
              <a:buClr>
                <a:srgbClr val="000000"/>
              </a:buClr>
              <a:buSzPts val="4500"/>
              <a:buFont typeface="Arial"/>
              <a:buNone/>
            </a:pPr>
            <a:r>
              <a:rPr lang="en-US" sz="7200" b="0" i="0" u="none" strike="noStrike" cap="none" dirty="0" err="1">
                <a:solidFill>
                  <a:srgbClr val="F47279"/>
                </a:solidFill>
                <a:latin typeface="Lobster"/>
                <a:ea typeface="Lobster"/>
                <a:cs typeface="Lobster"/>
                <a:sym typeface="Lobster"/>
              </a:rPr>
              <a:t>các</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thầy</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cô</a:t>
            </a:r>
            <a:r>
              <a:rPr lang="en-US" sz="7200" b="0" i="0" u="none" strike="noStrike" cap="none" dirty="0">
                <a:solidFill>
                  <a:srgbClr val="F47279"/>
                </a:solidFill>
                <a:latin typeface="Lobster"/>
                <a:ea typeface="Lobster"/>
                <a:cs typeface="Lobster"/>
                <a:sym typeface="Lobster"/>
              </a:rPr>
              <a:t>!</a:t>
            </a:r>
            <a:endParaRPr sz="7200" b="0" i="0" u="none" strike="noStrike" cap="none" dirty="0">
              <a:solidFill>
                <a:srgbClr val="F47279"/>
              </a:solidFill>
              <a:latin typeface="Lobster"/>
              <a:ea typeface="Lobster"/>
              <a:cs typeface="Lobster"/>
              <a:sym typeface="Lobster"/>
            </a:endParaRPr>
          </a:p>
        </p:txBody>
      </p:sp>
      <p:pic>
        <p:nvPicPr>
          <p:cNvPr id="4248" name="Google Shape;4248;p190"/>
          <p:cNvPicPr preferRelativeResize="0"/>
          <p:nvPr/>
        </p:nvPicPr>
        <p:blipFill rotWithShape="1">
          <a:blip r:embed="rId4">
            <a:alphaModFix/>
          </a:blip>
          <a:srcRect/>
          <a:stretch/>
        </p:blipFill>
        <p:spPr>
          <a:xfrm rot="7752566">
            <a:off x="9879532" y="966954"/>
            <a:ext cx="418974" cy="135152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6"/>
        <p:cNvGrpSpPr/>
        <p:nvPr/>
      </p:nvGrpSpPr>
      <p:grpSpPr>
        <a:xfrm>
          <a:off x="0" y="0"/>
          <a:ext cx="0" cy="0"/>
          <a:chOff x="0" y="0"/>
          <a:chExt cx="0" cy="0"/>
        </a:xfrm>
      </p:grpSpPr>
      <p:sp>
        <p:nvSpPr>
          <p:cNvPr id="3427" name="Google Shape;3427;p140"/>
          <p:cNvSpPr txBox="1"/>
          <p:nvPr/>
        </p:nvSpPr>
        <p:spPr>
          <a:xfrm>
            <a:off x="136525" y="1175385"/>
            <a:ext cx="4692600" cy="37407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2. Lưu ý</a:t>
            </a:r>
            <a:endParaRPr sz="6600" b="1" i="0" u="none" strike="noStrike" cap="none">
              <a:solidFill>
                <a:srgbClr val="0000FF"/>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 đối với </a:t>
            </a:r>
            <a:endParaRPr sz="6600" b="1" i="0" u="none" strike="noStrike" cap="none">
              <a:solidFill>
                <a:srgbClr val="0000FF"/>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câu hỏi </a:t>
            </a:r>
            <a:r>
              <a:rPr lang="en-US" sz="6600" b="1">
                <a:solidFill>
                  <a:srgbClr val="0000FF"/>
                </a:solidFill>
                <a:latin typeface="Arima Madurai"/>
                <a:ea typeface="Arima Madurai"/>
                <a:cs typeface="Arima Madurai"/>
                <a:sym typeface="Arima Madurai"/>
              </a:rPr>
              <a:t>(đọc hiểu và viết)</a:t>
            </a:r>
            <a:endParaRPr sz="6600" b="1" i="0" u="none" strike="noStrike" cap="none">
              <a:solidFill>
                <a:srgbClr val="3F6B3C"/>
              </a:solidFill>
              <a:latin typeface="Arima Madurai"/>
              <a:ea typeface="Arima Madurai"/>
              <a:cs typeface="Arima Madurai"/>
              <a:sym typeface="Arima Madurai"/>
            </a:endParaRPr>
          </a:p>
        </p:txBody>
      </p:sp>
      <p:sp>
        <p:nvSpPr>
          <p:cNvPr id="3428" name="Google Shape;3428;p140"/>
          <p:cNvSpPr txBox="1"/>
          <p:nvPr/>
        </p:nvSpPr>
        <p:spPr>
          <a:xfrm>
            <a:off x="5242475" y="255700"/>
            <a:ext cx="6741900" cy="6414135"/>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1</a:t>
            </a:r>
            <a:r>
              <a:rPr lang="en-US" sz="2700" b="1" i="0" u="none" strike="noStrike" cap="none">
                <a:solidFill>
                  <a:schemeClr val="dk1"/>
                </a:solidFill>
                <a:latin typeface="Arima Madurai"/>
                <a:ea typeface="Arima Madurai"/>
                <a:cs typeface="Arima Madurai"/>
                <a:sym typeface="Arima Madurai"/>
              </a:rPr>
              <a:t>. Bảo đảm tính vừa sức: phù hợp với đối tượng, đủ căn cứ trả lời.</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2</a:t>
            </a:r>
            <a:r>
              <a:rPr lang="en-US" sz="2700" b="1" i="0" u="none" strike="noStrike" cap="none">
                <a:solidFill>
                  <a:schemeClr val="dk1"/>
                </a:solidFill>
                <a:latin typeface="Arima Madurai"/>
                <a:ea typeface="Arima Madurai"/>
                <a:cs typeface="Arima Madurai"/>
                <a:sym typeface="Arima Madurai"/>
              </a:rPr>
              <a:t>. Tường minh: rõ yêu cầu thao tác, sản phẩm.</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3</a:t>
            </a:r>
            <a:r>
              <a:rPr lang="en-US" sz="2700" b="1" i="0" u="none" strike="noStrike" cap="none">
                <a:solidFill>
                  <a:schemeClr val="dk1"/>
                </a:solidFill>
                <a:latin typeface="Arima Madurai"/>
                <a:ea typeface="Arima Madurai"/>
                <a:cs typeface="Arima Madurai"/>
                <a:sym typeface="Arima Madurai"/>
              </a:rPr>
              <a:t>. Chuẩn ngữ pháp và ngữ nghĩa: chỉ được hiểu theo một nghĩa và đó là nghĩa đen.</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0" i="0" u="none" strike="noStrike" cap="none">
                <a:solidFill>
                  <a:srgbClr val="FF0000"/>
                </a:solidFill>
                <a:latin typeface="Arima Madurai"/>
                <a:ea typeface="Arima Madurai"/>
                <a:cs typeface="Arima Madurai"/>
                <a:sym typeface="Arima Madurai"/>
              </a:rPr>
              <a:t>4</a:t>
            </a:r>
            <a:r>
              <a:rPr lang="en-US" sz="2700" b="1" i="0" u="none" strike="noStrike" cap="none">
                <a:solidFill>
                  <a:schemeClr val="dk1"/>
                </a:solidFill>
                <a:latin typeface="Arima Madurai"/>
                <a:ea typeface="Arima Madurai"/>
                <a:cs typeface="Arima Madurai"/>
                <a:sym typeface="Arima Madurai"/>
              </a:rPr>
              <a:t>. Có sự nối kết với văn bản. Tránh những câu hỏi có thể tách riêng, không liên quan văn bản, không yêu cầu học sinh tương tác trực tiếp với văn bản.</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5</a:t>
            </a:r>
            <a:r>
              <a:rPr lang="en-US" sz="2700" b="1" i="0" u="none" strike="noStrike" cap="none">
                <a:solidFill>
                  <a:schemeClr val="dk1"/>
                </a:solidFill>
                <a:latin typeface="Arima Madurai"/>
                <a:ea typeface="Arima Madurai"/>
                <a:cs typeface="Arima Madurai"/>
                <a:sym typeface="Arima Madurai"/>
              </a:rPr>
              <a:t>. Tránh câu hỏi mang tính áp đặt, hạn chế tư duy học sinh.</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0070C0"/>
                </a:solidFill>
                <a:latin typeface="Arima Madurai"/>
                <a:ea typeface="Arima Madurai"/>
                <a:cs typeface="Arima Madurai"/>
                <a:sym typeface="Arima Madurai"/>
              </a:rPr>
              <a:t>Ví dụ: Chi tiết nào cho thấy nhân vật Dế Mèn trong truyện Dế Mèn phiêu lưu kí có tính cách kiêu ngạo, bồng bột?</a:t>
            </a:r>
            <a:endParaRPr sz="2700" b="1" i="0" u="none" strike="noStrike" cap="none">
              <a:solidFill>
                <a:srgbClr val="0070C0"/>
              </a:solidFill>
              <a:latin typeface="Arima Madurai"/>
              <a:ea typeface="Arima Madurai"/>
              <a:cs typeface="Arima Madurai"/>
              <a:sym typeface="Arima Madura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32"/>
        <p:cNvGrpSpPr/>
        <p:nvPr/>
      </p:nvGrpSpPr>
      <p:grpSpPr>
        <a:xfrm>
          <a:off x="0" y="0"/>
          <a:ext cx="0" cy="0"/>
          <a:chOff x="0" y="0"/>
          <a:chExt cx="0" cy="0"/>
        </a:xfrm>
      </p:grpSpPr>
      <p:sp>
        <p:nvSpPr>
          <p:cNvPr id="3433" name="Google Shape;3433;p141"/>
          <p:cNvSpPr/>
          <p:nvPr/>
        </p:nvSpPr>
        <p:spPr>
          <a:xfrm rot="-15625">
            <a:off x="206533" y="332176"/>
            <a:ext cx="3234333" cy="1377606"/>
          </a:xfrm>
          <a:prstGeom prst="rect">
            <a:avLst/>
          </a:prstGeom>
          <a:solidFill>
            <a:srgbClr val="49442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34" name="Google Shape;3434;p141"/>
          <p:cNvPicPr preferRelativeResize="0"/>
          <p:nvPr/>
        </p:nvPicPr>
        <p:blipFill rotWithShape="1">
          <a:blip r:embed="rId4">
            <a:alphaModFix/>
          </a:blip>
          <a:srcRect/>
          <a:stretch/>
        </p:blipFill>
        <p:spPr>
          <a:xfrm>
            <a:off x="2709063" y="324822"/>
            <a:ext cx="1148836" cy="1798276"/>
          </a:xfrm>
          <a:prstGeom prst="rect">
            <a:avLst/>
          </a:prstGeom>
          <a:noFill/>
          <a:ln>
            <a:noFill/>
          </a:ln>
        </p:spPr>
      </p:pic>
      <p:sp>
        <p:nvSpPr>
          <p:cNvPr id="3435" name="Google Shape;3435;p141"/>
          <p:cNvSpPr txBox="1"/>
          <p:nvPr/>
        </p:nvSpPr>
        <p:spPr>
          <a:xfrm rot="-15775">
            <a:off x="372211" y="417061"/>
            <a:ext cx="2615128" cy="751205"/>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2200"/>
              <a:buFont typeface="Arial"/>
              <a:buNone/>
            </a:pPr>
            <a:r>
              <a:rPr lang="en-US" sz="2200" b="1" i="0" u="none" strike="noStrike" cap="none">
                <a:solidFill>
                  <a:srgbClr val="FFFF00"/>
                </a:solidFill>
                <a:latin typeface="Times New Roman"/>
                <a:ea typeface="Times New Roman"/>
                <a:cs typeface="Times New Roman"/>
                <a:sym typeface="Times New Roman"/>
              </a:rPr>
              <a:t>Yêu cầu đối với</a:t>
            </a:r>
            <a:endParaRPr sz="2200" b="1" i="0" u="none" strike="noStrike" cap="none">
              <a:solidFill>
                <a:srgbClr val="FFFF00"/>
              </a:solidFill>
              <a:latin typeface="Times New Roman"/>
              <a:ea typeface="Times New Roman"/>
              <a:cs typeface="Times New Roman"/>
              <a:sym typeface="Times New Roman"/>
            </a:endParaRPr>
          </a:p>
          <a:p>
            <a:pPr marL="0" marR="0" lvl="0" indent="0" algn="ctr" rtl="0">
              <a:lnSpc>
                <a:spcPct val="111000"/>
              </a:lnSpc>
              <a:spcBef>
                <a:spcPts val="0"/>
              </a:spcBef>
              <a:spcAft>
                <a:spcPts val="0"/>
              </a:spcAft>
              <a:buClr>
                <a:srgbClr val="000000"/>
              </a:buClr>
              <a:buSzPts val="2200"/>
              <a:buFont typeface="Arial"/>
              <a:buNone/>
            </a:pPr>
            <a:r>
              <a:rPr lang="en-US" sz="2200" b="1" i="0" u="none" strike="noStrike" cap="none">
                <a:solidFill>
                  <a:srgbClr val="FFFF00"/>
                </a:solidFill>
                <a:latin typeface="Times New Roman"/>
                <a:ea typeface="Times New Roman"/>
                <a:cs typeface="Times New Roman"/>
                <a:sym typeface="Times New Roman"/>
              </a:rPr>
              <a:t> câu hỏi</a:t>
            </a:r>
            <a:endParaRPr sz="2200" b="1" i="0" u="none" strike="noStrike" cap="none">
              <a:solidFill>
                <a:srgbClr val="FFFF00"/>
              </a:solidFill>
              <a:latin typeface="Times New Roman"/>
              <a:ea typeface="Times New Roman"/>
              <a:cs typeface="Times New Roman"/>
              <a:sym typeface="Times New Roman"/>
            </a:endParaRPr>
          </a:p>
        </p:txBody>
      </p:sp>
      <p:grpSp>
        <p:nvGrpSpPr>
          <p:cNvPr id="3436" name="Google Shape;3436;p141"/>
          <p:cNvGrpSpPr/>
          <p:nvPr/>
        </p:nvGrpSpPr>
        <p:grpSpPr>
          <a:xfrm>
            <a:off x="3835800" y="405255"/>
            <a:ext cx="3502800" cy="1222500"/>
            <a:chOff x="4765700" y="1000130"/>
            <a:chExt cx="3502800" cy="1222500"/>
          </a:xfrm>
        </p:grpSpPr>
        <p:sp>
          <p:nvSpPr>
            <p:cNvPr id="3437" name="Google Shape;3437;p141"/>
            <p:cNvSpPr/>
            <p:nvPr/>
          </p:nvSpPr>
          <p:spPr>
            <a:xfrm>
              <a:off x="4765700" y="1000130"/>
              <a:ext cx="3502800" cy="12225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ma Madurai"/>
                <a:ea typeface="Arima Madurai"/>
                <a:cs typeface="Arima Madurai"/>
                <a:sym typeface="Arima Madurai"/>
              </a:endParaRPr>
            </a:p>
          </p:txBody>
        </p:sp>
        <p:sp>
          <p:nvSpPr>
            <p:cNvPr id="3438" name="Google Shape;3438;p141"/>
            <p:cNvSpPr txBox="1"/>
            <p:nvPr/>
          </p:nvSpPr>
          <p:spPr>
            <a:xfrm>
              <a:off x="4842424" y="1306875"/>
              <a:ext cx="3349200" cy="252095"/>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6</a:t>
              </a:r>
              <a:endParaRPr sz="2735" b="1" i="0" u="none" strike="noStrike" cap="none">
                <a:solidFill>
                  <a:srgbClr val="E30000"/>
                </a:solidFill>
                <a:latin typeface="Times New Roman"/>
                <a:ea typeface="Times New Roman"/>
                <a:cs typeface="Times New Roman"/>
                <a:sym typeface="Times New Roman"/>
              </a:endParaRPr>
            </a:p>
          </p:txBody>
        </p:sp>
        <p:sp>
          <p:nvSpPr>
            <p:cNvPr id="3439" name="Google Shape;3439;p141"/>
            <p:cNvSpPr txBox="1"/>
            <p:nvPr/>
          </p:nvSpPr>
          <p:spPr>
            <a:xfrm>
              <a:off x="4980677" y="1650092"/>
              <a:ext cx="3263700" cy="277200"/>
            </a:xfrm>
            <a:prstGeom prst="rect">
              <a:avLst/>
            </a:prstGeom>
            <a:noFill/>
            <a:ln>
              <a:noFill/>
            </a:ln>
          </p:spPr>
          <p:txBody>
            <a:bodyPr spcFirstLastPara="1" wrap="square" lIns="0" tIns="0" rIns="0" bIns="0" anchor="t" anchorCtr="0">
              <a:spAutoFit/>
            </a:bodyPr>
            <a:lstStyle/>
            <a:p>
              <a:pPr marL="0" marR="0" lvl="0" indent="0" algn="l" rtl="0">
                <a:lnSpc>
                  <a:spcPct val="124000"/>
                </a:lnSpc>
                <a:spcBef>
                  <a:spcPts val="0"/>
                </a:spcBef>
                <a:spcAft>
                  <a:spcPts val="0"/>
                </a:spcAft>
                <a:buClr>
                  <a:srgbClr val="000000"/>
                </a:buClr>
                <a:buSzPts val="1800"/>
                <a:buFont typeface="Arial"/>
                <a:buNone/>
              </a:pPr>
              <a:r>
                <a:rPr lang="en-US" sz="1800" b="1" i="0" u="none" strike="noStrike" cap="none">
                  <a:solidFill>
                    <a:srgbClr val="000000"/>
                  </a:solidFill>
                  <a:latin typeface="Arima Madurai"/>
                  <a:ea typeface="Arima Madurai"/>
                  <a:cs typeface="Arima Madurai"/>
                  <a:sym typeface="Arima Madurai"/>
                </a:rPr>
                <a:t>Dùng những câu đơn giản.</a:t>
              </a:r>
              <a:endParaRPr sz="1800" b="1" i="0" u="none" strike="noStrike" cap="none">
                <a:solidFill>
                  <a:srgbClr val="000000"/>
                </a:solidFill>
                <a:latin typeface="Arima Madurai"/>
                <a:ea typeface="Arima Madurai"/>
                <a:cs typeface="Arima Madurai"/>
                <a:sym typeface="Arima Madurai"/>
              </a:endParaRPr>
            </a:p>
          </p:txBody>
        </p:sp>
      </p:grpSp>
      <p:grpSp>
        <p:nvGrpSpPr>
          <p:cNvPr id="3440" name="Google Shape;3440;p141"/>
          <p:cNvGrpSpPr/>
          <p:nvPr/>
        </p:nvGrpSpPr>
        <p:grpSpPr>
          <a:xfrm>
            <a:off x="3857897" y="4100625"/>
            <a:ext cx="3550440" cy="2530475"/>
            <a:chOff x="7682865" y="3883660"/>
            <a:chExt cx="3409950" cy="2530475"/>
          </a:xfrm>
        </p:grpSpPr>
        <p:sp>
          <p:nvSpPr>
            <p:cNvPr id="3441" name="Google Shape;3441;p141"/>
            <p:cNvSpPr/>
            <p:nvPr/>
          </p:nvSpPr>
          <p:spPr>
            <a:xfrm>
              <a:off x="7682865" y="3883660"/>
              <a:ext cx="3409950" cy="2530475"/>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2" name="Google Shape;3442;p141"/>
            <p:cNvSpPr txBox="1"/>
            <p:nvPr/>
          </p:nvSpPr>
          <p:spPr>
            <a:xfrm>
              <a:off x="8309137" y="4038810"/>
              <a:ext cx="2157264" cy="42100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9</a:t>
              </a:r>
              <a:endParaRPr sz="2735" b="1" i="0" u="none" strike="noStrike" cap="none">
                <a:solidFill>
                  <a:srgbClr val="E30000"/>
                </a:solidFill>
                <a:latin typeface="Times New Roman"/>
                <a:ea typeface="Times New Roman"/>
                <a:cs typeface="Times New Roman"/>
                <a:sym typeface="Times New Roman"/>
              </a:endParaRPr>
            </a:p>
          </p:txBody>
        </p:sp>
        <p:sp>
          <p:nvSpPr>
            <p:cNvPr id="3443" name="Google Shape;3443;p141"/>
            <p:cNvSpPr txBox="1"/>
            <p:nvPr/>
          </p:nvSpPr>
          <p:spPr>
            <a:xfrm>
              <a:off x="7851140" y="4540885"/>
              <a:ext cx="3073500" cy="1743300"/>
            </a:xfrm>
            <a:prstGeom prst="rect">
              <a:avLst/>
            </a:prstGeom>
            <a:noFill/>
            <a:ln>
              <a:noFill/>
            </a:ln>
          </p:spPr>
          <p:txBody>
            <a:bodyPr spcFirstLastPara="1" wrap="square" lIns="0" tIns="0" rIns="0" bIns="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Lưu ý mối quan hệ giữa các câu trong đề. Tránh hiện tượng câu sau gợi ý đáp án cho câu trước hoặc ngược lại.</a:t>
              </a:r>
              <a:endParaRPr sz="1800" b="1" i="0" u="none" strike="noStrike" cap="none">
                <a:solidFill>
                  <a:schemeClr val="dk2"/>
                </a:solidFill>
                <a:latin typeface="Arima Madurai"/>
                <a:ea typeface="Arima Madurai"/>
                <a:cs typeface="Arima Madurai"/>
                <a:sym typeface="Arima Madurai"/>
              </a:endParaRPr>
            </a:p>
          </p:txBody>
        </p:sp>
      </p:grpSp>
      <p:grpSp>
        <p:nvGrpSpPr>
          <p:cNvPr id="3444" name="Google Shape;3444;p141"/>
          <p:cNvGrpSpPr/>
          <p:nvPr/>
        </p:nvGrpSpPr>
        <p:grpSpPr>
          <a:xfrm>
            <a:off x="3835687" y="1975781"/>
            <a:ext cx="3550254" cy="1960630"/>
            <a:chOff x="8589452" y="1851025"/>
            <a:chExt cx="3480300" cy="1620222"/>
          </a:xfrm>
        </p:grpSpPr>
        <p:sp>
          <p:nvSpPr>
            <p:cNvPr id="3445" name="Google Shape;3445;p141"/>
            <p:cNvSpPr/>
            <p:nvPr/>
          </p:nvSpPr>
          <p:spPr>
            <a:xfrm>
              <a:off x="8624570" y="1851025"/>
              <a:ext cx="3410100" cy="16020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6" name="Google Shape;3446;p141"/>
            <p:cNvSpPr txBox="1"/>
            <p:nvPr/>
          </p:nvSpPr>
          <p:spPr>
            <a:xfrm>
              <a:off x="8589452" y="1954424"/>
              <a:ext cx="3480300" cy="208326"/>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8</a:t>
              </a:r>
              <a:endParaRPr sz="2735" b="1" i="0" u="none" strike="noStrike" cap="none">
                <a:solidFill>
                  <a:srgbClr val="E30000"/>
                </a:solidFill>
                <a:latin typeface="Times New Roman"/>
                <a:ea typeface="Times New Roman"/>
                <a:cs typeface="Times New Roman"/>
                <a:sym typeface="Times New Roman"/>
              </a:endParaRPr>
            </a:p>
          </p:txBody>
        </p:sp>
        <p:sp>
          <p:nvSpPr>
            <p:cNvPr id="3447" name="Google Shape;3447;p141"/>
            <p:cNvSpPr txBox="1"/>
            <p:nvPr/>
          </p:nvSpPr>
          <p:spPr>
            <a:xfrm>
              <a:off x="8856158" y="2250678"/>
              <a:ext cx="2946900" cy="1220569"/>
            </a:xfrm>
            <a:prstGeom prst="rect">
              <a:avLst/>
            </a:prstGeom>
            <a:noFill/>
            <a:ln>
              <a:noFill/>
            </a:ln>
          </p:spPr>
          <p:txBody>
            <a:bodyPr spcFirstLastPara="1" wrap="square" lIns="0" tIns="0" rIns="0" bIns="0" anchor="t" anchorCtr="0">
              <a:spAutoFit/>
            </a:bodyPr>
            <a:lstStyle/>
            <a:p>
              <a:pPr marL="0" marR="0" lvl="0" indent="0" algn="just" rtl="0">
                <a:lnSpc>
                  <a:spcPct val="178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Tránh sử dụng những câu hỏi mang tính chất đánh đố hay “gài bẫy”.</a:t>
              </a:r>
              <a:endParaRPr sz="1800" b="1" i="0" u="none" strike="noStrike" cap="none">
                <a:solidFill>
                  <a:schemeClr val="dk2"/>
                </a:solidFill>
                <a:latin typeface="Arima Madurai"/>
                <a:ea typeface="Arima Madurai"/>
                <a:cs typeface="Arima Madurai"/>
                <a:sym typeface="Arima Madurai"/>
              </a:endParaRPr>
            </a:p>
          </p:txBody>
        </p:sp>
      </p:grpSp>
      <p:pic>
        <p:nvPicPr>
          <p:cNvPr id="3448" name="Google Shape;3448;p141"/>
          <p:cNvPicPr preferRelativeResize="0"/>
          <p:nvPr/>
        </p:nvPicPr>
        <p:blipFill rotWithShape="1">
          <a:blip r:embed="rId5">
            <a:alphaModFix/>
          </a:blip>
          <a:srcRect/>
          <a:stretch/>
        </p:blipFill>
        <p:spPr>
          <a:xfrm>
            <a:off x="462174" y="2907812"/>
            <a:ext cx="2879500" cy="3555688"/>
          </a:xfrm>
          <a:prstGeom prst="rect">
            <a:avLst/>
          </a:prstGeom>
          <a:noFill/>
          <a:ln>
            <a:noFill/>
          </a:ln>
        </p:spPr>
      </p:pic>
      <p:grpSp>
        <p:nvGrpSpPr>
          <p:cNvPr id="3449" name="Google Shape;3449;p141"/>
          <p:cNvGrpSpPr/>
          <p:nvPr/>
        </p:nvGrpSpPr>
        <p:grpSpPr>
          <a:xfrm>
            <a:off x="8072413" y="626205"/>
            <a:ext cx="3480000" cy="1973580"/>
            <a:chOff x="8072413" y="626205"/>
            <a:chExt cx="3480000" cy="1973580"/>
          </a:xfrm>
        </p:grpSpPr>
        <p:sp>
          <p:nvSpPr>
            <p:cNvPr id="3450" name="Google Shape;3450;p141"/>
            <p:cNvSpPr/>
            <p:nvPr/>
          </p:nvSpPr>
          <p:spPr>
            <a:xfrm>
              <a:off x="8142440" y="626205"/>
              <a:ext cx="3409950" cy="1938655"/>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1" name="Google Shape;3451;p141"/>
            <p:cNvSpPr txBox="1"/>
            <p:nvPr/>
          </p:nvSpPr>
          <p:spPr>
            <a:xfrm>
              <a:off x="8072413" y="861174"/>
              <a:ext cx="3480000" cy="252095"/>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7</a:t>
              </a:r>
              <a:endParaRPr sz="2735" b="1" i="0" u="none" strike="noStrike" cap="none">
                <a:solidFill>
                  <a:srgbClr val="E30000"/>
                </a:solidFill>
                <a:latin typeface="Times New Roman"/>
                <a:ea typeface="Times New Roman"/>
                <a:cs typeface="Times New Roman"/>
                <a:sym typeface="Times New Roman"/>
              </a:endParaRPr>
            </a:p>
          </p:txBody>
        </p:sp>
        <p:sp>
          <p:nvSpPr>
            <p:cNvPr id="3452" name="Google Shape;3452;p141"/>
            <p:cNvSpPr txBox="1"/>
            <p:nvPr/>
          </p:nvSpPr>
          <p:spPr>
            <a:xfrm>
              <a:off x="8289125" y="1138015"/>
              <a:ext cx="3047400" cy="1461770"/>
            </a:xfrm>
            <a:prstGeom prst="rect">
              <a:avLst/>
            </a:prstGeom>
            <a:noFill/>
            <a:ln>
              <a:noFill/>
            </a:ln>
          </p:spPr>
          <p:txBody>
            <a:bodyPr spcFirstLastPara="1" wrap="square" lIns="0" tIns="0" rIns="0" bIns="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rgbClr val="000000"/>
                  </a:solidFill>
                  <a:latin typeface="Arima Madurai"/>
                  <a:ea typeface="Arima Madurai"/>
                  <a:cs typeface="Arima Madurai"/>
                  <a:sym typeface="Arima Madurai"/>
                </a:rPr>
                <a:t>Mỗi câu chỉ nên đánh giá một cấp độ nhận thức; tránh loại câu hỏi nhiều cấp độ.</a:t>
              </a:r>
              <a:endParaRPr sz="1800" b="1" i="0" u="none" strike="noStrike" cap="none">
                <a:solidFill>
                  <a:srgbClr val="000000"/>
                </a:solidFill>
                <a:latin typeface="Arima Madurai"/>
                <a:ea typeface="Arima Madurai"/>
                <a:cs typeface="Arima Madurai"/>
                <a:sym typeface="Arima Madurai"/>
              </a:endParaRPr>
            </a:p>
          </p:txBody>
        </p:sp>
      </p:grpSp>
      <p:grpSp>
        <p:nvGrpSpPr>
          <p:cNvPr id="3453" name="Google Shape;3453;p141"/>
          <p:cNvGrpSpPr/>
          <p:nvPr/>
        </p:nvGrpSpPr>
        <p:grpSpPr>
          <a:xfrm>
            <a:off x="8107375" y="2763448"/>
            <a:ext cx="3410100" cy="3511800"/>
            <a:chOff x="6259400" y="4588373"/>
            <a:chExt cx="3410100" cy="3511800"/>
          </a:xfrm>
        </p:grpSpPr>
        <p:sp>
          <p:nvSpPr>
            <p:cNvPr id="3454" name="Google Shape;3454;p141"/>
            <p:cNvSpPr/>
            <p:nvPr/>
          </p:nvSpPr>
          <p:spPr>
            <a:xfrm>
              <a:off x="6259400" y="4588373"/>
              <a:ext cx="3410100" cy="35118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5" name="Google Shape;3455;p141"/>
            <p:cNvSpPr txBox="1"/>
            <p:nvPr/>
          </p:nvSpPr>
          <p:spPr>
            <a:xfrm>
              <a:off x="6336350" y="4798775"/>
              <a:ext cx="3138900" cy="3295200"/>
            </a:xfrm>
            <a:prstGeom prst="rect">
              <a:avLst/>
            </a:prstGeom>
            <a:noFill/>
            <a:ln>
              <a:noFill/>
            </a:ln>
          </p:spPr>
          <p:txBody>
            <a:bodyPr spcFirstLastPara="1" wrap="square" lIns="91425" tIns="45700" rIns="91425" bIns="4570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rgbClr val="FF0000"/>
                  </a:solidFill>
                  <a:latin typeface="Arima Madurai"/>
                  <a:ea typeface="Arima Madurai"/>
                  <a:cs typeface="Arima Madurai"/>
                  <a:sym typeface="Arima Madurai"/>
                </a:rPr>
                <a:t>Ví dụ: </a:t>
              </a:r>
              <a:r>
                <a:rPr lang="en-US" sz="1800" b="0" i="0" u="none" strike="noStrike" cap="none">
                  <a:solidFill>
                    <a:srgbClr val="0000FF"/>
                  </a:solidFill>
                  <a:latin typeface="Arima Madurai"/>
                  <a:ea typeface="Arima Madurai"/>
                  <a:cs typeface="Arima Madurai"/>
                  <a:sym typeface="Arima Madurai"/>
                </a:rPr>
                <a:t>Chỉ ra và nêu tác dụng của từ láy trong bài thơ “</a:t>
              </a:r>
              <a:r>
                <a:rPr lang="en-US" sz="1800" b="0" i="1" u="none" strike="noStrike" cap="none">
                  <a:solidFill>
                    <a:srgbClr val="0000FF"/>
                  </a:solidFill>
                  <a:latin typeface="Arima Madurai"/>
                  <a:ea typeface="Arima Madurai"/>
                  <a:cs typeface="Arima Madurai"/>
                  <a:sym typeface="Arima Madurai"/>
                </a:rPr>
                <a:t>Lượm”</a:t>
              </a:r>
              <a:r>
                <a:rPr lang="en-US" sz="1800" b="0" i="0" u="none" strike="noStrike" cap="none">
                  <a:solidFill>
                    <a:srgbClr val="0000FF"/>
                  </a:solidFill>
                  <a:latin typeface="Arima Madurai"/>
                  <a:ea typeface="Arima Madurai"/>
                  <a:cs typeface="Arima Madurai"/>
                  <a:sym typeface="Arima Madurai"/>
                </a:rPr>
                <a:t> của Tố Hữu. Theo em, có thể thay thế những từ láy trong bài thơ bằng các từ ghép </a:t>
              </a:r>
              <a:r>
                <a:rPr lang="en-US" sz="1800">
                  <a:solidFill>
                    <a:srgbClr val="0000FF"/>
                  </a:solidFill>
                  <a:latin typeface="Arima Madurai"/>
                  <a:ea typeface="Arima Madurai"/>
                  <a:cs typeface="Arima Madurai"/>
                  <a:sym typeface="Arima Madurai"/>
                </a:rPr>
                <a:t>có nghĩa tương tự </a:t>
              </a:r>
              <a:r>
                <a:rPr lang="en-US" sz="1800" b="0" i="0" u="none" strike="noStrike" cap="none">
                  <a:solidFill>
                    <a:srgbClr val="0000FF"/>
                  </a:solidFill>
                  <a:latin typeface="Arima Madurai"/>
                  <a:ea typeface="Arima Madurai"/>
                  <a:cs typeface="Arima Madurai"/>
                  <a:sym typeface="Arima Madurai"/>
                </a:rPr>
                <a:t> không? Vì sao?</a:t>
              </a:r>
              <a:endParaRPr sz="1800" b="0" i="0" u="none" strike="noStrike" cap="none">
                <a:solidFill>
                  <a:schemeClr val="dk1"/>
                </a:solidFill>
                <a:latin typeface="Arima Madurai"/>
                <a:ea typeface="Arima Madurai"/>
                <a:cs typeface="Arima Madurai"/>
                <a:sym typeface="Arima Madurai"/>
              </a:endParaRPr>
            </a:p>
          </p:txBody>
        </p:sp>
      </p:grpSp>
      <p:grpSp>
        <p:nvGrpSpPr>
          <p:cNvPr id="3456" name="Google Shape;3456;p141"/>
          <p:cNvGrpSpPr/>
          <p:nvPr/>
        </p:nvGrpSpPr>
        <p:grpSpPr>
          <a:xfrm rot="-1130933">
            <a:off x="11004850" y="141097"/>
            <a:ext cx="1211164" cy="1315858"/>
            <a:chOff x="0" y="0"/>
            <a:chExt cx="3007646" cy="3695491"/>
          </a:xfrm>
        </p:grpSpPr>
        <p:pic>
          <p:nvPicPr>
            <p:cNvPr id="3457" name="Google Shape;3457;p141"/>
            <p:cNvPicPr preferRelativeResize="0"/>
            <p:nvPr/>
          </p:nvPicPr>
          <p:blipFill rotWithShape="1">
            <a:blip r:embed="rId6">
              <a:alphaModFix/>
            </a:blip>
            <a:srcRect/>
            <a:stretch/>
          </p:blipFill>
          <p:spPr>
            <a:xfrm rot="465462">
              <a:off x="434913" y="140723"/>
              <a:ext cx="2290159" cy="3025353"/>
            </a:xfrm>
            <a:prstGeom prst="rect">
              <a:avLst/>
            </a:prstGeom>
            <a:noFill/>
            <a:ln>
              <a:noFill/>
            </a:ln>
          </p:spPr>
        </p:pic>
        <p:pic>
          <p:nvPicPr>
            <p:cNvPr id="3458" name="Google Shape;3458;p141"/>
            <p:cNvPicPr preferRelativeResize="0"/>
            <p:nvPr/>
          </p:nvPicPr>
          <p:blipFill rotWithShape="1">
            <a:blip r:embed="rId7">
              <a:alphaModFix/>
            </a:blip>
            <a:srcRect/>
            <a:stretch/>
          </p:blipFill>
          <p:spPr>
            <a:xfrm rot="1990671">
              <a:off x="14527" y="2016722"/>
              <a:ext cx="2978591" cy="940423"/>
            </a:xfrm>
            <a:prstGeom prst="rect">
              <a:avLst/>
            </a:prstGeom>
            <a:noFill/>
            <a:ln>
              <a:noFill/>
            </a:ln>
          </p:spPr>
        </p:pic>
      </p:grpSp>
      <p:pic>
        <p:nvPicPr>
          <p:cNvPr id="3459" name="Google Shape;3459;p141"/>
          <p:cNvPicPr preferRelativeResize="0"/>
          <p:nvPr/>
        </p:nvPicPr>
        <p:blipFill rotWithShape="1">
          <a:blip r:embed="rId8">
            <a:alphaModFix/>
          </a:blip>
          <a:srcRect/>
          <a:stretch/>
        </p:blipFill>
        <p:spPr>
          <a:xfrm rot="6782404">
            <a:off x="11130435" y="2590454"/>
            <a:ext cx="1066757" cy="50854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3"/>
        <p:cNvGrpSpPr/>
        <p:nvPr/>
      </p:nvGrpSpPr>
      <p:grpSpPr>
        <a:xfrm>
          <a:off x="0" y="0"/>
          <a:ext cx="0" cy="0"/>
          <a:chOff x="0" y="0"/>
          <a:chExt cx="0" cy="0"/>
        </a:xfrm>
      </p:grpSpPr>
      <p:pic>
        <p:nvPicPr>
          <p:cNvPr id="3464" name="Google Shape;3464;p142"/>
          <p:cNvPicPr preferRelativeResize="0"/>
          <p:nvPr/>
        </p:nvPicPr>
        <p:blipFill rotWithShape="1">
          <a:blip r:embed="rId3">
            <a:alphaModFix/>
          </a:blip>
          <a:srcRect t="7825" b="7823"/>
          <a:stretch/>
        </p:blipFill>
        <p:spPr>
          <a:xfrm>
            <a:off x="0" y="0"/>
            <a:ext cx="12192000" cy="6858000"/>
          </a:xfrm>
          <a:prstGeom prst="rect">
            <a:avLst/>
          </a:prstGeom>
          <a:noFill/>
          <a:ln>
            <a:noFill/>
          </a:ln>
        </p:spPr>
      </p:pic>
      <p:sp>
        <p:nvSpPr>
          <p:cNvPr id="3465" name="Google Shape;3465;p142"/>
          <p:cNvSpPr/>
          <p:nvPr/>
        </p:nvSpPr>
        <p:spPr>
          <a:xfrm rot="-61116">
            <a:off x="375658" y="628789"/>
            <a:ext cx="10648683" cy="546056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66" name="Google Shape;3466;p142"/>
          <p:cNvGrpSpPr/>
          <p:nvPr/>
        </p:nvGrpSpPr>
        <p:grpSpPr>
          <a:xfrm rot="-3539539">
            <a:off x="644711" y="4137255"/>
            <a:ext cx="2468671" cy="2900893"/>
            <a:chOff x="0" y="0"/>
            <a:chExt cx="4937342" cy="5801784"/>
          </a:xfrm>
        </p:grpSpPr>
        <p:pic>
          <p:nvPicPr>
            <p:cNvPr id="3467" name="Google Shape;3467;p142"/>
            <p:cNvPicPr preferRelativeResize="0"/>
            <p:nvPr/>
          </p:nvPicPr>
          <p:blipFill rotWithShape="1">
            <a:blip r:embed="rId4">
              <a:alphaModFix/>
            </a:blip>
            <a:srcRect/>
            <a:stretch/>
          </p:blipFill>
          <p:spPr>
            <a:xfrm rot="465462">
              <a:off x="579395" y="246899"/>
              <a:ext cx="4018088" cy="5307986"/>
            </a:xfrm>
            <a:prstGeom prst="rect">
              <a:avLst/>
            </a:prstGeom>
            <a:noFill/>
            <a:ln>
              <a:noFill/>
            </a:ln>
          </p:spPr>
        </p:pic>
        <p:pic>
          <p:nvPicPr>
            <p:cNvPr id="3468" name="Google Shape;3468;p142"/>
            <p:cNvPicPr preferRelativeResize="0"/>
            <p:nvPr/>
          </p:nvPicPr>
          <p:blipFill rotWithShape="1">
            <a:blip r:embed="rId5">
              <a:alphaModFix/>
            </a:blip>
            <a:srcRect/>
            <a:stretch/>
          </p:blipFill>
          <p:spPr>
            <a:xfrm rot="903222">
              <a:off x="104563" y="2965035"/>
              <a:ext cx="4385567" cy="1384645"/>
            </a:xfrm>
            <a:prstGeom prst="rect">
              <a:avLst/>
            </a:prstGeom>
            <a:noFill/>
            <a:ln>
              <a:noFill/>
            </a:ln>
          </p:spPr>
        </p:pic>
      </p:grpSp>
      <p:grpSp>
        <p:nvGrpSpPr>
          <p:cNvPr id="3469" name="Google Shape;3469;p142"/>
          <p:cNvGrpSpPr/>
          <p:nvPr/>
        </p:nvGrpSpPr>
        <p:grpSpPr>
          <a:xfrm rot="-1577754">
            <a:off x="9990151" y="9671"/>
            <a:ext cx="2237104" cy="2924153"/>
            <a:chOff x="0" y="0"/>
            <a:chExt cx="4474210" cy="5848305"/>
          </a:xfrm>
        </p:grpSpPr>
        <p:pic>
          <p:nvPicPr>
            <p:cNvPr id="3470" name="Google Shape;3470;p142"/>
            <p:cNvPicPr preferRelativeResize="0"/>
            <p:nvPr/>
          </p:nvPicPr>
          <p:blipFill rotWithShape="1">
            <a:blip r:embed="rId6">
              <a:alphaModFix/>
            </a:blip>
            <a:srcRect/>
            <a:stretch/>
          </p:blipFill>
          <p:spPr>
            <a:xfrm rot="88184">
              <a:off x="60384" y="48886"/>
              <a:ext cx="3872957" cy="4758204"/>
            </a:xfrm>
            <a:prstGeom prst="rect">
              <a:avLst/>
            </a:prstGeom>
            <a:noFill/>
            <a:ln>
              <a:noFill/>
            </a:ln>
          </p:spPr>
        </p:pic>
        <p:pic>
          <p:nvPicPr>
            <p:cNvPr id="3471" name="Google Shape;3471;p142"/>
            <p:cNvPicPr preferRelativeResize="0"/>
            <p:nvPr/>
          </p:nvPicPr>
          <p:blipFill rotWithShape="1">
            <a:blip r:embed="rId5">
              <a:alphaModFix/>
            </a:blip>
            <a:srcRect/>
            <a:stretch/>
          </p:blipFill>
          <p:spPr>
            <a:xfrm rot="-1925517">
              <a:off x="247377" y="3510383"/>
              <a:ext cx="4195500" cy="1324635"/>
            </a:xfrm>
            <a:prstGeom prst="rect">
              <a:avLst/>
            </a:prstGeom>
            <a:noFill/>
            <a:ln>
              <a:noFill/>
            </a:ln>
          </p:spPr>
        </p:pic>
      </p:grpSp>
      <p:pic>
        <p:nvPicPr>
          <p:cNvPr id="3472" name="Google Shape;3472;p142"/>
          <p:cNvPicPr preferRelativeResize="0"/>
          <p:nvPr/>
        </p:nvPicPr>
        <p:blipFill rotWithShape="1">
          <a:blip r:embed="rId7">
            <a:alphaModFix/>
          </a:blip>
          <a:srcRect/>
          <a:stretch/>
        </p:blipFill>
        <p:spPr>
          <a:xfrm rot="3215950">
            <a:off x="9944412" y="4770557"/>
            <a:ext cx="2970723" cy="2878901"/>
          </a:xfrm>
          <a:prstGeom prst="rect">
            <a:avLst/>
          </a:prstGeom>
          <a:noFill/>
          <a:ln>
            <a:noFill/>
          </a:ln>
        </p:spPr>
      </p:pic>
      <p:sp>
        <p:nvSpPr>
          <p:cNvPr id="3473" name="Google Shape;3473;p142"/>
          <p:cNvSpPr txBox="1"/>
          <p:nvPr/>
        </p:nvSpPr>
        <p:spPr>
          <a:xfrm rot="2255">
            <a:off x="1321966" y="1769425"/>
            <a:ext cx="9145802" cy="2999701"/>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a:solidFill>
                  <a:srgbClr val="38761D"/>
                </a:solidFill>
                <a:latin typeface="Arial"/>
                <a:ea typeface="Arial"/>
                <a:cs typeface="Arial"/>
                <a:sym typeface="Arial"/>
              </a:rPr>
              <a:t>PHẦN I: </a:t>
            </a:r>
            <a:endParaRPr sz="9600" b="1" i="0" u="none" strike="noStrike" cap="none">
              <a:solidFill>
                <a:srgbClr val="38761D"/>
              </a:solidFill>
              <a:latin typeface="Arial"/>
              <a:ea typeface="Arial"/>
              <a:cs typeface="Arial"/>
              <a:sym typeface="Arial"/>
            </a:endParaRPr>
          </a:p>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a:solidFill>
                  <a:srgbClr val="38761D"/>
                </a:solidFill>
                <a:latin typeface="Arial"/>
                <a:ea typeface="Arial"/>
                <a:cs typeface="Arial"/>
                <a:sym typeface="Arial"/>
              </a:rPr>
              <a:t>ĐỌC HIỂU</a:t>
            </a:r>
            <a:endParaRPr sz="9600" b="1" i="0" u="none" strike="noStrike" cap="none">
              <a:solidFill>
                <a:srgbClr val="38761D"/>
              </a:solidFill>
              <a:latin typeface="Arial"/>
              <a:ea typeface="Arial"/>
              <a:cs typeface="Arial"/>
              <a:sym typeface="Arial"/>
            </a:endParaRPr>
          </a:p>
        </p:txBody>
      </p:sp>
      <p:pic>
        <p:nvPicPr>
          <p:cNvPr id="3474" name="Google Shape;3474;p142"/>
          <p:cNvPicPr preferRelativeResize="0"/>
          <p:nvPr/>
        </p:nvPicPr>
        <p:blipFill rotWithShape="1">
          <a:blip r:embed="rId7">
            <a:alphaModFix/>
          </a:blip>
          <a:srcRect/>
          <a:stretch/>
        </p:blipFill>
        <p:spPr>
          <a:xfrm rot="3215950">
            <a:off x="-16290" y="-419107"/>
            <a:ext cx="2970723" cy="2878901"/>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79"/>
        <p:cNvGrpSpPr/>
        <p:nvPr/>
      </p:nvGrpSpPr>
      <p:grpSpPr>
        <a:xfrm>
          <a:off x="0" y="0"/>
          <a:ext cx="0" cy="0"/>
          <a:chOff x="0" y="0"/>
          <a:chExt cx="0" cy="0"/>
        </a:xfrm>
      </p:grpSpPr>
      <p:sp>
        <p:nvSpPr>
          <p:cNvPr id="3480" name="Google Shape;3480;p143"/>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1" name="Google Shape;3481;p143"/>
          <p:cNvSpPr txBox="1"/>
          <p:nvPr/>
        </p:nvSpPr>
        <p:spPr>
          <a:xfrm>
            <a:off x="1164375" y="1233325"/>
            <a:ext cx="11225700" cy="1160700"/>
          </a:xfrm>
          <a:prstGeom prst="rect">
            <a:avLst/>
          </a:prstGeom>
          <a:noFill/>
          <a:ln>
            <a:noFill/>
          </a:ln>
        </p:spPr>
        <p:txBody>
          <a:bodyPr spcFirstLastPara="1" wrap="square" lIns="102950" tIns="0" rIns="102950" bIns="0" anchor="ctr" anchorCtr="0">
            <a:noAutofit/>
          </a:bodyPr>
          <a:lstStyle/>
          <a:p>
            <a:pPr marL="0" marR="0" lvl="0" indent="0" algn="l" rtl="0">
              <a:lnSpc>
                <a:spcPct val="100000"/>
              </a:lnSpc>
              <a:spcBef>
                <a:spcPts val="0"/>
              </a:spcBef>
              <a:spcAft>
                <a:spcPts val="0"/>
              </a:spcAft>
              <a:buClr>
                <a:srgbClr val="0000FF"/>
              </a:buClr>
              <a:buSzPts val="4000"/>
              <a:buFont typeface="Arial"/>
              <a:buNone/>
            </a:pPr>
            <a:r>
              <a:rPr lang="en-US" sz="4000" b="1">
                <a:solidFill>
                  <a:srgbClr val="0000FF"/>
                </a:solidFill>
                <a:latin typeface="Arima Madurai"/>
                <a:ea typeface="Arima Madurai"/>
                <a:cs typeface="Arima Madurai"/>
                <a:sym typeface="Arima Madurai"/>
              </a:rPr>
              <a:t>             </a:t>
            </a:r>
            <a:r>
              <a:rPr lang="en-US" sz="4000" b="1" i="0" u="none" strike="noStrike" cap="none">
                <a:solidFill>
                  <a:srgbClr val="0000FF"/>
                </a:solidFill>
                <a:latin typeface="Arima Madurai"/>
                <a:ea typeface="Arima Madurai"/>
                <a:cs typeface="Arima Madurai"/>
                <a:sym typeface="Arima Madurai"/>
              </a:rPr>
              <a:t>Cấu trúc câu hỏi trắc nghiệm </a:t>
            </a:r>
            <a:endParaRPr sz="4000" b="1" i="0" u="none" strike="noStrike" cap="none">
              <a:solidFill>
                <a:srgbClr val="0000FF"/>
              </a:solidFill>
              <a:latin typeface="Arima Madurai"/>
              <a:ea typeface="Arima Madurai"/>
              <a:cs typeface="Arima Madurai"/>
              <a:sym typeface="Arima Madurai"/>
            </a:endParaRPr>
          </a:p>
        </p:txBody>
      </p:sp>
      <p:sp>
        <p:nvSpPr>
          <p:cNvPr id="3482" name="Google Shape;3482;p143"/>
          <p:cNvSpPr/>
          <p:nvPr/>
        </p:nvSpPr>
        <p:spPr>
          <a:xfrm>
            <a:off x="1477000" y="2336925"/>
            <a:ext cx="2064300" cy="8730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3" name="Google Shape;3483;p143"/>
          <p:cNvSpPr txBox="1"/>
          <p:nvPr/>
        </p:nvSpPr>
        <p:spPr>
          <a:xfrm>
            <a:off x="1477000" y="2347599"/>
            <a:ext cx="2085900" cy="8730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Câu dẫn</a:t>
            </a:r>
            <a:endParaRPr sz="2400" b="1" i="0" u="none" strike="noStrike" cap="none">
              <a:solidFill>
                <a:srgbClr val="D36214"/>
              </a:solidFill>
              <a:latin typeface="Lobster"/>
              <a:ea typeface="Lobster"/>
              <a:cs typeface="Lobster"/>
              <a:sym typeface="Lobster"/>
            </a:endParaRPr>
          </a:p>
        </p:txBody>
      </p:sp>
      <p:sp>
        <p:nvSpPr>
          <p:cNvPr id="3484" name="Google Shape;3484;p143"/>
          <p:cNvSpPr txBox="1"/>
          <p:nvPr/>
        </p:nvSpPr>
        <p:spPr>
          <a:xfrm>
            <a:off x="5532755" y="3717290"/>
            <a:ext cx="2367300" cy="4167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E30000"/>
                </a:solidFill>
                <a:latin typeface="Lobster"/>
                <a:ea typeface="Lobster"/>
                <a:cs typeface="Lobster"/>
                <a:sym typeface="Lobster"/>
              </a:rPr>
              <a:t>Phương án đúng</a:t>
            </a:r>
            <a:endParaRPr sz="2000" b="0" i="0" u="none" strike="noStrike" cap="none">
              <a:solidFill>
                <a:srgbClr val="E30000"/>
              </a:solidFill>
              <a:latin typeface="Lobster"/>
              <a:ea typeface="Lobster"/>
              <a:cs typeface="Lobster"/>
              <a:sym typeface="Lobster"/>
            </a:endParaRPr>
          </a:p>
        </p:txBody>
      </p:sp>
      <p:sp>
        <p:nvSpPr>
          <p:cNvPr id="3485" name="Google Shape;3485;p143"/>
          <p:cNvSpPr/>
          <p:nvPr/>
        </p:nvSpPr>
        <p:spPr>
          <a:xfrm>
            <a:off x="7213600" y="2337435"/>
            <a:ext cx="2040900" cy="10128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6" name="Google Shape;3486;p143"/>
          <p:cNvSpPr txBox="1"/>
          <p:nvPr/>
        </p:nvSpPr>
        <p:spPr>
          <a:xfrm>
            <a:off x="7189470" y="2319020"/>
            <a:ext cx="2089800" cy="10173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Phương án </a:t>
            </a:r>
            <a:endParaRPr sz="2400" b="1" i="0" u="none" strike="noStrike" cap="none">
              <a:solidFill>
                <a:srgbClr val="D36214"/>
              </a:solidFill>
              <a:latin typeface="Lobster"/>
              <a:ea typeface="Lobster"/>
              <a:cs typeface="Lobster"/>
              <a:sym typeface="Lobster"/>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lựa chọn</a:t>
            </a:r>
            <a:endParaRPr sz="2400" b="1" i="0" u="none" strike="noStrike" cap="none">
              <a:solidFill>
                <a:srgbClr val="D36214"/>
              </a:solidFill>
              <a:latin typeface="Lobster"/>
              <a:ea typeface="Lobster"/>
              <a:cs typeface="Lobster"/>
              <a:sym typeface="Lobster"/>
            </a:endParaRPr>
          </a:p>
        </p:txBody>
      </p:sp>
      <p:sp>
        <p:nvSpPr>
          <p:cNvPr id="3487" name="Google Shape;3487;p143"/>
          <p:cNvSpPr txBox="1"/>
          <p:nvPr/>
        </p:nvSpPr>
        <p:spPr>
          <a:xfrm>
            <a:off x="5182870" y="4659630"/>
            <a:ext cx="3067200" cy="18936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rgbClr val="FF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Dùng để trả lời  câu hỏi.  Thể hiện sự hiểu biết của người học và sự lựa chọn chính xác cho câu hỏi hay vấn đề đưa ra.</a:t>
            </a:r>
            <a:endParaRPr sz="2000" b="0" i="0" u="none" strike="noStrike" cap="none">
              <a:solidFill>
                <a:schemeClr val="dk1"/>
              </a:solidFill>
              <a:latin typeface="Arima Madurai"/>
              <a:ea typeface="Arima Madurai"/>
              <a:cs typeface="Arima Madurai"/>
              <a:sym typeface="Arima Madurai"/>
            </a:endParaRPr>
          </a:p>
        </p:txBody>
      </p:sp>
      <p:sp>
        <p:nvSpPr>
          <p:cNvPr id="3488" name="Google Shape;3488;p143"/>
          <p:cNvSpPr txBox="1"/>
          <p:nvPr/>
        </p:nvSpPr>
        <p:spPr>
          <a:xfrm>
            <a:off x="567690" y="4181475"/>
            <a:ext cx="3882300" cy="21291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1. Đặt câu hỏi</a:t>
            </a:r>
            <a:endParaRPr sz="20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2. Đưa ra yêu cầu cho người học thực </a:t>
            </a:r>
            <a:r>
              <a:rPr lang="en-US" sz="2000">
                <a:solidFill>
                  <a:schemeClr val="dk1"/>
                </a:solidFill>
                <a:latin typeface="Arima Madurai"/>
                <a:ea typeface="Arima Madurai"/>
                <a:cs typeface="Arima Madurai"/>
                <a:sym typeface="Arima Madurai"/>
              </a:rPr>
              <a:t>hiện</a:t>
            </a:r>
            <a:endParaRPr sz="20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3. Đặt ra tình huống hoặc vấn đề cho người học giải quyết .</a:t>
            </a:r>
            <a:endParaRPr sz="2000" b="0" i="0" u="none" strike="noStrike" cap="none">
              <a:solidFill>
                <a:srgbClr val="007BD3"/>
              </a:solidFill>
              <a:latin typeface="Arima Madurai"/>
              <a:ea typeface="Arima Madurai"/>
              <a:cs typeface="Arima Madurai"/>
              <a:sym typeface="Arima Madurai"/>
            </a:endParaRPr>
          </a:p>
        </p:txBody>
      </p:sp>
      <p:cxnSp>
        <p:nvCxnSpPr>
          <p:cNvPr id="3489" name="Google Shape;3489;p143"/>
          <p:cNvCxnSpPr>
            <a:stCxn id="3483" idx="2"/>
            <a:endCxn id="3488" idx="0"/>
          </p:cNvCxnSpPr>
          <p:nvPr/>
        </p:nvCxnSpPr>
        <p:spPr>
          <a:xfrm flipH="1">
            <a:off x="2508850" y="3220599"/>
            <a:ext cx="11100" cy="9609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0" name="Google Shape;3490;p143"/>
          <p:cNvCxnSpPr>
            <a:stCxn id="3486" idx="2"/>
            <a:endCxn id="3484" idx="0"/>
          </p:cNvCxnSpPr>
          <p:nvPr/>
        </p:nvCxnSpPr>
        <p:spPr>
          <a:xfrm flipH="1">
            <a:off x="6716370" y="3336320"/>
            <a:ext cx="1518000" cy="3810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1" name="Google Shape;3491;p143"/>
          <p:cNvCxnSpPr>
            <a:stCxn id="3486" idx="2"/>
            <a:endCxn id="3492" idx="0"/>
          </p:cNvCxnSpPr>
          <p:nvPr/>
        </p:nvCxnSpPr>
        <p:spPr>
          <a:xfrm>
            <a:off x="8234370" y="3336320"/>
            <a:ext cx="2144100" cy="381000"/>
          </a:xfrm>
          <a:prstGeom prst="straightConnector1">
            <a:avLst/>
          </a:prstGeom>
          <a:noFill/>
          <a:ln w="9525" cap="flat" cmpd="sng">
            <a:solidFill>
              <a:schemeClr val="accent1"/>
            </a:solidFill>
            <a:prstDash val="solid"/>
            <a:miter lim="800000"/>
            <a:headEnd type="none" w="sm" len="sm"/>
            <a:tailEnd type="stealth" w="med" len="med"/>
          </a:ln>
        </p:spPr>
      </p:cxnSp>
      <p:sp>
        <p:nvSpPr>
          <p:cNvPr id="3492" name="Google Shape;3492;p143"/>
          <p:cNvSpPr txBox="1"/>
          <p:nvPr/>
        </p:nvSpPr>
        <p:spPr>
          <a:xfrm>
            <a:off x="9116695" y="3717290"/>
            <a:ext cx="2523600" cy="4167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E30000"/>
                </a:solidFill>
                <a:latin typeface="Lobster"/>
                <a:ea typeface="Lobster"/>
                <a:cs typeface="Lobster"/>
                <a:sym typeface="Lobster"/>
              </a:rPr>
              <a:t>Phương án nhiễu</a:t>
            </a:r>
            <a:endParaRPr sz="2000" b="0" i="0" u="none" strike="noStrike" cap="none">
              <a:solidFill>
                <a:srgbClr val="E30000"/>
              </a:solidFill>
              <a:latin typeface="Lobster"/>
              <a:ea typeface="Lobster"/>
              <a:cs typeface="Lobster"/>
              <a:sym typeface="Lobster"/>
            </a:endParaRPr>
          </a:p>
        </p:txBody>
      </p:sp>
      <p:sp>
        <p:nvSpPr>
          <p:cNvPr id="3493" name="Google Shape;3493;p143"/>
          <p:cNvSpPr txBox="1"/>
          <p:nvPr/>
        </p:nvSpPr>
        <p:spPr>
          <a:xfrm>
            <a:off x="8925560" y="4667250"/>
            <a:ext cx="2905800" cy="9741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rgbClr val="FF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Là câu trả lời hợp lí nhưng không chính xác</a:t>
            </a:r>
            <a:endParaRPr sz="2000" b="0" i="0" u="none" strike="noStrike" cap="none">
              <a:solidFill>
                <a:schemeClr val="dk1"/>
              </a:solidFill>
              <a:latin typeface="Arima Madurai"/>
              <a:ea typeface="Arima Madurai"/>
              <a:cs typeface="Arima Madurai"/>
              <a:sym typeface="Arima Madurai"/>
            </a:endParaRPr>
          </a:p>
        </p:txBody>
      </p:sp>
      <p:cxnSp>
        <p:nvCxnSpPr>
          <p:cNvPr id="3494" name="Google Shape;3494;p143"/>
          <p:cNvCxnSpPr>
            <a:stCxn id="3484" idx="2"/>
            <a:endCxn id="3487" idx="0"/>
          </p:cNvCxnSpPr>
          <p:nvPr/>
        </p:nvCxnSpPr>
        <p:spPr>
          <a:xfrm>
            <a:off x="6716405" y="4133990"/>
            <a:ext cx="0" cy="5256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5" name="Google Shape;3495;p143"/>
          <p:cNvCxnSpPr>
            <a:stCxn id="3492" idx="2"/>
            <a:endCxn id="3493" idx="0"/>
          </p:cNvCxnSpPr>
          <p:nvPr/>
        </p:nvCxnSpPr>
        <p:spPr>
          <a:xfrm>
            <a:off x="10378495" y="4133990"/>
            <a:ext cx="0" cy="533400"/>
          </a:xfrm>
          <a:prstGeom prst="straightConnector1">
            <a:avLst/>
          </a:prstGeom>
          <a:noFill/>
          <a:ln w="9525" cap="flat" cmpd="sng">
            <a:solidFill>
              <a:schemeClr val="accent1"/>
            </a:solidFill>
            <a:prstDash val="solid"/>
            <a:miter lim="800000"/>
            <a:headEnd type="none" w="sm" len="sm"/>
            <a:tailEnd type="stealth" w="med" len="med"/>
          </a:ln>
        </p:spPr>
      </p:cxnSp>
    </p:spTree>
  </p:cSld>
  <p:clrMapOvr>
    <a:masterClrMapping/>
  </p:clrMapOvr>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自定义 99">
      <a:dk1>
        <a:srgbClr val="000000"/>
      </a:dk1>
      <a:lt1>
        <a:srgbClr val="FFFFFF"/>
      </a:lt1>
      <a:dk2>
        <a:srgbClr val="FBE5D6"/>
      </a:dk2>
      <a:lt2>
        <a:srgbClr val="FFFFFF"/>
      </a:lt2>
      <a:accent1>
        <a:srgbClr val="7FBE97"/>
      </a:accent1>
      <a:accent2>
        <a:srgbClr val="92C08F"/>
      </a:accent2>
      <a:accent3>
        <a:srgbClr val="A5C186"/>
      </a:accent3>
      <a:accent4>
        <a:srgbClr val="B8C37E"/>
      </a:accent4>
      <a:accent5>
        <a:srgbClr val="CBC475"/>
      </a:accent5>
      <a:accent6>
        <a:srgbClr val="DEC66D"/>
      </a:accent6>
      <a:hlink>
        <a:srgbClr val="658BD5"/>
      </a:hlink>
      <a:folHlink>
        <a:srgbClr val="A16A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cience Subject for Pre-K: Planet Earth by Slidesgo">
  <a:themeElements>
    <a:clrScheme name="Simple Light">
      <a:dk1>
        <a:srgbClr val="191919"/>
      </a:dk1>
      <a:lt1>
        <a:srgbClr val="C2E5F3"/>
      </a:lt1>
      <a:dk2>
        <a:srgbClr val="23A84A"/>
      </a:dk2>
      <a:lt2>
        <a:srgbClr val="24915E"/>
      </a:lt2>
      <a:accent1>
        <a:srgbClr val="9ACF27"/>
      </a:accent1>
      <a:accent2>
        <a:srgbClr val="FFB842"/>
      </a:accent2>
      <a:accent3>
        <a:srgbClr val="FF950E"/>
      </a:accent3>
      <a:accent4>
        <a:srgbClr val="FF6935"/>
      </a:accent4>
      <a:accent5>
        <a:srgbClr val="FA5400"/>
      </a:accent5>
      <a:accent6>
        <a:srgbClr val="FFE029"/>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cience Subject for Pre-K: Planet Earth by Slidesgo">
  <a:themeElements>
    <a:clrScheme name="Simple Light">
      <a:dk1>
        <a:srgbClr val="191919"/>
      </a:dk1>
      <a:lt1>
        <a:srgbClr val="C2E5F3"/>
      </a:lt1>
      <a:dk2>
        <a:srgbClr val="23A84A"/>
      </a:dk2>
      <a:lt2>
        <a:srgbClr val="24915E"/>
      </a:lt2>
      <a:accent1>
        <a:srgbClr val="9ACF27"/>
      </a:accent1>
      <a:accent2>
        <a:srgbClr val="FFB842"/>
      </a:accent2>
      <a:accent3>
        <a:srgbClr val="FF950E"/>
      </a:accent3>
      <a:accent4>
        <a:srgbClr val="FF6935"/>
      </a:accent4>
      <a:accent5>
        <a:srgbClr val="FA5400"/>
      </a:accent5>
      <a:accent6>
        <a:srgbClr val="FFE029"/>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ack to School 16x9">
  <a:themeElements>
    <a:clrScheme name="Back_To_School">
      <a:dk1>
        <a:srgbClr val="000000"/>
      </a:dk1>
      <a:lt1>
        <a:srgbClr val="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4767</Words>
  <Application>Microsoft Office PowerPoint</Application>
  <PresentationFormat>Widescreen</PresentationFormat>
  <Paragraphs>405</Paragraphs>
  <Slides>56</Slides>
  <Notes>56</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56</vt:i4>
      </vt:variant>
    </vt:vector>
  </HeadingPairs>
  <TitlesOfParts>
    <vt:vector size="82" baseType="lpstr">
      <vt:lpstr>Amatic SC</vt:lpstr>
      <vt:lpstr>Shrikhand</vt:lpstr>
      <vt:lpstr>Open Sans</vt:lpstr>
      <vt:lpstr>Cambria</vt:lpstr>
      <vt:lpstr>Poppins</vt:lpstr>
      <vt:lpstr>Playfair Display</vt:lpstr>
      <vt:lpstr>Lato</vt:lpstr>
      <vt:lpstr>Arima Madurai Black</vt:lpstr>
      <vt:lpstr>Arial</vt:lpstr>
      <vt:lpstr>Baloo 2</vt:lpstr>
      <vt:lpstr>SimHei</vt:lpstr>
      <vt:lpstr>Hind Vadodara Light</vt:lpstr>
      <vt:lpstr>Indie Flower</vt:lpstr>
      <vt:lpstr>Arima Madurai</vt:lpstr>
      <vt:lpstr>Raleway</vt:lpstr>
      <vt:lpstr>Lobster</vt:lpstr>
      <vt:lpstr>Pacifico</vt:lpstr>
      <vt:lpstr>Calibri</vt:lpstr>
      <vt:lpstr>Times New Roman</vt:lpstr>
      <vt:lpstr>Bebas Neue</vt:lpstr>
      <vt:lpstr>Swiss</vt:lpstr>
      <vt:lpstr>1_Office Theme</vt:lpstr>
      <vt:lpstr>Science Subject for Pre-K: Planet Earth by Slidesgo</vt:lpstr>
      <vt:lpstr>Science Subject for Pre-K: Planet Earth by Slidesgo</vt:lpstr>
      <vt:lpstr>3_Office Theme</vt:lpstr>
      <vt:lpstr>Back to School 16x9</vt:lpstr>
      <vt:lpstr>Chào mừng quý thầy cô giáo  tham dự buổi tập huấn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Một số nguồn tham khảo ngữ liệu</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2. Những cuốn sách nổi tiếng: “Hạt giống tâm hồn”,  “Đắc nhân tâm”, ...</vt:lpstr>
      <vt:lpstr>PowerPoint Presentation</vt:lpstr>
      <vt:lpstr>4. Tài liệu trên Internet</vt:lpstr>
      <vt:lpstr>4. Tài liệu trên Internet</vt:lpstr>
      <vt:lpstr>4. Tài liệu trên Internet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quý thầy cô giáo  tham dự buổi tập huấn </dc:title>
  <dc:creator>Anh Dao</dc:creator>
  <cp:lastModifiedBy>toen.lib@gmail.com</cp:lastModifiedBy>
  <cp:revision>4</cp:revision>
  <dcterms:modified xsi:type="dcterms:W3CDTF">2024-01-09T10:37:29Z</dcterms:modified>
</cp:coreProperties>
</file>