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7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dia/audio10.wav" ContentType="audio/wav"/>
  <Override PartName="/ppt/media/audio3.wav" ContentType="audio/wa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9" r:id="rId4"/>
    <p:sldId id="266" r:id="rId5"/>
    <p:sldId id="264" r:id="rId6"/>
    <p:sldId id="263" r:id="rId7"/>
    <p:sldId id="267" r:id="rId8"/>
    <p:sldId id="261" r:id="rId9"/>
    <p:sldId id="591" r:id="rId10"/>
    <p:sldId id="262" r:id="rId11"/>
    <p:sldId id="592" r:id="rId12"/>
    <p:sldId id="613" r:id="rId13"/>
    <p:sldId id="593" r:id="rId14"/>
    <p:sldId id="265" r:id="rId15"/>
    <p:sldId id="268" r:id="rId16"/>
    <p:sldId id="279" r:id="rId17"/>
    <p:sldId id="597" r:id="rId18"/>
    <p:sldId id="277" r:id="rId19"/>
    <p:sldId id="599" r:id="rId20"/>
    <p:sldId id="600" r:id="rId21"/>
    <p:sldId id="271" r:id="rId22"/>
    <p:sldId id="260" r:id="rId23"/>
    <p:sldId id="258" r:id="rId24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FFCC"/>
    <a:srgbClr val="370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80" y="-18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02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ỗ dành sẵn cho Đầ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vi-V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hỗ dành sẵn cho Ngà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8670DBC-D9F8-4C4F-B4BB-455A4D539585}" type="datetime1">
              <a:rPr lang="vi-VN" smtClean="0">
                <a:latin typeface="Arial" panose="020B0604020202020204" pitchFamily="34" charset="0"/>
                <a:cs typeface="Arial" panose="020B0604020202020204" pitchFamily="34" charset="0"/>
              </a:rPr>
              <a:pPr rtl="0"/>
              <a:t>24/05/2023</a:t>
            </a:fld>
            <a:endParaRPr lang="vi-V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hỗ dành sẵn cho Chân trang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vi-V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hỗ dành sẵn cho Số hiệu Bản chiế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2977E94-A6AB-4E02-8E43-E89F9CF4757F}" type="slidenum">
              <a:rPr lang="vi-VN">
                <a:latin typeface="Arial" panose="020B0604020202020204" pitchFamily="34" charset="0"/>
                <a:cs typeface="Arial" panose="020B0604020202020204" pitchFamily="34" charset="0"/>
              </a:rPr>
              <a:pPr rtl="0"/>
              <a:t>‹#›</a:t>
            </a:fld>
            <a:endParaRPr lang="vi-V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ỗ dành sẵn cho Đầ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vi-VN" dirty="0"/>
          </a:p>
        </p:txBody>
      </p:sp>
      <p:sp>
        <p:nvSpPr>
          <p:cNvPr id="3" name="Chỗ dành sẵn cho Ngà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F1242D-F07F-42E6-8666-08C7023CA910}" type="datetime1">
              <a:rPr lang="vi-VN" smtClean="0"/>
              <a:pPr/>
              <a:t>24/05/2023</a:t>
            </a:fld>
            <a:endParaRPr lang="vi-VN" dirty="0"/>
          </a:p>
        </p:txBody>
      </p:sp>
      <p:sp>
        <p:nvSpPr>
          <p:cNvPr id="4" name="Chỗ dành sẵn cho Hình ảnh Trang chiế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vi-VN" dirty="0"/>
          </a:p>
        </p:txBody>
      </p:sp>
      <p:sp>
        <p:nvSpPr>
          <p:cNvPr id="5" name="Chỗ dành sẵ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vi-VN" dirty="0" err="1"/>
              <a:t>Bấm</a:t>
            </a:r>
            <a:r>
              <a:rPr lang="vi-VN" dirty="0"/>
              <a:t> </a:t>
            </a:r>
            <a:r>
              <a:rPr lang="vi-VN" dirty="0" err="1"/>
              <a:t>để</a:t>
            </a:r>
            <a:r>
              <a:rPr lang="vi-VN" dirty="0"/>
              <a:t> </a:t>
            </a:r>
            <a:r>
              <a:rPr lang="vi-VN" dirty="0" err="1"/>
              <a:t>chỉnh</a:t>
            </a:r>
            <a:r>
              <a:rPr lang="vi-VN" dirty="0"/>
              <a:t> </a:t>
            </a:r>
            <a:r>
              <a:rPr lang="vi-VN" dirty="0" err="1"/>
              <a:t>sửa</a:t>
            </a:r>
            <a:r>
              <a:rPr lang="vi-VN" dirty="0"/>
              <a:t> </a:t>
            </a:r>
            <a:r>
              <a:rPr lang="vi-VN" dirty="0" err="1"/>
              <a:t>kiểu</a:t>
            </a:r>
            <a:r>
              <a:rPr lang="vi-VN" dirty="0"/>
              <a:t> văn bản </a:t>
            </a:r>
            <a:r>
              <a:rPr lang="vi-VN" dirty="0" err="1"/>
              <a:t>Bản</a:t>
            </a:r>
            <a:r>
              <a:rPr lang="vi-VN" dirty="0"/>
              <a:t> cái</a:t>
            </a:r>
          </a:p>
          <a:p>
            <a:pPr lvl="1" rtl="0"/>
            <a:r>
              <a:rPr lang="vi-VN" dirty="0" err="1"/>
              <a:t>Mức</a:t>
            </a:r>
            <a:r>
              <a:rPr lang="vi-VN" dirty="0"/>
              <a:t> hai</a:t>
            </a:r>
          </a:p>
          <a:p>
            <a:pPr lvl="2" rtl="0"/>
            <a:r>
              <a:rPr lang="vi-VN" dirty="0" err="1"/>
              <a:t>Mức</a:t>
            </a:r>
            <a:r>
              <a:rPr lang="vi-VN" dirty="0"/>
              <a:t> ba</a:t>
            </a:r>
          </a:p>
          <a:p>
            <a:pPr lvl="3" rtl="0"/>
            <a:r>
              <a:rPr lang="vi-VN" dirty="0" err="1"/>
              <a:t>Mức</a:t>
            </a:r>
            <a:r>
              <a:rPr lang="vi-VN" dirty="0"/>
              <a:t> bốn</a:t>
            </a:r>
          </a:p>
          <a:p>
            <a:pPr lvl="4" rtl="0"/>
            <a:r>
              <a:rPr lang="vi-VN" dirty="0" err="1"/>
              <a:t>Mức</a:t>
            </a:r>
            <a:r>
              <a:rPr lang="vi-VN" dirty="0"/>
              <a:t> năm</a:t>
            </a:r>
          </a:p>
        </p:txBody>
      </p:sp>
      <p:sp>
        <p:nvSpPr>
          <p:cNvPr id="6" name="Chỗ dành sẵ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vi-VN" dirty="0"/>
          </a:p>
        </p:txBody>
      </p:sp>
      <p:sp>
        <p:nvSpPr>
          <p:cNvPr id="7" name="Chỗ dành sẵn cho Số hiệu Bản chiế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ED491D0-8E1B-49C7-849B-A28568D94497}" type="slidenum">
              <a:rPr lang="vi-VN" smtClean="0"/>
              <a:pPr/>
              <a:t>‹#›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D491D0-8E1B-49C7-849B-A28568D94497}" type="slidenum">
              <a:rPr lang="vi-VN" smtClean="0"/>
              <a:pPr/>
              <a:t>1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4282253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ED491D0-8E1B-49C7-849B-A28568D94497}" type="slidenum">
              <a:rPr lang="vi-VN" smtClean="0"/>
              <a:pPr rtl="0"/>
              <a:t>8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814382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ED491D0-8E1B-49C7-849B-A28568D94497}" type="slidenum">
              <a:rPr lang="vi-VN" smtClean="0"/>
              <a:pPr rtl="0"/>
              <a:t>10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287160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ED491D0-8E1B-49C7-849B-A28568D94497}" type="slidenum">
              <a:rPr lang="vi-VN" smtClean="0"/>
              <a:pPr rtl="0"/>
              <a:t>13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4232077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ED491D0-8E1B-49C7-849B-A28568D94497}" type="slidenum">
              <a:rPr lang="vi-VN" smtClean="0"/>
              <a:pPr rtl="0"/>
              <a:t>14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3310058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ED491D0-8E1B-49C7-849B-A28568D94497}" type="slidenum">
              <a:rPr lang="vi-VN" smtClean="0"/>
              <a:pPr rtl="0"/>
              <a:t>15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295332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>
              <a:latin typeface="Calibri" panose="020F0502020204030204" pitchFamily="34" charset="0"/>
            </a:endParaRP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79B30-2E72-4E45-A503-37B30AC00F1F}" type="slidenum">
              <a:rPr lang="vi-VN" smtClean="0"/>
              <a:pPr/>
              <a:t>21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436505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D22EA9B-7B49-4AFA-94E3-A0CB096952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4F13B124-DEDD-4C13-97D8-4961F17BA5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47DE15A2-0A9F-4412-9F50-C54E6E74E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B948-E644-4352-B4AE-8A10010BED5D}" type="datetime1">
              <a:rPr lang="vi-VN" smtClean="0"/>
              <a:pPr/>
              <a:t>24/05/2023</a:t>
            </a:fld>
            <a:endParaRPr lang="vi-VN" dirty="0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100C033-E850-4DAD-A907-BAFA54277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961763B-5EC0-4543-B4CA-9AC07F36B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vi-VN" smtClean="0"/>
              <a:pPr/>
              <a:t>‹#›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61313487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B640E6F-C626-418A-814D-BDFD82B8E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C793D86F-5A3A-4E20-A779-C7A300E118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36403A66-98E4-4D4A-BEF1-A384166BE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D4562-352E-4B22-A62B-E4B85C804973}" type="datetime1">
              <a:rPr lang="vi-VN" smtClean="0"/>
              <a:pPr/>
              <a:t>24/05/2023</a:t>
            </a:fld>
            <a:endParaRPr lang="vi-VN" dirty="0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E5321093-39C1-46DC-9490-971DA036C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CF824CF9-23DD-4ABD-AC36-918F0E7D1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vi-VN" smtClean="0"/>
              <a:pPr/>
              <a:t>‹#›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50356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0E8287FB-B60E-4957-BEB4-16D73CCDF6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A8CC7B96-F674-478A-B56F-11D8052A9A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63744AD0-99EE-4736-B11A-ABE654813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304B-8848-4734-B97D-1D00B32415BD}" type="datetime1">
              <a:rPr lang="vi-VN" smtClean="0"/>
              <a:pPr/>
              <a:t>24/05/2023</a:t>
            </a:fld>
            <a:endParaRPr lang="vi-VN" dirty="0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A6D50CD5-6CFD-4ED8-88DC-B34408EFC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AA9862D-030F-4F40-B831-6770DF4BA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vi-VN" smtClean="0"/>
              <a:pPr/>
              <a:t>‹#›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403286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rtl="0"/>
            <a:r>
              <a:rPr lang="vi-VN"/>
              <a:t>Bấm để sửa kiểu tiêu đề Bản cái</a:t>
            </a:r>
            <a:endParaRPr lang="vi-VN" dirty="0"/>
          </a:p>
        </p:txBody>
      </p:sp>
      <p:sp>
        <p:nvSpPr>
          <p:cNvPr id="3" name="Chỗ dành sẵn cho Văn bản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rtlCol="0"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ỗ dành sẵn cho Nội dung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 rtlCol="0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 rtl="0"/>
            <a:r>
              <a:rPr lang="vi-VN"/>
              <a:t>Bấm để chỉnh sửa kiểu văn bản của Bản cái</a:t>
            </a:r>
          </a:p>
          <a:p>
            <a:pPr lvl="1" rtl="0"/>
            <a:r>
              <a:rPr lang="vi-VN"/>
              <a:t>Mức hai</a:t>
            </a:r>
          </a:p>
          <a:p>
            <a:pPr lvl="2" rtl="0"/>
            <a:r>
              <a:rPr lang="vi-VN"/>
              <a:t>Mức ba</a:t>
            </a:r>
          </a:p>
          <a:p>
            <a:pPr lvl="3" rtl="0"/>
            <a:r>
              <a:rPr lang="vi-VN"/>
              <a:t>Mức bốn</a:t>
            </a:r>
          </a:p>
          <a:p>
            <a:pPr lvl="4" rtl="0"/>
            <a:r>
              <a:rPr lang="vi-VN"/>
              <a:t>Mức năm</a:t>
            </a:r>
            <a:endParaRPr lang="vi-VN" dirty="0"/>
          </a:p>
        </p:txBody>
      </p:sp>
      <p:sp>
        <p:nvSpPr>
          <p:cNvPr id="5" name="Chỗ dành sẵn cho Văn bản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rtlCol="0"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ỗ dành sẵn cho Nội dung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 rtlCol="0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 rtl="0"/>
            <a:r>
              <a:rPr lang="vi-VN"/>
              <a:t>Bấm để chỉnh sửa kiểu văn bản của Bản cái</a:t>
            </a:r>
          </a:p>
          <a:p>
            <a:pPr lvl="1" rtl="0"/>
            <a:r>
              <a:rPr lang="vi-VN"/>
              <a:t>Mức hai</a:t>
            </a:r>
          </a:p>
          <a:p>
            <a:pPr lvl="2" rtl="0"/>
            <a:r>
              <a:rPr lang="vi-VN"/>
              <a:t>Mức ba</a:t>
            </a:r>
          </a:p>
          <a:p>
            <a:pPr lvl="3" rtl="0"/>
            <a:r>
              <a:rPr lang="vi-VN"/>
              <a:t>Mức bốn</a:t>
            </a:r>
          </a:p>
          <a:p>
            <a:pPr lvl="4" rtl="0"/>
            <a:r>
              <a:rPr lang="vi-VN"/>
              <a:t>Mức năm</a:t>
            </a:r>
            <a:endParaRPr lang="vi-VN" dirty="0"/>
          </a:p>
        </p:txBody>
      </p:sp>
      <p:sp>
        <p:nvSpPr>
          <p:cNvPr id="7" name="Chỗ dành sẵn cho Ngày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4C6930E-F8D7-46BD-9C55-70018D708FC1}" type="datetime1">
              <a:rPr lang="vi-VN" smtClean="0"/>
              <a:pPr/>
              <a:t>24/05/2023</a:t>
            </a:fld>
            <a:endParaRPr lang="vi-VN" dirty="0"/>
          </a:p>
        </p:txBody>
      </p:sp>
      <p:sp>
        <p:nvSpPr>
          <p:cNvPr id="8" name="Chỗ dành sẵn cho Chân trang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vi-VN" dirty="0"/>
          </a:p>
        </p:txBody>
      </p:sp>
      <p:sp>
        <p:nvSpPr>
          <p:cNvPr id="9" name="Chỗ dành sẵn cho Số hiệu Bản chiế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D266BE7-899D-4075-917F-DBDE33B6B692}" type="slidenum">
              <a:rPr lang="vi-VN" smtClean="0"/>
              <a:pPr/>
              <a:t>‹#›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20197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ội dung có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 rtlCol="0" anchor="ctr">
            <a:normAutofit/>
          </a:bodyPr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rtl="0"/>
            <a:r>
              <a:rPr lang="vi-VN"/>
              <a:t>Bấm để sửa kiểu tiêu đề Bản cái</a:t>
            </a:r>
            <a:endParaRPr lang="vi-VN" dirty="0"/>
          </a:p>
        </p:txBody>
      </p:sp>
      <p:sp>
        <p:nvSpPr>
          <p:cNvPr id="4" name="Chỗ dành sẵn cho Văn bản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 rtlCol="0">
            <a:normAutofit/>
          </a:bodyPr>
          <a:lstStyle>
            <a:lvl1pPr marL="0" indent="0">
              <a:spcBef>
                <a:spcPts val="1500"/>
              </a:spcBef>
              <a:buNone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Chỗ dành sẵn cho Nội dung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 rtlCol="0">
            <a:normAutofit/>
          </a:bodyPr>
          <a:lstStyle>
            <a:lvl1pPr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vi-VN"/>
              <a:t>Bấm để chỉnh sửa kiểu văn bản của Bản cái</a:t>
            </a:r>
          </a:p>
          <a:p>
            <a:pPr lvl="1" rtl="0"/>
            <a:r>
              <a:rPr lang="vi-VN"/>
              <a:t>Mức hai</a:t>
            </a:r>
          </a:p>
          <a:p>
            <a:pPr lvl="2" rtl="0"/>
            <a:r>
              <a:rPr lang="vi-VN"/>
              <a:t>Mức ba</a:t>
            </a:r>
          </a:p>
          <a:p>
            <a:pPr lvl="3" rtl="0"/>
            <a:r>
              <a:rPr lang="vi-VN"/>
              <a:t>Mức bốn</a:t>
            </a:r>
          </a:p>
          <a:p>
            <a:pPr lvl="4" rtl="0"/>
            <a:r>
              <a:rPr lang="vi-VN"/>
              <a:t>Mức năm</a:t>
            </a:r>
            <a:endParaRPr lang="vi-VN" dirty="0"/>
          </a:p>
        </p:txBody>
      </p:sp>
      <p:sp>
        <p:nvSpPr>
          <p:cNvPr id="5" name="Chỗ dành sẵn cho Ngà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5F7EE0A-B2A5-4495-8EC9-E892169F1AEE}" type="datetime1">
              <a:rPr lang="vi-VN" smtClean="0"/>
              <a:pPr/>
              <a:t>24/05/2023</a:t>
            </a:fld>
            <a:endParaRPr lang="vi-VN" dirty="0"/>
          </a:p>
        </p:txBody>
      </p:sp>
      <p:sp>
        <p:nvSpPr>
          <p:cNvPr id="6" name="Chỗ dành sẵn cho Chân trang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vi-VN" dirty="0"/>
          </a:p>
        </p:txBody>
      </p:sp>
      <p:sp>
        <p:nvSpPr>
          <p:cNvPr id="7" name="Chỗ dành sẵn cho Số hiệu Bản chiế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D266BE7-899D-4075-917F-DBDE33B6B692}" type="slidenum">
              <a:rPr lang="vi-VN" smtClean="0"/>
              <a:pPr/>
              <a:t>‹#›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29631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0EE59B8-39DC-4EAF-BC00-3B17AAB62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83535F67-C100-4692-B755-A1D8345D2A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F785B271-B224-43A2-AA4B-715F08B05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B948-E644-4352-B4AE-8A10010BED5D}" type="datetime1">
              <a:rPr lang="vi-VN" smtClean="0"/>
              <a:pPr/>
              <a:t>24/05/2023</a:t>
            </a:fld>
            <a:endParaRPr lang="vi-VN" dirty="0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8CF32B3-DC1D-4D43-AD50-742313850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C7487D14-C171-4D3D-8D7E-8D1912698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vi-VN" smtClean="0"/>
              <a:pPr/>
              <a:t>‹#›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52716526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C05C3D9-8027-4804-84E9-44E5B35AE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330097B7-7364-41BD-A3AF-7563F6308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DEFEC8DC-CF48-47F3-BD21-CA24614A6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B948-E644-4352-B4AE-8A10010BED5D}" type="datetime1">
              <a:rPr lang="vi-VN" smtClean="0"/>
              <a:pPr/>
              <a:t>24/05/2023</a:t>
            </a:fld>
            <a:endParaRPr lang="vi-VN" dirty="0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A9BA39F-5F0A-48C9-A8A0-8B3057163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3978CC82-17A3-4DE5-A826-BD4F5F207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vi-VN" smtClean="0"/>
              <a:pPr/>
              <a:t>‹#›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794637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C05CEC8-D5F6-46F9-8F7F-1FDE29C62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938E31C-E150-4978-AFA0-F7AEDB37E1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34BA8322-B24E-4E36-9BFA-CF4B15F5D1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C470D34-CCB1-4711-B9AD-DAF94DFE4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B948-E644-4352-B4AE-8A10010BED5D}" type="datetime1">
              <a:rPr lang="vi-VN" smtClean="0"/>
              <a:pPr/>
              <a:t>24/05/2023</a:t>
            </a:fld>
            <a:endParaRPr lang="vi-VN" dirty="0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E68364B7-35C8-4471-88FD-958FCBB52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CAD90983-5026-4858-9F39-DA31D3CA4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vi-VN" smtClean="0"/>
              <a:pPr/>
              <a:t>‹#›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414996465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2C75F36-EDB7-4A7F-A530-0F4AA61EF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C97F4768-EDF7-48F8-A6C1-982B8D5FF7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5D743412-E783-4F30-B1B3-ED908662FA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841B01CA-132A-4B15-8146-26374B5633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B132E8E6-7655-4B90-9B63-55BF9C1BA3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68E77B51-A36D-4E84-9FFB-734C7A196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B948-E644-4352-B4AE-8A10010BED5D}" type="datetime1">
              <a:rPr lang="vi-VN" smtClean="0"/>
              <a:pPr/>
              <a:t>24/05/2023</a:t>
            </a:fld>
            <a:endParaRPr lang="vi-VN" dirty="0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FF791818-04A3-4B6B-9A57-630C4B4E4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7135115F-CB47-43A7-8523-799433F41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vi-VN" smtClean="0"/>
              <a:pPr/>
              <a:t>‹#›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9023120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4F22BFD-9334-4E50-B0D0-990814DD7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A771DA08-6E0B-4B1D-A4FD-92F94B68D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B948-E644-4352-B4AE-8A10010BED5D}" type="datetime1">
              <a:rPr lang="vi-VN" smtClean="0"/>
              <a:pPr/>
              <a:t>24/05/2023</a:t>
            </a:fld>
            <a:endParaRPr lang="vi-VN" dirty="0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F4C4D78B-B06D-4136-B5DB-194C90746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FD4BC83C-264E-486C-BC28-09592DE79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vi-VN" smtClean="0"/>
              <a:pPr/>
              <a:t>‹#›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95902337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A64D7A46-086C-429D-8BAD-CC90F6C13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B948-E644-4352-B4AE-8A10010BED5D}" type="datetime1">
              <a:rPr lang="vi-VN" smtClean="0"/>
              <a:pPr/>
              <a:t>24/05/2023</a:t>
            </a:fld>
            <a:endParaRPr lang="vi-VN" dirty="0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91E0CD07-6725-4733-B6CB-BF8C9F228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1E3B7F27-32D2-48E3-A0F9-1273E60CB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vi-VN" smtClean="0"/>
              <a:pPr/>
              <a:t>‹#›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46580356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D48B1C7-6EA9-404D-9173-17079A5A8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12B506CD-6D79-4FF2-9A50-76F5FC4850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8CC999EC-40B2-4323-A241-8A72D545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AA20838B-2713-4064-B493-59C069CD9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B948-E644-4352-B4AE-8A10010BED5D}" type="datetime1">
              <a:rPr lang="vi-VN" smtClean="0"/>
              <a:pPr/>
              <a:t>24/05/2023</a:t>
            </a:fld>
            <a:endParaRPr lang="vi-VN" dirty="0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F8657EE2-06F4-4F37-8C99-5FA084CAE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0655323B-0581-498D-968C-9D467A8F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vi-VN" smtClean="0"/>
              <a:pPr/>
              <a:t>‹#›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43321303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D56A7AC-0AAF-4CF8-9F74-4384CA479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6F9C32D4-0C1F-49DC-A1B8-FA5B5D97E2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E3AD6E4C-CE8A-48B0-B3A0-3F174050A3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5261BB36-43DB-4A05-947F-9888C4F42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B948-E644-4352-B4AE-8A10010BED5D}" type="datetime1">
              <a:rPr lang="vi-VN" smtClean="0"/>
              <a:pPr/>
              <a:t>24/05/2023</a:t>
            </a:fld>
            <a:endParaRPr lang="vi-VN" dirty="0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AEFAB64D-B479-48E8-839D-19EBDC358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285324AF-0529-4E1C-88D8-11C9D8780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vi-VN" smtClean="0"/>
              <a:pPr/>
              <a:t>‹#›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171950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52C278AF-F78F-4823-8971-C01F59E1E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632E73F5-FE37-4C59-9724-1DF1C8B3AE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CB467E1-28A7-41C1-8FA6-97EF65FE66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0B948-E644-4352-B4AE-8A10010BED5D}" type="datetime1">
              <a:rPr lang="vi-VN" smtClean="0"/>
              <a:pPr/>
              <a:t>24/05/2023</a:t>
            </a:fld>
            <a:endParaRPr lang="vi-VN" dirty="0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79548A2-8CC6-479A-927B-4F8585B54D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 dirty="0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67817CCB-E9B0-4BF6-8355-5724AF8DE6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66BE7-899D-4075-917F-DBDE33B6B692}" type="slidenum">
              <a:rPr lang="vi-VN" smtClean="0"/>
              <a:pPr/>
              <a:t>‹#›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207143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audio" Target="../media/audio10.wav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1.png"/><Relationship Id="rId7" Type="http://schemas.openxmlformats.org/officeDocument/2006/relationships/image" Target="../media/image33.png"/><Relationship Id="rId12" Type="http://schemas.openxmlformats.org/officeDocument/2006/relationships/image" Target="../media/image20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4.svg"/><Relationship Id="rId11" Type="http://schemas.openxmlformats.org/officeDocument/2006/relationships/image" Target="../media/image19.png"/><Relationship Id="rId5" Type="http://schemas.openxmlformats.org/officeDocument/2006/relationships/image" Target="../media/image3.png"/><Relationship Id="rId10" Type="http://schemas.openxmlformats.org/officeDocument/2006/relationships/image" Target="../media/image12.svg"/><Relationship Id="rId4" Type="http://schemas.openxmlformats.org/officeDocument/2006/relationships/image" Target="../media/image2.svg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7.jpeg"/><Relationship Id="rId12" Type="http://schemas.openxmlformats.org/officeDocument/2006/relationships/audio" Target="../media/audio10.wav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audio" Target="../media/audio1.wav"/><Relationship Id="rId9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7.jpeg"/><Relationship Id="rId12" Type="http://schemas.openxmlformats.org/officeDocument/2006/relationships/audio" Target="../media/audio10.wav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2.jpeg"/><Relationship Id="rId4" Type="http://schemas.openxmlformats.org/officeDocument/2006/relationships/audio" Target="../media/audio1.wav"/><Relationship Id="rId9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Relationship Id="rId5" Type="http://schemas.openxmlformats.org/officeDocument/2006/relationships/image" Target="../media/image43.jpeg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7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12.svg"/><Relationship Id="rId4" Type="http://schemas.openxmlformats.org/officeDocument/2006/relationships/image" Target="../media/image2.sv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audio" Target="../media/audio3.wav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6" Type="http://schemas.openxmlformats.org/officeDocument/2006/relationships/image" Target="../media/image44.jpeg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1.png"/><Relationship Id="rId7" Type="http://schemas.openxmlformats.org/officeDocument/2006/relationships/image" Target="../media/image45.png"/><Relationship Id="rId12" Type="http://schemas.openxmlformats.org/officeDocument/2006/relationships/image" Target="../media/image20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6" Type="http://schemas.openxmlformats.org/officeDocument/2006/relationships/image" Target="../media/image4.svg"/><Relationship Id="rId11" Type="http://schemas.openxmlformats.org/officeDocument/2006/relationships/image" Target="../media/image19.png"/><Relationship Id="rId5" Type="http://schemas.openxmlformats.org/officeDocument/2006/relationships/image" Target="../media/image3.png"/><Relationship Id="rId10" Type="http://schemas.openxmlformats.org/officeDocument/2006/relationships/image" Target="../media/image12.svg"/><Relationship Id="rId4" Type="http://schemas.openxmlformats.org/officeDocument/2006/relationships/image" Target="../media/image2.svg"/><Relationship Id="rId9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16.svg"/><Relationship Id="rId4" Type="http://schemas.openxmlformats.org/officeDocument/2006/relationships/image" Target="../media/image2.sv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16.svg"/><Relationship Id="rId4" Type="http://schemas.openxmlformats.org/officeDocument/2006/relationships/image" Target="../media/image2.sv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12" Type="http://schemas.openxmlformats.org/officeDocument/2006/relationships/image" Target="../media/image20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4.svg"/><Relationship Id="rId11" Type="http://schemas.openxmlformats.org/officeDocument/2006/relationships/image" Target="../media/image19.png"/><Relationship Id="rId5" Type="http://schemas.openxmlformats.org/officeDocument/2006/relationships/image" Target="../media/image3.png"/><Relationship Id="rId10" Type="http://schemas.openxmlformats.org/officeDocument/2006/relationships/image" Target="../media/image12.svg"/><Relationship Id="rId4" Type="http://schemas.openxmlformats.org/officeDocument/2006/relationships/image" Target="../media/image2.sv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12" Type="http://schemas.openxmlformats.org/officeDocument/2006/relationships/image" Target="../media/image20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4.svg"/><Relationship Id="rId11" Type="http://schemas.openxmlformats.org/officeDocument/2006/relationships/image" Target="../media/image19.png"/><Relationship Id="rId5" Type="http://schemas.openxmlformats.org/officeDocument/2006/relationships/image" Target="../media/image3.png"/><Relationship Id="rId10" Type="http://schemas.openxmlformats.org/officeDocument/2006/relationships/image" Target="../media/image12.svg"/><Relationship Id="rId4" Type="http://schemas.openxmlformats.org/officeDocument/2006/relationships/image" Target="../media/image2.sv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2.sv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20.svg"/><Relationship Id="rId4" Type="http://schemas.openxmlformats.org/officeDocument/2006/relationships/image" Target="../media/image2.sv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523840" cy="1252384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486698" y="4402397"/>
            <a:ext cx="13165397" cy="3008674"/>
            <a:chOff x="0" y="0"/>
            <a:chExt cx="5201144" cy="11886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201144" cy="1188612"/>
            </a:xfrm>
            <a:custGeom>
              <a:avLst/>
              <a:gdLst/>
              <a:ahLst/>
              <a:cxnLst/>
              <a:rect l="l" t="t" r="r" b="b"/>
              <a:pathLst>
                <a:path w="5201144" h="1188612">
                  <a:moveTo>
                    <a:pt x="0" y="0"/>
                  </a:moveTo>
                  <a:lnTo>
                    <a:pt x="5201144" y="0"/>
                  </a:lnTo>
                  <a:lnTo>
                    <a:pt x="5201144" y="1188612"/>
                  </a:lnTo>
                  <a:lnTo>
                    <a:pt x="0" y="1188612"/>
                  </a:lnTo>
                  <a:close/>
                </a:path>
              </a:pathLst>
            </a:custGeom>
            <a:solidFill>
              <a:srgbClr val="FFFFFF"/>
            </a:solidFill>
            <a:ln w="666750">
              <a:solidFill>
                <a:srgbClr val="9FCCC3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66812" y="685800"/>
            <a:ext cx="10658377" cy="5486400"/>
            <a:chOff x="0" y="0"/>
            <a:chExt cx="4210717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10717" cy="2167467"/>
            </a:xfrm>
            <a:custGeom>
              <a:avLst/>
              <a:gdLst/>
              <a:ahLst/>
              <a:cxnLst/>
              <a:rect l="l" t="t" r="r" b="b"/>
              <a:pathLst>
                <a:path w="4210717" h="2167467">
                  <a:moveTo>
                    <a:pt x="33897" y="0"/>
                  </a:moveTo>
                  <a:lnTo>
                    <a:pt x="4176820" y="0"/>
                  </a:lnTo>
                  <a:cubicBezTo>
                    <a:pt x="4185810" y="0"/>
                    <a:pt x="4194432" y="3571"/>
                    <a:pt x="4200789" y="9928"/>
                  </a:cubicBezTo>
                  <a:cubicBezTo>
                    <a:pt x="4207146" y="16285"/>
                    <a:pt x="4210717" y="24907"/>
                    <a:pt x="4210717" y="33897"/>
                  </a:cubicBezTo>
                  <a:lnTo>
                    <a:pt x="4210717" y="2133570"/>
                  </a:lnTo>
                  <a:cubicBezTo>
                    <a:pt x="4210717" y="2142560"/>
                    <a:pt x="4207146" y="2151181"/>
                    <a:pt x="4200789" y="2157538"/>
                  </a:cubicBezTo>
                  <a:cubicBezTo>
                    <a:pt x="4194432" y="2163895"/>
                    <a:pt x="4185810" y="2167467"/>
                    <a:pt x="4176820" y="2167467"/>
                  </a:cubicBezTo>
                  <a:lnTo>
                    <a:pt x="33897" y="2167467"/>
                  </a:lnTo>
                  <a:cubicBezTo>
                    <a:pt x="24907" y="2167467"/>
                    <a:pt x="16285" y="2163895"/>
                    <a:pt x="9928" y="2157538"/>
                  </a:cubicBezTo>
                  <a:cubicBezTo>
                    <a:pt x="3571" y="2151181"/>
                    <a:pt x="0" y="2142560"/>
                    <a:pt x="0" y="2133570"/>
                  </a:cubicBezTo>
                  <a:lnTo>
                    <a:pt x="0" y="33897"/>
                  </a:lnTo>
                  <a:cubicBezTo>
                    <a:pt x="0" y="24907"/>
                    <a:pt x="3571" y="16285"/>
                    <a:pt x="9928" y="9928"/>
                  </a:cubicBezTo>
                  <a:cubicBezTo>
                    <a:pt x="16285" y="3571"/>
                    <a:pt x="24907" y="0"/>
                    <a:pt x="33897" y="0"/>
                  </a:cubicBezTo>
                  <a:close/>
                </a:path>
              </a:pathLst>
            </a:custGeom>
            <a:solidFill>
              <a:srgbClr val="152D2E"/>
            </a:solidFill>
            <a:ln w="476250">
              <a:solidFill>
                <a:srgbClr val="BD7F22"/>
              </a:solidFill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  <a:spcBef>
                  <a:spcPct val="0"/>
                </a:spcBef>
              </a:pPr>
              <a:endParaRPr sz="1200"/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alphaModFix amt="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364561" y="1181567"/>
            <a:ext cx="9462879" cy="44948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364561" y="1494838"/>
            <a:ext cx="1143111" cy="121285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9684329" y="1369767"/>
            <a:ext cx="1143111" cy="1212850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2392911" y="1329423"/>
            <a:ext cx="7406177" cy="31101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dirty="0">
                <a:solidFill>
                  <a:srgbClr val="FFFFFF"/>
                </a:solidFill>
                <a:latin typeface="Agrandir Narrow Bold"/>
              </a:rPr>
              <a:t>VUI MỪNG CHÀO ĐÓN </a:t>
            </a:r>
          </a:p>
          <a:p>
            <a:pPr algn="ctr">
              <a:lnSpc>
                <a:spcPts val="6160"/>
              </a:lnSpc>
            </a:pPr>
            <a:r>
              <a:rPr lang="en-US" sz="4400" dirty="0">
                <a:solidFill>
                  <a:srgbClr val="FFFFFF"/>
                </a:solidFill>
                <a:latin typeface="Agrandir Narrow Bold"/>
              </a:rPr>
              <a:t>THẦY CÔ VÀ CÁC CON</a:t>
            </a:r>
          </a:p>
          <a:p>
            <a:pPr algn="ctr">
              <a:lnSpc>
                <a:spcPts val="6160"/>
              </a:lnSpc>
            </a:pPr>
            <a:r>
              <a:rPr lang="en-US" sz="4400" dirty="0">
                <a:solidFill>
                  <a:srgbClr val="FFFFFF"/>
                </a:solidFill>
                <a:latin typeface="Agrandir Narrow Bold"/>
              </a:rPr>
              <a:t>ĐẾN VỚI TIẾT HỌC GDCD 8  </a:t>
            </a:r>
          </a:p>
          <a:p>
            <a:pPr algn="ctr">
              <a:lnSpc>
                <a:spcPts val="6160"/>
              </a:lnSpc>
            </a:pPr>
            <a:endParaRPr lang="en-US" sz="4400" dirty="0">
              <a:solidFill>
                <a:srgbClr val="FFFFFF"/>
              </a:solidFill>
              <a:latin typeface="Agrandir Narrow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939867" y="4213896"/>
            <a:ext cx="4588565" cy="11676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67"/>
              </a:lnSpc>
              <a:spcBef>
                <a:spcPct val="0"/>
              </a:spcBef>
            </a:pPr>
            <a:r>
              <a:rPr lang="en-US" sz="3334" b="1" dirty="0" err="1">
                <a:solidFill>
                  <a:srgbClr val="FFFFFF"/>
                </a:solidFill>
                <a:latin typeface="SVN-Amethyst" pitchFamily="50" charset="0"/>
              </a:rPr>
              <a:t>Thầy</a:t>
            </a:r>
            <a:r>
              <a:rPr lang="en-US" sz="3334" b="1" dirty="0">
                <a:solidFill>
                  <a:srgbClr val="FFFFFF"/>
                </a:solidFill>
                <a:latin typeface="SVN-Amethyst" pitchFamily="50" charset="0"/>
              </a:rPr>
              <a:t> </a:t>
            </a:r>
            <a:r>
              <a:rPr lang="en-US" sz="3334" b="1" dirty="0" err="1">
                <a:solidFill>
                  <a:srgbClr val="FFFFFF"/>
                </a:solidFill>
                <a:latin typeface="SVN-Amethyst" pitchFamily="50" charset="0"/>
              </a:rPr>
              <a:t>Nguyễn</a:t>
            </a:r>
            <a:r>
              <a:rPr lang="en-US" sz="3334" b="1" dirty="0">
                <a:solidFill>
                  <a:srgbClr val="FFFFFF"/>
                </a:solidFill>
                <a:latin typeface="SVN-Amethyst" pitchFamily="50" charset="0"/>
              </a:rPr>
              <a:t> </a:t>
            </a:r>
            <a:r>
              <a:rPr lang="en-US" sz="3334" b="1" dirty="0" err="1">
                <a:solidFill>
                  <a:srgbClr val="FFFFFF"/>
                </a:solidFill>
                <a:latin typeface="SVN-Amethyst" pitchFamily="50" charset="0"/>
              </a:rPr>
              <a:t>Cường</a:t>
            </a:r>
            <a:endParaRPr lang="en-US" sz="3334" b="1" dirty="0">
              <a:solidFill>
                <a:srgbClr val="FFFFFF"/>
              </a:solidFill>
              <a:latin typeface="SVN-Amethyst" pitchFamily="50" charset="0"/>
            </a:endParaRPr>
          </a:p>
          <a:p>
            <a:pPr algn="ctr">
              <a:lnSpc>
                <a:spcPts val="4667"/>
              </a:lnSpc>
              <a:spcBef>
                <a:spcPct val="0"/>
              </a:spcBef>
            </a:pPr>
            <a:r>
              <a:rPr lang="en-US" sz="3334" b="1" dirty="0">
                <a:solidFill>
                  <a:srgbClr val="FFFF00"/>
                </a:solidFill>
                <a:latin typeface="SVN-Amethyst" pitchFamily="50" charset="0"/>
              </a:rPr>
              <a:t>- </a:t>
            </a:r>
            <a:r>
              <a:rPr lang="en-US" sz="3334" b="1" dirty="0" err="1">
                <a:solidFill>
                  <a:srgbClr val="FFFF00"/>
                </a:solidFill>
                <a:latin typeface="SVN-Amethyst" pitchFamily="50" charset="0"/>
              </a:rPr>
              <a:t>Trường</a:t>
            </a:r>
            <a:r>
              <a:rPr lang="en-US" sz="3334" b="1" dirty="0">
                <a:solidFill>
                  <a:srgbClr val="FFFF00"/>
                </a:solidFill>
                <a:latin typeface="SVN-Amethyst" pitchFamily="50" charset="0"/>
              </a:rPr>
              <a:t> THCS </a:t>
            </a:r>
            <a:r>
              <a:rPr lang="en-US" sz="3334" b="1" dirty="0" err="1">
                <a:solidFill>
                  <a:srgbClr val="FFFF00"/>
                </a:solidFill>
                <a:latin typeface="SVN-Amethyst" pitchFamily="50" charset="0"/>
              </a:rPr>
              <a:t>Hạ</a:t>
            </a:r>
            <a:r>
              <a:rPr lang="en-US" sz="3334" b="1" dirty="0">
                <a:solidFill>
                  <a:srgbClr val="FFFF00"/>
                </a:solidFill>
                <a:latin typeface="SVN-Amethyst" pitchFamily="50" charset="0"/>
              </a:rPr>
              <a:t> </a:t>
            </a:r>
            <a:r>
              <a:rPr lang="en-US" sz="3334" b="1" dirty="0" err="1">
                <a:solidFill>
                  <a:srgbClr val="FFFF00"/>
                </a:solidFill>
                <a:latin typeface="SVN-Amethyst" pitchFamily="50" charset="0"/>
              </a:rPr>
              <a:t>Đình</a:t>
            </a:r>
            <a:r>
              <a:rPr lang="en-US" sz="3334" b="1" dirty="0">
                <a:solidFill>
                  <a:srgbClr val="FFFF00"/>
                </a:solidFill>
                <a:latin typeface="SVN-Amethyst" pitchFamily="50" charset="0"/>
              </a:rPr>
              <a:t> -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2824212" y="3721395"/>
            <a:ext cx="4587801" cy="326880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766557" y="0"/>
            <a:ext cx="10515600" cy="1325563"/>
          </a:xfrm>
        </p:spPr>
        <p:txBody>
          <a:bodyPr rtlCol="0"/>
          <a:lstStyle/>
          <a:p>
            <a:pPr algn="ctr" rtl="0"/>
            <a:r>
              <a:rPr lang="en-US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endParaRPr lang="vi-VN" b="1" dirty="0">
              <a:solidFill>
                <a:srgbClr val="370AD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hỗ dành sẵn cho Nội dung 2"/>
          <p:cNvSpPr>
            <a:spLocks noGrp="1"/>
          </p:cNvSpPr>
          <p:nvPr>
            <p:ph sz="half" idx="1"/>
          </p:nvPr>
        </p:nvSpPr>
        <p:spPr>
          <a:xfrm>
            <a:off x="322752" y="1043429"/>
            <a:ext cx="5531325" cy="4771141"/>
          </a:xfrm>
        </p:spPr>
        <p:txBody>
          <a:bodyPr rtlCol="0"/>
          <a:lstStyle/>
          <a:p>
            <a:pPr algn="just" rtl="0">
              <a:lnSpc>
                <a:spcPct val="150000"/>
              </a:lnSpc>
            </a:pP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ra ý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 rtl="0"/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endParaRPr lang="vi-VN" dirty="0"/>
          </a:p>
        </p:txBody>
      </p:sp>
      <p:sp>
        <p:nvSpPr>
          <p:cNvPr id="5" name="Chỗ dành sẵn cho Nội dung 4">
            <a:extLst>
              <a:ext uri="{FF2B5EF4-FFF2-40B4-BE49-F238E27FC236}">
                <a16:creationId xmlns:a16="http://schemas.microsoft.com/office/drawing/2014/main" id="{B7C681A8-A6B6-4C07-862F-32C17CFC0D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37924" y="1043429"/>
            <a:ext cx="5098172" cy="4296978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cóp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 algn="just">
              <a:buNone/>
            </a:pP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AFE9F127-9781-49C0-9576-A79AC483F8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43" y="3779169"/>
            <a:ext cx="4595682" cy="2786360"/>
          </a:xfrm>
          <a:prstGeom prst="rect">
            <a:avLst/>
          </a:prstGeom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F8030D52-F51A-4060-98A3-686BB0F71A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477" y="3243699"/>
            <a:ext cx="4595680" cy="33218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628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E6402F9D-3D32-4DCA-8DC6-A0EF2A2A094B}"/>
              </a:ext>
            </a:extLst>
          </p:cNvPr>
          <p:cNvSpPr/>
          <p:nvPr/>
        </p:nvSpPr>
        <p:spPr>
          <a:xfrm>
            <a:off x="342900" y="266701"/>
            <a:ext cx="9217564" cy="82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    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7712A669-3607-401D-A895-188BD5ADB5C2}"/>
              </a:ext>
            </a:extLst>
          </p:cNvPr>
          <p:cNvSpPr txBox="1"/>
          <p:nvPr/>
        </p:nvSpPr>
        <p:spPr>
          <a:xfrm>
            <a:off x="453119" y="1090453"/>
            <a:ext cx="7590793" cy="5343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33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 trọng lẽ phải là:</a:t>
            </a:r>
          </a:p>
          <a:p>
            <a:pPr algn="just">
              <a:lnSpc>
                <a:spcPct val="150000"/>
              </a:lnSpc>
            </a:pPr>
            <a:r>
              <a:rPr lang="nl-NL" sz="33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Công nhận, ủng hộ, tuân theo và bảo vệ những điều đúng đắn.</a:t>
            </a:r>
          </a:p>
          <a:p>
            <a:pPr algn="just">
              <a:lnSpc>
                <a:spcPct val="150000"/>
              </a:lnSpc>
            </a:pPr>
            <a:r>
              <a:rPr lang="nl-NL" sz="33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Biết tự điều chỉnh suy nghĩ, hành vi của mình theo hướng tích cực. </a:t>
            </a:r>
          </a:p>
          <a:p>
            <a:pPr algn="just">
              <a:lnSpc>
                <a:spcPct val="150000"/>
              </a:lnSpc>
            </a:pPr>
            <a:r>
              <a:rPr lang="nl-NL" sz="33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Không chấp nhận và không làm theo những điều sai trái.</a:t>
            </a:r>
            <a:endParaRPr lang="en-US" sz="3300" dirty="0"/>
          </a:p>
        </p:txBody>
      </p:sp>
      <p:pic>
        <p:nvPicPr>
          <p:cNvPr id="4" name="Picture 14">
            <a:extLst>
              <a:ext uri="{FF2B5EF4-FFF2-40B4-BE49-F238E27FC236}">
                <a16:creationId xmlns:a16="http://schemas.microsoft.com/office/drawing/2014/main" id="{D580375A-9BB9-4150-A43D-FE7FCAC712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228731" y="3302000"/>
            <a:ext cx="3806465" cy="27121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104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523840" cy="1252384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486698" y="4402397"/>
            <a:ext cx="13165397" cy="3008674"/>
            <a:chOff x="0" y="0"/>
            <a:chExt cx="5201144" cy="11886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201144" cy="1188612"/>
            </a:xfrm>
            <a:custGeom>
              <a:avLst/>
              <a:gdLst/>
              <a:ahLst/>
              <a:cxnLst/>
              <a:rect l="l" t="t" r="r" b="b"/>
              <a:pathLst>
                <a:path w="5201144" h="1188612">
                  <a:moveTo>
                    <a:pt x="0" y="0"/>
                  </a:moveTo>
                  <a:lnTo>
                    <a:pt x="5201144" y="0"/>
                  </a:lnTo>
                  <a:lnTo>
                    <a:pt x="5201144" y="1188612"/>
                  </a:lnTo>
                  <a:lnTo>
                    <a:pt x="0" y="1188612"/>
                  </a:lnTo>
                  <a:close/>
                </a:path>
              </a:pathLst>
            </a:custGeom>
            <a:solidFill>
              <a:srgbClr val="FFFFFF"/>
            </a:solidFill>
            <a:ln w="666750">
              <a:solidFill>
                <a:srgbClr val="9FCCC3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66812" y="685800"/>
            <a:ext cx="10658377" cy="5486400"/>
            <a:chOff x="0" y="0"/>
            <a:chExt cx="4210717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10717" cy="2167467"/>
            </a:xfrm>
            <a:custGeom>
              <a:avLst/>
              <a:gdLst/>
              <a:ahLst/>
              <a:cxnLst/>
              <a:rect l="l" t="t" r="r" b="b"/>
              <a:pathLst>
                <a:path w="4210717" h="2167467">
                  <a:moveTo>
                    <a:pt x="33897" y="0"/>
                  </a:moveTo>
                  <a:lnTo>
                    <a:pt x="4176820" y="0"/>
                  </a:lnTo>
                  <a:cubicBezTo>
                    <a:pt x="4185810" y="0"/>
                    <a:pt x="4194432" y="3571"/>
                    <a:pt x="4200789" y="9928"/>
                  </a:cubicBezTo>
                  <a:cubicBezTo>
                    <a:pt x="4207146" y="16285"/>
                    <a:pt x="4210717" y="24907"/>
                    <a:pt x="4210717" y="33897"/>
                  </a:cubicBezTo>
                  <a:lnTo>
                    <a:pt x="4210717" y="2133570"/>
                  </a:lnTo>
                  <a:cubicBezTo>
                    <a:pt x="4210717" y="2142560"/>
                    <a:pt x="4207146" y="2151181"/>
                    <a:pt x="4200789" y="2157538"/>
                  </a:cubicBezTo>
                  <a:cubicBezTo>
                    <a:pt x="4194432" y="2163895"/>
                    <a:pt x="4185810" y="2167467"/>
                    <a:pt x="4176820" y="2167467"/>
                  </a:cubicBezTo>
                  <a:lnTo>
                    <a:pt x="33897" y="2167467"/>
                  </a:lnTo>
                  <a:cubicBezTo>
                    <a:pt x="24907" y="2167467"/>
                    <a:pt x="16285" y="2163895"/>
                    <a:pt x="9928" y="2157538"/>
                  </a:cubicBezTo>
                  <a:cubicBezTo>
                    <a:pt x="3571" y="2151181"/>
                    <a:pt x="0" y="2142560"/>
                    <a:pt x="0" y="2133570"/>
                  </a:cubicBezTo>
                  <a:lnTo>
                    <a:pt x="0" y="33897"/>
                  </a:lnTo>
                  <a:cubicBezTo>
                    <a:pt x="0" y="24907"/>
                    <a:pt x="3571" y="16285"/>
                    <a:pt x="9928" y="9928"/>
                  </a:cubicBezTo>
                  <a:cubicBezTo>
                    <a:pt x="16285" y="3571"/>
                    <a:pt x="24907" y="0"/>
                    <a:pt x="33897" y="0"/>
                  </a:cubicBezTo>
                  <a:close/>
                </a:path>
              </a:pathLst>
            </a:custGeom>
            <a:solidFill>
              <a:srgbClr val="152D2E"/>
            </a:solidFill>
            <a:ln w="476250">
              <a:solidFill>
                <a:srgbClr val="BD7F22"/>
              </a:solidFill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  <a:spcBef>
                  <a:spcPct val="0"/>
                </a:spcBef>
              </a:pPr>
              <a:endParaRPr sz="1200"/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alphaModFix amt="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64561" y="1181567"/>
            <a:ext cx="9462879" cy="44948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9899536" y="2191092"/>
            <a:ext cx="3504049" cy="638551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669849" y="2212155"/>
            <a:ext cx="645214" cy="95410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flipV="1">
            <a:off x="1318119" y="4100850"/>
            <a:ext cx="1589492" cy="1575584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2320586" y="2154110"/>
            <a:ext cx="7607073" cy="17360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vài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vi-VN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511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569843" y="214532"/>
            <a:ext cx="11052313" cy="1362113"/>
          </a:xfrm>
        </p:spPr>
        <p:txBody>
          <a:bodyPr rtlCol="0"/>
          <a:lstStyle/>
          <a:p>
            <a:pPr algn="ctr" rtl="0"/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endParaRPr lang="vi-VN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DF3DE031-D930-4B29-958E-C5335CF66E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6645"/>
            <a:ext cx="3241373" cy="2588375"/>
          </a:xfrm>
          <a:prstGeom prst="rect">
            <a:avLst/>
          </a:prstGeom>
        </p:spPr>
      </p:pic>
      <p:pic>
        <p:nvPicPr>
          <p:cNvPr id="10" name="Hình ảnh 9">
            <a:extLst>
              <a:ext uri="{FF2B5EF4-FFF2-40B4-BE49-F238E27FC236}">
                <a16:creationId xmlns:a16="http://schemas.microsoft.com/office/drawing/2014/main" id="{128AD714-0DBA-41F4-B53F-7F27AFC55A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165020"/>
            <a:ext cx="3189702" cy="2692980"/>
          </a:xfrm>
          <a:prstGeom prst="rect">
            <a:avLst/>
          </a:prstGeom>
        </p:spPr>
      </p:pic>
      <p:pic>
        <p:nvPicPr>
          <p:cNvPr id="12" name="Hình ảnh 11">
            <a:extLst>
              <a:ext uri="{FF2B5EF4-FFF2-40B4-BE49-F238E27FC236}">
                <a16:creationId xmlns:a16="http://schemas.microsoft.com/office/drawing/2014/main" id="{58FB408B-9BE0-499A-A300-306F44FF118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703" y="1576646"/>
            <a:ext cx="2929380" cy="2588374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id="{EC679545-4947-40C2-B079-40E8ACE82F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2837" y="1752360"/>
            <a:ext cx="2899162" cy="2355401"/>
          </a:xfrm>
          <a:prstGeom prst="rect">
            <a:avLst/>
          </a:prstGeom>
        </p:spPr>
      </p:pic>
      <p:pic>
        <p:nvPicPr>
          <p:cNvPr id="16" name="Hình ảnh 15">
            <a:extLst>
              <a:ext uri="{FF2B5EF4-FFF2-40B4-BE49-F238E27FC236}">
                <a16:creationId xmlns:a16="http://schemas.microsoft.com/office/drawing/2014/main" id="{5F1F713B-0D17-4A9B-888B-A12AF775170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373" y="4165020"/>
            <a:ext cx="3013652" cy="2692980"/>
          </a:xfrm>
          <a:prstGeom prst="rect">
            <a:avLst/>
          </a:prstGeom>
        </p:spPr>
      </p:pic>
      <p:pic>
        <p:nvPicPr>
          <p:cNvPr id="18" name="Hình ảnh 17">
            <a:extLst>
              <a:ext uri="{FF2B5EF4-FFF2-40B4-BE49-F238E27FC236}">
                <a16:creationId xmlns:a16="http://schemas.microsoft.com/office/drawing/2014/main" id="{43A5991D-E11D-4D20-A1D7-FD641521E6C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025" y="1752360"/>
            <a:ext cx="3037812" cy="2355401"/>
          </a:xfrm>
          <a:prstGeom prst="rect">
            <a:avLst/>
          </a:prstGeom>
        </p:spPr>
      </p:pic>
      <p:pic>
        <p:nvPicPr>
          <p:cNvPr id="20" name="Hình ảnh 19">
            <a:extLst>
              <a:ext uri="{FF2B5EF4-FFF2-40B4-BE49-F238E27FC236}">
                <a16:creationId xmlns:a16="http://schemas.microsoft.com/office/drawing/2014/main" id="{77A5EA83-843B-4BF6-916F-1B50645CFA2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666" y="4165020"/>
            <a:ext cx="5822333" cy="2692980"/>
          </a:xfrm>
          <a:prstGeom prst="rect">
            <a:avLst/>
          </a:prstGeom>
        </p:spPr>
      </p:pic>
      <p:sp>
        <p:nvSpPr>
          <p:cNvPr id="13" name="Rectangle 2">
            <a:extLst>
              <a:ext uri="{FF2B5EF4-FFF2-40B4-BE49-F238E27FC236}">
                <a16:creationId xmlns:a16="http://schemas.microsoft.com/office/drawing/2014/main" id="{5E014BD2-E770-4CDE-83DE-D7E555959E57}"/>
              </a:ext>
            </a:extLst>
          </p:cNvPr>
          <p:cNvSpPr/>
          <p:nvPr/>
        </p:nvSpPr>
        <p:spPr>
          <a:xfrm>
            <a:off x="2421010" y="1869228"/>
            <a:ext cx="956305" cy="82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195CC457-F1C0-40F2-A4C3-B811F07B50E4}"/>
              </a:ext>
            </a:extLst>
          </p:cNvPr>
          <p:cNvSpPr/>
          <p:nvPr/>
        </p:nvSpPr>
        <p:spPr>
          <a:xfrm>
            <a:off x="5262282" y="1457352"/>
            <a:ext cx="956305" cy="82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1" name="Rectangle 2">
            <a:extLst>
              <a:ext uri="{FF2B5EF4-FFF2-40B4-BE49-F238E27FC236}">
                <a16:creationId xmlns:a16="http://schemas.microsoft.com/office/drawing/2014/main" id="{E6E1FB1A-BD9D-4B82-AEFD-40E5317E9D0D}"/>
              </a:ext>
            </a:extLst>
          </p:cNvPr>
          <p:cNvSpPr/>
          <p:nvPr/>
        </p:nvSpPr>
        <p:spPr>
          <a:xfrm>
            <a:off x="6210853" y="3284009"/>
            <a:ext cx="956305" cy="82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2" name="Rectangle 2">
            <a:extLst>
              <a:ext uri="{FF2B5EF4-FFF2-40B4-BE49-F238E27FC236}">
                <a16:creationId xmlns:a16="http://schemas.microsoft.com/office/drawing/2014/main" id="{F629E331-3CA3-4BF3-AEC2-4996D6A854B6}"/>
              </a:ext>
            </a:extLst>
          </p:cNvPr>
          <p:cNvSpPr/>
          <p:nvPr/>
        </p:nvSpPr>
        <p:spPr>
          <a:xfrm>
            <a:off x="10811522" y="1606575"/>
            <a:ext cx="956305" cy="82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3" name="Rectangle 2">
            <a:extLst>
              <a:ext uri="{FF2B5EF4-FFF2-40B4-BE49-F238E27FC236}">
                <a16:creationId xmlns:a16="http://schemas.microsoft.com/office/drawing/2014/main" id="{6D927632-1080-44A1-A04B-A55362DE7100}"/>
              </a:ext>
            </a:extLst>
          </p:cNvPr>
          <p:cNvSpPr/>
          <p:nvPr/>
        </p:nvSpPr>
        <p:spPr>
          <a:xfrm>
            <a:off x="-51669" y="4576896"/>
            <a:ext cx="8517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4" name="Rectangle 2">
            <a:extLst>
              <a:ext uri="{FF2B5EF4-FFF2-40B4-BE49-F238E27FC236}">
                <a16:creationId xmlns:a16="http://schemas.microsoft.com/office/drawing/2014/main" id="{8EF8CEA7-C628-462E-ADED-C2F512C770E0}"/>
              </a:ext>
            </a:extLst>
          </p:cNvPr>
          <p:cNvSpPr/>
          <p:nvPr/>
        </p:nvSpPr>
        <p:spPr>
          <a:xfrm>
            <a:off x="4381415" y="4107761"/>
            <a:ext cx="14798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5" name="Rectangle 2">
            <a:extLst>
              <a:ext uri="{FF2B5EF4-FFF2-40B4-BE49-F238E27FC236}">
                <a16:creationId xmlns:a16="http://schemas.microsoft.com/office/drawing/2014/main" id="{AE881016-F9B6-4222-8867-C05EA65F680B}"/>
              </a:ext>
            </a:extLst>
          </p:cNvPr>
          <p:cNvSpPr/>
          <p:nvPr/>
        </p:nvSpPr>
        <p:spPr>
          <a:xfrm>
            <a:off x="6756401" y="4283476"/>
            <a:ext cx="17096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142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12" name="chimes.wav"/>
          </p:stSnd>
        </p:sndAc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ỗ dành sẵn cho Văn bản 2"/>
          <p:cNvSpPr>
            <a:spLocks noGrp="1"/>
          </p:cNvSpPr>
          <p:nvPr>
            <p:ph type="body" idx="1"/>
          </p:nvPr>
        </p:nvSpPr>
        <p:spPr>
          <a:xfrm>
            <a:off x="459039" y="217137"/>
            <a:ext cx="4489704" cy="1168257"/>
          </a:xfrm>
        </p:spPr>
        <p:txBody>
          <a:bodyPr rtlCol="0">
            <a:noAutofit/>
          </a:bodyPr>
          <a:lstStyle/>
          <a:p>
            <a:pPr algn="ctr" rtl="0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 TRỌNG LỄ PHẢI</a:t>
            </a:r>
          </a:p>
          <a:p>
            <a:pPr algn="ctr" rtl="0"/>
            <a:r>
              <a:rPr lang="en-US" sz="28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– 3 - 7</a:t>
            </a:r>
            <a:endParaRPr lang="vi-VN" sz="2800" dirty="0">
              <a:solidFill>
                <a:srgbClr val="370AD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hỗ dành sẵn cho Văn bản 4"/>
          <p:cNvSpPr>
            <a:spLocks noGrp="1"/>
          </p:cNvSpPr>
          <p:nvPr>
            <p:ph type="body" sz="quarter" idx="3"/>
          </p:nvPr>
        </p:nvSpPr>
        <p:spPr>
          <a:xfrm>
            <a:off x="6206018" y="-210972"/>
            <a:ext cx="5804452" cy="1649880"/>
          </a:xfrm>
        </p:spPr>
        <p:txBody>
          <a:bodyPr rtlCol="0">
            <a:norm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TÔN TRỌNG LỄ PHẢI</a:t>
            </a:r>
          </a:p>
          <a:p>
            <a:pPr algn="ctr"/>
            <a:r>
              <a:rPr lang="en-US" sz="28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– 4 – 5 - 6</a:t>
            </a:r>
            <a:endParaRPr lang="vi-VN" sz="2800" dirty="0">
              <a:solidFill>
                <a:srgbClr val="370AD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DF3DE031-D930-4B29-958E-C5335CF66E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207" y="4203483"/>
            <a:ext cx="2984794" cy="2654516"/>
          </a:xfrm>
          <a:prstGeom prst="rect">
            <a:avLst/>
          </a:prstGeom>
        </p:spPr>
      </p:pic>
      <p:pic>
        <p:nvPicPr>
          <p:cNvPr id="10" name="Hình ảnh 9">
            <a:extLst>
              <a:ext uri="{FF2B5EF4-FFF2-40B4-BE49-F238E27FC236}">
                <a16:creationId xmlns:a16="http://schemas.microsoft.com/office/drawing/2014/main" id="{128AD714-0DBA-41F4-B53F-7F27AFC55A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770" y="1519310"/>
            <a:ext cx="3372352" cy="2630659"/>
          </a:xfrm>
          <a:prstGeom prst="rect">
            <a:avLst/>
          </a:prstGeom>
        </p:spPr>
      </p:pic>
      <p:pic>
        <p:nvPicPr>
          <p:cNvPr id="12" name="Hình ảnh 11">
            <a:extLst>
              <a:ext uri="{FF2B5EF4-FFF2-40B4-BE49-F238E27FC236}">
                <a16:creationId xmlns:a16="http://schemas.microsoft.com/office/drawing/2014/main" id="{58FB408B-9BE0-499A-A300-306F44FF118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19" y="1519311"/>
            <a:ext cx="2811753" cy="2630658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id="{EC679545-4947-40C2-B079-40E8ACE82F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124" y="1491301"/>
            <a:ext cx="2924876" cy="2712183"/>
          </a:xfrm>
          <a:prstGeom prst="rect">
            <a:avLst/>
          </a:prstGeom>
        </p:spPr>
      </p:pic>
      <p:pic>
        <p:nvPicPr>
          <p:cNvPr id="16" name="Hình ảnh 15">
            <a:extLst>
              <a:ext uri="{FF2B5EF4-FFF2-40B4-BE49-F238E27FC236}">
                <a16:creationId xmlns:a16="http://schemas.microsoft.com/office/drawing/2014/main" id="{5F1F713B-0D17-4A9B-888B-A12AF775170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770" y="4203484"/>
            <a:ext cx="3312436" cy="2654515"/>
          </a:xfrm>
          <a:prstGeom prst="rect">
            <a:avLst/>
          </a:prstGeom>
        </p:spPr>
      </p:pic>
      <p:pic>
        <p:nvPicPr>
          <p:cNvPr id="18" name="Hình ảnh 17">
            <a:extLst>
              <a:ext uri="{FF2B5EF4-FFF2-40B4-BE49-F238E27FC236}">
                <a16:creationId xmlns:a16="http://schemas.microsoft.com/office/drawing/2014/main" id="{43A5991D-E11D-4D20-A1D7-FD641521E6C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876" y="1519311"/>
            <a:ext cx="2969894" cy="2630658"/>
          </a:xfrm>
          <a:prstGeom prst="rect">
            <a:avLst/>
          </a:prstGeom>
        </p:spPr>
      </p:pic>
      <p:pic>
        <p:nvPicPr>
          <p:cNvPr id="20" name="Hình ảnh 19">
            <a:extLst>
              <a:ext uri="{FF2B5EF4-FFF2-40B4-BE49-F238E27FC236}">
                <a16:creationId xmlns:a16="http://schemas.microsoft.com/office/drawing/2014/main" id="{77A5EA83-843B-4BF6-916F-1B50645CFA2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9970"/>
            <a:ext cx="5894769" cy="2630657"/>
          </a:xfrm>
          <a:prstGeom prst="rect">
            <a:avLst/>
          </a:prstGeom>
        </p:spPr>
      </p:pic>
      <p:cxnSp>
        <p:nvCxnSpPr>
          <p:cNvPr id="22" name="Đường nối Thẳng 21">
            <a:extLst>
              <a:ext uri="{FF2B5EF4-FFF2-40B4-BE49-F238E27FC236}">
                <a16:creationId xmlns:a16="http://schemas.microsoft.com/office/drawing/2014/main" id="{27537E82-7BAE-457E-9EBC-8592F4949A05}"/>
              </a:ext>
            </a:extLst>
          </p:cNvPr>
          <p:cNvCxnSpPr>
            <a:cxnSpLocks/>
          </p:cNvCxnSpPr>
          <p:nvPr/>
        </p:nvCxnSpPr>
        <p:spPr>
          <a:xfrm>
            <a:off x="5894771" y="613968"/>
            <a:ext cx="0" cy="600910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88830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12" name="chimes.wav"/>
          </p:stSnd>
        </p:sndAc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838200" y="-196439"/>
            <a:ext cx="10515600" cy="1325563"/>
          </a:xfrm>
        </p:spPr>
        <p:txBody>
          <a:bodyPr rtlCol="0">
            <a:normAutofit/>
          </a:bodyPr>
          <a:lstStyle/>
          <a:p>
            <a:pPr algn="ctr" rtl="0"/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hỗ dành sẵn cho Văn bản 3"/>
          <p:cNvSpPr>
            <a:spLocks noGrp="1"/>
          </p:cNvSpPr>
          <p:nvPr>
            <p:ph type="body" sz="half" idx="2"/>
          </p:nvPr>
        </p:nvSpPr>
        <p:spPr>
          <a:xfrm>
            <a:off x="7710487" y="1800254"/>
            <a:ext cx="3643313" cy="4196702"/>
          </a:xfrm>
          <a:solidFill>
            <a:schemeClr val="accent4">
              <a:lumMod val="40000"/>
              <a:lumOff val="60000"/>
            </a:schemeClr>
          </a:solidFill>
        </p:spPr>
        <p:txBody>
          <a:bodyPr rtlCol="0">
            <a:normAutofit fontScale="85000" lnSpcReduction="10000"/>
          </a:bodyPr>
          <a:lstStyle/>
          <a:p>
            <a:pPr indent="-342900" algn="just" rtl="0">
              <a:lnSpc>
                <a:spcPct val="130000"/>
              </a:lnSpc>
              <a:spcBef>
                <a:spcPts val="0"/>
              </a:spcBef>
              <a:buFontTx/>
              <a:buChar char="-"/>
            </a:pP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-342900" algn="just" rtl="0">
              <a:lnSpc>
                <a:spcPct val="130000"/>
              </a:lnSpc>
              <a:spcBef>
                <a:spcPts val="0"/>
              </a:spcBef>
              <a:buFontTx/>
              <a:buChar char="-"/>
            </a:pP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hoang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TPHCM.</a:t>
            </a:r>
          </a:p>
          <a:p>
            <a:pPr indent="-342900" algn="just" rtl="0">
              <a:lnSpc>
                <a:spcPct val="130000"/>
              </a:lnSpc>
              <a:spcBef>
                <a:spcPts val="0"/>
              </a:spcBef>
              <a:buFontTx/>
              <a:buChar char="-"/>
            </a:pP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like, share,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400" b="1" dirty="0">
              <a:solidFill>
                <a:srgbClr val="370AD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hỗ dành sẵn cho Nội dung 5">
            <a:extLst>
              <a:ext uri="{FF2B5EF4-FFF2-40B4-BE49-F238E27FC236}">
                <a16:creationId xmlns:a16="http://schemas.microsoft.com/office/drawing/2014/main" id="{EF537046-104C-4B9F-9053-F25D80C46F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9124"/>
            <a:ext cx="7315200" cy="5538962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7430339"/>
      </p:ext>
    </p:extLst>
  </p:cSld>
  <p:clrMapOvr>
    <a:masterClrMapping/>
  </p:clrMapOvr>
  <p:transition spd="med">
    <p:pull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̀nh chữ nhật: Cắt Một Góc 4">
            <a:extLst>
              <a:ext uri="{FF2B5EF4-FFF2-40B4-BE49-F238E27FC236}">
                <a16:creationId xmlns:a16="http://schemas.microsoft.com/office/drawing/2014/main" id="{84783462-4EC4-4B35-A86C-0AA3DDB93345}"/>
              </a:ext>
            </a:extLst>
          </p:cNvPr>
          <p:cNvSpPr/>
          <p:nvPr/>
        </p:nvSpPr>
        <p:spPr>
          <a:xfrm>
            <a:off x="914401" y="2483334"/>
            <a:ext cx="3051064" cy="1385634"/>
          </a:xfrm>
          <a:prstGeom prst="snip1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 HIỆN</a:t>
            </a:r>
          </a:p>
        </p:txBody>
      </p:sp>
      <p:sp>
        <p:nvSpPr>
          <p:cNvPr id="6" name="Bong bóng Lời nói: Hình bầu dục 5">
            <a:extLst>
              <a:ext uri="{FF2B5EF4-FFF2-40B4-BE49-F238E27FC236}">
                <a16:creationId xmlns:a16="http://schemas.microsoft.com/office/drawing/2014/main" id="{AB437DE6-094C-4439-AF55-0CAD99D82147}"/>
              </a:ext>
            </a:extLst>
          </p:cNvPr>
          <p:cNvSpPr/>
          <p:nvPr/>
        </p:nvSpPr>
        <p:spPr>
          <a:xfrm>
            <a:off x="4735536" y="1121622"/>
            <a:ext cx="6491263" cy="1068422"/>
          </a:xfrm>
          <a:prstGeom prst="wedgeEllipseCallout">
            <a:avLst>
              <a:gd name="adj1" fmla="val -68648"/>
              <a:gd name="adj2" fmla="val 126974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Chấp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Bong bóng Lời nói: Hình bầu dục 6">
            <a:extLst>
              <a:ext uri="{FF2B5EF4-FFF2-40B4-BE49-F238E27FC236}">
                <a16:creationId xmlns:a16="http://schemas.microsoft.com/office/drawing/2014/main" id="{01E328E8-7595-4365-8E62-72DA68261113}"/>
              </a:ext>
            </a:extLst>
          </p:cNvPr>
          <p:cNvSpPr/>
          <p:nvPr/>
        </p:nvSpPr>
        <p:spPr>
          <a:xfrm>
            <a:off x="5958666" y="2407134"/>
            <a:ext cx="5611033" cy="1275866"/>
          </a:xfrm>
          <a:prstGeom prst="wedgeEllipseCallout">
            <a:avLst>
              <a:gd name="adj1" fmla="val -92556"/>
              <a:gd name="adj2" fmla="val 10264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Bong bóng Lời nói: Hình bầu dục 7">
            <a:extLst>
              <a:ext uri="{FF2B5EF4-FFF2-40B4-BE49-F238E27FC236}">
                <a16:creationId xmlns:a16="http://schemas.microsoft.com/office/drawing/2014/main" id="{6A4B548E-A388-4257-A6C5-B4A4237B3EB7}"/>
              </a:ext>
            </a:extLst>
          </p:cNvPr>
          <p:cNvSpPr/>
          <p:nvPr/>
        </p:nvSpPr>
        <p:spPr>
          <a:xfrm rot="21283527">
            <a:off x="5635477" y="3864509"/>
            <a:ext cx="5119664" cy="1068422"/>
          </a:xfrm>
          <a:prstGeom prst="wedgeEllipseCallout">
            <a:avLst>
              <a:gd name="adj1" fmla="val -84587"/>
              <a:gd name="adj2" fmla="val -111185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9" name="Bong bóng Lời nói: Hình bầu dục 8">
            <a:extLst>
              <a:ext uri="{FF2B5EF4-FFF2-40B4-BE49-F238E27FC236}">
                <a16:creationId xmlns:a16="http://schemas.microsoft.com/office/drawing/2014/main" id="{771F8EF6-62DB-4087-AF54-56D9D47B8436}"/>
              </a:ext>
            </a:extLst>
          </p:cNvPr>
          <p:cNvSpPr/>
          <p:nvPr/>
        </p:nvSpPr>
        <p:spPr>
          <a:xfrm rot="514030">
            <a:off x="4348927" y="5417849"/>
            <a:ext cx="6942435" cy="1177472"/>
          </a:xfrm>
          <a:prstGeom prst="wedgeEllipseCallout">
            <a:avLst>
              <a:gd name="adj1" fmla="val -84587"/>
              <a:gd name="adj2" fmla="val -111185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ts val="600"/>
              </a:spcBef>
            </a:pP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51ADBD7-0914-4A0F-95AA-A017251588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630" y="-1919445"/>
            <a:ext cx="8499655" cy="5145995"/>
          </a:xfrm>
          <a:prstGeom prst="rect">
            <a:avLst/>
          </a:prstGeom>
        </p:spPr>
      </p:pic>
      <p:sp>
        <p:nvSpPr>
          <p:cNvPr id="12" name="Tiêu đề 1">
            <a:extLst>
              <a:ext uri="{FF2B5EF4-FFF2-40B4-BE49-F238E27FC236}">
                <a16:creationId xmlns:a16="http://schemas.microsoft.com/office/drawing/2014/main" id="{92ED425B-F492-4202-96D0-B9AB48C2CFEE}"/>
              </a:ext>
            </a:extLst>
          </p:cNvPr>
          <p:cNvSpPr txBox="1">
            <a:spLocks/>
          </p:cNvSpPr>
          <p:nvPr/>
        </p:nvSpPr>
        <p:spPr>
          <a:xfrm>
            <a:off x="-587571" y="194881"/>
            <a:ext cx="9106070" cy="7242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endParaRPr lang="en-US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6078350"/>
      </p:ext>
    </p:extLst>
  </p:cSld>
  <p:clrMapOvr>
    <a:masterClrMapping/>
  </p:clrMapOvr>
  <p:transition spd="slow">
    <p:wheel spokes="1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03">
            <a:extLst>
              <a:ext uri="{FF2B5EF4-FFF2-40B4-BE49-F238E27FC236}">
                <a16:creationId xmlns:a16="http://schemas.microsoft.com/office/drawing/2014/main" id="{748827F2-E4CE-406B-8BCC-D7DE8C5613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" y="1853401"/>
            <a:ext cx="110617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latinLnBrk="1" hangingPunct="1">
              <a:spcBef>
                <a:spcPct val="50000"/>
              </a:spcBef>
            </a:pP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4200" dirty="0">
              <a:solidFill>
                <a:srgbClr val="370ADA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 eaLnBrk="1" latinLnBrk="1" hangingPunct="1">
              <a:spcBef>
                <a:spcPct val="50000"/>
              </a:spcBef>
            </a:pP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lành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4200" dirty="0">
              <a:solidFill>
                <a:srgbClr val="370ADA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 eaLnBrk="1" latinLnBrk="1" hangingPunct="1">
              <a:spcBef>
                <a:spcPct val="50000"/>
              </a:spcBef>
            </a:pP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4200" dirty="0">
                <a:solidFill>
                  <a:srgbClr val="370AD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đẩy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4200" dirty="0">
                <a:solidFill>
                  <a:srgbClr val="370AD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ổn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4200" dirty="0">
                <a:solidFill>
                  <a:srgbClr val="370AD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định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200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sz="4200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en-US" sz="4200" dirty="0">
              <a:solidFill>
                <a:srgbClr val="370ADA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2AAEB0-9B70-44EF-ADF7-82BBA1C633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899" y="-1236654"/>
            <a:ext cx="7315200" cy="4428883"/>
          </a:xfrm>
          <a:prstGeom prst="rect">
            <a:avLst/>
          </a:prstGeom>
        </p:spPr>
      </p:pic>
      <p:sp>
        <p:nvSpPr>
          <p:cNvPr id="7" name="Hộp Văn bản 3">
            <a:extLst>
              <a:ext uri="{FF2B5EF4-FFF2-40B4-BE49-F238E27FC236}">
                <a16:creationId xmlns:a16="http://schemas.microsoft.com/office/drawing/2014/main" id="{61B112B5-AFC4-46A9-8E5D-D5493AEA949F}"/>
              </a:ext>
            </a:extLst>
          </p:cNvPr>
          <p:cNvSpPr txBox="1"/>
          <p:nvPr/>
        </p:nvSpPr>
        <p:spPr>
          <a:xfrm>
            <a:off x="1346201" y="368233"/>
            <a:ext cx="3936999" cy="8644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3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 . Ý nghĩa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913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52487" y="168402"/>
            <a:ext cx="2562225" cy="595308"/>
          </a:xfrm>
        </p:spPr>
        <p:txBody>
          <a:bodyPr>
            <a:noAutofit/>
          </a:bodyPr>
          <a:lstStyle/>
          <a:p>
            <a:pPr algn="l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LUYỆN TẬP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641462" y="731837"/>
            <a:ext cx="10102862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5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eaLnBrk="1" hangingPunct="1"/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/>
            <a:endParaRPr lang="en-US" sz="2400" b="1" dirty="0">
              <a:solidFill>
                <a:srgbClr val="370ADA"/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33600" y="1533527"/>
            <a:ext cx="546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a)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396836" y="2000854"/>
            <a:ext cx="8001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828800" y="3276601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>
                <a:latin typeface="Times New Roman" pitchFamily="18" charset="0"/>
                <a:cs typeface="Times New Roman" pitchFamily="18" charset="0"/>
              </a:rPr>
              <a:t>b)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62200" y="3276601"/>
            <a:ext cx="8001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Ý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828800" y="4275139"/>
            <a:ext cx="685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>
                <a:latin typeface="Times New Roman" pitchFamily="18" charset="0"/>
                <a:cs typeface="Times New Roman" pitchFamily="18" charset="0"/>
              </a:rPr>
              <a:t>c)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133600" y="4198938"/>
            <a:ext cx="8001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828800" y="5481638"/>
            <a:ext cx="685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>
                <a:latin typeface="Times New Roman" pitchFamily="18" charset="0"/>
                <a:cs typeface="Times New Roman" pitchFamily="18" charset="0"/>
              </a:rPr>
              <a:t>d)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209800" y="5481638"/>
            <a:ext cx="8153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dám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" name="Oval 14"/>
          <p:cNvSpPr/>
          <p:nvPr/>
        </p:nvSpPr>
        <p:spPr>
          <a:xfrm>
            <a:off x="1641462" y="4191001"/>
            <a:ext cx="609600" cy="609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c)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800600" y="2743201"/>
            <a:ext cx="342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Bảo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thủ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cố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chấp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800600" y="3810001"/>
            <a:ext cx="4419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Ba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phải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không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có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chủ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kiến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800600" y="5029201"/>
            <a:ext cx="3733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Biết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tôn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trọng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lẽ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phải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181600" y="6019801"/>
            <a:ext cx="3657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Thiếu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tự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tin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366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73723" y="194973"/>
            <a:ext cx="1126822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mắc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khuyết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49400" y="1197412"/>
            <a:ext cx="660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a)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930717" y="1305718"/>
            <a:ext cx="963750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Bỏ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khuyết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360975" y="3149680"/>
            <a:ext cx="685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b)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866900" y="3183743"/>
            <a:ext cx="82038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lánh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360975" y="4410411"/>
            <a:ext cx="685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c)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859972" y="4389234"/>
            <a:ext cx="983214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khuyên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mắc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khuyết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nữa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" name="Oval 14"/>
          <p:cNvSpPr/>
          <p:nvPr/>
        </p:nvSpPr>
        <p:spPr>
          <a:xfrm>
            <a:off x="1214714" y="4478367"/>
            <a:ext cx="609600" cy="609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dirty="0"/>
              <a:t>c)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859973" y="2456599"/>
            <a:ext cx="98321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</a:t>
            </a:r>
            <a:r>
              <a:rPr lang="en-US" sz="3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Bao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che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lỗi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lầm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của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bạn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không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dũng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cảm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hèn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nhát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.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209800" y="3804459"/>
            <a:ext cx="6781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Vụ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lợi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không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thật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lòng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với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bạn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057399" y="5562600"/>
            <a:ext cx="983214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Biết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tôn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trọng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lẽ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phải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trân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trọng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tình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bạn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yêu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thương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giúp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đỡ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bạn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.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172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523840" cy="1252384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486698" y="4402397"/>
            <a:ext cx="13165397" cy="3008674"/>
            <a:chOff x="0" y="0"/>
            <a:chExt cx="5201144" cy="11886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201144" cy="1188612"/>
            </a:xfrm>
            <a:custGeom>
              <a:avLst/>
              <a:gdLst/>
              <a:ahLst/>
              <a:cxnLst/>
              <a:rect l="l" t="t" r="r" b="b"/>
              <a:pathLst>
                <a:path w="5201144" h="1188612">
                  <a:moveTo>
                    <a:pt x="0" y="0"/>
                  </a:moveTo>
                  <a:lnTo>
                    <a:pt x="5201144" y="0"/>
                  </a:lnTo>
                  <a:lnTo>
                    <a:pt x="5201144" y="1188612"/>
                  </a:lnTo>
                  <a:lnTo>
                    <a:pt x="0" y="1188612"/>
                  </a:lnTo>
                  <a:close/>
                </a:path>
              </a:pathLst>
            </a:custGeom>
            <a:solidFill>
              <a:srgbClr val="FFFFFF"/>
            </a:solidFill>
            <a:ln w="666750">
              <a:solidFill>
                <a:srgbClr val="9FCCC3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66812" y="685800"/>
            <a:ext cx="10658377" cy="5486400"/>
            <a:chOff x="0" y="0"/>
            <a:chExt cx="4210717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10717" cy="2167467"/>
            </a:xfrm>
            <a:custGeom>
              <a:avLst/>
              <a:gdLst/>
              <a:ahLst/>
              <a:cxnLst/>
              <a:rect l="l" t="t" r="r" b="b"/>
              <a:pathLst>
                <a:path w="4210717" h="2167467">
                  <a:moveTo>
                    <a:pt x="33897" y="0"/>
                  </a:moveTo>
                  <a:lnTo>
                    <a:pt x="4176820" y="0"/>
                  </a:lnTo>
                  <a:cubicBezTo>
                    <a:pt x="4185810" y="0"/>
                    <a:pt x="4194432" y="3571"/>
                    <a:pt x="4200789" y="9928"/>
                  </a:cubicBezTo>
                  <a:cubicBezTo>
                    <a:pt x="4207146" y="16285"/>
                    <a:pt x="4210717" y="24907"/>
                    <a:pt x="4210717" y="33897"/>
                  </a:cubicBezTo>
                  <a:lnTo>
                    <a:pt x="4210717" y="2133570"/>
                  </a:lnTo>
                  <a:cubicBezTo>
                    <a:pt x="4210717" y="2142560"/>
                    <a:pt x="4207146" y="2151181"/>
                    <a:pt x="4200789" y="2157538"/>
                  </a:cubicBezTo>
                  <a:cubicBezTo>
                    <a:pt x="4194432" y="2163895"/>
                    <a:pt x="4185810" y="2167467"/>
                    <a:pt x="4176820" y="2167467"/>
                  </a:cubicBezTo>
                  <a:lnTo>
                    <a:pt x="33897" y="2167467"/>
                  </a:lnTo>
                  <a:cubicBezTo>
                    <a:pt x="24907" y="2167467"/>
                    <a:pt x="16285" y="2163895"/>
                    <a:pt x="9928" y="2157538"/>
                  </a:cubicBezTo>
                  <a:cubicBezTo>
                    <a:pt x="3571" y="2151181"/>
                    <a:pt x="0" y="2142560"/>
                    <a:pt x="0" y="2133570"/>
                  </a:cubicBezTo>
                  <a:lnTo>
                    <a:pt x="0" y="33897"/>
                  </a:lnTo>
                  <a:cubicBezTo>
                    <a:pt x="0" y="24907"/>
                    <a:pt x="3571" y="16285"/>
                    <a:pt x="9928" y="9928"/>
                  </a:cubicBezTo>
                  <a:cubicBezTo>
                    <a:pt x="16285" y="3571"/>
                    <a:pt x="24907" y="0"/>
                    <a:pt x="33897" y="0"/>
                  </a:cubicBezTo>
                  <a:close/>
                </a:path>
              </a:pathLst>
            </a:custGeom>
            <a:solidFill>
              <a:srgbClr val="152D2E"/>
            </a:solidFill>
            <a:ln w="476250">
              <a:solidFill>
                <a:srgbClr val="BD7F22"/>
              </a:solidFill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  <a:spcBef>
                  <a:spcPct val="0"/>
                </a:spcBef>
              </a:pPr>
              <a:endParaRPr sz="1200"/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alphaModFix amt="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64561" y="1181567"/>
            <a:ext cx="9462879" cy="44948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132655" y="1051239"/>
            <a:ext cx="5042720" cy="90138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6016625" y="1051239"/>
            <a:ext cx="5042720" cy="901386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1493965" y="2673174"/>
            <a:ext cx="9204069" cy="25776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33"/>
              </a:lnSpc>
            </a:pPr>
            <a:r>
              <a:rPr lang="en-US" sz="6000" dirty="0">
                <a:solidFill>
                  <a:srgbClr val="FFFFFF"/>
                </a:solidFill>
                <a:latin typeface="Dosis ExtraBold" pitchFamily="2" charset="0"/>
              </a:rPr>
              <a:t>TIẾT 1: </a:t>
            </a:r>
          </a:p>
          <a:p>
            <a:pPr algn="ctr">
              <a:lnSpc>
                <a:spcPts val="6533"/>
              </a:lnSpc>
              <a:spcBef>
                <a:spcPts val="600"/>
              </a:spcBef>
            </a:pPr>
            <a:r>
              <a:rPr lang="en-US" sz="6000" dirty="0">
                <a:solidFill>
                  <a:srgbClr val="FFFF00"/>
                </a:solidFill>
                <a:latin typeface="Dosis ExtraBold" pitchFamily="2" charset="0"/>
              </a:rPr>
              <a:t>TÔN TRỌNG LẼ PHẢI</a:t>
            </a:r>
          </a:p>
          <a:p>
            <a:pPr algn="ctr">
              <a:lnSpc>
                <a:spcPts val="6533"/>
              </a:lnSpc>
              <a:spcBef>
                <a:spcPct val="0"/>
              </a:spcBef>
            </a:pPr>
            <a:endParaRPr lang="en-US" sz="6000" dirty="0">
              <a:solidFill>
                <a:srgbClr val="FFFFFF"/>
              </a:solidFill>
              <a:latin typeface="Dosis ExtraBold" pitchFamily="2" charset="0"/>
            </a:endParaR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1563221" flipH="1" flipV="1">
            <a:off x="9652214" y="3710773"/>
            <a:ext cx="706594" cy="11065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3"/>
          <p:cNvSpPr txBox="1">
            <a:spLocks noChangeArrowheads="1"/>
          </p:cNvSpPr>
          <p:nvPr/>
        </p:nvSpPr>
        <p:spPr bwMode="auto">
          <a:xfrm>
            <a:off x="506482" y="213558"/>
            <a:ext cx="1184744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0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3: Theo </a:t>
            </a:r>
            <a:r>
              <a:rPr lang="en-US" sz="30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3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30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3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3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lẽ</a:t>
            </a:r>
            <a:r>
              <a:rPr lang="en-US" sz="3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2291" name="TextBox 6"/>
          <p:cNvSpPr txBox="1">
            <a:spLocks noChangeArrowheads="1"/>
          </p:cNvSpPr>
          <p:nvPr/>
        </p:nvSpPr>
        <p:spPr bwMode="auto">
          <a:xfrm>
            <a:off x="1409700" y="1061590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a)</a:t>
            </a:r>
          </a:p>
        </p:txBody>
      </p:sp>
      <p:sp>
        <p:nvSpPr>
          <p:cNvPr id="12292" name="TextBox 7"/>
          <p:cNvSpPr txBox="1">
            <a:spLocks noChangeArrowheads="1"/>
          </p:cNvSpPr>
          <p:nvPr/>
        </p:nvSpPr>
        <p:spPr bwMode="auto">
          <a:xfrm>
            <a:off x="2095500" y="1001744"/>
            <a:ext cx="99374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Chấp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293" name="TextBox 8"/>
          <p:cNvSpPr txBox="1">
            <a:spLocks noChangeArrowheads="1"/>
          </p:cNvSpPr>
          <p:nvPr/>
        </p:nvSpPr>
        <p:spPr bwMode="auto">
          <a:xfrm>
            <a:off x="1462709" y="1897411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b)</a:t>
            </a:r>
          </a:p>
        </p:txBody>
      </p:sp>
      <p:sp>
        <p:nvSpPr>
          <p:cNvPr id="12294" name="TextBox 9"/>
          <p:cNvSpPr txBox="1">
            <a:spLocks noChangeArrowheads="1"/>
          </p:cNvSpPr>
          <p:nvPr/>
        </p:nvSpPr>
        <p:spPr bwMode="auto">
          <a:xfrm>
            <a:off x="2095500" y="1840759"/>
            <a:ext cx="8001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295" name="TextBox 10"/>
          <p:cNvSpPr txBox="1">
            <a:spLocks noChangeArrowheads="1"/>
          </p:cNvSpPr>
          <p:nvPr/>
        </p:nvSpPr>
        <p:spPr bwMode="auto">
          <a:xfrm>
            <a:off x="1395996" y="2720038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c)</a:t>
            </a:r>
          </a:p>
        </p:txBody>
      </p:sp>
      <p:sp>
        <p:nvSpPr>
          <p:cNvPr id="12296" name="TextBox 11"/>
          <p:cNvSpPr txBox="1">
            <a:spLocks noChangeArrowheads="1"/>
          </p:cNvSpPr>
          <p:nvPr/>
        </p:nvSpPr>
        <p:spPr bwMode="auto">
          <a:xfrm>
            <a:off x="1922318" y="2694441"/>
            <a:ext cx="8001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Phê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phán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297" name="TextBox 12"/>
          <p:cNvSpPr txBox="1">
            <a:spLocks noChangeArrowheads="1"/>
          </p:cNvSpPr>
          <p:nvPr/>
        </p:nvSpPr>
        <p:spPr bwMode="auto">
          <a:xfrm>
            <a:off x="1395996" y="4428482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đ)</a:t>
            </a:r>
          </a:p>
        </p:txBody>
      </p:sp>
      <p:sp>
        <p:nvSpPr>
          <p:cNvPr id="12298" name="TextBox 13"/>
          <p:cNvSpPr txBox="1">
            <a:spLocks noChangeArrowheads="1"/>
          </p:cNvSpPr>
          <p:nvPr/>
        </p:nvSpPr>
        <p:spPr bwMode="auto">
          <a:xfrm>
            <a:off x="1943100" y="4397853"/>
            <a:ext cx="93887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Gió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gắng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299" name="TextBox 19"/>
          <p:cNvSpPr txBox="1">
            <a:spLocks noChangeArrowheads="1"/>
          </p:cNvSpPr>
          <p:nvPr/>
        </p:nvSpPr>
        <p:spPr bwMode="auto">
          <a:xfrm>
            <a:off x="1395996" y="3491384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d)</a:t>
            </a:r>
          </a:p>
        </p:txBody>
      </p:sp>
      <p:sp>
        <p:nvSpPr>
          <p:cNvPr id="12300" name="TextBox 20"/>
          <p:cNvSpPr txBox="1">
            <a:spLocks noChangeArrowheads="1"/>
          </p:cNvSpPr>
          <p:nvPr/>
        </p:nvSpPr>
        <p:spPr bwMode="auto">
          <a:xfrm>
            <a:off x="1943100" y="3437182"/>
            <a:ext cx="91622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301" name="TextBox 21"/>
          <p:cNvSpPr txBox="1">
            <a:spLocks noChangeArrowheads="1"/>
          </p:cNvSpPr>
          <p:nvPr/>
        </p:nvSpPr>
        <p:spPr bwMode="auto">
          <a:xfrm>
            <a:off x="1376796" y="5324479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e)</a:t>
            </a:r>
          </a:p>
        </p:txBody>
      </p:sp>
      <p:sp>
        <p:nvSpPr>
          <p:cNvPr id="12302" name="TextBox 22"/>
          <p:cNvSpPr txBox="1">
            <a:spLocks noChangeArrowheads="1"/>
          </p:cNvSpPr>
          <p:nvPr/>
        </p:nvSpPr>
        <p:spPr bwMode="auto">
          <a:xfrm>
            <a:off x="1943100" y="5309388"/>
            <a:ext cx="9388713" cy="130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sẵn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sàng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lẽ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b="1" dirty="0">
                <a:solidFill>
                  <a:srgbClr val="370ADA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" name="Oval 16"/>
          <p:cNvSpPr/>
          <p:nvPr/>
        </p:nvSpPr>
        <p:spPr>
          <a:xfrm>
            <a:off x="1198418" y="1012899"/>
            <a:ext cx="762000" cy="609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1160318" y="2669616"/>
            <a:ext cx="762000" cy="609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1181100" y="5268047"/>
            <a:ext cx="762000" cy="609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08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bắt đầu tính giờ"/>
          <p:cNvGrpSpPr/>
          <p:nvPr/>
        </p:nvGrpSpPr>
        <p:grpSpPr>
          <a:xfrm>
            <a:off x="1512000" y="187200"/>
            <a:ext cx="2636838" cy="799962"/>
            <a:chOff x="1332706" y="185859"/>
            <a:chExt cx="2636838" cy="799962"/>
          </a:xfrm>
        </p:grpSpPr>
        <p:sp>
          <p:nvSpPr>
            <p:cNvPr id="121" name="Hình chữ nhật Góc tròn 120"/>
            <p:cNvSpPr/>
            <p:nvPr/>
          </p:nvSpPr>
          <p:spPr>
            <a:xfrm>
              <a:off x="133270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vi-VN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Hình chữ nhật Góc tròn 121"/>
            <p:cNvSpPr/>
            <p:nvPr/>
          </p:nvSpPr>
          <p:spPr>
            <a:xfrm>
              <a:off x="133270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vi-VN" sz="2000" dirty="0">
                  <a:latin typeface="Arial" panose="020B0604020202020204" pitchFamily="34" charset="0"/>
                  <a:cs typeface="Arial" panose="020B0604020202020204" pitchFamily="34" charset="0"/>
                </a:rPr>
                <a:t>BẮT ĐẦU TÍNH GIỜ</a:t>
              </a:r>
            </a:p>
          </p:txBody>
        </p:sp>
      </p:grpSp>
      <p:grpSp>
        <p:nvGrpSpPr>
          <p:cNvPr id="123" name="hết giờ"/>
          <p:cNvGrpSpPr/>
          <p:nvPr/>
        </p:nvGrpSpPr>
        <p:grpSpPr>
          <a:xfrm>
            <a:off x="1512000" y="187200"/>
            <a:ext cx="2636838" cy="799962"/>
            <a:chOff x="4321176" y="185859"/>
            <a:chExt cx="2636838" cy="799962"/>
          </a:xfrm>
        </p:grpSpPr>
        <p:sp>
          <p:nvSpPr>
            <p:cNvPr id="124" name="Hình chữ nhật Góc tròn 123"/>
            <p:cNvSpPr/>
            <p:nvPr/>
          </p:nvSpPr>
          <p:spPr>
            <a:xfrm>
              <a:off x="432117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vi-VN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Hình chữ nhật Góc tròn 124"/>
            <p:cNvSpPr/>
            <p:nvPr/>
          </p:nvSpPr>
          <p:spPr>
            <a:xfrm>
              <a:off x="432117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vi-VN" sz="2000" dirty="0">
                  <a:latin typeface="Arial" panose="020B0604020202020204" pitchFamily="34" charset="0"/>
                  <a:cs typeface="Arial" panose="020B0604020202020204" pitchFamily="34" charset="0"/>
                </a:rPr>
                <a:t>HẾT GIỜ!</a:t>
              </a:r>
            </a:p>
          </p:txBody>
        </p:sp>
      </p:grpSp>
      <p:sp>
        <p:nvSpPr>
          <p:cNvPr id="138" name="Hình tự động 3"/>
          <p:cNvSpPr>
            <a:spLocks noChangeAspect="1" noChangeArrowheads="1" noTextEdit="1"/>
          </p:cNvSpPr>
          <p:nvPr/>
        </p:nvSpPr>
        <p:spPr bwMode="auto">
          <a:xfrm>
            <a:off x="0" y="1176728"/>
            <a:ext cx="4922838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39" name="Hình chữ nhật 5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solidFill>
            <a:srgbClr val="9E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40" name="Hình chữ nhật 6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41" name="Hình chữ nhật 7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solidFill>
            <a:srgbClr val="86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42" name="Hình chữ nhật 8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43" name="Hình tự do 9"/>
          <p:cNvSpPr>
            <a:spLocks/>
          </p:cNvSpPr>
          <p:nvPr/>
        </p:nvSpPr>
        <p:spPr bwMode="auto">
          <a:xfrm>
            <a:off x="2498725" y="1633928"/>
            <a:ext cx="460375" cy="195263"/>
          </a:xfrm>
          <a:custGeom>
            <a:avLst/>
            <a:gdLst>
              <a:gd name="T0" fmla="*/ 188 w 188"/>
              <a:gd name="T1" fmla="*/ 64 h 80"/>
              <a:gd name="T2" fmla="*/ 172 w 188"/>
              <a:gd name="T3" fmla="*/ 80 h 80"/>
              <a:gd name="T4" fmla="*/ 16 w 188"/>
              <a:gd name="T5" fmla="*/ 80 h 80"/>
              <a:gd name="T6" fmla="*/ 0 w 188"/>
              <a:gd name="T7" fmla="*/ 64 h 80"/>
              <a:gd name="T8" fmla="*/ 0 w 188"/>
              <a:gd name="T9" fmla="*/ 16 h 80"/>
              <a:gd name="T10" fmla="*/ 16 w 188"/>
              <a:gd name="T11" fmla="*/ 0 h 80"/>
              <a:gd name="T12" fmla="*/ 172 w 188"/>
              <a:gd name="T13" fmla="*/ 0 h 80"/>
              <a:gd name="T14" fmla="*/ 188 w 188"/>
              <a:gd name="T15" fmla="*/ 16 h 80"/>
              <a:gd name="T16" fmla="*/ 188 w 188"/>
              <a:gd name="T17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80">
                <a:moveTo>
                  <a:pt x="188" y="64"/>
                </a:moveTo>
                <a:cubicBezTo>
                  <a:pt x="188" y="73"/>
                  <a:pt x="181" y="80"/>
                  <a:pt x="17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73"/>
                  <a:pt x="0" y="6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1" y="0"/>
                  <a:pt x="188" y="7"/>
                  <a:pt x="188" y="16"/>
                </a:cubicBezTo>
                <a:lnTo>
                  <a:pt x="188" y="64"/>
                </a:lnTo>
                <a:close/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44" name="Hình tự do 10"/>
          <p:cNvSpPr>
            <a:spLocks/>
          </p:cNvSpPr>
          <p:nvPr/>
        </p:nvSpPr>
        <p:spPr bwMode="auto">
          <a:xfrm>
            <a:off x="3525838" y="1881578"/>
            <a:ext cx="911225" cy="1109663"/>
          </a:xfrm>
          <a:custGeom>
            <a:avLst/>
            <a:gdLst>
              <a:gd name="T0" fmla="*/ 5 w 372"/>
              <a:gd name="T1" fmla="*/ 378 h 454"/>
              <a:gd name="T2" fmla="*/ 8 w 372"/>
              <a:gd name="T3" fmla="*/ 397 h 454"/>
              <a:gd name="T4" fmla="*/ 80 w 372"/>
              <a:gd name="T5" fmla="*/ 450 h 454"/>
              <a:gd name="T6" fmla="*/ 99 w 372"/>
              <a:gd name="T7" fmla="*/ 447 h 454"/>
              <a:gd name="T8" fmla="*/ 368 w 372"/>
              <a:gd name="T9" fmla="*/ 76 h 454"/>
              <a:gd name="T10" fmla="*/ 364 w 372"/>
              <a:gd name="T11" fmla="*/ 57 h 454"/>
              <a:gd name="T12" fmla="*/ 292 w 372"/>
              <a:gd name="T13" fmla="*/ 5 h 454"/>
              <a:gd name="T14" fmla="*/ 273 w 372"/>
              <a:gd name="T15" fmla="*/ 8 h 454"/>
              <a:gd name="T16" fmla="*/ 5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5" y="378"/>
                </a:moveTo>
                <a:cubicBezTo>
                  <a:pt x="0" y="384"/>
                  <a:pt x="2" y="393"/>
                  <a:pt x="8" y="397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6" y="454"/>
                  <a:pt x="95" y="453"/>
                  <a:pt x="99" y="447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72" y="70"/>
                  <a:pt x="371" y="62"/>
                  <a:pt x="364" y="57"/>
                </a:cubicBezTo>
                <a:cubicBezTo>
                  <a:pt x="292" y="5"/>
                  <a:pt x="292" y="5"/>
                  <a:pt x="292" y="5"/>
                </a:cubicBezTo>
                <a:cubicBezTo>
                  <a:pt x="286" y="0"/>
                  <a:pt x="277" y="2"/>
                  <a:pt x="273" y="8"/>
                </a:cubicBezTo>
                <a:cubicBezTo>
                  <a:pt x="5" y="378"/>
                  <a:pt x="5" y="378"/>
                  <a:pt x="5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45" name="Hình tự do 11"/>
          <p:cNvSpPr>
            <a:spLocks/>
          </p:cNvSpPr>
          <p:nvPr/>
        </p:nvSpPr>
        <p:spPr bwMode="auto">
          <a:xfrm>
            <a:off x="1027113" y="1860941"/>
            <a:ext cx="909638" cy="1111250"/>
          </a:xfrm>
          <a:custGeom>
            <a:avLst/>
            <a:gdLst>
              <a:gd name="T0" fmla="*/ 368 w 372"/>
              <a:gd name="T1" fmla="*/ 378 h 454"/>
              <a:gd name="T2" fmla="*/ 365 w 372"/>
              <a:gd name="T3" fmla="*/ 397 h 454"/>
              <a:gd name="T4" fmla="*/ 292 w 372"/>
              <a:gd name="T5" fmla="*/ 449 h 454"/>
              <a:gd name="T6" fmla="*/ 273 w 372"/>
              <a:gd name="T7" fmla="*/ 446 h 454"/>
              <a:gd name="T8" fmla="*/ 5 w 372"/>
              <a:gd name="T9" fmla="*/ 76 h 454"/>
              <a:gd name="T10" fmla="*/ 8 w 372"/>
              <a:gd name="T11" fmla="*/ 57 h 454"/>
              <a:gd name="T12" fmla="*/ 80 w 372"/>
              <a:gd name="T13" fmla="*/ 4 h 454"/>
              <a:gd name="T14" fmla="*/ 100 w 372"/>
              <a:gd name="T15" fmla="*/ 7 h 454"/>
              <a:gd name="T16" fmla="*/ 368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368" y="378"/>
                </a:moveTo>
                <a:cubicBezTo>
                  <a:pt x="372" y="384"/>
                  <a:pt x="371" y="392"/>
                  <a:pt x="365" y="397"/>
                </a:cubicBezTo>
                <a:cubicBezTo>
                  <a:pt x="292" y="449"/>
                  <a:pt x="292" y="449"/>
                  <a:pt x="292" y="449"/>
                </a:cubicBezTo>
                <a:cubicBezTo>
                  <a:pt x="286" y="454"/>
                  <a:pt x="277" y="452"/>
                  <a:pt x="273" y="446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0"/>
                  <a:pt x="2" y="61"/>
                  <a:pt x="8" y="57"/>
                </a:cubicBezTo>
                <a:cubicBezTo>
                  <a:pt x="80" y="4"/>
                  <a:pt x="80" y="4"/>
                  <a:pt x="80" y="4"/>
                </a:cubicBezTo>
                <a:cubicBezTo>
                  <a:pt x="86" y="0"/>
                  <a:pt x="95" y="1"/>
                  <a:pt x="100" y="7"/>
                </a:cubicBezTo>
                <a:cubicBezTo>
                  <a:pt x="368" y="378"/>
                  <a:pt x="368" y="378"/>
                  <a:pt x="368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46" name="Hình tự do 12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close/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  <a:close/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47" name="Hình tự do 13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48" name="Hình tự do 14"/>
          <p:cNvSpPr>
            <a:spLocks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99 w 111"/>
              <a:gd name="T1" fmla="*/ 0 h 80"/>
              <a:gd name="T2" fmla="*/ 0 w 111"/>
              <a:gd name="T3" fmla="*/ 63 h 80"/>
              <a:gd name="T4" fmla="*/ 12 w 111"/>
              <a:gd name="T5" fmla="*/ 80 h 80"/>
              <a:gd name="T6" fmla="*/ 33 w 111"/>
              <a:gd name="T7" fmla="*/ 66 h 80"/>
              <a:gd name="T8" fmla="*/ 47 w 111"/>
              <a:gd name="T9" fmla="*/ 59 h 80"/>
              <a:gd name="T10" fmla="*/ 85 w 111"/>
              <a:gd name="T11" fmla="*/ 36 h 80"/>
              <a:gd name="T12" fmla="*/ 107 w 111"/>
              <a:gd name="T13" fmla="*/ 19 h 80"/>
              <a:gd name="T14" fmla="*/ 111 w 111"/>
              <a:gd name="T15" fmla="*/ 17 h 80"/>
              <a:gd name="T16" fmla="*/ 99 w 111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80">
                <a:moveTo>
                  <a:pt x="99" y="0"/>
                </a:moveTo>
                <a:cubicBezTo>
                  <a:pt x="0" y="63"/>
                  <a:pt x="0" y="63"/>
                  <a:pt x="0" y="63"/>
                </a:cubicBezTo>
                <a:cubicBezTo>
                  <a:pt x="12" y="80"/>
                  <a:pt x="12" y="80"/>
                  <a:pt x="12" y="80"/>
                </a:cubicBezTo>
                <a:cubicBezTo>
                  <a:pt x="19" y="75"/>
                  <a:pt x="26" y="70"/>
                  <a:pt x="33" y="66"/>
                </a:cubicBezTo>
                <a:cubicBezTo>
                  <a:pt x="38" y="64"/>
                  <a:pt x="42" y="61"/>
                  <a:pt x="47" y="59"/>
                </a:cubicBezTo>
                <a:cubicBezTo>
                  <a:pt x="58" y="50"/>
                  <a:pt x="71" y="42"/>
                  <a:pt x="85" y="36"/>
                </a:cubicBezTo>
                <a:cubicBezTo>
                  <a:pt x="92" y="30"/>
                  <a:pt x="99" y="25"/>
                  <a:pt x="107" y="19"/>
                </a:cubicBezTo>
                <a:cubicBezTo>
                  <a:pt x="108" y="19"/>
                  <a:pt x="110" y="18"/>
                  <a:pt x="111" y="17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49" name="Hình tự do 15"/>
          <p:cNvSpPr>
            <a:spLocks/>
          </p:cNvSpPr>
          <p:nvPr/>
        </p:nvSpPr>
        <p:spPr bwMode="auto">
          <a:xfrm>
            <a:off x="4198938" y="2343541"/>
            <a:ext cx="30163" cy="38100"/>
          </a:xfrm>
          <a:custGeom>
            <a:avLst/>
            <a:gdLst>
              <a:gd name="T0" fmla="*/ 11 w 12"/>
              <a:gd name="T1" fmla="*/ 0 h 16"/>
              <a:gd name="T2" fmla="*/ 0 w 12"/>
              <a:gd name="T3" fmla="*/ 15 h 16"/>
              <a:gd name="T4" fmla="*/ 1 w 12"/>
              <a:gd name="T5" fmla="*/ 16 h 16"/>
              <a:gd name="T6" fmla="*/ 12 w 12"/>
              <a:gd name="T7" fmla="*/ 0 h 16"/>
              <a:gd name="T8" fmla="*/ 11 w 12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11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50" name="Hình tự do 16"/>
          <p:cNvSpPr>
            <a:spLocks/>
          </p:cNvSpPr>
          <p:nvPr/>
        </p:nvSpPr>
        <p:spPr bwMode="auto">
          <a:xfrm>
            <a:off x="3959225" y="2189553"/>
            <a:ext cx="266700" cy="190500"/>
          </a:xfrm>
          <a:custGeom>
            <a:avLst/>
            <a:gdLst>
              <a:gd name="T0" fmla="*/ 11 w 109"/>
              <a:gd name="T1" fmla="*/ 0 h 78"/>
              <a:gd name="T2" fmla="*/ 0 w 109"/>
              <a:gd name="T3" fmla="*/ 16 h 78"/>
              <a:gd name="T4" fmla="*/ 4 w 109"/>
              <a:gd name="T5" fmla="*/ 18 h 78"/>
              <a:gd name="T6" fmla="*/ 26 w 109"/>
              <a:gd name="T7" fmla="*/ 35 h 78"/>
              <a:gd name="T8" fmla="*/ 64 w 109"/>
              <a:gd name="T9" fmla="*/ 58 h 78"/>
              <a:gd name="T10" fmla="*/ 78 w 109"/>
              <a:gd name="T11" fmla="*/ 65 h 78"/>
              <a:gd name="T12" fmla="*/ 98 w 109"/>
              <a:gd name="T13" fmla="*/ 78 h 78"/>
              <a:gd name="T14" fmla="*/ 109 w 109"/>
              <a:gd name="T15" fmla="*/ 63 h 78"/>
              <a:gd name="T16" fmla="*/ 11 w 109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78">
                <a:moveTo>
                  <a:pt x="11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3" y="18"/>
                  <a:pt x="4" y="18"/>
                </a:cubicBezTo>
                <a:cubicBezTo>
                  <a:pt x="11" y="24"/>
                  <a:pt x="19" y="29"/>
                  <a:pt x="26" y="35"/>
                </a:cubicBezTo>
                <a:cubicBezTo>
                  <a:pt x="40" y="41"/>
                  <a:pt x="52" y="49"/>
                  <a:pt x="64" y="58"/>
                </a:cubicBezTo>
                <a:cubicBezTo>
                  <a:pt x="68" y="61"/>
                  <a:pt x="73" y="63"/>
                  <a:pt x="78" y="65"/>
                </a:cubicBezTo>
                <a:cubicBezTo>
                  <a:pt x="85" y="69"/>
                  <a:pt x="92" y="73"/>
                  <a:pt x="98" y="78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51" name="Hình tự do 17"/>
          <p:cNvSpPr>
            <a:spLocks/>
          </p:cNvSpPr>
          <p:nvPr/>
        </p:nvSpPr>
        <p:spPr bwMode="auto">
          <a:xfrm>
            <a:off x="457200" y="1349766"/>
            <a:ext cx="1560513" cy="1320800"/>
          </a:xfrm>
          <a:custGeom>
            <a:avLst/>
            <a:gdLst>
              <a:gd name="T0" fmla="*/ 638 w 638"/>
              <a:gd name="T1" fmla="*/ 194 h 540"/>
              <a:gd name="T2" fmla="*/ 638 w 638"/>
              <a:gd name="T3" fmla="*/ 194 h 540"/>
              <a:gd name="T4" fmla="*/ 194 w 638"/>
              <a:gd name="T5" fmla="*/ 96 h 540"/>
              <a:gd name="T6" fmla="*/ 96 w 638"/>
              <a:gd name="T7" fmla="*/ 540 h 540"/>
              <a:gd name="T8" fmla="*/ 96 w 638"/>
              <a:gd name="T9" fmla="*/ 540 h 540"/>
              <a:gd name="T10" fmla="*/ 638 w 638"/>
              <a:gd name="T11" fmla="*/ 19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40">
                <a:moveTo>
                  <a:pt x="638" y="194"/>
                </a:moveTo>
                <a:cubicBezTo>
                  <a:pt x="638" y="194"/>
                  <a:pt x="638" y="194"/>
                  <a:pt x="638" y="194"/>
                </a:cubicBezTo>
                <a:cubicBezTo>
                  <a:pt x="543" y="44"/>
                  <a:pt x="344" y="0"/>
                  <a:pt x="194" y="96"/>
                </a:cubicBezTo>
                <a:cubicBezTo>
                  <a:pt x="44" y="191"/>
                  <a:pt x="0" y="390"/>
                  <a:pt x="96" y="540"/>
                </a:cubicBezTo>
                <a:cubicBezTo>
                  <a:pt x="96" y="540"/>
                  <a:pt x="96" y="540"/>
                  <a:pt x="96" y="540"/>
                </a:cubicBezTo>
                <a:cubicBezTo>
                  <a:pt x="638" y="194"/>
                  <a:pt x="638" y="194"/>
                  <a:pt x="638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52" name="Hình tự do 18"/>
          <p:cNvSpPr>
            <a:spLocks noEditPoints="1"/>
          </p:cNvSpPr>
          <p:nvPr/>
        </p:nvSpPr>
        <p:spPr bwMode="auto">
          <a:xfrm>
            <a:off x="673100" y="2553091"/>
            <a:ext cx="203200" cy="117475"/>
          </a:xfrm>
          <a:custGeom>
            <a:avLst/>
            <a:gdLst>
              <a:gd name="T0" fmla="*/ 0 w 83"/>
              <a:gd name="T1" fmla="*/ 36 h 48"/>
              <a:gd name="T2" fmla="*/ 8 w 83"/>
              <a:gd name="T3" fmla="*/ 48 h 48"/>
              <a:gd name="T4" fmla="*/ 0 w 83"/>
              <a:gd name="T5" fmla="*/ 36 h 48"/>
              <a:gd name="T6" fmla="*/ 83 w 83"/>
              <a:gd name="T7" fmla="*/ 0 h 48"/>
              <a:gd name="T8" fmla="*/ 8 w 83"/>
              <a:gd name="T9" fmla="*/ 48 h 48"/>
              <a:gd name="T10" fmla="*/ 83 w 83"/>
              <a:gd name="T11" fmla="*/ 0 h 48"/>
              <a:gd name="T12" fmla="*/ 83 w 83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8">
                <a:moveTo>
                  <a:pt x="0" y="36"/>
                </a:moveTo>
                <a:cubicBezTo>
                  <a:pt x="3" y="40"/>
                  <a:pt x="5" y="44"/>
                  <a:pt x="8" y="48"/>
                </a:cubicBezTo>
                <a:cubicBezTo>
                  <a:pt x="5" y="44"/>
                  <a:pt x="3" y="40"/>
                  <a:pt x="0" y="36"/>
                </a:cubicBezTo>
                <a:moveTo>
                  <a:pt x="83" y="0"/>
                </a:moveTo>
                <a:cubicBezTo>
                  <a:pt x="8" y="48"/>
                  <a:pt x="8" y="48"/>
                  <a:pt x="8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53" name="Hình tự do 19"/>
          <p:cNvSpPr>
            <a:spLocks/>
          </p:cNvSpPr>
          <p:nvPr/>
        </p:nvSpPr>
        <p:spPr bwMode="auto">
          <a:xfrm>
            <a:off x="606425" y="1589478"/>
            <a:ext cx="365125" cy="1081088"/>
          </a:xfrm>
          <a:custGeom>
            <a:avLst/>
            <a:gdLst>
              <a:gd name="T0" fmla="*/ 149 w 149"/>
              <a:gd name="T1" fmla="*/ 0 h 442"/>
              <a:gd name="T2" fmla="*/ 60 w 149"/>
              <a:gd name="T3" fmla="*/ 95 h 442"/>
              <a:gd name="T4" fmla="*/ 5 w 149"/>
              <a:gd name="T5" fmla="*/ 278 h 442"/>
              <a:gd name="T6" fmla="*/ 13 w 149"/>
              <a:gd name="T7" fmla="*/ 391 h 442"/>
              <a:gd name="T8" fmla="*/ 27 w 149"/>
              <a:gd name="T9" fmla="*/ 430 h 442"/>
              <a:gd name="T10" fmla="*/ 35 w 149"/>
              <a:gd name="T11" fmla="*/ 442 h 442"/>
              <a:gd name="T12" fmla="*/ 35 w 149"/>
              <a:gd name="T13" fmla="*/ 442 h 442"/>
              <a:gd name="T14" fmla="*/ 35 w 149"/>
              <a:gd name="T15" fmla="*/ 442 h 442"/>
              <a:gd name="T16" fmla="*/ 110 w 149"/>
              <a:gd name="T17" fmla="*/ 394 h 442"/>
              <a:gd name="T18" fmla="*/ 105 w 149"/>
              <a:gd name="T19" fmla="*/ 139 h 442"/>
              <a:gd name="T20" fmla="*/ 148 w 149"/>
              <a:gd name="T21" fmla="*/ 2 h 442"/>
              <a:gd name="T22" fmla="*/ 149 w 149"/>
              <a:gd name="T23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2">
                <a:moveTo>
                  <a:pt x="149" y="0"/>
                </a:moveTo>
                <a:cubicBezTo>
                  <a:pt x="117" y="27"/>
                  <a:pt x="80" y="57"/>
                  <a:pt x="60" y="95"/>
                </a:cubicBezTo>
                <a:cubicBezTo>
                  <a:pt x="31" y="152"/>
                  <a:pt x="12" y="215"/>
                  <a:pt x="5" y="278"/>
                </a:cubicBezTo>
                <a:cubicBezTo>
                  <a:pt x="0" y="328"/>
                  <a:pt x="7" y="359"/>
                  <a:pt x="13" y="391"/>
                </a:cubicBezTo>
                <a:cubicBezTo>
                  <a:pt x="16" y="407"/>
                  <a:pt x="21" y="418"/>
                  <a:pt x="27" y="430"/>
                </a:cubicBezTo>
                <a:cubicBezTo>
                  <a:pt x="30" y="434"/>
                  <a:pt x="32" y="438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110" y="394"/>
                  <a:pt x="110" y="394"/>
                  <a:pt x="110" y="394"/>
                </a:cubicBezTo>
                <a:cubicBezTo>
                  <a:pt x="92" y="312"/>
                  <a:pt x="87" y="222"/>
                  <a:pt x="105" y="139"/>
                </a:cubicBezTo>
                <a:cubicBezTo>
                  <a:pt x="115" y="91"/>
                  <a:pt x="130" y="47"/>
                  <a:pt x="148" y="2"/>
                </a:cubicBezTo>
                <a:cubicBezTo>
                  <a:pt x="148" y="2"/>
                  <a:pt x="149" y="1"/>
                  <a:pt x="149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54" name="Hình tự do 20"/>
          <p:cNvSpPr>
            <a:spLocks/>
          </p:cNvSpPr>
          <p:nvPr/>
        </p:nvSpPr>
        <p:spPr bwMode="auto">
          <a:xfrm>
            <a:off x="1068388" y="5628078"/>
            <a:ext cx="765175" cy="941388"/>
          </a:xfrm>
          <a:custGeom>
            <a:avLst/>
            <a:gdLst>
              <a:gd name="T0" fmla="*/ 140 w 313"/>
              <a:gd name="T1" fmla="*/ 366 h 385"/>
              <a:gd name="T2" fmla="*/ 112 w 313"/>
              <a:gd name="T3" fmla="*/ 381 h 385"/>
              <a:gd name="T4" fmla="*/ 13 w 313"/>
              <a:gd name="T5" fmla="*/ 378 h 385"/>
              <a:gd name="T6" fmla="*/ 6 w 313"/>
              <a:gd name="T7" fmla="*/ 350 h 385"/>
              <a:gd name="T8" fmla="*/ 174 w 313"/>
              <a:gd name="T9" fmla="*/ 13 h 385"/>
              <a:gd name="T10" fmla="*/ 201 w 313"/>
              <a:gd name="T11" fmla="*/ 6 h 385"/>
              <a:gd name="T12" fmla="*/ 301 w 313"/>
              <a:gd name="T13" fmla="*/ 66 h 385"/>
              <a:gd name="T14" fmla="*/ 308 w 313"/>
              <a:gd name="T15" fmla="*/ 93 h 385"/>
              <a:gd name="T16" fmla="*/ 140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40" y="366"/>
                </a:moveTo>
                <a:cubicBezTo>
                  <a:pt x="134" y="376"/>
                  <a:pt x="129" y="381"/>
                  <a:pt x="112" y="381"/>
                </a:cubicBezTo>
                <a:cubicBezTo>
                  <a:pt x="112" y="381"/>
                  <a:pt x="36" y="385"/>
                  <a:pt x="13" y="378"/>
                </a:cubicBezTo>
                <a:cubicBezTo>
                  <a:pt x="2" y="375"/>
                  <a:pt x="0" y="360"/>
                  <a:pt x="6" y="350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79" y="4"/>
                  <a:pt x="192" y="0"/>
                  <a:pt x="201" y="6"/>
                </a:cubicBezTo>
                <a:cubicBezTo>
                  <a:pt x="301" y="66"/>
                  <a:pt x="301" y="66"/>
                  <a:pt x="301" y="66"/>
                </a:cubicBezTo>
                <a:cubicBezTo>
                  <a:pt x="310" y="71"/>
                  <a:pt x="313" y="84"/>
                  <a:pt x="308" y="93"/>
                </a:cubicBezTo>
                <a:cubicBezTo>
                  <a:pt x="140" y="366"/>
                  <a:pt x="140" y="366"/>
                  <a:pt x="140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55" name="Hình tự do 21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close/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56" name="Hình tự do 22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57" name="Hình tự do 23"/>
          <p:cNvSpPr>
            <a:spLocks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15 w 136"/>
              <a:gd name="T1" fmla="*/ 0 h 97"/>
              <a:gd name="T2" fmla="*/ 0 w 136"/>
              <a:gd name="T3" fmla="*/ 29 h 97"/>
              <a:gd name="T4" fmla="*/ 59 w 136"/>
              <a:gd name="T5" fmla="*/ 64 h 97"/>
              <a:gd name="T6" fmla="*/ 127 w 136"/>
              <a:gd name="T7" fmla="*/ 97 h 97"/>
              <a:gd name="T8" fmla="*/ 136 w 136"/>
              <a:gd name="T9" fmla="*/ 81 h 97"/>
              <a:gd name="T10" fmla="*/ 15 w 136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" h="97">
                <a:moveTo>
                  <a:pt x="15" y="0"/>
                </a:moveTo>
                <a:cubicBezTo>
                  <a:pt x="0" y="29"/>
                  <a:pt x="0" y="29"/>
                  <a:pt x="0" y="29"/>
                </a:cubicBezTo>
                <a:cubicBezTo>
                  <a:pt x="20" y="40"/>
                  <a:pt x="40" y="52"/>
                  <a:pt x="59" y="64"/>
                </a:cubicBezTo>
                <a:cubicBezTo>
                  <a:pt x="82" y="74"/>
                  <a:pt x="105" y="85"/>
                  <a:pt x="127" y="97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94" y="57"/>
                  <a:pt x="53" y="30"/>
                  <a:pt x="15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58" name="Hình tự do 24"/>
          <p:cNvSpPr>
            <a:spLocks/>
          </p:cNvSpPr>
          <p:nvPr/>
        </p:nvSpPr>
        <p:spPr bwMode="auto">
          <a:xfrm>
            <a:off x="3633788" y="5628078"/>
            <a:ext cx="765175" cy="941388"/>
          </a:xfrm>
          <a:custGeom>
            <a:avLst/>
            <a:gdLst>
              <a:gd name="T0" fmla="*/ 173 w 313"/>
              <a:gd name="T1" fmla="*/ 366 h 385"/>
              <a:gd name="T2" fmla="*/ 201 w 313"/>
              <a:gd name="T3" fmla="*/ 381 h 385"/>
              <a:gd name="T4" fmla="*/ 300 w 313"/>
              <a:gd name="T5" fmla="*/ 378 h 385"/>
              <a:gd name="T6" fmla="*/ 307 w 313"/>
              <a:gd name="T7" fmla="*/ 350 h 385"/>
              <a:gd name="T8" fmla="*/ 139 w 313"/>
              <a:gd name="T9" fmla="*/ 13 h 385"/>
              <a:gd name="T10" fmla="*/ 112 w 313"/>
              <a:gd name="T11" fmla="*/ 6 h 385"/>
              <a:gd name="T12" fmla="*/ 12 w 313"/>
              <a:gd name="T13" fmla="*/ 66 h 385"/>
              <a:gd name="T14" fmla="*/ 5 w 313"/>
              <a:gd name="T15" fmla="*/ 93 h 385"/>
              <a:gd name="T16" fmla="*/ 173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73" y="366"/>
                </a:moveTo>
                <a:cubicBezTo>
                  <a:pt x="179" y="376"/>
                  <a:pt x="184" y="381"/>
                  <a:pt x="201" y="381"/>
                </a:cubicBezTo>
                <a:cubicBezTo>
                  <a:pt x="201" y="381"/>
                  <a:pt x="277" y="385"/>
                  <a:pt x="300" y="378"/>
                </a:cubicBezTo>
                <a:cubicBezTo>
                  <a:pt x="311" y="375"/>
                  <a:pt x="313" y="360"/>
                  <a:pt x="307" y="350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4" y="4"/>
                  <a:pt x="121" y="0"/>
                  <a:pt x="112" y="6"/>
                </a:cubicBezTo>
                <a:cubicBezTo>
                  <a:pt x="12" y="66"/>
                  <a:pt x="12" y="66"/>
                  <a:pt x="12" y="66"/>
                </a:cubicBezTo>
                <a:cubicBezTo>
                  <a:pt x="3" y="71"/>
                  <a:pt x="0" y="84"/>
                  <a:pt x="5" y="93"/>
                </a:cubicBezTo>
                <a:cubicBezTo>
                  <a:pt x="173" y="366"/>
                  <a:pt x="173" y="366"/>
                  <a:pt x="173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59" name="Hình tự do 25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60" name="Hình tự do 26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61" name="Hình tự do 27"/>
          <p:cNvSpPr>
            <a:spLocks/>
          </p:cNvSpPr>
          <p:nvPr/>
        </p:nvSpPr>
        <p:spPr bwMode="auto">
          <a:xfrm>
            <a:off x="3795713" y="5899541"/>
            <a:ext cx="334963" cy="239713"/>
          </a:xfrm>
          <a:custGeom>
            <a:avLst/>
            <a:gdLst>
              <a:gd name="T0" fmla="*/ 122 w 137"/>
              <a:gd name="T1" fmla="*/ 0 h 98"/>
              <a:gd name="T2" fmla="*/ 0 w 137"/>
              <a:gd name="T3" fmla="*/ 81 h 98"/>
              <a:gd name="T4" fmla="*/ 10 w 137"/>
              <a:gd name="T5" fmla="*/ 98 h 98"/>
              <a:gd name="T6" fmla="*/ 78 w 137"/>
              <a:gd name="T7" fmla="*/ 65 h 98"/>
              <a:gd name="T8" fmla="*/ 137 w 137"/>
              <a:gd name="T9" fmla="*/ 30 h 98"/>
              <a:gd name="T10" fmla="*/ 122 w 13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" h="98">
                <a:moveTo>
                  <a:pt x="122" y="0"/>
                </a:moveTo>
                <a:cubicBezTo>
                  <a:pt x="83" y="30"/>
                  <a:pt x="43" y="58"/>
                  <a:pt x="0" y="81"/>
                </a:cubicBezTo>
                <a:cubicBezTo>
                  <a:pt x="10" y="98"/>
                  <a:pt x="10" y="98"/>
                  <a:pt x="10" y="98"/>
                </a:cubicBezTo>
                <a:cubicBezTo>
                  <a:pt x="32" y="86"/>
                  <a:pt x="55" y="75"/>
                  <a:pt x="78" y="65"/>
                </a:cubicBezTo>
                <a:cubicBezTo>
                  <a:pt x="97" y="53"/>
                  <a:pt x="117" y="41"/>
                  <a:pt x="137" y="30"/>
                </a:cubicBezTo>
                <a:cubicBezTo>
                  <a:pt x="122" y="0"/>
                  <a:pt x="122" y="0"/>
                  <a:pt x="122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grpSp>
        <p:nvGrpSpPr>
          <p:cNvPr id="4" name="Kim đồng hồ chạy">
            <a:extLst>
              <a:ext uri="{FF2B5EF4-FFF2-40B4-BE49-F238E27FC236}">
                <a16:creationId xmlns:a16="http://schemas.microsoft.com/office/drawing/2014/main" id="{BB0445D5-A6E5-40E7-BBDD-5E3EFA13BDED}"/>
              </a:ext>
            </a:extLst>
          </p:cNvPr>
          <p:cNvGrpSpPr/>
          <p:nvPr/>
        </p:nvGrpSpPr>
        <p:grpSpPr>
          <a:xfrm rot="1786145">
            <a:off x="877888" y="2305806"/>
            <a:ext cx="3829050" cy="3830638"/>
            <a:chOff x="817563" y="2264166"/>
            <a:chExt cx="3829050" cy="3830638"/>
          </a:xfrm>
        </p:grpSpPr>
        <p:sp>
          <p:nvSpPr>
            <p:cNvPr id="162" name="Hình bầu dục 28"/>
            <p:cNvSpPr>
              <a:spLocks noChangeArrowheads="1"/>
            </p:cNvSpPr>
            <p:nvPr/>
          </p:nvSpPr>
          <p:spPr bwMode="auto">
            <a:xfrm>
              <a:off x="817563" y="2264166"/>
              <a:ext cx="3829050" cy="3830638"/>
            </a:xfrm>
            <a:prstGeom prst="ellipse">
              <a:avLst/>
            </a:prstGeom>
            <a:solidFill>
              <a:srgbClr val="FD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239" name="kim giờ"/>
            <p:cNvSpPr>
              <a:spLocks/>
            </p:cNvSpPr>
            <p:nvPr/>
          </p:nvSpPr>
          <p:spPr bwMode="auto">
            <a:xfrm>
              <a:off x="2159000" y="3253178"/>
              <a:ext cx="601663" cy="950913"/>
            </a:xfrm>
            <a:custGeom>
              <a:avLst/>
              <a:gdLst>
                <a:gd name="T0" fmla="*/ 0 w 379"/>
                <a:gd name="T1" fmla="*/ 23 h 599"/>
                <a:gd name="T2" fmla="*/ 39 w 379"/>
                <a:gd name="T3" fmla="*/ 0 h 599"/>
                <a:gd name="T4" fmla="*/ 379 w 379"/>
                <a:gd name="T5" fmla="*/ 576 h 599"/>
                <a:gd name="T6" fmla="*/ 341 w 379"/>
                <a:gd name="T7" fmla="*/ 599 h 599"/>
                <a:gd name="T8" fmla="*/ 0 w 379"/>
                <a:gd name="T9" fmla="*/ 2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599">
                  <a:moveTo>
                    <a:pt x="0" y="23"/>
                  </a:moveTo>
                  <a:lnTo>
                    <a:pt x="39" y="0"/>
                  </a:lnTo>
                  <a:lnTo>
                    <a:pt x="379" y="576"/>
                  </a:lnTo>
                  <a:lnTo>
                    <a:pt x="341" y="59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D5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</p:grpSp>
      <p:sp>
        <p:nvSpPr>
          <p:cNvPr id="163" name="Hình tự do 29"/>
          <p:cNvSpPr>
            <a:spLocks noEditPoints="1"/>
          </p:cNvSpPr>
          <p:nvPr/>
        </p:nvSpPr>
        <p:spPr bwMode="auto">
          <a:xfrm>
            <a:off x="538163" y="1986353"/>
            <a:ext cx="4387850" cy="4384675"/>
          </a:xfrm>
          <a:custGeom>
            <a:avLst/>
            <a:gdLst>
              <a:gd name="T0" fmla="*/ 897 w 1794"/>
              <a:gd name="T1" fmla="*/ 1793 h 1793"/>
              <a:gd name="T2" fmla="*/ 263 w 1794"/>
              <a:gd name="T3" fmla="*/ 1531 h 1793"/>
              <a:gd name="T4" fmla="*/ 0 w 1794"/>
              <a:gd name="T5" fmla="*/ 897 h 1793"/>
              <a:gd name="T6" fmla="*/ 263 w 1794"/>
              <a:gd name="T7" fmla="*/ 262 h 1793"/>
              <a:gd name="T8" fmla="*/ 897 w 1794"/>
              <a:gd name="T9" fmla="*/ 0 h 1793"/>
              <a:gd name="T10" fmla="*/ 1531 w 1794"/>
              <a:gd name="T11" fmla="*/ 262 h 1793"/>
              <a:gd name="T12" fmla="*/ 1794 w 1794"/>
              <a:gd name="T13" fmla="*/ 897 h 1793"/>
              <a:gd name="T14" fmla="*/ 1531 w 1794"/>
              <a:gd name="T15" fmla="*/ 1531 h 1793"/>
              <a:gd name="T16" fmla="*/ 897 w 1794"/>
              <a:gd name="T17" fmla="*/ 1793 h 1793"/>
              <a:gd name="T18" fmla="*/ 897 w 1794"/>
              <a:gd name="T19" fmla="*/ 79 h 1793"/>
              <a:gd name="T20" fmla="*/ 79 w 1794"/>
              <a:gd name="T21" fmla="*/ 897 h 1793"/>
              <a:gd name="T22" fmla="*/ 897 w 1794"/>
              <a:gd name="T23" fmla="*/ 1714 h 1793"/>
              <a:gd name="T24" fmla="*/ 1715 w 1794"/>
              <a:gd name="T25" fmla="*/ 897 h 1793"/>
              <a:gd name="T26" fmla="*/ 897 w 1794"/>
              <a:gd name="T27" fmla="*/ 79 h 1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4" h="1793">
                <a:moveTo>
                  <a:pt x="897" y="1793"/>
                </a:moveTo>
                <a:cubicBezTo>
                  <a:pt x="658" y="1793"/>
                  <a:pt x="432" y="1700"/>
                  <a:pt x="263" y="1531"/>
                </a:cubicBezTo>
                <a:cubicBezTo>
                  <a:pt x="94" y="1361"/>
                  <a:pt x="0" y="1136"/>
                  <a:pt x="0" y="897"/>
                </a:cubicBezTo>
                <a:cubicBezTo>
                  <a:pt x="0" y="657"/>
                  <a:pt x="94" y="432"/>
                  <a:pt x="263" y="262"/>
                </a:cubicBezTo>
                <a:cubicBezTo>
                  <a:pt x="432" y="93"/>
                  <a:pt x="658" y="0"/>
                  <a:pt x="897" y="0"/>
                </a:cubicBezTo>
                <a:cubicBezTo>
                  <a:pt x="1137" y="0"/>
                  <a:pt x="1362" y="93"/>
                  <a:pt x="1531" y="262"/>
                </a:cubicBezTo>
                <a:cubicBezTo>
                  <a:pt x="1701" y="432"/>
                  <a:pt x="1794" y="657"/>
                  <a:pt x="1794" y="897"/>
                </a:cubicBezTo>
                <a:cubicBezTo>
                  <a:pt x="1794" y="1136"/>
                  <a:pt x="1701" y="1361"/>
                  <a:pt x="1531" y="1531"/>
                </a:cubicBezTo>
                <a:cubicBezTo>
                  <a:pt x="1362" y="1700"/>
                  <a:pt x="1137" y="1793"/>
                  <a:pt x="897" y="1793"/>
                </a:cubicBezTo>
                <a:moveTo>
                  <a:pt x="897" y="79"/>
                </a:moveTo>
                <a:cubicBezTo>
                  <a:pt x="446" y="79"/>
                  <a:pt x="79" y="446"/>
                  <a:pt x="79" y="897"/>
                </a:cubicBezTo>
                <a:cubicBezTo>
                  <a:pt x="79" y="1348"/>
                  <a:pt x="446" y="1714"/>
                  <a:pt x="897" y="1714"/>
                </a:cubicBezTo>
                <a:cubicBezTo>
                  <a:pt x="1348" y="1714"/>
                  <a:pt x="1715" y="1348"/>
                  <a:pt x="1715" y="897"/>
                </a:cubicBezTo>
                <a:cubicBezTo>
                  <a:pt x="1715" y="446"/>
                  <a:pt x="1348" y="79"/>
                  <a:pt x="897" y="79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64" name="Hình tự do 30"/>
          <p:cNvSpPr>
            <a:spLocks noEditPoints="1"/>
          </p:cNvSpPr>
          <p:nvPr/>
        </p:nvSpPr>
        <p:spPr bwMode="auto">
          <a:xfrm>
            <a:off x="711200" y="2157803"/>
            <a:ext cx="4043363" cy="4041775"/>
          </a:xfrm>
          <a:custGeom>
            <a:avLst/>
            <a:gdLst>
              <a:gd name="T0" fmla="*/ 826 w 1653"/>
              <a:gd name="T1" fmla="*/ 1653 h 1653"/>
              <a:gd name="T2" fmla="*/ 0 w 1653"/>
              <a:gd name="T3" fmla="*/ 827 h 1653"/>
              <a:gd name="T4" fmla="*/ 826 w 1653"/>
              <a:gd name="T5" fmla="*/ 0 h 1653"/>
              <a:gd name="T6" fmla="*/ 1653 w 1653"/>
              <a:gd name="T7" fmla="*/ 827 h 1653"/>
              <a:gd name="T8" fmla="*/ 826 w 1653"/>
              <a:gd name="T9" fmla="*/ 1653 h 1653"/>
              <a:gd name="T10" fmla="*/ 826 w 1653"/>
              <a:gd name="T11" fmla="*/ 49 h 1653"/>
              <a:gd name="T12" fmla="*/ 48 w 1653"/>
              <a:gd name="T13" fmla="*/ 827 h 1653"/>
              <a:gd name="T14" fmla="*/ 826 w 1653"/>
              <a:gd name="T15" fmla="*/ 1605 h 1653"/>
              <a:gd name="T16" fmla="*/ 1604 w 1653"/>
              <a:gd name="T17" fmla="*/ 827 h 1653"/>
              <a:gd name="T18" fmla="*/ 826 w 1653"/>
              <a:gd name="T19" fmla="*/ 49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" h="1653">
                <a:moveTo>
                  <a:pt x="826" y="1653"/>
                </a:moveTo>
                <a:cubicBezTo>
                  <a:pt x="371" y="1653"/>
                  <a:pt x="0" y="1282"/>
                  <a:pt x="0" y="827"/>
                </a:cubicBezTo>
                <a:cubicBezTo>
                  <a:pt x="0" y="371"/>
                  <a:pt x="371" y="0"/>
                  <a:pt x="826" y="0"/>
                </a:cubicBezTo>
                <a:cubicBezTo>
                  <a:pt x="1282" y="0"/>
                  <a:pt x="1653" y="371"/>
                  <a:pt x="1653" y="827"/>
                </a:cubicBezTo>
                <a:cubicBezTo>
                  <a:pt x="1653" y="1282"/>
                  <a:pt x="1282" y="1653"/>
                  <a:pt x="826" y="1653"/>
                </a:cubicBezTo>
                <a:moveTo>
                  <a:pt x="826" y="49"/>
                </a:moveTo>
                <a:cubicBezTo>
                  <a:pt x="397" y="49"/>
                  <a:pt x="48" y="398"/>
                  <a:pt x="48" y="827"/>
                </a:cubicBezTo>
                <a:cubicBezTo>
                  <a:pt x="48" y="1256"/>
                  <a:pt x="397" y="1605"/>
                  <a:pt x="826" y="1605"/>
                </a:cubicBezTo>
                <a:cubicBezTo>
                  <a:pt x="1255" y="1605"/>
                  <a:pt x="1604" y="1256"/>
                  <a:pt x="1604" y="827"/>
                </a:cubicBezTo>
                <a:cubicBezTo>
                  <a:pt x="1604" y="398"/>
                  <a:pt x="1255" y="49"/>
                  <a:pt x="826" y="49"/>
                </a:cubicBezTo>
              </a:path>
            </a:pathLst>
          </a:custGeom>
          <a:solidFill>
            <a:srgbClr val="DF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65" name="Hình tự do 31"/>
          <p:cNvSpPr>
            <a:spLocks noEditPoints="1"/>
          </p:cNvSpPr>
          <p:nvPr/>
        </p:nvSpPr>
        <p:spPr bwMode="auto">
          <a:xfrm>
            <a:off x="620713" y="2067316"/>
            <a:ext cx="4221163" cy="4222750"/>
          </a:xfrm>
          <a:custGeom>
            <a:avLst/>
            <a:gdLst>
              <a:gd name="T0" fmla="*/ 863 w 1726"/>
              <a:gd name="T1" fmla="*/ 1690 h 1727"/>
              <a:gd name="T2" fmla="*/ 37 w 1726"/>
              <a:gd name="T3" fmla="*/ 864 h 1727"/>
              <a:gd name="T4" fmla="*/ 863 w 1726"/>
              <a:gd name="T5" fmla="*/ 37 h 1727"/>
              <a:gd name="T6" fmla="*/ 1690 w 1726"/>
              <a:gd name="T7" fmla="*/ 864 h 1727"/>
              <a:gd name="T8" fmla="*/ 1690 w 1726"/>
              <a:gd name="T9" fmla="*/ 864 h 1727"/>
              <a:gd name="T10" fmla="*/ 1690 w 1726"/>
              <a:gd name="T11" fmla="*/ 864 h 1727"/>
              <a:gd name="T12" fmla="*/ 863 w 1726"/>
              <a:gd name="T13" fmla="*/ 1690 h 1727"/>
              <a:gd name="T14" fmla="*/ 863 w 1726"/>
              <a:gd name="T15" fmla="*/ 1690 h 1727"/>
              <a:gd name="T16" fmla="*/ 863 w 1726"/>
              <a:gd name="T17" fmla="*/ 0 h 1727"/>
              <a:gd name="T18" fmla="*/ 0 w 1726"/>
              <a:gd name="T19" fmla="*/ 864 h 1727"/>
              <a:gd name="T20" fmla="*/ 863 w 1726"/>
              <a:gd name="T21" fmla="*/ 1727 h 1727"/>
              <a:gd name="T22" fmla="*/ 1726 w 1726"/>
              <a:gd name="T23" fmla="*/ 864 h 1727"/>
              <a:gd name="T24" fmla="*/ 863 w 1726"/>
              <a:gd name="T25" fmla="*/ 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6" h="1727">
                <a:moveTo>
                  <a:pt x="863" y="1690"/>
                </a:moveTo>
                <a:cubicBezTo>
                  <a:pt x="408" y="1690"/>
                  <a:pt x="37" y="1319"/>
                  <a:pt x="37" y="864"/>
                </a:cubicBezTo>
                <a:cubicBezTo>
                  <a:pt x="37" y="408"/>
                  <a:pt x="408" y="37"/>
                  <a:pt x="863" y="37"/>
                </a:cubicBezTo>
                <a:cubicBezTo>
                  <a:pt x="1319" y="37"/>
                  <a:pt x="1690" y="408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1319"/>
                  <a:pt x="1319" y="1690"/>
                  <a:pt x="863" y="1690"/>
                </a:cubicBezTo>
                <a:cubicBezTo>
                  <a:pt x="863" y="1690"/>
                  <a:pt x="863" y="1690"/>
                  <a:pt x="863" y="1690"/>
                </a:cubicBezTo>
                <a:moveTo>
                  <a:pt x="863" y="0"/>
                </a:moveTo>
                <a:cubicBezTo>
                  <a:pt x="387" y="0"/>
                  <a:pt x="0" y="388"/>
                  <a:pt x="0" y="864"/>
                </a:cubicBezTo>
                <a:cubicBezTo>
                  <a:pt x="0" y="1340"/>
                  <a:pt x="387" y="1727"/>
                  <a:pt x="863" y="1727"/>
                </a:cubicBezTo>
                <a:cubicBezTo>
                  <a:pt x="1339" y="1727"/>
                  <a:pt x="1726" y="1340"/>
                  <a:pt x="1726" y="864"/>
                </a:cubicBezTo>
                <a:cubicBezTo>
                  <a:pt x="1726" y="388"/>
                  <a:pt x="1339" y="0"/>
                  <a:pt x="863" y="0"/>
                </a:cubicBezTo>
              </a:path>
            </a:pathLst>
          </a:custGeom>
          <a:solidFill>
            <a:srgbClr val="CD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grpSp>
        <p:nvGrpSpPr>
          <p:cNvPr id="10" name="Nhóm 9">
            <a:extLst>
              <a:ext uri="{FF2B5EF4-FFF2-40B4-BE49-F238E27FC236}">
                <a16:creationId xmlns:a16="http://schemas.microsoft.com/office/drawing/2014/main" id="{0FC7B21D-F367-47EE-B66B-97792050C10C}"/>
              </a:ext>
            </a:extLst>
          </p:cNvPr>
          <p:cNvGrpSpPr/>
          <p:nvPr/>
        </p:nvGrpSpPr>
        <p:grpSpPr>
          <a:xfrm>
            <a:off x="2455863" y="2411803"/>
            <a:ext cx="566738" cy="566738"/>
            <a:chOff x="2455863" y="2411803"/>
            <a:chExt cx="566738" cy="566738"/>
          </a:xfrm>
        </p:grpSpPr>
        <p:sp>
          <p:nvSpPr>
            <p:cNvPr id="166" name="Hình bầu dục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167" name="Hình bầu dục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168" name="Hình tự do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169" name="Hình tự do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170" name="Hình chữ nhật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171" name="Hình chữ nhật 37"/>
            <p:cNvSpPr>
              <a:spLocks noChangeArrowheads="1"/>
            </p:cNvSpPr>
            <p:nvPr/>
          </p:nvSpPr>
          <p:spPr bwMode="auto">
            <a:xfrm>
              <a:off x="2593975" y="2499116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vi-VN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30</a:t>
              </a:r>
              <a:endParaRPr kumimoji="0" lang="vi-V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74" name="Hình tự do 40"/>
          <p:cNvSpPr>
            <a:spLocks noEditPoints="1"/>
          </p:cNvSpPr>
          <p:nvPr/>
        </p:nvSpPr>
        <p:spPr bwMode="auto">
          <a:xfrm>
            <a:off x="3244850" y="2851541"/>
            <a:ext cx="20638" cy="122238"/>
          </a:xfrm>
          <a:custGeom>
            <a:avLst/>
            <a:gdLst>
              <a:gd name="T0" fmla="*/ 8 w 8"/>
              <a:gd name="T1" fmla="*/ 50 h 50"/>
              <a:gd name="T2" fmla="*/ 8 w 8"/>
              <a:gd name="T3" fmla="*/ 50 h 50"/>
              <a:gd name="T4" fmla="*/ 8 w 8"/>
              <a:gd name="T5" fmla="*/ 50 h 50"/>
              <a:gd name="T6" fmla="*/ 8 w 8"/>
              <a:gd name="T7" fmla="*/ 50 h 50"/>
              <a:gd name="T8" fmla="*/ 0 w 8"/>
              <a:gd name="T9" fmla="*/ 11 h 50"/>
              <a:gd name="T10" fmla="*/ 0 w 8"/>
              <a:gd name="T11" fmla="*/ 11 h 50"/>
              <a:gd name="T12" fmla="*/ 0 w 8"/>
              <a:gd name="T13" fmla="*/ 11 h 50"/>
              <a:gd name="T14" fmla="*/ 0 w 8"/>
              <a:gd name="T15" fmla="*/ 11 h 50"/>
              <a:gd name="T16" fmla="*/ 0 w 8"/>
              <a:gd name="T17" fmla="*/ 11 h 50"/>
              <a:gd name="T18" fmla="*/ 0 w 8"/>
              <a:gd name="T19" fmla="*/ 11 h 50"/>
              <a:gd name="T20" fmla="*/ 0 w 8"/>
              <a:gd name="T21" fmla="*/ 10 h 50"/>
              <a:gd name="T22" fmla="*/ 0 w 8"/>
              <a:gd name="T23" fmla="*/ 10 h 50"/>
              <a:gd name="T24" fmla="*/ 0 w 8"/>
              <a:gd name="T25" fmla="*/ 10 h 50"/>
              <a:gd name="T26" fmla="*/ 0 w 8"/>
              <a:gd name="T27" fmla="*/ 10 h 50"/>
              <a:gd name="T28" fmla="*/ 0 w 8"/>
              <a:gd name="T29" fmla="*/ 9 h 50"/>
              <a:gd name="T30" fmla="*/ 0 w 8"/>
              <a:gd name="T31" fmla="*/ 9 h 50"/>
              <a:gd name="T32" fmla="*/ 0 w 8"/>
              <a:gd name="T33" fmla="*/ 9 h 50"/>
              <a:gd name="T34" fmla="*/ 0 w 8"/>
              <a:gd name="T35" fmla="*/ 9 h 50"/>
              <a:gd name="T36" fmla="*/ 0 w 8"/>
              <a:gd name="T37" fmla="*/ 9 h 50"/>
              <a:gd name="T38" fmla="*/ 0 w 8"/>
              <a:gd name="T39" fmla="*/ 9 h 50"/>
              <a:gd name="T40" fmla="*/ 0 w 8"/>
              <a:gd name="T41" fmla="*/ 8 h 50"/>
              <a:gd name="T42" fmla="*/ 0 w 8"/>
              <a:gd name="T43" fmla="*/ 8 h 50"/>
              <a:gd name="T44" fmla="*/ 0 w 8"/>
              <a:gd name="T45" fmla="*/ 8 h 50"/>
              <a:gd name="T46" fmla="*/ 0 w 8"/>
              <a:gd name="T47" fmla="*/ 7 h 50"/>
              <a:gd name="T48" fmla="*/ 0 w 8"/>
              <a:gd name="T49" fmla="*/ 7 h 50"/>
              <a:gd name="T50" fmla="*/ 0 w 8"/>
              <a:gd name="T51" fmla="*/ 7 h 50"/>
              <a:gd name="T52" fmla="*/ 0 w 8"/>
              <a:gd name="T53" fmla="*/ 7 h 50"/>
              <a:gd name="T54" fmla="*/ 0 w 8"/>
              <a:gd name="T55" fmla="*/ 7 h 50"/>
              <a:gd name="T56" fmla="*/ 0 w 8"/>
              <a:gd name="T57" fmla="*/ 7 h 50"/>
              <a:gd name="T58" fmla="*/ 0 w 8"/>
              <a:gd name="T59" fmla="*/ 6 h 50"/>
              <a:gd name="T60" fmla="*/ 0 w 8"/>
              <a:gd name="T61" fmla="*/ 6 h 50"/>
              <a:gd name="T62" fmla="*/ 0 w 8"/>
              <a:gd name="T63" fmla="*/ 6 h 50"/>
              <a:gd name="T64" fmla="*/ 0 w 8"/>
              <a:gd name="T65" fmla="*/ 6 h 50"/>
              <a:gd name="T66" fmla="*/ 0 w 8"/>
              <a:gd name="T67" fmla="*/ 6 h 50"/>
              <a:gd name="T68" fmla="*/ 0 w 8"/>
              <a:gd name="T69" fmla="*/ 6 h 50"/>
              <a:gd name="T70" fmla="*/ 0 w 8"/>
              <a:gd name="T71" fmla="*/ 5 h 50"/>
              <a:gd name="T72" fmla="*/ 0 w 8"/>
              <a:gd name="T73" fmla="*/ 5 h 50"/>
              <a:gd name="T74" fmla="*/ 0 w 8"/>
              <a:gd name="T75" fmla="*/ 5 h 50"/>
              <a:gd name="T76" fmla="*/ 0 w 8"/>
              <a:gd name="T77" fmla="*/ 5 h 50"/>
              <a:gd name="T78" fmla="*/ 0 w 8"/>
              <a:gd name="T79" fmla="*/ 5 h 50"/>
              <a:gd name="T80" fmla="*/ 0 w 8"/>
              <a:gd name="T81" fmla="*/ 4 h 50"/>
              <a:gd name="T82" fmla="*/ 0 w 8"/>
              <a:gd name="T83" fmla="*/ 4 h 50"/>
              <a:gd name="T84" fmla="*/ 0 w 8"/>
              <a:gd name="T85" fmla="*/ 4 h 50"/>
              <a:gd name="T86" fmla="*/ 0 w 8"/>
              <a:gd name="T87" fmla="*/ 4 h 50"/>
              <a:gd name="T88" fmla="*/ 0 w 8"/>
              <a:gd name="T89" fmla="*/ 3 h 50"/>
              <a:gd name="T90" fmla="*/ 0 w 8"/>
              <a:gd name="T91" fmla="*/ 3 h 50"/>
              <a:gd name="T92" fmla="*/ 0 w 8"/>
              <a:gd name="T93" fmla="*/ 3 h 50"/>
              <a:gd name="T94" fmla="*/ 0 w 8"/>
              <a:gd name="T95" fmla="*/ 3 h 50"/>
              <a:gd name="T96" fmla="*/ 0 w 8"/>
              <a:gd name="T97" fmla="*/ 3 h 50"/>
              <a:gd name="T98" fmla="*/ 0 w 8"/>
              <a:gd name="T99" fmla="*/ 3 h 50"/>
              <a:gd name="T100" fmla="*/ 0 w 8"/>
              <a:gd name="T101" fmla="*/ 2 h 50"/>
              <a:gd name="T102" fmla="*/ 0 w 8"/>
              <a:gd name="T103" fmla="*/ 2 h 50"/>
              <a:gd name="T104" fmla="*/ 0 w 8"/>
              <a:gd name="T105" fmla="*/ 2 h 50"/>
              <a:gd name="T106" fmla="*/ 0 w 8"/>
              <a:gd name="T107" fmla="*/ 2 h 50"/>
              <a:gd name="T108" fmla="*/ 0 w 8"/>
              <a:gd name="T109" fmla="*/ 2 h 50"/>
              <a:gd name="T110" fmla="*/ 0 w 8"/>
              <a:gd name="T111" fmla="*/ 1 h 50"/>
              <a:gd name="T112" fmla="*/ 0 w 8"/>
              <a:gd name="T113" fmla="*/ 0 h 50"/>
              <a:gd name="T114" fmla="*/ 0 w 8"/>
              <a:gd name="T11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" h="50"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49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49"/>
                </a:cubicBezTo>
                <a:moveTo>
                  <a:pt x="0" y="11"/>
                </a:moveTo>
                <a:cubicBezTo>
                  <a:pt x="0" y="25"/>
                  <a:pt x="2" y="38"/>
                  <a:pt x="8" y="49"/>
                </a:cubicBezTo>
                <a:cubicBezTo>
                  <a:pt x="2" y="38"/>
                  <a:pt x="0" y="25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9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3"/>
                  <a:pt x="0" y="4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grpSp>
        <p:nvGrpSpPr>
          <p:cNvPr id="3" name="Nhóm 2">
            <a:extLst>
              <a:ext uri="{FF2B5EF4-FFF2-40B4-BE49-F238E27FC236}">
                <a16:creationId xmlns:a16="http://schemas.microsoft.com/office/drawing/2014/main" id="{26421DDD-07C3-42B6-869F-AD3A53DC2A79}"/>
              </a:ext>
            </a:extLst>
          </p:cNvPr>
          <p:cNvGrpSpPr/>
          <p:nvPr/>
        </p:nvGrpSpPr>
        <p:grpSpPr>
          <a:xfrm>
            <a:off x="3722688" y="3113478"/>
            <a:ext cx="585788" cy="587375"/>
            <a:chOff x="3722688" y="3113478"/>
            <a:chExt cx="585788" cy="587375"/>
          </a:xfrm>
        </p:grpSpPr>
        <p:sp>
          <p:nvSpPr>
            <p:cNvPr id="178" name="Hình tự do 44"/>
            <p:cNvSpPr>
              <a:spLocks/>
            </p:cNvSpPr>
            <p:nvPr/>
          </p:nvSpPr>
          <p:spPr bwMode="auto">
            <a:xfrm>
              <a:off x="3722688" y="3113478"/>
              <a:ext cx="585788" cy="587375"/>
            </a:xfrm>
            <a:custGeom>
              <a:avLst/>
              <a:gdLst>
                <a:gd name="T0" fmla="*/ 127 w 240"/>
                <a:gd name="T1" fmla="*/ 236 h 240"/>
                <a:gd name="T2" fmla="*/ 236 w 240"/>
                <a:gd name="T3" fmla="*/ 113 h 240"/>
                <a:gd name="T4" fmla="*/ 113 w 240"/>
                <a:gd name="T5" fmla="*/ 4 h 240"/>
                <a:gd name="T6" fmla="*/ 4 w 240"/>
                <a:gd name="T7" fmla="*/ 127 h 240"/>
                <a:gd name="T8" fmla="*/ 127 w 240"/>
                <a:gd name="T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27" y="236"/>
                  </a:moveTo>
                  <a:cubicBezTo>
                    <a:pt x="191" y="232"/>
                    <a:pt x="240" y="177"/>
                    <a:pt x="236" y="113"/>
                  </a:cubicBezTo>
                  <a:cubicBezTo>
                    <a:pt x="232" y="49"/>
                    <a:pt x="177" y="0"/>
                    <a:pt x="113" y="4"/>
                  </a:cubicBezTo>
                  <a:cubicBezTo>
                    <a:pt x="49" y="8"/>
                    <a:pt x="0" y="63"/>
                    <a:pt x="4" y="127"/>
                  </a:cubicBezTo>
                  <a:cubicBezTo>
                    <a:pt x="8" y="191"/>
                    <a:pt x="63" y="240"/>
                    <a:pt x="127" y="236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179" name="Hình tự do 45"/>
            <p:cNvSpPr>
              <a:spLocks/>
            </p:cNvSpPr>
            <p:nvPr/>
          </p:nvSpPr>
          <p:spPr bwMode="auto">
            <a:xfrm>
              <a:off x="3781425" y="3169041"/>
              <a:ext cx="471488" cy="473075"/>
            </a:xfrm>
            <a:custGeom>
              <a:avLst/>
              <a:gdLst>
                <a:gd name="T0" fmla="*/ 102 w 193"/>
                <a:gd name="T1" fmla="*/ 190 h 193"/>
                <a:gd name="T2" fmla="*/ 189 w 193"/>
                <a:gd name="T3" fmla="*/ 91 h 193"/>
                <a:gd name="T4" fmla="*/ 90 w 193"/>
                <a:gd name="T5" fmla="*/ 4 h 193"/>
                <a:gd name="T6" fmla="*/ 3 w 193"/>
                <a:gd name="T7" fmla="*/ 103 h 193"/>
                <a:gd name="T8" fmla="*/ 102 w 193"/>
                <a:gd name="T9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190"/>
                  </a:moveTo>
                  <a:cubicBezTo>
                    <a:pt x="153" y="187"/>
                    <a:pt x="193" y="143"/>
                    <a:pt x="189" y="91"/>
                  </a:cubicBezTo>
                  <a:cubicBezTo>
                    <a:pt x="186" y="40"/>
                    <a:pt x="142" y="0"/>
                    <a:pt x="90" y="4"/>
                  </a:cubicBezTo>
                  <a:cubicBezTo>
                    <a:pt x="39" y="7"/>
                    <a:pt x="0" y="51"/>
                    <a:pt x="3" y="103"/>
                  </a:cubicBezTo>
                  <a:cubicBezTo>
                    <a:pt x="6" y="154"/>
                    <a:pt x="50" y="193"/>
                    <a:pt x="102" y="19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180" name="Hình tự do 46"/>
            <p:cNvSpPr>
              <a:spLocks noEditPoints="1"/>
            </p:cNvSpPr>
            <p:nvPr/>
          </p:nvSpPr>
          <p:spPr bwMode="auto">
            <a:xfrm>
              <a:off x="3786188" y="3272228"/>
              <a:ext cx="46038" cy="188913"/>
            </a:xfrm>
            <a:custGeom>
              <a:avLst/>
              <a:gdLst>
                <a:gd name="T0" fmla="*/ 3 w 19"/>
                <a:gd name="T1" fmla="*/ 76 h 77"/>
                <a:gd name="T2" fmla="*/ 3 w 19"/>
                <a:gd name="T3" fmla="*/ 76 h 77"/>
                <a:gd name="T4" fmla="*/ 3 w 19"/>
                <a:gd name="T5" fmla="*/ 76 h 77"/>
                <a:gd name="T6" fmla="*/ 3 w 19"/>
                <a:gd name="T7" fmla="*/ 75 h 77"/>
                <a:gd name="T8" fmla="*/ 3 w 19"/>
                <a:gd name="T9" fmla="*/ 75 h 77"/>
                <a:gd name="T10" fmla="*/ 3 w 19"/>
                <a:gd name="T11" fmla="*/ 75 h 77"/>
                <a:gd name="T12" fmla="*/ 3 w 19"/>
                <a:gd name="T13" fmla="*/ 74 h 77"/>
                <a:gd name="T14" fmla="*/ 3 w 19"/>
                <a:gd name="T15" fmla="*/ 74 h 77"/>
                <a:gd name="T16" fmla="*/ 3 w 19"/>
                <a:gd name="T17" fmla="*/ 74 h 77"/>
                <a:gd name="T18" fmla="*/ 2 w 19"/>
                <a:gd name="T19" fmla="*/ 73 h 77"/>
                <a:gd name="T20" fmla="*/ 2 w 19"/>
                <a:gd name="T21" fmla="*/ 73 h 77"/>
                <a:gd name="T22" fmla="*/ 2 w 19"/>
                <a:gd name="T23" fmla="*/ 72 h 77"/>
                <a:gd name="T24" fmla="*/ 2 w 19"/>
                <a:gd name="T25" fmla="*/ 72 h 77"/>
                <a:gd name="T26" fmla="*/ 2 w 19"/>
                <a:gd name="T27" fmla="*/ 71 h 77"/>
                <a:gd name="T28" fmla="*/ 2 w 19"/>
                <a:gd name="T29" fmla="*/ 71 h 77"/>
                <a:gd name="T30" fmla="*/ 2 w 19"/>
                <a:gd name="T31" fmla="*/ 71 h 77"/>
                <a:gd name="T32" fmla="*/ 2 w 19"/>
                <a:gd name="T33" fmla="*/ 70 h 77"/>
                <a:gd name="T34" fmla="*/ 2 w 19"/>
                <a:gd name="T35" fmla="*/ 70 h 77"/>
                <a:gd name="T36" fmla="*/ 2 w 19"/>
                <a:gd name="T37" fmla="*/ 69 h 77"/>
                <a:gd name="T38" fmla="*/ 2 w 19"/>
                <a:gd name="T39" fmla="*/ 69 h 77"/>
                <a:gd name="T40" fmla="*/ 2 w 19"/>
                <a:gd name="T41" fmla="*/ 69 h 77"/>
                <a:gd name="T42" fmla="*/ 2 w 19"/>
                <a:gd name="T43" fmla="*/ 68 h 77"/>
                <a:gd name="T44" fmla="*/ 2 w 19"/>
                <a:gd name="T45" fmla="*/ 68 h 77"/>
                <a:gd name="T46" fmla="*/ 2 w 19"/>
                <a:gd name="T47" fmla="*/ 68 h 77"/>
                <a:gd name="T48" fmla="*/ 1 w 19"/>
                <a:gd name="T49" fmla="*/ 67 h 77"/>
                <a:gd name="T50" fmla="*/ 1 w 19"/>
                <a:gd name="T51" fmla="*/ 67 h 77"/>
                <a:gd name="T52" fmla="*/ 1 w 19"/>
                <a:gd name="T53" fmla="*/ 67 h 77"/>
                <a:gd name="T54" fmla="*/ 1 w 19"/>
                <a:gd name="T55" fmla="*/ 66 h 77"/>
                <a:gd name="T56" fmla="*/ 1 w 19"/>
                <a:gd name="T57" fmla="*/ 66 h 77"/>
                <a:gd name="T58" fmla="*/ 1 w 19"/>
                <a:gd name="T59" fmla="*/ 65 h 77"/>
                <a:gd name="T60" fmla="*/ 1 w 19"/>
                <a:gd name="T61" fmla="*/ 65 h 77"/>
                <a:gd name="T62" fmla="*/ 1 w 19"/>
                <a:gd name="T63" fmla="*/ 65 h 77"/>
                <a:gd name="T64" fmla="*/ 1 w 19"/>
                <a:gd name="T65" fmla="*/ 64 h 77"/>
                <a:gd name="T66" fmla="*/ 1 w 19"/>
                <a:gd name="T67" fmla="*/ 64 h 77"/>
                <a:gd name="T68" fmla="*/ 1 w 19"/>
                <a:gd name="T69" fmla="*/ 64 h 77"/>
                <a:gd name="T70" fmla="*/ 1 w 19"/>
                <a:gd name="T71" fmla="*/ 63 h 77"/>
                <a:gd name="T72" fmla="*/ 1 w 19"/>
                <a:gd name="T73" fmla="*/ 63 h 77"/>
                <a:gd name="T74" fmla="*/ 1 w 19"/>
                <a:gd name="T75" fmla="*/ 62 h 77"/>
                <a:gd name="T76" fmla="*/ 1 w 19"/>
                <a:gd name="T77" fmla="*/ 62 h 77"/>
                <a:gd name="T78" fmla="*/ 1 w 19"/>
                <a:gd name="T79" fmla="*/ 61 h 77"/>
                <a:gd name="T80" fmla="*/ 1 w 19"/>
                <a:gd name="T81" fmla="*/ 61 h 77"/>
                <a:gd name="T82" fmla="*/ 1 w 19"/>
                <a:gd name="T83" fmla="*/ 61 h 77"/>
                <a:gd name="T84" fmla="*/ 1 w 19"/>
                <a:gd name="T85" fmla="*/ 60 h 77"/>
                <a:gd name="T86" fmla="*/ 1 w 19"/>
                <a:gd name="T87" fmla="*/ 60 h 77"/>
                <a:gd name="T88" fmla="*/ 1 w 19"/>
                <a:gd name="T89" fmla="*/ 60 h 77"/>
                <a:gd name="T90" fmla="*/ 18 w 19"/>
                <a:gd name="T91" fmla="*/ 0 h 77"/>
                <a:gd name="T92" fmla="*/ 18 w 19"/>
                <a:gd name="T93" fmla="*/ 0 h 77"/>
                <a:gd name="T94" fmla="*/ 19 w 19"/>
                <a:gd name="T95" fmla="*/ 0 h 77"/>
                <a:gd name="T96" fmla="*/ 19 w 19"/>
                <a:gd name="T9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" h="77">
                  <a:moveTo>
                    <a:pt x="3" y="77"/>
                  </a:move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4"/>
                  </a:moveTo>
                  <a:cubicBezTo>
                    <a:pt x="3" y="74"/>
                    <a:pt x="3" y="75"/>
                    <a:pt x="3" y="75"/>
                  </a:cubicBezTo>
                  <a:cubicBezTo>
                    <a:pt x="3" y="75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2" y="73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moveTo>
                    <a:pt x="2" y="73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3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69"/>
                  </a:moveTo>
                  <a:cubicBezTo>
                    <a:pt x="2" y="69"/>
                    <a:pt x="2" y="70"/>
                    <a:pt x="2" y="70"/>
                  </a:cubicBezTo>
                  <a:cubicBezTo>
                    <a:pt x="2" y="70"/>
                    <a:pt x="2" y="69"/>
                    <a:pt x="2" y="69"/>
                  </a:cubicBezTo>
                  <a:moveTo>
                    <a:pt x="2" y="69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moveTo>
                    <a:pt x="2" y="69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moveTo>
                    <a:pt x="2" y="68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8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5"/>
                  </a:moveTo>
                  <a:cubicBezTo>
                    <a:pt x="1" y="65"/>
                    <a:pt x="1" y="66"/>
                    <a:pt x="1" y="66"/>
                  </a:cubicBezTo>
                  <a:cubicBezTo>
                    <a:pt x="1" y="66"/>
                    <a:pt x="1" y="65"/>
                    <a:pt x="1" y="65"/>
                  </a:cubicBezTo>
                  <a:moveTo>
                    <a:pt x="1" y="65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1" y="65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1" y="64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4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1"/>
                  </a:moveTo>
                  <a:cubicBezTo>
                    <a:pt x="1" y="61"/>
                    <a:pt x="1" y="62"/>
                    <a:pt x="1" y="62"/>
                  </a:cubicBezTo>
                  <a:cubicBezTo>
                    <a:pt x="1" y="62"/>
                    <a:pt x="1" y="61"/>
                    <a:pt x="1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1" y="60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8" y="1"/>
                  </a:moveTo>
                  <a:cubicBezTo>
                    <a:pt x="6" y="17"/>
                    <a:pt x="0" y="38"/>
                    <a:pt x="1" y="60"/>
                  </a:cubicBezTo>
                  <a:cubicBezTo>
                    <a:pt x="0" y="38"/>
                    <a:pt x="6" y="17"/>
                    <a:pt x="18" y="1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181" name="Hình tự do 47"/>
            <p:cNvSpPr>
              <a:spLocks/>
            </p:cNvSpPr>
            <p:nvPr/>
          </p:nvSpPr>
          <p:spPr bwMode="auto">
            <a:xfrm>
              <a:off x="3786188" y="3213491"/>
              <a:ext cx="207963" cy="420688"/>
            </a:xfrm>
            <a:custGeom>
              <a:avLst/>
              <a:gdLst>
                <a:gd name="T0" fmla="*/ 19 w 85"/>
                <a:gd name="T1" fmla="*/ 24 h 172"/>
                <a:gd name="T2" fmla="*/ 19 w 85"/>
                <a:gd name="T3" fmla="*/ 24 h 172"/>
                <a:gd name="T4" fmla="*/ 18 w 85"/>
                <a:gd name="T5" fmla="*/ 24 h 172"/>
                <a:gd name="T6" fmla="*/ 18 w 85"/>
                <a:gd name="T7" fmla="*/ 25 h 172"/>
                <a:gd name="T8" fmla="*/ 1 w 85"/>
                <a:gd name="T9" fmla="*/ 84 h 172"/>
                <a:gd name="T10" fmla="*/ 1 w 85"/>
                <a:gd name="T11" fmla="*/ 84 h 172"/>
                <a:gd name="T12" fmla="*/ 1 w 85"/>
                <a:gd name="T13" fmla="*/ 85 h 172"/>
                <a:gd name="T14" fmla="*/ 1 w 85"/>
                <a:gd name="T15" fmla="*/ 85 h 172"/>
                <a:gd name="T16" fmla="*/ 1 w 85"/>
                <a:gd name="T17" fmla="*/ 85 h 172"/>
                <a:gd name="T18" fmla="*/ 1 w 85"/>
                <a:gd name="T19" fmla="*/ 86 h 172"/>
                <a:gd name="T20" fmla="*/ 1 w 85"/>
                <a:gd name="T21" fmla="*/ 86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8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9 h 172"/>
                <a:gd name="T34" fmla="*/ 1 w 85"/>
                <a:gd name="T35" fmla="*/ 89 h 172"/>
                <a:gd name="T36" fmla="*/ 1 w 85"/>
                <a:gd name="T37" fmla="*/ 90 h 172"/>
                <a:gd name="T38" fmla="*/ 1 w 85"/>
                <a:gd name="T39" fmla="*/ 90 h 172"/>
                <a:gd name="T40" fmla="*/ 1 w 85"/>
                <a:gd name="T41" fmla="*/ 91 h 172"/>
                <a:gd name="T42" fmla="*/ 1 w 85"/>
                <a:gd name="T43" fmla="*/ 91 h 172"/>
                <a:gd name="T44" fmla="*/ 1 w 85"/>
                <a:gd name="T45" fmla="*/ 91 h 172"/>
                <a:gd name="T46" fmla="*/ 2 w 85"/>
                <a:gd name="T47" fmla="*/ 92 h 172"/>
                <a:gd name="T48" fmla="*/ 2 w 85"/>
                <a:gd name="T49" fmla="*/ 92 h 172"/>
                <a:gd name="T50" fmla="*/ 2 w 85"/>
                <a:gd name="T51" fmla="*/ 93 h 172"/>
                <a:gd name="T52" fmla="*/ 2 w 85"/>
                <a:gd name="T53" fmla="*/ 93 h 172"/>
                <a:gd name="T54" fmla="*/ 2 w 85"/>
                <a:gd name="T55" fmla="*/ 94 h 172"/>
                <a:gd name="T56" fmla="*/ 2 w 85"/>
                <a:gd name="T57" fmla="*/ 94 h 172"/>
                <a:gd name="T58" fmla="*/ 2 w 85"/>
                <a:gd name="T59" fmla="*/ 94 h 172"/>
                <a:gd name="T60" fmla="*/ 2 w 85"/>
                <a:gd name="T61" fmla="*/ 95 h 172"/>
                <a:gd name="T62" fmla="*/ 2 w 85"/>
                <a:gd name="T63" fmla="*/ 95 h 172"/>
                <a:gd name="T64" fmla="*/ 2 w 85"/>
                <a:gd name="T65" fmla="*/ 96 h 172"/>
                <a:gd name="T66" fmla="*/ 2 w 85"/>
                <a:gd name="T67" fmla="*/ 96 h 172"/>
                <a:gd name="T68" fmla="*/ 2 w 85"/>
                <a:gd name="T69" fmla="*/ 96 h 172"/>
                <a:gd name="T70" fmla="*/ 2 w 85"/>
                <a:gd name="T71" fmla="*/ 97 h 172"/>
                <a:gd name="T72" fmla="*/ 3 w 85"/>
                <a:gd name="T73" fmla="*/ 98 h 172"/>
                <a:gd name="T74" fmla="*/ 3 w 85"/>
                <a:gd name="T75" fmla="*/ 98 h 172"/>
                <a:gd name="T76" fmla="*/ 3 w 85"/>
                <a:gd name="T77" fmla="*/ 98 h 172"/>
                <a:gd name="T78" fmla="*/ 3 w 85"/>
                <a:gd name="T79" fmla="*/ 99 h 172"/>
                <a:gd name="T80" fmla="*/ 3 w 85"/>
                <a:gd name="T81" fmla="*/ 99 h 172"/>
                <a:gd name="T82" fmla="*/ 3 w 85"/>
                <a:gd name="T83" fmla="*/ 100 h 172"/>
                <a:gd name="T84" fmla="*/ 3 w 85"/>
                <a:gd name="T85" fmla="*/ 100 h 172"/>
                <a:gd name="T86" fmla="*/ 3 w 85"/>
                <a:gd name="T87" fmla="*/ 100 h 172"/>
                <a:gd name="T88" fmla="*/ 85 w 85"/>
                <a:gd name="T89" fmla="*/ 172 h 172"/>
                <a:gd name="T90" fmla="*/ 16 w 85"/>
                <a:gd name="T91" fmla="*/ 80 h 172"/>
                <a:gd name="T92" fmla="*/ 42 w 85"/>
                <a:gd name="T93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" h="172">
                  <a:moveTo>
                    <a:pt x="45" y="0"/>
                  </a:moveTo>
                  <a:cubicBezTo>
                    <a:pt x="35" y="6"/>
                    <a:pt x="26" y="1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41"/>
                    <a:pt x="0" y="62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39"/>
                    <a:pt x="45" y="168"/>
                    <a:pt x="85" y="172"/>
                  </a:cubicBezTo>
                  <a:cubicBezTo>
                    <a:pt x="73" y="168"/>
                    <a:pt x="61" y="161"/>
                    <a:pt x="52" y="152"/>
                  </a:cubicBezTo>
                  <a:cubicBezTo>
                    <a:pt x="38" y="140"/>
                    <a:pt x="28" y="125"/>
                    <a:pt x="22" y="107"/>
                  </a:cubicBezTo>
                  <a:cubicBezTo>
                    <a:pt x="20" y="98"/>
                    <a:pt x="18" y="89"/>
                    <a:pt x="16" y="80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60"/>
                    <a:pt x="19" y="42"/>
                    <a:pt x="27" y="24"/>
                  </a:cubicBezTo>
                  <a:cubicBezTo>
                    <a:pt x="32" y="17"/>
                    <a:pt x="37" y="10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182" name="Hình chữ nhật 48"/>
            <p:cNvSpPr>
              <a:spLocks noChangeArrowheads="1"/>
            </p:cNvSpPr>
            <p:nvPr/>
          </p:nvSpPr>
          <p:spPr bwMode="auto">
            <a:xfrm>
              <a:off x="3941763" y="3299216"/>
              <a:ext cx="14287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183" name="Hình chữ nhật 49"/>
            <p:cNvSpPr>
              <a:spLocks noChangeArrowheads="1"/>
            </p:cNvSpPr>
            <p:nvPr/>
          </p:nvSpPr>
          <p:spPr bwMode="auto">
            <a:xfrm>
              <a:off x="3941763" y="3216666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vi-VN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5</a:t>
              </a:r>
              <a:endParaRPr kumimoji="0" lang="vi-V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86" name="Hình tự do 52"/>
          <p:cNvSpPr>
            <a:spLocks noEditPoints="1"/>
          </p:cNvSpPr>
          <p:nvPr/>
        </p:nvSpPr>
        <p:spPr bwMode="auto">
          <a:xfrm>
            <a:off x="3994150" y="3978666"/>
            <a:ext cx="60325" cy="158750"/>
          </a:xfrm>
          <a:custGeom>
            <a:avLst/>
            <a:gdLst>
              <a:gd name="T0" fmla="*/ 0 w 25"/>
              <a:gd name="T1" fmla="*/ 65 h 65"/>
              <a:gd name="T2" fmla="*/ 0 w 25"/>
              <a:gd name="T3" fmla="*/ 65 h 65"/>
              <a:gd name="T4" fmla="*/ 0 w 25"/>
              <a:gd name="T5" fmla="*/ 65 h 65"/>
              <a:gd name="T6" fmla="*/ 0 w 25"/>
              <a:gd name="T7" fmla="*/ 65 h 65"/>
              <a:gd name="T8" fmla="*/ 0 w 25"/>
              <a:gd name="T9" fmla="*/ 65 h 65"/>
              <a:gd name="T10" fmla="*/ 0 w 25"/>
              <a:gd name="T11" fmla="*/ 65 h 65"/>
              <a:gd name="T12" fmla="*/ 0 w 25"/>
              <a:gd name="T13" fmla="*/ 64 h 65"/>
              <a:gd name="T14" fmla="*/ 0 w 25"/>
              <a:gd name="T15" fmla="*/ 64 h 65"/>
              <a:gd name="T16" fmla="*/ 0 w 25"/>
              <a:gd name="T17" fmla="*/ 64 h 65"/>
              <a:gd name="T18" fmla="*/ 0 w 25"/>
              <a:gd name="T19" fmla="*/ 64 h 65"/>
              <a:gd name="T20" fmla="*/ 0 w 25"/>
              <a:gd name="T21" fmla="*/ 64 h 65"/>
              <a:gd name="T22" fmla="*/ 0 w 25"/>
              <a:gd name="T23" fmla="*/ 64 h 65"/>
              <a:gd name="T24" fmla="*/ 0 w 25"/>
              <a:gd name="T25" fmla="*/ 64 h 65"/>
              <a:gd name="T26" fmla="*/ 0 w 25"/>
              <a:gd name="T27" fmla="*/ 64 h 65"/>
              <a:gd name="T28" fmla="*/ 0 w 25"/>
              <a:gd name="T29" fmla="*/ 64 h 65"/>
              <a:gd name="T30" fmla="*/ 0 w 25"/>
              <a:gd name="T31" fmla="*/ 63 h 65"/>
              <a:gd name="T32" fmla="*/ 0 w 25"/>
              <a:gd name="T33" fmla="*/ 64 h 65"/>
              <a:gd name="T34" fmla="*/ 0 w 25"/>
              <a:gd name="T35" fmla="*/ 64 h 65"/>
              <a:gd name="T36" fmla="*/ 0 w 25"/>
              <a:gd name="T37" fmla="*/ 63 h 65"/>
              <a:gd name="T38" fmla="*/ 25 w 25"/>
              <a:gd name="T39" fmla="*/ 0 h 65"/>
              <a:gd name="T40" fmla="*/ 0 w 25"/>
              <a:gd name="T41" fmla="*/ 63 h 65"/>
              <a:gd name="T42" fmla="*/ 25 w 25"/>
              <a:gd name="T43" fmla="*/ 0 h 65"/>
              <a:gd name="T44" fmla="*/ 25 w 25"/>
              <a:gd name="T45" fmla="*/ 0 h 65"/>
              <a:gd name="T46" fmla="*/ 25 w 25"/>
              <a:gd name="T47" fmla="*/ 0 h 65"/>
              <a:gd name="T48" fmla="*/ 25 w 25"/>
              <a:gd name="T4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" h="65"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3"/>
                </a:moveTo>
                <a:cubicBezTo>
                  <a:pt x="0" y="63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3"/>
                  <a:pt x="0" y="63"/>
                </a:cubicBezTo>
                <a:moveTo>
                  <a:pt x="25" y="0"/>
                </a:moveTo>
                <a:cubicBezTo>
                  <a:pt x="10" y="17"/>
                  <a:pt x="0" y="39"/>
                  <a:pt x="0" y="63"/>
                </a:cubicBezTo>
                <a:cubicBezTo>
                  <a:pt x="0" y="39"/>
                  <a:pt x="10" y="17"/>
                  <a:pt x="25" y="0"/>
                </a:cubicBezTo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grpSp>
        <p:nvGrpSpPr>
          <p:cNvPr id="5" name="Nhóm 4">
            <a:extLst>
              <a:ext uri="{FF2B5EF4-FFF2-40B4-BE49-F238E27FC236}">
                <a16:creationId xmlns:a16="http://schemas.microsoft.com/office/drawing/2014/main" id="{5AAA3125-6198-4B7D-906A-040AAB47590B}"/>
              </a:ext>
            </a:extLst>
          </p:cNvPr>
          <p:cNvGrpSpPr/>
          <p:nvPr/>
        </p:nvGrpSpPr>
        <p:grpSpPr>
          <a:xfrm>
            <a:off x="3754438" y="4585091"/>
            <a:ext cx="566738" cy="568325"/>
            <a:chOff x="3754438" y="4585091"/>
            <a:chExt cx="566738" cy="568325"/>
          </a:xfrm>
        </p:grpSpPr>
        <p:sp>
          <p:nvSpPr>
            <p:cNvPr id="190" name="Hình tự do 56"/>
            <p:cNvSpPr>
              <a:spLocks/>
            </p:cNvSpPr>
            <p:nvPr/>
          </p:nvSpPr>
          <p:spPr bwMode="auto">
            <a:xfrm>
              <a:off x="3754438" y="4585091"/>
              <a:ext cx="566738" cy="568325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9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191" name="Hình bầu dục 57"/>
            <p:cNvSpPr>
              <a:spLocks noChangeArrowheads="1"/>
            </p:cNvSpPr>
            <p:nvPr/>
          </p:nvSpPr>
          <p:spPr bwMode="auto">
            <a:xfrm>
              <a:off x="3810000" y="4639066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192" name="Hình tự do 58"/>
            <p:cNvSpPr>
              <a:spLocks noEditPoints="1"/>
            </p:cNvSpPr>
            <p:nvPr/>
          </p:nvSpPr>
          <p:spPr bwMode="auto">
            <a:xfrm>
              <a:off x="3810000" y="4732728"/>
              <a:ext cx="44450" cy="222250"/>
            </a:xfrm>
            <a:custGeom>
              <a:avLst/>
              <a:gdLst>
                <a:gd name="T0" fmla="*/ 7 w 18"/>
                <a:gd name="T1" fmla="*/ 91 h 91"/>
                <a:gd name="T2" fmla="*/ 7 w 18"/>
                <a:gd name="T3" fmla="*/ 91 h 91"/>
                <a:gd name="T4" fmla="*/ 7 w 18"/>
                <a:gd name="T5" fmla="*/ 91 h 91"/>
                <a:gd name="T6" fmla="*/ 7 w 18"/>
                <a:gd name="T7" fmla="*/ 91 h 91"/>
                <a:gd name="T8" fmla="*/ 7 w 18"/>
                <a:gd name="T9" fmla="*/ 91 h 91"/>
                <a:gd name="T10" fmla="*/ 7 w 18"/>
                <a:gd name="T11" fmla="*/ 91 h 91"/>
                <a:gd name="T12" fmla="*/ 7 w 18"/>
                <a:gd name="T13" fmla="*/ 91 h 91"/>
                <a:gd name="T14" fmla="*/ 7 w 18"/>
                <a:gd name="T15" fmla="*/ 91 h 91"/>
                <a:gd name="T16" fmla="*/ 7 w 18"/>
                <a:gd name="T17" fmla="*/ 91 h 91"/>
                <a:gd name="T18" fmla="*/ 7 w 18"/>
                <a:gd name="T19" fmla="*/ 91 h 91"/>
                <a:gd name="T20" fmla="*/ 7 w 18"/>
                <a:gd name="T21" fmla="*/ 91 h 91"/>
                <a:gd name="T22" fmla="*/ 7 w 18"/>
                <a:gd name="T23" fmla="*/ 91 h 91"/>
                <a:gd name="T24" fmla="*/ 6 w 18"/>
                <a:gd name="T25" fmla="*/ 90 h 91"/>
                <a:gd name="T26" fmla="*/ 7 w 18"/>
                <a:gd name="T27" fmla="*/ 91 h 91"/>
                <a:gd name="T28" fmla="*/ 6 w 18"/>
                <a:gd name="T29" fmla="*/ 90 h 91"/>
                <a:gd name="T30" fmla="*/ 0 w 18"/>
                <a:gd name="T31" fmla="*/ 57 h 91"/>
                <a:gd name="T32" fmla="*/ 6 w 18"/>
                <a:gd name="T33" fmla="*/ 90 h 91"/>
                <a:gd name="T34" fmla="*/ 0 w 18"/>
                <a:gd name="T35" fmla="*/ 57 h 91"/>
                <a:gd name="T36" fmla="*/ 0 w 18"/>
                <a:gd name="T37" fmla="*/ 57 h 91"/>
                <a:gd name="T38" fmla="*/ 0 w 18"/>
                <a:gd name="T39" fmla="*/ 57 h 91"/>
                <a:gd name="T40" fmla="*/ 0 w 18"/>
                <a:gd name="T41" fmla="*/ 57 h 91"/>
                <a:gd name="T42" fmla="*/ 0 w 18"/>
                <a:gd name="T43" fmla="*/ 57 h 91"/>
                <a:gd name="T44" fmla="*/ 0 w 18"/>
                <a:gd name="T45" fmla="*/ 57 h 91"/>
                <a:gd name="T46" fmla="*/ 0 w 18"/>
                <a:gd name="T47" fmla="*/ 57 h 91"/>
                <a:gd name="T48" fmla="*/ 0 w 18"/>
                <a:gd name="T49" fmla="*/ 56 h 91"/>
                <a:gd name="T50" fmla="*/ 0 w 18"/>
                <a:gd name="T51" fmla="*/ 57 h 91"/>
                <a:gd name="T52" fmla="*/ 0 w 18"/>
                <a:gd name="T53" fmla="*/ 56 h 91"/>
                <a:gd name="T54" fmla="*/ 0 w 18"/>
                <a:gd name="T55" fmla="*/ 56 h 91"/>
                <a:gd name="T56" fmla="*/ 0 w 18"/>
                <a:gd name="T57" fmla="*/ 56 h 91"/>
                <a:gd name="T58" fmla="*/ 0 w 18"/>
                <a:gd name="T59" fmla="*/ 56 h 91"/>
                <a:gd name="T60" fmla="*/ 0 w 18"/>
                <a:gd name="T61" fmla="*/ 56 h 91"/>
                <a:gd name="T62" fmla="*/ 0 w 18"/>
                <a:gd name="T63" fmla="*/ 56 h 91"/>
                <a:gd name="T64" fmla="*/ 0 w 18"/>
                <a:gd name="T65" fmla="*/ 56 h 91"/>
                <a:gd name="T66" fmla="*/ 0 w 18"/>
                <a:gd name="T67" fmla="*/ 56 h 91"/>
                <a:gd name="T68" fmla="*/ 0 w 18"/>
                <a:gd name="T69" fmla="*/ 56 h 91"/>
                <a:gd name="T70" fmla="*/ 0 w 18"/>
                <a:gd name="T71" fmla="*/ 56 h 91"/>
                <a:gd name="T72" fmla="*/ 0 w 18"/>
                <a:gd name="T73" fmla="*/ 55 h 91"/>
                <a:gd name="T74" fmla="*/ 0 w 18"/>
                <a:gd name="T75" fmla="*/ 56 h 91"/>
                <a:gd name="T76" fmla="*/ 0 w 18"/>
                <a:gd name="T77" fmla="*/ 56 h 91"/>
                <a:gd name="T78" fmla="*/ 0 w 18"/>
                <a:gd name="T79" fmla="*/ 55 h 91"/>
                <a:gd name="T80" fmla="*/ 18 w 18"/>
                <a:gd name="T81" fmla="*/ 0 h 91"/>
                <a:gd name="T82" fmla="*/ 0 w 18"/>
                <a:gd name="T83" fmla="*/ 55 h 91"/>
                <a:gd name="T84" fmla="*/ 18 w 18"/>
                <a:gd name="T85" fmla="*/ 0 h 91"/>
                <a:gd name="T86" fmla="*/ 18 w 18"/>
                <a:gd name="T87" fmla="*/ 0 h 91"/>
                <a:gd name="T88" fmla="*/ 18 w 18"/>
                <a:gd name="T89" fmla="*/ 0 h 91"/>
                <a:gd name="T90" fmla="*/ 18 w 18"/>
                <a:gd name="T91" fmla="*/ 0 h 91"/>
                <a:gd name="T92" fmla="*/ 18 w 18"/>
                <a:gd name="T93" fmla="*/ 0 h 91"/>
                <a:gd name="T94" fmla="*/ 18 w 18"/>
                <a:gd name="T95" fmla="*/ 0 h 91"/>
                <a:gd name="T96" fmla="*/ 18 w 18"/>
                <a:gd name="T9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" h="91"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6" y="90"/>
                  </a:moveTo>
                  <a:cubicBezTo>
                    <a:pt x="6" y="90"/>
                    <a:pt x="6" y="90"/>
                    <a:pt x="7" y="91"/>
                  </a:cubicBezTo>
                  <a:cubicBezTo>
                    <a:pt x="6" y="90"/>
                    <a:pt x="6" y="90"/>
                    <a:pt x="6" y="90"/>
                  </a:cubicBezTo>
                  <a:moveTo>
                    <a:pt x="0" y="57"/>
                  </a:moveTo>
                  <a:cubicBezTo>
                    <a:pt x="0" y="69"/>
                    <a:pt x="2" y="80"/>
                    <a:pt x="6" y="90"/>
                  </a:cubicBezTo>
                  <a:cubicBezTo>
                    <a:pt x="2" y="80"/>
                    <a:pt x="0" y="69"/>
                    <a:pt x="0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6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5"/>
                  </a:moveTo>
                  <a:cubicBezTo>
                    <a:pt x="0" y="55"/>
                    <a:pt x="0" y="55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5"/>
                    <a:pt x="0" y="55"/>
                    <a:pt x="0" y="55"/>
                  </a:cubicBezTo>
                  <a:moveTo>
                    <a:pt x="18" y="0"/>
                  </a:moveTo>
                  <a:cubicBezTo>
                    <a:pt x="7" y="15"/>
                    <a:pt x="0" y="35"/>
                    <a:pt x="0" y="55"/>
                  </a:cubicBezTo>
                  <a:cubicBezTo>
                    <a:pt x="0" y="35"/>
                    <a:pt x="7" y="15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193" name="Hình tự do 59"/>
            <p:cNvSpPr>
              <a:spLocks/>
            </p:cNvSpPr>
            <p:nvPr/>
          </p:nvSpPr>
          <p:spPr bwMode="auto">
            <a:xfrm>
              <a:off x="3810000" y="4666053"/>
              <a:ext cx="190500" cy="428625"/>
            </a:xfrm>
            <a:custGeom>
              <a:avLst/>
              <a:gdLst>
                <a:gd name="T0" fmla="*/ 49 w 78"/>
                <a:gd name="T1" fmla="*/ 0 h 175"/>
                <a:gd name="T2" fmla="*/ 18 w 78"/>
                <a:gd name="T3" fmla="*/ 27 h 175"/>
                <a:gd name="T4" fmla="*/ 18 w 78"/>
                <a:gd name="T5" fmla="*/ 27 h 175"/>
                <a:gd name="T6" fmla="*/ 18 w 78"/>
                <a:gd name="T7" fmla="*/ 27 h 175"/>
                <a:gd name="T8" fmla="*/ 18 w 78"/>
                <a:gd name="T9" fmla="*/ 27 h 175"/>
                <a:gd name="T10" fmla="*/ 18 w 78"/>
                <a:gd name="T11" fmla="*/ 27 h 175"/>
                <a:gd name="T12" fmla="*/ 0 w 78"/>
                <a:gd name="T13" fmla="*/ 82 h 175"/>
                <a:gd name="T14" fmla="*/ 0 w 78"/>
                <a:gd name="T15" fmla="*/ 82 h 175"/>
                <a:gd name="T16" fmla="*/ 0 w 78"/>
                <a:gd name="T17" fmla="*/ 83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3 h 175"/>
                <a:gd name="T26" fmla="*/ 0 w 78"/>
                <a:gd name="T27" fmla="*/ 83 h 175"/>
                <a:gd name="T28" fmla="*/ 0 w 78"/>
                <a:gd name="T29" fmla="*/ 83 h 175"/>
                <a:gd name="T30" fmla="*/ 0 w 78"/>
                <a:gd name="T31" fmla="*/ 83 h 175"/>
                <a:gd name="T32" fmla="*/ 0 w 78"/>
                <a:gd name="T33" fmla="*/ 84 h 175"/>
                <a:gd name="T34" fmla="*/ 0 w 78"/>
                <a:gd name="T35" fmla="*/ 84 h 175"/>
                <a:gd name="T36" fmla="*/ 0 w 78"/>
                <a:gd name="T37" fmla="*/ 84 h 175"/>
                <a:gd name="T38" fmla="*/ 0 w 78"/>
                <a:gd name="T39" fmla="*/ 84 h 175"/>
                <a:gd name="T40" fmla="*/ 0 w 78"/>
                <a:gd name="T41" fmla="*/ 84 h 175"/>
                <a:gd name="T42" fmla="*/ 0 w 78"/>
                <a:gd name="T43" fmla="*/ 84 h 175"/>
                <a:gd name="T44" fmla="*/ 6 w 78"/>
                <a:gd name="T45" fmla="*/ 117 h 175"/>
                <a:gd name="T46" fmla="*/ 6 w 78"/>
                <a:gd name="T47" fmla="*/ 117 h 175"/>
                <a:gd name="T48" fmla="*/ 7 w 78"/>
                <a:gd name="T49" fmla="*/ 118 h 175"/>
                <a:gd name="T50" fmla="*/ 7 w 78"/>
                <a:gd name="T51" fmla="*/ 118 h 175"/>
                <a:gd name="T52" fmla="*/ 7 w 78"/>
                <a:gd name="T53" fmla="*/ 118 h 175"/>
                <a:gd name="T54" fmla="*/ 7 w 78"/>
                <a:gd name="T55" fmla="*/ 118 h 175"/>
                <a:gd name="T56" fmla="*/ 7 w 78"/>
                <a:gd name="T57" fmla="*/ 118 h 175"/>
                <a:gd name="T58" fmla="*/ 7 w 78"/>
                <a:gd name="T59" fmla="*/ 118 h 175"/>
                <a:gd name="T60" fmla="*/ 7 w 78"/>
                <a:gd name="T61" fmla="*/ 118 h 175"/>
                <a:gd name="T62" fmla="*/ 7 w 78"/>
                <a:gd name="T63" fmla="*/ 118 h 175"/>
                <a:gd name="T64" fmla="*/ 7 w 78"/>
                <a:gd name="T65" fmla="*/ 118 h 175"/>
                <a:gd name="T66" fmla="*/ 78 w 78"/>
                <a:gd name="T67" fmla="*/ 175 h 175"/>
                <a:gd name="T68" fmla="*/ 46 w 78"/>
                <a:gd name="T69" fmla="*/ 153 h 175"/>
                <a:gd name="T70" fmla="*/ 19 w 78"/>
                <a:gd name="T71" fmla="*/ 106 h 175"/>
                <a:gd name="T72" fmla="*/ 15 w 78"/>
                <a:gd name="T73" fmla="*/ 78 h 175"/>
                <a:gd name="T74" fmla="*/ 15 w 78"/>
                <a:gd name="T75" fmla="*/ 77 h 175"/>
                <a:gd name="T76" fmla="*/ 30 w 78"/>
                <a:gd name="T77" fmla="*/ 24 h 175"/>
                <a:gd name="T78" fmla="*/ 46 w 78"/>
                <a:gd name="T79" fmla="*/ 3 h 175"/>
                <a:gd name="T80" fmla="*/ 49 w 78"/>
                <a:gd name="T8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37" y="7"/>
                    <a:pt x="27" y="1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7" y="42"/>
                    <a:pt x="0" y="6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6"/>
                    <a:pt x="2" y="10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9" y="148"/>
                    <a:pt x="46" y="170"/>
                    <a:pt x="78" y="175"/>
                  </a:cubicBezTo>
                  <a:cubicBezTo>
                    <a:pt x="66" y="170"/>
                    <a:pt x="55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1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194" name="Hình chữ nhật 60"/>
            <p:cNvSpPr>
              <a:spLocks noChangeArrowheads="1"/>
            </p:cNvSpPr>
            <p:nvPr/>
          </p:nvSpPr>
          <p:spPr bwMode="auto">
            <a:xfrm>
              <a:off x="3967163" y="4769241"/>
              <a:ext cx="139700" cy="18573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195" name="Hình chữ nhật 61"/>
            <p:cNvSpPr>
              <a:spLocks noChangeArrowheads="1"/>
            </p:cNvSpPr>
            <p:nvPr/>
          </p:nvSpPr>
          <p:spPr bwMode="auto">
            <a:xfrm>
              <a:off x="3911600" y="467240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vi-VN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10</a:t>
              </a:r>
              <a:endParaRPr kumimoji="0" lang="vi-V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98" name="Hình tự do 64"/>
          <p:cNvSpPr>
            <a:spLocks noEditPoints="1"/>
          </p:cNvSpPr>
          <p:nvPr/>
        </p:nvSpPr>
        <p:spPr bwMode="auto">
          <a:xfrm>
            <a:off x="3281363" y="5326453"/>
            <a:ext cx="17463" cy="168275"/>
          </a:xfrm>
          <a:custGeom>
            <a:avLst/>
            <a:gdLst>
              <a:gd name="T0" fmla="*/ 7 w 7"/>
              <a:gd name="T1" fmla="*/ 69 h 69"/>
              <a:gd name="T2" fmla="*/ 7 w 7"/>
              <a:gd name="T3" fmla="*/ 69 h 69"/>
              <a:gd name="T4" fmla="*/ 7 w 7"/>
              <a:gd name="T5" fmla="*/ 69 h 69"/>
              <a:gd name="T6" fmla="*/ 7 w 7"/>
              <a:gd name="T7" fmla="*/ 68 h 69"/>
              <a:gd name="T8" fmla="*/ 6 w 7"/>
              <a:gd name="T9" fmla="*/ 67 h 69"/>
              <a:gd name="T10" fmla="*/ 6 w 7"/>
              <a:gd name="T11" fmla="*/ 66 h 69"/>
              <a:gd name="T12" fmla="*/ 6 w 7"/>
              <a:gd name="T13" fmla="*/ 66 h 69"/>
              <a:gd name="T14" fmla="*/ 6 w 7"/>
              <a:gd name="T15" fmla="*/ 66 h 69"/>
              <a:gd name="T16" fmla="*/ 6 w 7"/>
              <a:gd name="T17" fmla="*/ 66 h 69"/>
              <a:gd name="T18" fmla="*/ 5 w 7"/>
              <a:gd name="T19" fmla="*/ 65 h 69"/>
              <a:gd name="T20" fmla="*/ 5 w 7"/>
              <a:gd name="T21" fmla="*/ 65 h 69"/>
              <a:gd name="T22" fmla="*/ 5 w 7"/>
              <a:gd name="T23" fmla="*/ 65 h 69"/>
              <a:gd name="T24" fmla="*/ 5 w 7"/>
              <a:gd name="T25" fmla="*/ 64 h 69"/>
              <a:gd name="T26" fmla="*/ 5 w 7"/>
              <a:gd name="T27" fmla="*/ 64 h 69"/>
              <a:gd name="T28" fmla="*/ 5 w 7"/>
              <a:gd name="T29" fmla="*/ 63 h 69"/>
              <a:gd name="T30" fmla="*/ 5 w 7"/>
              <a:gd name="T31" fmla="*/ 63 h 69"/>
              <a:gd name="T32" fmla="*/ 5 w 7"/>
              <a:gd name="T33" fmla="*/ 63 h 69"/>
              <a:gd name="T34" fmla="*/ 5 w 7"/>
              <a:gd name="T35" fmla="*/ 62 h 69"/>
              <a:gd name="T36" fmla="*/ 4 w 7"/>
              <a:gd name="T37" fmla="*/ 62 h 69"/>
              <a:gd name="T38" fmla="*/ 4 w 7"/>
              <a:gd name="T39" fmla="*/ 62 h 69"/>
              <a:gd name="T40" fmla="*/ 4 w 7"/>
              <a:gd name="T41" fmla="*/ 61 h 69"/>
              <a:gd name="T42" fmla="*/ 4 w 7"/>
              <a:gd name="T43" fmla="*/ 60 h 69"/>
              <a:gd name="T44" fmla="*/ 4 w 7"/>
              <a:gd name="T45" fmla="*/ 60 h 69"/>
              <a:gd name="T46" fmla="*/ 4 w 7"/>
              <a:gd name="T47" fmla="*/ 60 h 69"/>
              <a:gd name="T48" fmla="*/ 4 w 7"/>
              <a:gd name="T49" fmla="*/ 60 h 69"/>
              <a:gd name="T50" fmla="*/ 4 w 7"/>
              <a:gd name="T51" fmla="*/ 59 h 69"/>
              <a:gd name="T52" fmla="*/ 4 w 7"/>
              <a:gd name="T53" fmla="*/ 59 h 69"/>
              <a:gd name="T54" fmla="*/ 3 w 7"/>
              <a:gd name="T55" fmla="*/ 59 h 69"/>
              <a:gd name="T56" fmla="*/ 3 w 7"/>
              <a:gd name="T57" fmla="*/ 57 h 69"/>
              <a:gd name="T58" fmla="*/ 3 w 7"/>
              <a:gd name="T59" fmla="*/ 57 h 69"/>
              <a:gd name="T60" fmla="*/ 3 w 7"/>
              <a:gd name="T61" fmla="*/ 56 h 69"/>
              <a:gd name="T62" fmla="*/ 3 w 7"/>
              <a:gd name="T63" fmla="*/ 56 h 69"/>
              <a:gd name="T64" fmla="*/ 3 w 7"/>
              <a:gd name="T65" fmla="*/ 56 h 69"/>
              <a:gd name="T66" fmla="*/ 0 w 7"/>
              <a:gd name="T67" fmla="*/ 40 h 69"/>
              <a:gd name="T68" fmla="*/ 0 w 7"/>
              <a:gd name="T69" fmla="*/ 40 h 69"/>
              <a:gd name="T70" fmla="*/ 0 w 7"/>
              <a:gd name="T71" fmla="*/ 40 h 69"/>
              <a:gd name="T72" fmla="*/ 0 w 7"/>
              <a:gd name="T73" fmla="*/ 40 h 69"/>
              <a:gd name="T74" fmla="*/ 0 w 7"/>
              <a:gd name="T75" fmla="*/ 39 h 69"/>
              <a:gd name="T76" fmla="*/ 0 w 7"/>
              <a:gd name="T77" fmla="*/ 39 h 69"/>
              <a:gd name="T78" fmla="*/ 0 w 7"/>
              <a:gd name="T79" fmla="*/ 39 h 69"/>
              <a:gd name="T80" fmla="*/ 0 w 7"/>
              <a:gd name="T81" fmla="*/ 38 h 69"/>
              <a:gd name="T82" fmla="*/ 0 w 7"/>
              <a:gd name="T83" fmla="*/ 38 h 69"/>
              <a:gd name="T84" fmla="*/ 0 w 7"/>
              <a:gd name="T85" fmla="*/ 38 h 69"/>
              <a:gd name="T86" fmla="*/ 7 w 7"/>
              <a:gd name="T87" fmla="*/ 0 h 69"/>
              <a:gd name="T88" fmla="*/ 7 w 7"/>
              <a:gd name="T89" fmla="*/ 0 h 69"/>
              <a:gd name="T90" fmla="*/ 7 w 7"/>
              <a:gd name="T91" fmla="*/ 0 h 69"/>
              <a:gd name="T92" fmla="*/ 7 w 7"/>
              <a:gd name="T9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" h="69"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moveTo>
                  <a:pt x="7" y="68"/>
                </a:moveTo>
                <a:cubicBezTo>
                  <a:pt x="7" y="68"/>
                  <a:pt x="7" y="68"/>
                  <a:pt x="7" y="68"/>
                </a:cubicBezTo>
                <a:cubicBezTo>
                  <a:pt x="7" y="68"/>
                  <a:pt x="7" y="68"/>
                  <a:pt x="7" y="68"/>
                </a:cubicBezTo>
                <a:moveTo>
                  <a:pt x="6" y="67"/>
                </a:move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5" y="65"/>
                </a:moveTo>
                <a:cubicBezTo>
                  <a:pt x="5" y="65"/>
                  <a:pt x="6" y="65"/>
                  <a:pt x="6" y="66"/>
                </a:cubicBezTo>
                <a:cubicBezTo>
                  <a:pt x="6" y="65"/>
                  <a:pt x="5" y="65"/>
                  <a:pt x="5" y="65"/>
                </a:cubicBezTo>
                <a:moveTo>
                  <a:pt x="5" y="65"/>
                </a:moveTo>
                <a:cubicBezTo>
                  <a:pt x="5" y="65"/>
                  <a:pt x="5" y="65"/>
                  <a:pt x="5" y="65"/>
                </a:cubicBezTo>
                <a:cubicBezTo>
                  <a:pt x="5" y="65"/>
                  <a:pt x="5" y="65"/>
                  <a:pt x="5" y="65"/>
                </a:cubicBezTo>
                <a:moveTo>
                  <a:pt x="5" y="65"/>
                </a:moveTo>
                <a:cubicBezTo>
                  <a:pt x="5" y="65"/>
                  <a:pt x="5" y="65"/>
                  <a:pt x="5" y="65"/>
                </a:cubicBezTo>
                <a:cubicBezTo>
                  <a:pt x="5" y="65"/>
                  <a:pt x="5" y="65"/>
                  <a:pt x="5" y="65"/>
                </a:cubicBezTo>
                <a:moveTo>
                  <a:pt x="5" y="64"/>
                </a:move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moveTo>
                  <a:pt x="5" y="64"/>
                </a:move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moveTo>
                  <a:pt x="5" y="62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2"/>
                </a:cubicBezTo>
                <a:moveTo>
                  <a:pt x="4" y="62"/>
                </a:move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2"/>
                  <a:pt x="4" y="62"/>
                </a:cubicBezTo>
                <a:moveTo>
                  <a:pt x="4" y="62"/>
                </a:move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2"/>
                  <a:pt x="4" y="62"/>
                </a:cubicBezTo>
                <a:moveTo>
                  <a:pt x="4" y="61"/>
                </a:moveTo>
                <a:cubicBezTo>
                  <a:pt x="4" y="61"/>
                  <a:pt x="4" y="61"/>
                  <a:pt x="4" y="61"/>
                </a:cubicBezTo>
                <a:cubicBezTo>
                  <a:pt x="4" y="61"/>
                  <a:pt x="4" y="61"/>
                  <a:pt x="4" y="61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59"/>
                </a:move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moveTo>
                  <a:pt x="4" y="59"/>
                </a:move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moveTo>
                  <a:pt x="3" y="59"/>
                </a:move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59"/>
                  <a:pt x="3" y="59"/>
                </a:cubicBezTo>
                <a:moveTo>
                  <a:pt x="3" y="57"/>
                </a:move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7"/>
                  <a:pt x="3" y="57"/>
                </a:cubicBezTo>
                <a:moveTo>
                  <a:pt x="3" y="57"/>
                </a:move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7"/>
                  <a:pt x="3" y="57"/>
                </a:cubicBezTo>
                <a:moveTo>
                  <a:pt x="3" y="56"/>
                </a:moveTo>
                <a:cubicBezTo>
                  <a:pt x="3" y="56"/>
                  <a:pt x="3" y="57"/>
                  <a:pt x="3" y="57"/>
                </a:cubicBezTo>
                <a:cubicBezTo>
                  <a:pt x="3" y="57"/>
                  <a:pt x="3" y="56"/>
                  <a:pt x="3" y="56"/>
                </a:cubicBezTo>
                <a:moveTo>
                  <a:pt x="3" y="56"/>
                </a:moveTo>
                <a:cubicBezTo>
                  <a:pt x="3" y="56"/>
                  <a:pt x="3" y="56"/>
                  <a:pt x="3" y="56"/>
                </a:cubicBezTo>
                <a:cubicBezTo>
                  <a:pt x="3" y="56"/>
                  <a:pt x="3" y="56"/>
                  <a:pt x="3" y="56"/>
                </a:cubicBezTo>
                <a:moveTo>
                  <a:pt x="3" y="56"/>
                </a:moveTo>
                <a:cubicBezTo>
                  <a:pt x="3" y="56"/>
                  <a:pt x="3" y="56"/>
                  <a:pt x="3" y="56"/>
                </a:cubicBezTo>
                <a:cubicBezTo>
                  <a:pt x="3" y="56"/>
                  <a:pt x="3" y="56"/>
                  <a:pt x="3" y="56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8"/>
                </a:moveTo>
                <a:cubicBezTo>
                  <a:pt x="0" y="38"/>
                  <a:pt x="0" y="39"/>
                  <a:pt x="0" y="39"/>
                </a:cubicBezTo>
                <a:cubicBezTo>
                  <a:pt x="0" y="39"/>
                  <a:pt x="0" y="38"/>
                  <a:pt x="0" y="38"/>
                </a:cubicBezTo>
                <a:moveTo>
                  <a:pt x="0" y="38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moveTo>
                  <a:pt x="0" y="38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moveTo>
                  <a:pt x="7" y="0"/>
                </a:moveTo>
                <a:cubicBezTo>
                  <a:pt x="2" y="12"/>
                  <a:pt x="0" y="24"/>
                  <a:pt x="0" y="38"/>
                </a:cubicBezTo>
                <a:cubicBezTo>
                  <a:pt x="0" y="24"/>
                  <a:pt x="2" y="12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204" name="Hình tự do 70"/>
          <p:cNvSpPr>
            <a:spLocks noEditPoints="1"/>
          </p:cNvSpPr>
          <p:nvPr/>
        </p:nvSpPr>
        <p:spPr bwMode="auto">
          <a:xfrm>
            <a:off x="1763713" y="2859478"/>
            <a:ext cx="1588" cy="55563"/>
          </a:xfrm>
          <a:custGeom>
            <a:avLst/>
            <a:gdLst>
              <a:gd name="T0" fmla="*/ 1 w 1"/>
              <a:gd name="T1" fmla="*/ 23 h 23"/>
              <a:gd name="T2" fmla="*/ 1 w 1"/>
              <a:gd name="T3" fmla="*/ 22 h 23"/>
              <a:gd name="T4" fmla="*/ 1 w 1"/>
              <a:gd name="T5" fmla="*/ 22 h 23"/>
              <a:gd name="T6" fmla="*/ 1 w 1"/>
              <a:gd name="T7" fmla="*/ 21 h 23"/>
              <a:gd name="T8" fmla="*/ 1 w 1"/>
              <a:gd name="T9" fmla="*/ 20 h 23"/>
              <a:gd name="T10" fmla="*/ 1 w 1"/>
              <a:gd name="T11" fmla="*/ 20 h 23"/>
              <a:gd name="T12" fmla="*/ 0 w 1"/>
              <a:gd name="T13" fmla="*/ 20 h 23"/>
              <a:gd name="T14" fmla="*/ 0 w 1"/>
              <a:gd name="T15" fmla="*/ 19 h 23"/>
              <a:gd name="T16" fmla="*/ 0 w 1"/>
              <a:gd name="T17" fmla="*/ 19 h 23"/>
              <a:gd name="T18" fmla="*/ 0 w 1"/>
              <a:gd name="T19" fmla="*/ 18 h 23"/>
              <a:gd name="T20" fmla="*/ 0 w 1"/>
              <a:gd name="T21" fmla="*/ 18 h 23"/>
              <a:gd name="T22" fmla="*/ 0 w 1"/>
              <a:gd name="T23" fmla="*/ 18 h 23"/>
              <a:gd name="T24" fmla="*/ 0 w 1"/>
              <a:gd name="T25" fmla="*/ 17 h 23"/>
              <a:gd name="T26" fmla="*/ 0 w 1"/>
              <a:gd name="T27" fmla="*/ 17 h 23"/>
              <a:gd name="T28" fmla="*/ 0 w 1"/>
              <a:gd name="T29" fmla="*/ 17 h 23"/>
              <a:gd name="T30" fmla="*/ 0 w 1"/>
              <a:gd name="T31" fmla="*/ 16 h 23"/>
              <a:gd name="T32" fmla="*/ 0 w 1"/>
              <a:gd name="T33" fmla="*/ 16 h 23"/>
              <a:gd name="T34" fmla="*/ 0 w 1"/>
              <a:gd name="T35" fmla="*/ 15 h 23"/>
              <a:gd name="T36" fmla="*/ 0 w 1"/>
              <a:gd name="T37" fmla="*/ 15 h 23"/>
              <a:gd name="T38" fmla="*/ 0 w 1"/>
              <a:gd name="T39" fmla="*/ 15 h 23"/>
              <a:gd name="T40" fmla="*/ 0 w 1"/>
              <a:gd name="T41" fmla="*/ 14 h 23"/>
              <a:gd name="T42" fmla="*/ 0 w 1"/>
              <a:gd name="T43" fmla="*/ 14 h 23"/>
              <a:gd name="T44" fmla="*/ 0 w 1"/>
              <a:gd name="T45" fmla="*/ 13 h 23"/>
              <a:gd name="T46" fmla="*/ 0 w 1"/>
              <a:gd name="T47" fmla="*/ 13 h 23"/>
              <a:gd name="T48" fmla="*/ 0 w 1"/>
              <a:gd name="T49" fmla="*/ 12 h 23"/>
              <a:gd name="T50" fmla="*/ 0 w 1"/>
              <a:gd name="T51" fmla="*/ 12 h 23"/>
              <a:gd name="T52" fmla="*/ 0 w 1"/>
              <a:gd name="T53" fmla="*/ 12 h 23"/>
              <a:gd name="T54" fmla="*/ 0 w 1"/>
              <a:gd name="T55" fmla="*/ 11 h 23"/>
              <a:gd name="T56" fmla="*/ 0 w 1"/>
              <a:gd name="T57" fmla="*/ 11 h 23"/>
              <a:gd name="T58" fmla="*/ 0 w 1"/>
              <a:gd name="T59" fmla="*/ 11 h 23"/>
              <a:gd name="T60" fmla="*/ 0 w 1"/>
              <a:gd name="T61" fmla="*/ 10 h 23"/>
              <a:gd name="T62" fmla="*/ 0 w 1"/>
              <a:gd name="T63" fmla="*/ 10 h 23"/>
              <a:gd name="T64" fmla="*/ 0 w 1"/>
              <a:gd name="T65" fmla="*/ 9 h 23"/>
              <a:gd name="T66" fmla="*/ 0 w 1"/>
              <a:gd name="T67" fmla="*/ 9 h 23"/>
              <a:gd name="T68" fmla="*/ 0 w 1"/>
              <a:gd name="T69" fmla="*/ 9 h 23"/>
              <a:gd name="T70" fmla="*/ 0 w 1"/>
              <a:gd name="T71" fmla="*/ 8 h 23"/>
              <a:gd name="T72" fmla="*/ 0 w 1"/>
              <a:gd name="T73" fmla="*/ 8 h 23"/>
              <a:gd name="T74" fmla="*/ 0 w 1"/>
              <a:gd name="T75" fmla="*/ 8 h 23"/>
              <a:gd name="T76" fmla="*/ 0 w 1"/>
              <a:gd name="T77" fmla="*/ 7 h 23"/>
              <a:gd name="T78" fmla="*/ 0 w 1"/>
              <a:gd name="T79" fmla="*/ 6 h 23"/>
              <a:gd name="T80" fmla="*/ 0 w 1"/>
              <a:gd name="T81" fmla="*/ 6 h 23"/>
              <a:gd name="T82" fmla="*/ 0 w 1"/>
              <a:gd name="T83" fmla="*/ 6 h 23"/>
              <a:gd name="T84" fmla="*/ 0 w 1"/>
              <a:gd name="T85" fmla="*/ 5 h 23"/>
              <a:gd name="T86" fmla="*/ 0 w 1"/>
              <a:gd name="T87" fmla="*/ 5 h 23"/>
              <a:gd name="T88" fmla="*/ 0 w 1"/>
              <a:gd name="T89" fmla="*/ 5 h 23"/>
              <a:gd name="T90" fmla="*/ 0 w 1"/>
              <a:gd name="T91" fmla="*/ 4 h 23"/>
              <a:gd name="T92" fmla="*/ 0 w 1"/>
              <a:gd name="T93" fmla="*/ 4 h 23"/>
              <a:gd name="T94" fmla="*/ 0 w 1"/>
              <a:gd name="T95" fmla="*/ 3 h 23"/>
              <a:gd name="T96" fmla="*/ 0 w 1"/>
              <a:gd name="T97" fmla="*/ 3 h 23"/>
              <a:gd name="T98" fmla="*/ 0 w 1"/>
              <a:gd name="T99" fmla="*/ 3 h 23"/>
              <a:gd name="T100" fmla="*/ 0 w 1"/>
              <a:gd name="T101" fmla="*/ 2 h 23"/>
              <a:gd name="T102" fmla="*/ 0 w 1"/>
              <a:gd name="T103" fmla="*/ 1 h 23"/>
              <a:gd name="T104" fmla="*/ 0 w 1"/>
              <a:gd name="T105" fmla="*/ 1 h 23"/>
              <a:gd name="T106" fmla="*/ 0 w 1"/>
              <a:gd name="T107" fmla="*/ 1 h 23"/>
              <a:gd name="T108" fmla="*/ 0 w 1"/>
              <a:gd name="T109" fmla="*/ 0 h 23"/>
              <a:gd name="T110" fmla="*/ 0 w 1"/>
              <a:gd name="T1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" h="23"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7"/>
                </a:move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5"/>
                </a:moveTo>
                <a:cubicBezTo>
                  <a:pt x="0" y="15"/>
                  <a:pt x="0" y="15"/>
                  <a:pt x="0" y="16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4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2"/>
                </a:moveTo>
                <a:cubicBezTo>
                  <a:pt x="0" y="12"/>
                  <a:pt x="0" y="13"/>
                  <a:pt x="0" y="13"/>
                </a:cubicBezTo>
                <a:cubicBezTo>
                  <a:pt x="0" y="13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1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0"/>
                  <a:pt x="0" y="10"/>
                  <a:pt x="0" y="11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7"/>
                  <a:pt x="0" y="7"/>
                  <a:pt x="0" y="8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7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4"/>
                  <a:pt x="0" y="4"/>
                </a:cubicBezTo>
                <a:cubicBezTo>
                  <a:pt x="0" y="4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212" name="Hình tự do 78"/>
          <p:cNvSpPr>
            <a:spLocks noEditPoints="1"/>
          </p:cNvSpPr>
          <p:nvPr/>
        </p:nvSpPr>
        <p:spPr bwMode="auto">
          <a:xfrm>
            <a:off x="1012825" y="4132653"/>
            <a:ext cx="44450" cy="134938"/>
          </a:xfrm>
          <a:custGeom>
            <a:avLst/>
            <a:gdLst>
              <a:gd name="T0" fmla="*/ 18 w 18"/>
              <a:gd name="T1" fmla="*/ 55 h 55"/>
              <a:gd name="T2" fmla="*/ 18 w 18"/>
              <a:gd name="T3" fmla="*/ 55 h 55"/>
              <a:gd name="T4" fmla="*/ 18 w 18"/>
              <a:gd name="T5" fmla="*/ 55 h 55"/>
              <a:gd name="T6" fmla="*/ 18 w 18"/>
              <a:gd name="T7" fmla="*/ 55 h 55"/>
              <a:gd name="T8" fmla="*/ 18 w 18"/>
              <a:gd name="T9" fmla="*/ 55 h 55"/>
              <a:gd name="T10" fmla="*/ 18 w 18"/>
              <a:gd name="T11" fmla="*/ 55 h 55"/>
              <a:gd name="T12" fmla="*/ 17 w 18"/>
              <a:gd name="T13" fmla="*/ 55 h 55"/>
              <a:gd name="T14" fmla="*/ 18 w 18"/>
              <a:gd name="T15" fmla="*/ 55 h 55"/>
              <a:gd name="T16" fmla="*/ 17 w 18"/>
              <a:gd name="T17" fmla="*/ 55 h 55"/>
              <a:gd name="T18" fmla="*/ 0 w 18"/>
              <a:gd name="T19" fmla="*/ 1 h 55"/>
              <a:gd name="T20" fmla="*/ 17 w 18"/>
              <a:gd name="T21" fmla="*/ 55 h 55"/>
              <a:gd name="T22" fmla="*/ 0 w 18"/>
              <a:gd name="T23" fmla="*/ 1 h 55"/>
              <a:gd name="T24" fmla="*/ 0 w 18"/>
              <a:gd name="T25" fmla="*/ 1 h 55"/>
              <a:gd name="T26" fmla="*/ 0 w 18"/>
              <a:gd name="T27" fmla="*/ 1 h 55"/>
              <a:gd name="T28" fmla="*/ 0 w 18"/>
              <a:gd name="T29" fmla="*/ 1 h 55"/>
              <a:gd name="T30" fmla="*/ 0 w 18"/>
              <a:gd name="T31" fmla="*/ 1 h 55"/>
              <a:gd name="T32" fmla="*/ 0 w 18"/>
              <a:gd name="T33" fmla="*/ 1 h 55"/>
              <a:gd name="T34" fmla="*/ 0 w 18"/>
              <a:gd name="T35" fmla="*/ 1 h 55"/>
              <a:gd name="T36" fmla="*/ 0 w 18"/>
              <a:gd name="T37" fmla="*/ 0 h 55"/>
              <a:gd name="T38" fmla="*/ 0 w 18"/>
              <a:gd name="T39" fmla="*/ 1 h 55"/>
              <a:gd name="T40" fmla="*/ 0 w 18"/>
              <a:gd name="T41" fmla="*/ 1 h 55"/>
              <a:gd name="T42" fmla="*/ 0 w 18"/>
              <a:gd name="T43" fmla="*/ 0 h 55"/>
              <a:gd name="T44" fmla="*/ 0 w 18"/>
              <a:gd name="T45" fmla="*/ 0 h 55"/>
              <a:gd name="T46" fmla="*/ 0 w 18"/>
              <a:gd name="T47" fmla="*/ 0 h 55"/>
              <a:gd name="T48" fmla="*/ 0 w 18"/>
              <a:gd name="T4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" h="55"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7" y="55"/>
                </a:moveTo>
                <a:cubicBezTo>
                  <a:pt x="17" y="55"/>
                  <a:pt x="18" y="55"/>
                  <a:pt x="18" y="55"/>
                </a:cubicBezTo>
                <a:cubicBezTo>
                  <a:pt x="18" y="55"/>
                  <a:pt x="17" y="55"/>
                  <a:pt x="17" y="55"/>
                </a:cubicBezTo>
                <a:moveTo>
                  <a:pt x="0" y="1"/>
                </a:moveTo>
                <a:cubicBezTo>
                  <a:pt x="0" y="21"/>
                  <a:pt x="7" y="40"/>
                  <a:pt x="17" y="55"/>
                </a:cubicBezTo>
                <a:cubicBezTo>
                  <a:pt x="7" y="40"/>
                  <a:pt x="0" y="2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220" name="Hình tự do 86"/>
          <p:cNvSpPr>
            <a:spLocks noEditPoints="1"/>
          </p:cNvSpPr>
          <p:nvPr/>
        </p:nvSpPr>
        <p:spPr bwMode="auto">
          <a:xfrm>
            <a:off x="1724025" y="5348678"/>
            <a:ext cx="9525" cy="117475"/>
          </a:xfrm>
          <a:custGeom>
            <a:avLst/>
            <a:gdLst>
              <a:gd name="T0" fmla="*/ 3 w 4"/>
              <a:gd name="T1" fmla="*/ 47 h 48"/>
              <a:gd name="T2" fmla="*/ 3 w 4"/>
              <a:gd name="T3" fmla="*/ 47 h 48"/>
              <a:gd name="T4" fmla="*/ 2 w 4"/>
              <a:gd name="T5" fmla="*/ 47 h 48"/>
              <a:gd name="T6" fmla="*/ 2 w 4"/>
              <a:gd name="T7" fmla="*/ 46 h 48"/>
              <a:gd name="T8" fmla="*/ 2 w 4"/>
              <a:gd name="T9" fmla="*/ 46 h 48"/>
              <a:gd name="T10" fmla="*/ 0 w 4"/>
              <a:gd name="T11" fmla="*/ 23 h 48"/>
              <a:gd name="T12" fmla="*/ 0 w 4"/>
              <a:gd name="T13" fmla="*/ 22 h 48"/>
              <a:gd name="T14" fmla="*/ 0 w 4"/>
              <a:gd name="T15" fmla="*/ 22 h 48"/>
              <a:gd name="T16" fmla="*/ 0 w 4"/>
              <a:gd name="T17" fmla="*/ 22 h 48"/>
              <a:gd name="T18" fmla="*/ 0 w 4"/>
              <a:gd name="T19" fmla="*/ 22 h 48"/>
              <a:gd name="T20" fmla="*/ 0 w 4"/>
              <a:gd name="T21" fmla="*/ 21 h 48"/>
              <a:gd name="T22" fmla="*/ 0 w 4"/>
              <a:gd name="T23" fmla="*/ 20 h 48"/>
              <a:gd name="T24" fmla="*/ 0 w 4"/>
              <a:gd name="T25" fmla="*/ 20 h 48"/>
              <a:gd name="T26" fmla="*/ 0 w 4"/>
              <a:gd name="T27" fmla="*/ 20 h 48"/>
              <a:gd name="T28" fmla="*/ 0 w 4"/>
              <a:gd name="T29" fmla="*/ 19 h 48"/>
              <a:gd name="T30" fmla="*/ 0 w 4"/>
              <a:gd name="T31" fmla="*/ 19 h 48"/>
              <a:gd name="T32" fmla="*/ 0 w 4"/>
              <a:gd name="T33" fmla="*/ 19 h 48"/>
              <a:gd name="T34" fmla="*/ 0 w 4"/>
              <a:gd name="T35" fmla="*/ 18 h 48"/>
              <a:gd name="T36" fmla="*/ 0 w 4"/>
              <a:gd name="T37" fmla="*/ 18 h 48"/>
              <a:gd name="T38" fmla="*/ 0 w 4"/>
              <a:gd name="T39" fmla="*/ 18 h 48"/>
              <a:gd name="T40" fmla="*/ 1 w 4"/>
              <a:gd name="T41" fmla="*/ 17 h 48"/>
              <a:gd name="T42" fmla="*/ 1 w 4"/>
              <a:gd name="T43" fmla="*/ 17 h 48"/>
              <a:gd name="T44" fmla="*/ 1 w 4"/>
              <a:gd name="T45" fmla="*/ 16 h 48"/>
              <a:gd name="T46" fmla="*/ 1 w 4"/>
              <a:gd name="T47" fmla="*/ 15 h 48"/>
              <a:gd name="T48" fmla="*/ 1 w 4"/>
              <a:gd name="T49" fmla="*/ 15 h 48"/>
              <a:gd name="T50" fmla="*/ 1 w 4"/>
              <a:gd name="T51" fmla="*/ 15 h 48"/>
              <a:gd name="T52" fmla="*/ 1 w 4"/>
              <a:gd name="T53" fmla="*/ 14 h 48"/>
              <a:gd name="T54" fmla="*/ 1 w 4"/>
              <a:gd name="T55" fmla="*/ 14 h 48"/>
              <a:gd name="T56" fmla="*/ 1 w 4"/>
              <a:gd name="T57" fmla="*/ 14 h 48"/>
              <a:gd name="T58" fmla="*/ 1 w 4"/>
              <a:gd name="T59" fmla="*/ 13 h 48"/>
              <a:gd name="T60" fmla="*/ 1 w 4"/>
              <a:gd name="T61" fmla="*/ 13 h 48"/>
              <a:gd name="T62" fmla="*/ 1 w 4"/>
              <a:gd name="T63" fmla="*/ 11 h 48"/>
              <a:gd name="T64" fmla="*/ 1 w 4"/>
              <a:gd name="T65" fmla="*/ 11 h 48"/>
              <a:gd name="T66" fmla="*/ 1 w 4"/>
              <a:gd name="T67" fmla="*/ 11 h 48"/>
              <a:gd name="T68" fmla="*/ 1 w 4"/>
              <a:gd name="T69" fmla="*/ 10 h 48"/>
              <a:gd name="T70" fmla="*/ 1 w 4"/>
              <a:gd name="T71" fmla="*/ 10 h 48"/>
              <a:gd name="T72" fmla="*/ 1 w 4"/>
              <a:gd name="T73" fmla="*/ 10 h 48"/>
              <a:gd name="T74" fmla="*/ 2 w 4"/>
              <a:gd name="T75" fmla="*/ 9 h 48"/>
              <a:gd name="T76" fmla="*/ 2 w 4"/>
              <a:gd name="T77" fmla="*/ 8 h 48"/>
              <a:gd name="T78" fmla="*/ 2 w 4"/>
              <a:gd name="T79" fmla="*/ 8 h 48"/>
              <a:gd name="T80" fmla="*/ 2 w 4"/>
              <a:gd name="T81" fmla="*/ 8 h 48"/>
              <a:gd name="T82" fmla="*/ 2 w 4"/>
              <a:gd name="T83" fmla="*/ 7 h 48"/>
              <a:gd name="T84" fmla="*/ 2 w 4"/>
              <a:gd name="T85" fmla="*/ 7 h 48"/>
              <a:gd name="T86" fmla="*/ 2 w 4"/>
              <a:gd name="T87" fmla="*/ 6 h 48"/>
              <a:gd name="T88" fmla="*/ 2 w 4"/>
              <a:gd name="T89" fmla="*/ 5 h 48"/>
              <a:gd name="T90" fmla="*/ 2 w 4"/>
              <a:gd name="T91" fmla="*/ 5 h 48"/>
              <a:gd name="T92" fmla="*/ 2 w 4"/>
              <a:gd name="T93" fmla="*/ 5 h 48"/>
              <a:gd name="T94" fmla="*/ 3 w 4"/>
              <a:gd name="T95" fmla="*/ 4 h 48"/>
              <a:gd name="T96" fmla="*/ 3 w 4"/>
              <a:gd name="T97" fmla="*/ 4 h 48"/>
              <a:gd name="T98" fmla="*/ 3 w 4"/>
              <a:gd name="T99" fmla="*/ 4 h 48"/>
              <a:gd name="T100" fmla="*/ 3 w 4"/>
              <a:gd name="T101" fmla="*/ 3 h 48"/>
              <a:gd name="T102" fmla="*/ 3 w 4"/>
              <a:gd name="T103" fmla="*/ 3 h 48"/>
              <a:gd name="T104" fmla="*/ 3 w 4"/>
              <a:gd name="T105" fmla="*/ 3 h 48"/>
              <a:gd name="T106" fmla="*/ 3 w 4"/>
              <a:gd name="T107" fmla="*/ 2 h 48"/>
              <a:gd name="T108" fmla="*/ 3 w 4"/>
              <a:gd name="T109" fmla="*/ 2 h 48"/>
              <a:gd name="T110" fmla="*/ 3 w 4"/>
              <a:gd name="T111" fmla="*/ 1 h 48"/>
              <a:gd name="T112" fmla="*/ 3 w 4"/>
              <a:gd name="T113" fmla="*/ 1 h 48"/>
              <a:gd name="T114" fmla="*/ 4 w 4"/>
              <a:gd name="T115" fmla="*/ 1 h 48"/>
              <a:gd name="T116" fmla="*/ 4 w 4"/>
              <a:gd name="T1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" h="48">
                <a:moveTo>
                  <a:pt x="3" y="48"/>
                </a:move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moveTo>
                  <a:pt x="3" y="47"/>
                </a:move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moveTo>
                  <a:pt x="2" y="47"/>
                </a:move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2" y="47"/>
                </a:cubicBezTo>
                <a:moveTo>
                  <a:pt x="2" y="47"/>
                </a:moveTo>
                <a:cubicBezTo>
                  <a:pt x="2" y="47"/>
                  <a:pt x="2" y="47"/>
                  <a:pt x="2" y="47"/>
                </a:cubicBezTo>
                <a:cubicBezTo>
                  <a:pt x="2" y="47"/>
                  <a:pt x="2" y="47"/>
                  <a:pt x="2" y="47"/>
                </a:cubicBezTo>
                <a:moveTo>
                  <a:pt x="2" y="46"/>
                </a:move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moveTo>
                  <a:pt x="2" y="46"/>
                </a:move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moveTo>
                  <a:pt x="2" y="45"/>
                </a:move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2" y="46"/>
                  <a:pt x="2" y="45"/>
                </a:cubicBezTo>
                <a:moveTo>
                  <a:pt x="0" y="23"/>
                </a:moveTo>
                <a:cubicBezTo>
                  <a:pt x="0" y="31"/>
                  <a:pt x="1" y="38"/>
                  <a:pt x="2" y="45"/>
                </a:cubicBezTo>
                <a:cubicBezTo>
                  <a:pt x="1" y="38"/>
                  <a:pt x="0" y="31"/>
                  <a:pt x="0" y="23"/>
                </a:cubicBezTo>
                <a:moveTo>
                  <a:pt x="0" y="23"/>
                </a:move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1"/>
                </a:moveTo>
                <a:cubicBezTo>
                  <a:pt x="0" y="21"/>
                  <a:pt x="0" y="21"/>
                  <a:pt x="0" y="22"/>
                </a:cubicBezTo>
                <a:cubicBezTo>
                  <a:pt x="0" y="21"/>
                  <a:pt x="0" y="21"/>
                  <a:pt x="0" y="21"/>
                </a:cubicBezTo>
                <a:moveTo>
                  <a:pt x="0" y="21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moveTo>
                  <a:pt x="0" y="21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moveTo>
                  <a:pt x="0" y="20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19"/>
                  <a:pt x="0" y="20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8"/>
                </a:moveTo>
                <a:cubicBezTo>
                  <a:pt x="0" y="18"/>
                  <a:pt x="0" y="19"/>
                  <a:pt x="0" y="19"/>
                </a:cubicBezTo>
                <a:cubicBezTo>
                  <a:pt x="0" y="19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1" y="17"/>
                </a:moveTo>
                <a:cubicBezTo>
                  <a:pt x="1" y="17"/>
                  <a:pt x="0" y="17"/>
                  <a:pt x="0" y="17"/>
                </a:cubicBezTo>
                <a:cubicBezTo>
                  <a:pt x="0" y="17"/>
                  <a:pt x="1" y="17"/>
                  <a:pt x="1" y="17"/>
                </a:cubicBezTo>
                <a:moveTo>
                  <a:pt x="1" y="17"/>
                </a:move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moveTo>
                  <a:pt x="1" y="16"/>
                </a:moveTo>
                <a:cubicBezTo>
                  <a:pt x="1" y="16"/>
                  <a:pt x="1" y="17"/>
                  <a:pt x="1" y="17"/>
                </a:cubicBezTo>
                <a:cubicBezTo>
                  <a:pt x="1" y="17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5"/>
                </a:moveTo>
                <a:cubicBezTo>
                  <a:pt x="1" y="15"/>
                  <a:pt x="1" y="16"/>
                  <a:pt x="1" y="16"/>
                </a:cubicBezTo>
                <a:cubicBezTo>
                  <a:pt x="1" y="16"/>
                  <a:pt x="1" y="15"/>
                  <a:pt x="1" y="15"/>
                </a:cubicBezTo>
                <a:moveTo>
                  <a:pt x="1" y="15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moveTo>
                  <a:pt x="1" y="15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moveTo>
                  <a:pt x="1" y="14"/>
                </a:moveTo>
                <a:cubicBezTo>
                  <a:pt x="1" y="14"/>
                  <a:pt x="1" y="14"/>
                  <a:pt x="1" y="15"/>
                </a:cubicBezTo>
                <a:cubicBezTo>
                  <a:pt x="1" y="14"/>
                  <a:pt x="1" y="14"/>
                  <a:pt x="1" y="14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3"/>
                </a:move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moveTo>
                  <a:pt x="1" y="13"/>
                </a:move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moveTo>
                  <a:pt x="1" y="12"/>
                </a:moveTo>
                <a:cubicBezTo>
                  <a:pt x="1" y="12"/>
                  <a:pt x="1" y="13"/>
                  <a:pt x="1" y="13"/>
                </a:cubicBezTo>
                <a:cubicBezTo>
                  <a:pt x="1" y="13"/>
                  <a:pt x="1" y="12"/>
                  <a:pt x="1" y="12"/>
                </a:cubicBezTo>
                <a:moveTo>
                  <a:pt x="1" y="11"/>
                </a:move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0"/>
                </a:moveTo>
                <a:cubicBezTo>
                  <a:pt x="1" y="10"/>
                  <a:pt x="1" y="11"/>
                  <a:pt x="1" y="11"/>
                </a:cubicBezTo>
                <a:cubicBezTo>
                  <a:pt x="1" y="11"/>
                  <a:pt x="1" y="10"/>
                  <a:pt x="1" y="10"/>
                </a:cubicBezTo>
                <a:moveTo>
                  <a:pt x="1" y="10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moveTo>
                  <a:pt x="1" y="10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moveTo>
                  <a:pt x="2" y="9"/>
                </a:moveTo>
                <a:cubicBezTo>
                  <a:pt x="2" y="10"/>
                  <a:pt x="1" y="10"/>
                  <a:pt x="1" y="10"/>
                </a:cubicBezTo>
                <a:cubicBezTo>
                  <a:pt x="1" y="10"/>
                  <a:pt x="2" y="10"/>
                  <a:pt x="2" y="9"/>
                </a:cubicBezTo>
                <a:moveTo>
                  <a:pt x="2" y="9"/>
                </a:move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moveTo>
                  <a:pt x="2" y="8"/>
                </a:moveTo>
                <a:cubicBezTo>
                  <a:pt x="2" y="8"/>
                  <a:pt x="2" y="9"/>
                  <a:pt x="2" y="9"/>
                </a:cubicBezTo>
                <a:cubicBezTo>
                  <a:pt x="2" y="9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6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5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3" y="4"/>
                </a:move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3"/>
                </a:moveTo>
                <a:cubicBezTo>
                  <a:pt x="3" y="3"/>
                  <a:pt x="3" y="4"/>
                  <a:pt x="3" y="4"/>
                </a:cubicBezTo>
                <a:cubicBezTo>
                  <a:pt x="3" y="4"/>
                  <a:pt x="3" y="3"/>
                  <a:pt x="3" y="3"/>
                </a:cubicBezTo>
                <a:moveTo>
                  <a:pt x="3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3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3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3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moveTo>
                  <a:pt x="3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moveTo>
                  <a:pt x="3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moveTo>
                  <a:pt x="3" y="1"/>
                </a:moveTo>
                <a:cubicBezTo>
                  <a:pt x="3" y="1"/>
                  <a:pt x="3" y="2"/>
                  <a:pt x="3" y="2"/>
                </a:cubicBezTo>
                <a:cubicBezTo>
                  <a:pt x="3" y="2"/>
                  <a:pt x="3" y="1"/>
                  <a:pt x="3" y="1"/>
                </a:cubicBezTo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0"/>
                </a:moveTo>
                <a:cubicBezTo>
                  <a:pt x="4" y="0"/>
                  <a:pt x="4" y="0"/>
                  <a:pt x="4" y="1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grpSp>
        <p:nvGrpSpPr>
          <p:cNvPr id="7" name="Nhóm 6">
            <a:extLst>
              <a:ext uri="{FF2B5EF4-FFF2-40B4-BE49-F238E27FC236}">
                <a16:creationId xmlns:a16="http://schemas.microsoft.com/office/drawing/2014/main" id="{C75428FF-0A84-4E2E-92DA-584511ABC382}"/>
              </a:ext>
            </a:extLst>
          </p:cNvPr>
          <p:cNvGrpSpPr/>
          <p:nvPr/>
        </p:nvGrpSpPr>
        <p:grpSpPr>
          <a:xfrm>
            <a:off x="2498725" y="5334391"/>
            <a:ext cx="568325" cy="566738"/>
            <a:chOff x="2498725" y="5334391"/>
            <a:chExt cx="568325" cy="566738"/>
          </a:xfrm>
        </p:grpSpPr>
        <p:sp>
          <p:nvSpPr>
            <p:cNvPr id="222" name="Hình tự do 88"/>
            <p:cNvSpPr>
              <a:spLocks/>
            </p:cNvSpPr>
            <p:nvPr/>
          </p:nvSpPr>
          <p:spPr bwMode="auto">
            <a:xfrm>
              <a:off x="2498725" y="5334391"/>
              <a:ext cx="568325" cy="566738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3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223" name="Hình bầu dục 89"/>
            <p:cNvSpPr>
              <a:spLocks noChangeArrowheads="1"/>
            </p:cNvSpPr>
            <p:nvPr/>
          </p:nvSpPr>
          <p:spPr bwMode="auto">
            <a:xfrm>
              <a:off x="2555875" y="5389953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224" name="Hình tự do 90"/>
            <p:cNvSpPr>
              <a:spLocks noEditPoints="1"/>
            </p:cNvSpPr>
            <p:nvPr/>
          </p:nvSpPr>
          <p:spPr bwMode="auto">
            <a:xfrm>
              <a:off x="2555875" y="5548703"/>
              <a:ext cx="9525" cy="127000"/>
            </a:xfrm>
            <a:custGeom>
              <a:avLst/>
              <a:gdLst>
                <a:gd name="T0" fmla="*/ 3 w 4"/>
                <a:gd name="T1" fmla="*/ 52 h 52"/>
                <a:gd name="T2" fmla="*/ 3 w 4"/>
                <a:gd name="T3" fmla="*/ 52 h 52"/>
                <a:gd name="T4" fmla="*/ 3 w 4"/>
                <a:gd name="T5" fmla="*/ 52 h 52"/>
                <a:gd name="T6" fmla="*/ 3 w 4"/>
                <a:gd name="T7" fmla="*/ 51 h 52"/>
                <a:gd name="T8" fmla="*/ 2 w 4"/>
                <a:gd name="T9" fmla="*/ 51 h 52"/>
                <a:gd name="T10" fmla="*/ 2 w 4"/>
                <a:gd name="T11" fmla="*/ 51 h 52"/>
                <a:gd name="T12" fmla="*/ 2 w 4"/>
                <a:gd name="T13" fmla="*/ 51 h 52"/>
                <a:gd name="T14" fmla="*/ 2 w 4"/>
                <a:gd name="T15" fmla="*/ 50 h 52"/>
                <a:gd name="T16" fmla="*/ 2 w 4"/>
                <a:gd name="T17" fmla="*/ 50 h 52"/>
                <a:gd name="T18" fmla="*/ 2 w 4"/>
                <a:gd name="T19" fmla="*/ 50 h 52"/>
                <a:gd name="T20" fmla="*/ 2 w 4"/>
                <a:gd name="T21" fmla="*/ 49 h 52"/>
                <a:gd name="T22" fmla="*/ 2 w 4"/>
                <a:gd name="T23" fmla="*/ 49 h 52"/>
                <a:gd name="T24" fmla="*/ 2 w 4"/>
                <a:gd name="T25" fmla="*/ 49 h 52"/>
                <a:gd name="T26" fmla="*/ 2 w 4"/>
                <a:gd name="T27" fmla="*/ 49 h 52"/>
                <a:gd name="T28" fmla="*/ 2 w 4"/>
                <a:gd name="T29" fmla="*/ 49 h 52"/>
                <a:gd name="T30" fmla="*/ 2 w 4"/>
                <a:gd name="T31" fmla="*/ 49 h 52"/>
                <a:gd name="T32" fmla="*/ 2 w 4"/>
                <a:gd name="T33" fmla="*/ 48 h 52"/>
                <a:gd name="T34" fmla="*/ 2 w 4"/>
                <a:gd name="T35" fmla="*/ 48 h 52"/>
                <a:gd name="T36" fmla="*/ 2 w 4"/>
                <a:gd name="T37" fmla="*/ 48 h 52"/>
                <a:gd name="T38" fmla="*/ 0 w 4"/>
                <a:gd name="T39" fmla="*/ 35 h 52"/>
                <a:gd name="T40" fmla="*/ 0 w 4"/>
                <a:gd name="T41" fmla="*/ 35 h 52"/>
                <a:gd name="T42" fmla="*/ 0 w 4"/>
                <a:gd name="T43" fmla="*/ 35 h 52"/>
                <a:gd name="T44" fmla="*/ 0 w 4"/>
                <a:gd name="T45" fmla="*/ 33 h 52"/>
                <a:gd name="T46" fmla="*/ 0 w 4"/>
                <a:gd name="T47" fmla="*/ 33 h 52"/>
                <a:gd name="T48" fmla="*/ 0 w 4"/>
                <a:gd name="T49" fmla="*/ 33 h 52"/>
                <a:gd name="T50" fmla="*/ 0 w 4"/>
                <a:gd name="T51" fmla="*/ 32 h 52"/>
                <a:gd name="T52" fmla="*/ 0 w 4"/>
                <a:gd name="T53" fmla="*/ 32 h 52"/>
                <a:gd name="T54" fmla="*/ 0 w 4"/>
                <a:gd name="T55" fmla="*/ 32 h 52"/>
                <a:gd name="T56" fmla="*/ 0 w 4"/>
                <a:gd name="T57" fmla="*/ 32 h 52"/>
                <a:gd name="T58" fmla="*/ 0 w 4"/>
                <a:gd name="T59" fmla="*/ 32 h 52"/>
                <a:gd name="T60" fmla="*/ 0 w 4"/>
                <a:gd name="T61" fmla="*/ 32 h 52"/>
                <a:gd name="T62" fmla="*/ 0 w 4"/>
                <a:gd name="T63" fmla="*/ 31 h 52"/>
                <a:gd name="T64" fmla="*/ 0 w 4"/>
                <a:gd name="T65" fmla="*/ 31 h 52"/>
                <a:gd name="T66" fmla="*/ 0 w 4"/>
                <a:gd name="T67" fmla="*/ 30 h 52"/>
                <a:gd name="T68" fmla="*/ 0 w 4"/>
                <a:gd name="T69" fmla="*/ 30 h 52"/>
                <a:gd name="T70" fmla="*/ 0 w 4"/>
                <a:gd name="T71" fmla="*/ 30 h 52"/>
                <a:gd name="T72" fmla="*/ 0 w 4"/>
                <a:gd name="T73" fmla="*/ 30 h 52"/>
                <a:gd name="T74" fmla="*/ 0 w 4"/>
                <a:gd name="T75" fmla="*/ 29 h 52"/>
                <a:gd name="T76" fmla="*/ 0 w 4"/>
                <a:gd name="T77" fmla="*/ 29 h 52"/>
                <a:gd name="T78" fmla="*/ 0 w 4"/>
                <a:gd name="T79" fmla="*/ 29 h 52"/>
                <a:gd name="T80" fmla="*/ 0 w 4"/>
                <a:gd name="T81" fmla="*/ 29 h 52"/>
                <a:gd name="T82" fmla="*/ 0 w 4"/>
                <a:gd name="T83" fmla="*/ 29 h 52"/>
                <a:gd name="T84" fmla="*/ 0 w 4"/>
                <a:gd name="T85" fmla="*/ 29 h 52"/>
                <a:gd name="T86" fmla="*/ 0 w 4"/>
                <a:gd name="T87" fmla="*/ 28 h 52"/>
                <a:gd name="T88" fmla="*/ 0 w 4"/>
                <a:gd name="T89" fmla="*/ 28 h 52"/>
                <a:gd name="T90" fmla="*/ 4 w 4"/>
                <a:gd name="T91" fmla="*/ 1 h 52"/>
                <a:gd name="T92" fmla="*/ 4 w 4"/>
                <a:gd name="T93" fmla="*/ 1 h 52"/>
                <a:gd name="T94" fmla="*/ 4 w 4"/>
                <a:gd name="T95" fmla="*/ 1 h 52"/>
                <a:gd name="T96" fmla="*/ 4 w 4"/>
                <a:gd name="T97" fmla="*/ 1 h 52"/>
                <a:gd name="T98" fmla="*/ 4 w 4"/>
                <a:gd name="T99" fmla="*/ 1 h 52"/>
                <a:gd name="T100" fmla="*/ 4 w 4"/>
                <a:gd name="T101" fmla="*/ 1 h 52"/>
                <a:gd name="T102" fmla="*/ 4 w 4"/>
                <a:gd name="T103" fmla="*/ 0 h 52"/>
                <a:gd name="T104" fmla="*/ 4 w 4"/>
                <a:gd name="T105" fmla="*/ 0 h 52"/>
                <a:gd name="T106" fmla="*/ 4 w 4"/>
                <a:gd name="T107" fmla="*/ 0 h 52"/>
                <a:gd name="T108" fmla="*/ 4 w 4"/>
                <a:gd name="T109" fmla="*/ 0 h 52"/>
                <a:gd name="T110" fmla="*/ 4 w 4"/>
                <a:gd name="T1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" h="52"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0"/>
                  </a:moveTo>
                  <a:cubicBezTo>
                    <a:pt x="2" y="50"/>
                    <a:pt x="2" y="51"/>
                    <a:pt x="2" y="51"/>
                  </a:cubicBezTo>
                  <a:cubicBezTo>
                    <a:pt x="2" y="51"/>
                    <a:pt x="2" y="50"/>
                    <a:pt x="2" y="50"/>
                  </a:cubicBezTo>
                  <a:moveTo>
                    <a:pt x="2" y="50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moveTo>
                    <a:pt x="2" y="49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8"/>
                  </a:moveTo>
                  <a:cubicBezTo>
                    <a:pt x="2" y="48"/>
                    <a:pt x="2" y="49"/>
                    <a:pt x="2" y="49"/>
                  </a:cubicBezTo>
                  <a:cubicBezTo>
                    <a:pt x="2" y="49"/>
                    <a:pt x="2" y="48"/>
                    <a:pt x="2" y="48"/>
                  </a:cubicBezTo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moveTo>
                    <a:pt x="0" y="35"/>
                  </a:moveTo>
                  <a:cubicBezTo>
                    <a:pt x="0" y="40"/>
                    <a:pt x="1" y="44"/>
                    <a:pt x="2" y="48"/>
                  </a:cubicBezTo>
                  <a:cubicBezTo>
                    <a:pt x="1" y="44"/>
                    <a:pt x="0" y="40"/>
                    <a:pt x="0" y="35"/>
                  </a:cubicBezTo>
                  <a:moveTo>
                    <a:pt x="0" y="33"/>
                  </a:moveTo>
                  <a:cubicBezTo>
                    <a:pt x="0" y="34"/>
                    <a:pt x="0" y="35"/>
                    <a:pt x="0" y="35"/>
                  </a:cubicBezTo>
                  <a:cubicBezTo>
                    <a:pt x="0" y="35"/>
                    <a:pt x="0" y="34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4" y="1"/>
                  </a:moveTo>
                  <a:cubicBezTo>
                    <a:pt x="1" y="10"/>
                    <a:pt x="0" y="19"/>
                    <a:pt x="0" y="28"/>
                  </a:cubicBezTo>
                  <a:cubicBezTo>
                    <a:pt x="0" y="19"/>
                    <a:pt x="1" y="10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225" name="Hình tự do 91"/>
            <p:cNvSpPr>
              <a:spLocks/>
            </p:cNvSpPr>
            <p:nvPr/>
          </p:nvSpPr>
          <p:spPr bwMode="auto">
            <a:xfrm>
              <a:off x="2555875" y="5416941"/>
              <a:ext cx="190500" cy="428625"/>
            </a:xfrm>
            <a:custGeom>
              <a:avLst/>
              <a:gdLst>
                <a:gd name="T0" fmla="*/ 4 w 78"/>
                <a:gd name="T1" fmla="*/ 54 h 175"/>
                <a:gd name="T2" fmla="*/ 4 w 78"/>
                <a:gd name="T3" fmla="*/ 54 h 175"/>
                <a:gd name="T4" fmla="*/ 4 w 78"/>
                <a:gd name="T5" fmla="*/ 54 h 175"/>
                <a:gd name="T6" fmla="*/ 4 w 78"/>
                <a:gd name="T7" fmla="*/ 55 h 175"/>
                <a:gd name="T8" fmla="*/ 4 w 78"/>
                <a:gd name="T9" fmla="*/ 55 h 175"/>
                <a:gd name="T10" fmla="*/ 4 w 78"/>
                <a:gd name="T11" fmla="*/ 55 h 175"/>
                <a:gd name="T12" fmla="*/ 4 w 78"/>
                <a:gd name="T13" fmla="*/ 55 h 175"/>
                <a:gd name="T14" fmla="*/ 0 w 78"/>
                <a:gd name="T15" fmla="*/ 82 h 175"/>
                <a:gd name="T16" fmla="*/ 0 w 78"/>
                <a:gd name="T17" fmla="*/ 82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4 h 175"/>
                <a:gd name="T26" fmla="*/ 0 w 78"/>
                <a:gd name="T27" fmla="*/ 84 h 175"/>
                <a:gd name="T28" fmla="*/ 0 w 78"/>
                <a:gd name="T29" fmla="*/ 84 h 175"/>
                <a:gd name="T30" fmla="*/ 0 w 78"/>
                <a:gd name="T31" fmla="*/ 85 h 175"/>
                <a:gd name="T32" fmla="*/ 0 w 78"/>
                <a:gd name="T33" fmla="*/ 85 h 175"/>
                <a:gd name="T34" fmla="*/ 0 w 78"/>
                <a:gd name="T35" fmla="*/ 86 h 175"/>
                <a:gd name="T36" fmla="*/ 0 w 78"/>
                <a:gd name="T37" fmla="*/ 86 h 175"/>
                <a:gd name="T38" fmla="*/ 0 w 78"/>
                <a:gd name="T39" fmla="*/ 86 h 175"/>
                <a:gd name="T40" fmla="*/ 0 w 78"/>
                <a:gd name="T41" fmla="*/ 87 h 175"/>
                <a:gd name="T42" fmla="*/ 0 w 78"/>
                <a:gd name="T43" fmla="*/ 87 h 175"/>
                <a:gd name="T44" fmla="*/ 0 w 78"/>
                <a:gd name="T45" fmla="*/ 87 h 175"/>
                <a:gd name="T46" fmla="*/ 0 w 78"/>
                <a:gd name="T47" fmla="*/ 89 h 175"/>
                <a:gd name="T48" fmla="*/ 2 w 78"/>
                <a:gd name="T49" fmla="*/ 102 h 175"/>
                <a:gd name="T50" fmla="*/ 2 w 78"/>
                <a:gd name="T51" fmla="*/ 102 h 175"/>
                <a:gd name="T52" fmla="*/ 2 w 78"/>
                <a:gd name="T53" fmla="*/ 103 h 175"/>
                <a:gd name="T54" fmla="*/ 2 w 78"/>
                <a:gd name="T55" fmla="*/ 103 h 175"/>
                <a:gd name="T56" fmla="*/ 2 w 78"/>
                <a:gd name="T57" fmla="*/ 103 h 175"/>
                <a:gd name="T58" fmla="*/ 2 w 78"/>
                <a:gd name="T59" fmla="*/ 103 h 175"/>
                <a:gd name="T60" fmla="*/ 2 w 78"/>
                <a:gd name="T61" fmla="*/ 104 h 175"/>
                <a:gd name="T62" fmla="*/ 2 w 78"/>
                <a:gd name="T63" fmla="*/ 104 h 175"/>
                <a:gd name="T64" fmla="*/ 2 w 78"/>
                <a:gd name="T65" fmla="*/ 105 h 175"/>
                <a:gd name="T66" fmla="*/ 2 w 78"/>
                <a:gd name="T67" fmla="*/ 105 h 175"/>
                <a:gd name="T68" fmla="*/ 3 w 78"/>
                <a:gd name="T69" fmla="*/ 105 h 175"/>
                <a:gd name="T70" fmla="*/ 3 w 78"/>
                <a:gd name="T71" fmla="*/ 106 h 175"/>
                <a:gd name="T72" fmla="*/ 3 w 78"/>
                <a:gd name="T73" fmla="*/ 106 h 175"/>
                <a:gd name="T74" fmla="*/ 78 w 78"/>
                <a:gd name="T75" fmla="*/ 175 h 175"/>
                <a:gd name="T76" fmla="*/ 19 w 78"/>
                <a:gd name="T77" fmla="*/ 106 h 175"/>
                <a:gd name="T78" fmla="*/ 15 w 78"/>
                <a:gd name="T79" fmla="*/ 77 h 175"/>
                <a:gd name="T80" fmla="*/ 46 w 78"/>
                <a:gd name="T81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28" y="12"/>
                    <a:pt x="12" y="31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" y="64"/>
                    <a:pt x="0" y="73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4"/>
                    <a:pt x="1" y="98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12" y="141"/>
                    <a:pt x="42" y="169"/>
                    <a:pt x="78" y="175"/>
                  </a:cubicBezTo>
                  <a:cubicBezTo>
                    <a:pt x="66" y="169"/>
                    <a:pt x="56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0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226" name="Hình chữ nhật 92"/>
            <p:cNvSpPr>
              <a:spLocks noChangeArrowheads="1"/>
            </p:cNvSpPr>
            <p:nvPr/>
          </p:nvSpPr>
          <p:spPr bwMode="auto">
            <a:xfrm>
              <a:off x="2714625" y="5480441"/>
              <a:ext cx="139700" cy="19367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227" name="Hình chữ nhật 93"/>
            <p:cNvSpPr>
              <a:spLocks noChangeArrowheads="1"/>
            </p:cNvSpPr>
            <p:nvPr/>
          </p:nvSpPr>
          <p:spPr bwMode="auto">
            <a:xfrm>
              <a:off x="2665413" y="542170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vi-VN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15</a:t>
              </a:r>
              <a:endParaRPr kumimoji="0" lang="vi-V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9" name="Nhóm 8">
            <a:extLst>
              <a:ext uri="{FF2B5EF4-FFF2-40B4-BE49-F238E27FC236}">
                <a16:creationId xmlns:a16="http://schemas.microsoft.com/office/drawing/2014/main" id="{FABADD7C-3D5A-44FF-8043-BD36A4C614D6}"/>
              </a:ext>
            </a:extLst>
          </p:cNvPr>
          <p:cNvGrpSpPr/>
          <p:nvPr/>
        </p:nvGrpSpPr>
        <p:grpSpPr>
          <a:xfrm>
            <a:off x="1157288" y="3113478"/>
            <a:ext cx="584200" cy="587375"/>
            <a:chOff x="1157288" y="3113478"/>
            <a:chExt cx="584200" cy="587375"/>
          </a:xfrm>
        </p:grpSpPr>
        <p:sp>
          <p:nvSpPr>
            <p:cNvPr id="206" name="Hình tự do 72"/>
            <p:cNvSpPr>
              <a:spLocks/>
            </p:cNvSpPr>
            <p:nvPr/>
          </p:nvSpPr>
          <p:spPr bwMode="auto">
            <a:xfrm>
              <a:off x="1157288" y="3113478"/>
              <a:ext cx="584200" cy="587375"/>
            </a:xfrm>
            <a:custGeom>
              <a:avLst/>
              <a:gdLst>
                <a:gd name="T0" fmla="*/ 126 w 239"/>
                <a:gd name="T1" fmla="*/ 4 h 240"/>
                <a:gd name="T2" fmla="*/ 235 w 239"/>
                <a:gd name="T3" fmla="*/ 127 h 240"/>
                <a:gd name="T4" fmla="*/ 112 w 239"/>
                <a:gd name="T5" fmla="*/ 236 h 240"/>
                <a:gd name="T6" fmla="*/ 3 w 239"/>
                <a:gd name="T7" fmla="*/ 113 h 240"/>
                <a:gd name="T8" fmla="*/ 126 w 239"/>
                <a:gd name="T9" fmla="*/ 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40">
                  <a:moveTo>
                    <a:pt x="126" y="4"/>
                  </a:moveTo>
                  <a:cubicBezTo>
                    <a:pt x="190" y="8"/>
                    <a:pt x="239" y="63"/>
                    <a:pt x="235" y="127"/>
                  </a:cubicBezTo>
                  <a:cubicBezTo>
                    <a:pt x="231" y="191"/>
                    <a:pt x="176" y="240"/>
                    <a:pt x="112" y="236"/>
                  </a:cubicBezTo>
                  <a:cubicBezTo>
                    <a:pt x="48" y="232"/>
                    <a:pt x="0" y="177"/>
                    <a:pt x="3" y="113"/>
                  </a:cubicBezTo>
                  <a:cubicBezTo>
                    <a:pt x="7" y="49"/>
                    <a:pt x="63" y="0"/>
                    <a:pt x="126" y="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207" name="Hình tự do 73"/>
            <p:cNvSpPr>
              <a:spLocks/>
            </p:cNvSpPr>
            <p:nvPr/>
          </p:nvSpPr>
          <p:spPr bwMode="auto">
            <a:xfrm>
              <a:off x="1212850" y="3169041"/>
              <a:ext cx="473075" cy="473075"/>
            </a:xfrm>
            <a:custGeom>
              <a:avLst/>
              <a:gdLst>
                <a:gd name="T0" fmla="*/ 102 w 193"/>
                <a:gd name="T1" fmla="*/ 4 h 193"/>
                <a:gd name="T2" fmla="*/ 190 w 193"/>
                <a:gd name="T3" fmla="*/ 103 h 193"/>
                <a:gd name="T4" fmla="*/ 90 w 193"/>
                <a:gd name="T5" fmla="*/ 190 h 193"/>
                <a:gd name="T6" fmla="*/ 3 w 193"/>
                <a:gd name="T7" fmla="*/ 91 h 193"/>
                <a:gd name="T8" fmla="*/ 102 w 193"/>
                <a:gd name="T9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4"/>
                  </a:moveTo>
                  <a:cubicBezTo>
                    <a:pt x="153" y="7"/>
                    <a:pt x="193" y="51"/>
                    <a:pt x="190" y="103"/>
                  </a:cubicBezTo>
                  <a:cubicBezTo>
                    <a:pt x="186" y="154"/>
                    <a:pt x="142" y="193"/>
                    <a:pt x="90" y="190"/>
                  </a:cubicBezTo>
                  <a:cubicBezTo>
                    <a:pt x="39" y="187"/>
                    <a:pt x="0" y="143"/>
                    <a:pt x="3" y="91"/>
                  </a:cubicBezTo>
                  <a:cubicBezTo>
                    <a:pt x="6" y="40"/>
                    <a:pt x="51" y="0"/>
                    <a:pt x="102" y="4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208" name="Hình tự do 74"/>
            <p:cNvSpPr>
              <a:spLocks noEditPoints="1"/>
            </p:cNvSpPr>
            <p:nvPr/>
          </p:nvSpPr>
          <p:spPr bwMode="auto">
            <a:xfrm>
              <a:off x="1217613" y="3389703"/>
              <a:ext cx="25400" cy="117475"/>
            </a:xfrm>
            <a:custGeom>
              <a:avLst/>
              <a:gdLst>
                <a:gd name="T0" fmla="*/ 10 w 10"/>
                <a:gd name="T1" fmla="*/ 48 h 48"/>
                <a:gd name="T2" fmla="*/ 10 w 10"/>
                <a:gd name="T3" fmla="*/ 48 h 48"/>
                <a:gd name="T4" fmla="*/ 10 w 10"/>
                <a:gd name="T5" fmla="*/ 48 h 48"/>
                <a:gd name="T6" fmla="*/ 10 w 10"/>
                <a:gd name="T7" fmla="*/ 48 h 48"/>
                <a:gd name="T8" fmla="*/ 10 w 10"/>
                <a:gd name="T9" fmla="*/ 47 h 48"/>
                <a:gd name="T10" fmla="*/ 10 w 10"/>
                <a:gd name="T11" fmla="*/ 47 h 48"/>
                <a:gd name="T12" fmla="*/ 10 w 10"/>
                <a:gd name="T13" fmla="*/ 47 h 48"/>
                <a:gd name="T14" fmla="*/ 10 w 10"/>
                <a:gd name="T15" fmla="*/ 47 h 48"/>
                <a:gd name="T16" fmla="*/ 10 w 10"/>
                <a:gd name="T17" fmla="*/ 47 h 48"/>
                <a:gd name="T18" fmla="*/ 10 w 10"/>
                <a:gd name="T19" fmla="*/ 47 h 48"/>
                <a:gd name="T20" fmla="*/ 9 w 10"/>
                <a:gd name="T21" fmla="*/ 46 h 48"/>
                <a:gd name="T22" fmla="*/ 9 w 10"/>
                <a:gd name="T23" fmla="*/ 46 h 48"/>
                <a:gd name="T24" fmla="*/ 9 w 10"/>
                <a:gd name="T25" fmla="*/ 46 h 48"/>
                <a:gd name="T26" fmla="*/ 1 w 10"/>
                <a:gd name="T27" fmla="*/ 4 h 48"/>
                <a:gd name="T28" fmla="*/ 1 w 10"/>
                <a:gd name="T29" fmla="*/ 4 h 48"/>
                <a:gd name="T30" fmla="*/ 1 w 10"/>
                <a:gd name="T31" fmla="*/ 4 h 48"/>
                <a:gd name="T32" fmla="*/ 1 w 10"/>
                <a:gd name="T33" fmla="*/ 3 h 48"/>
                <a:gd name="T34" fmla="*/ 1 w 10"/>
                <a:gd name="T35" fmla="*/ 3 h 48"/>
                <a:gd name="T36" fmla="*/ 1 w 10"/>
                <a:gd name="T37" fmla="*/ 3 h 48"/>
                <a:gd name="T38" fmla="*/ 1 w 10"/>
                <a:gd name="T39" fmla="*/ 2 h 48"/>
                <a:gd name="T40" fmla="*/ 1 w 10"/>
                <a:gd name="T41" fmla="*/ 2 h 48"/>
                <a:gd name="T42" fmla="*/ 1 w 10"/>
                <a:gd name="T43" fmla="*/ 2 h 48"/>
                <a:gd name="T44" fmla="*/ 1 w 10"/>
                <a:gd name="T45" fmla="*/ 2 h 48"/>
                <a:gd name="T46" fmla="*/ 1 w 10"/>
                <a:gd name="T47" fmla="*/ 2 h 48"/>
                <a:gd name="T48" fmla="*/ 1 w 10"/>
                <a:gd name="T49" fmla="*/ 2 h 48"/>
                <a:gd name="T50" fmla="*/ 1 w 10"/>
                <a:gd name="T51" fmla="*/ 1 h 48"/>
                <a:gd name="T52" fmla="*/ 1 w 10"/>
                <a:gd name="T53" fmla="*/ 1 h 48"/>
                <a:gd name="T54" fmla="*/ 1 w 10"/>
                <a:gd name="T55" fmla="*/ 1 h 48"/>
                <a:gd name="T56" fmla="*/ 1 w 10"/>
                <a:gd name="T57" fmla="*/ 1 h 48"/>
                <a:gd name="T58" fmla="*/ 1 w 10"/>
                <a:gd name="T59" fmla="*/ 0 h 48"/>
                <a:gd name="T60" fmla="*/ 1 w 10"/>
                <a:gd name="T61" fmla="*/ 0 h 48"/>
                <a:gd name="T62" fmla="*/ 1 w 10"/>
                <a:gd name="T63" fmla="*/ 0 h 48"/>
                <a:gd name="T64" fmla="*/ 1 w 10"/>
                <a:gd name="T65" fmla="*/ 0 h 48"/>
                <a:gd name="T66" fmla="*/ 1 w 10"/>
                <a:gd name="T67" fmla="*/ 0 h 48"/>
                <a:gd name="T68" fmla="*/ 1 w 10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48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7"/>
                  </a:moveTo>
                  <a:cubicBezTo>
                    <a:pt x="10" y="47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9" y="46"/>
                  </a:moveTo>
                  <a:cubicBezTo>
                    <a:pt x="10" y="46"/>
                    <a:pt x="10" y="46"/>
                    <a:pt x="10" y="47"/>
                  </a:cubicBezTo>
                  <a:cubicBezTo>
                    <a:pt x="10" y="46"/>
                    <a:pt x="10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1" y="4"/>
                  </a:moveTo>
                  <a:cubicBezTo>
                    <a:pt x="0" y="19"/>
                    <a:pt x="3" y="33"/>
                    <a:pt x="9" y="46"/>
                  </a:cubicBezTo>
                  <a:cubicBezTo>
                    <a:pt x="3" y="33"/>
                    <a:pt x="0" y="19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209" name="Hình tự do 75"/>
            <p:cNvSpPr>
              <a:spLocks/>
            </p:cNvSpPr>
            <p:nvPr/>
          </p:nvSpPr>
          <p:spPr bwMode="auto">
            <a:xfrm>
              <a:off x="1217613" y="3180153"/>
              <a:ext cx="207963" cy="420688"/>
            </a:xfrm>
            <a:custGeom>
              <a:avLst/>
              <a:gdLst>
                <a:gd name="T0" fmla="*/ 85 w 85"/>
                <a:gd name="T1" fmla="*/ 0 h 172"/>
                <a:gd name="T2" fmla="*/ 1 w 85"/>
                <a:gd name="T3" fmla="*/ 86 h 172"/>
                <a:gd name="T4" fmla="*/ 1 w 85"/>
                <a:gd name="T5" fmla="*/ 86 h 172"/>
                <a:gd name="T6" fmla="*/ 1 w 85"/>
                <a:gd name="T7" fmla="*/ 86 h 172"/>
                <a:gd name="T8" fmla="*/ 1 w 85"/>
                <a:gd name="T9" fmla="*/ 86 h 172"/>
                <a:gd name="T10" fmla="*/ 1 w 85"/>
                <a:gd name="T11" fmla="*/ 86 h 172"/>
                <a:gd name="T12" fmla="*/ 1 w 85"/>
                <a:gd name="T13" fmla="*/ 86 h 172"/>
                <a:gd name="T14" fmla="*/ 1 w 85"/>
                <a:gd name="T15" fmla="*/ 86 h 172"/>
                <a:gd name="T16" fmla="*/ 1 w 85"/>
                <a:gd name="T17" fmla="*/ 86 h 172"/>
                <a:gd name="T18" fmla="*/ 1 w 85"/>
                <a:gd name="T19" fmla="*/ 87 h 172"/>
                <a:gd name="T20" fmla="*/ 1 w 85"/>
                <a:gd name="T21" fmla="*/ 87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7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8 h 172"/>
                <a:gd name="T34" fmla="*/ 1 w 85"/>
                <a:gd name="T35" fmla="*/ 88 h 172"/>
                <a:gd name="T36" fmla="*/ 1 w 85"/>
                <a:gd name="T37" fmla="*/ 88 h 172"/>
                <a:gd name="T38" fmla="*/ 1 w 85"/>
                <a:gd name="T39" fmla="*/ 88 h 172"/>
                <a:gd name="T40" fmla="*/ 1 w 85"/>
                <a:gd name="T41" fmla="*/ 88 h 172"/>
                <a:gd name="T42" fmla="*/ 1 w 85"/>
                <a:gd name="T43" fmla="*/ 89 h 172"/>
                <a:gd name="T44" fmla="*/ 1 w 85"/>
                <a:gd name="T45" fmla="*/ 89 h 172"/>
                <a:gd name="T46" fmla="*/ 1 w 85"/>
                <a:gd name="T47" fmla="*/ 89 h 172"/>
                <a:gd name="T48" fmla="*/ 1 w 85"/>
                <a:gd name="T49" fmla="*/ 89 h 172"/>
                <a:gd name="T50" fmla="*/ 1 w 85"/>
                <a:gd name="T51" fmla="*/ 90 h 172"/>
                <a:gd name="T52" fmla="*/ 1 w 85"/>
                <a:gd name="T53" fmla="*/ 90 h 172"/>
                <a:gd name="T54" fmla="*/ 1 w 85"/>
                <a:gd name="T55" fmla="*/ 90 h 172"/>
                <a:gd name="T56" fmla="*/ 1 w 85"/>
                <a:gd name="T57" fmla="*/ 90 h 172"/>
                <a:gd name="T58" fmla="*/ 9 w 85"/>
                <a:gd name="T59" fmla="*/ 132 h 172"/>
                <a:gd name="T60" fmla="*/ 9 w 85"/>
                <a:gd name="T61" fmla="*/ 132 h 172"/>
                <a:gd name="T62" fmla="*/ 9 w 85"/>
                <a:gd name="T63" fmla="*/ 132 h 172"/>
                <a:gd name="T64" fmla="*/ 9 w 85"/>
                <a:gd name="T65" fmla="*/ 132 h 172"/>
                <a:gd name="T66" fmla="*/ 9 w 85"/>
                <a:gd name="T67" fmla="*/ 132 h 172"/>
                <a:gd name="T68" fmla="*/ 9 w 85"/>
                <a:gd name="T69" fmla="*/ 132 h 172"/>
                <a:gd name="T70" fmla="*/ 10 w 85"/>
                <a:gd name="T71" fmla="*/ 133 h 172"/>
                <a:gd name="T72" fmla="*/ 10 w 85"/>
                <a:gd name="T73" fmla="*/ 133 h 172"/>
                <a:gd name="T74" fmla="*/ 10 w 85"/>
                <a:gd name="T75" fmla="*/ 133 h 172"/>
                <a:gd name="T76" fmla="*/ 10 w 85"/>
                <a:gd name="T77" fmla="*/ 133 h 172"/>
                <a:gd name="T78" fmla="*/ 10 w 85"/>
                <a:gd name="T79" fmla="*/ 133 h 172"/>
                <a:gd name="T80" fmla="*/ 10 w 85"/>
                <a:gd name="T81" fmla="*/ 133 h 172"/>
                <a:gd name="T82" fmla="*/ 10 w 85"/>
                <a:gd name="T83" fmla="*/ 133 h 172"/>
                <a:gd name="T84" fmla="*/ 10 w 85"/>
                <a:gd name="T85" fmla="*/ 133 h 172"/>
                <a:gd name="T86" fmla="*/ 10 w 85"/>
                <a:gd name="T87" fmla="*/ 134 h 172"/>
                <a:gd name="T88" fmla="*/ 10 w 85"/>
                <a:gd name="T89" fmla="*/ 134 h 172"/>
                <a:gd name="T90" fmla="*/ 10 w 85"/>
                <a:gd name="T91" fmla="*/ 134 h 172"/>
                <a:gd name="T92" fmla="*/ 10 w 85"/>
                <a:gd name="T93" fmla="*/ 134 h 172"/>
                <a:gd name="T94" fmla="*/ 10 w 85"/>
                <a:gd name="T95" fmla="*/ 134 h 172"/>
                <a:gd name="T96" fmla="*/ 45 w 85"/>
                <a:gd name="T97" fmla="*/ 172 h 172"/>
                <a:gd name="T98" fmla="*/ 42 w 85"/>
                <a:gd name="T99" fmla="*/ 170 h 172"/>
                <a:gd name="T100" fmla="*/ 27 w 85"/>
                <a:gd name="T101" fmla="*/ 147 h 172"/>
                <a:gd name="T102" fmla="*/ 16 w 85"/>
                <a:gd name="T103" fmla="*/ 93 h 172"/>
                <a:gd name="T104" fmla="*/ 16 w 85"/>
                <a:gd name="T105" fmla="*/ 92 h 172"/>
                <a:gd name="T106" fmla="*/ 22 w 85"/>
                <a:gd name="T107" fmla="*/ 65 h 172"/>
                <a:gd name="T108" fmla="*/ 52 w 85"/>
                <a:gd name="T109" fmla="*/ 20 h 172"/>
                <a:gd name="T110" fmla="*/ 85 w 85"/>
                <a:gd name="T11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172">
                  <a:moveTo>
                    <a:pt x="85" y="0"/>
                  </a:moveTo>
                  <a:cubicBezTo>
                    <a:pt x="41" y="4"/>
                    <a:pt x="5" y="40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105"/>
                    <a:pt x="3" y="119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2"/>
                    <a:pt x="10" y="132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8" y="150"/>
                    <a:pt x="30" y="163"/>
                    <a:pt x="45" y="172"/>
                  </a:cubicBezTo>
                  <a:cubicBezTo>
                    <a:pt x="44" y="171"/>
                    <a:pt x="43" y="171"/>
                    <a:pt x="42" y="170"/>
                  </a:cubicBezTo>
                  <a:cubicBezTo>
                    <a:pt x="37" y="162"/>
                    <a:pt x="32" y="155"/>
                    <a:pt x="27" y="147"/>
                  </a:cubicBezTo>
                  <a:cubicBezTo>
                    <a:pt x="19" y="130"/>
                    <a:pt x="15" y="112"/>
                    <a:pt x="16" y="93"/>
                  </a:cubicBezTo>
                  <a:cubicBezTo>
                    <a:pt x="16" y="93"/>
                    <a:pt x="16" y="93"/>
                    <a:pt x="16" y="92"/>
                  </a:cubicBezTo>
                  <a:cubicBezTo>
                    <a:pt x="18" y="83"/>
                    <a:pt x="20" y="74"/>
                    <a:pt x="22" y="65"/>
                  </a:cubicBezTo>
                  <a:cubicBezTo>
                    <a:pt x="28" y="47"/>
                    <a:pt x="38" y="32"/>
                    <a:pt x="52" y="20"/>
                  </a:cubicBezTo>
                  <a:cubicBezTo>
                    <a:pt x="62" y="11"/>
                    <a:pt x="73" y="4"/>
                    <a:pt x="8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230" name="Hình chữ nhật 96"/>
            <p:cNvSpPr>
              <a:spLocks noChangeArrowheads="1"/>
            </p:cNvSpPr>
            <p:nvPr/>
          </p:nvSpPr>
          <p:spPr bwMode="auto">
            <a:xfrm>
              <a:off x="1311275" y="3330966"/>
              <a:ext cx="27622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231" name="Hình chữ nhật 97"/>
            <p:cNvSpPr>
              <a:spLocks noChangeArrowheads="1"/>
            </p:cNvSpPr>
            <p:nvPr/>
          </p:nvSpPr>
          <p:spPr bwMode="auto">
            <a:xfrm>
              <a:off x="1311275" y="321825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vi-VN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25</a:t>
              </a:r>
              <a:endParaRPr kumimoji="0" lang="vi-V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8" name="Nhóm 7">
            <a:extLst>
              <a:ext uri="{FF2B5EF4-FFF2-40B4-BE49-F238E27FC236}">
                <a16:creationId xmlns:a16="http://schemas.microsoft.com/office/drawing/2014/main" id="{4DD91C3C-3852-430A-9A83-22625BBCEAE3}"/>
              </a:ext>
            </a:extLst>
          </p:cNvPr>
          <p:cNvGrpSpPr/>
          <p:nvPr/>
        </p:nvGrpSpPr>
        <p:grpSpPr>
          <a:xfrm>
            <a:off x="1162050" y="4580328"/>
            <a:ext cx="569913" cy="568325"/>
            <a:chOff x="1162050" y="4580328"/>
            <a:chExt cx="569913" cy="568325"/>
          </a:xfrm>
        </p:grpSpPr>
        <p:sp>
          <p:nvSpPr>
            <p:cNvPr id="214" name="Hình tự do 80"/>
            <p:cNvSpPr>
              <a:spLocks/>
            </p:cNvSpPr>
            <p:nvPr/>
          </p:nvSpPr>
          <p:spPr bwMode="auto">
            <a:xfrm>
              <a:off x="1162050" y="4580328"/>
              <a:ext cx="569913" cy="568325"/>
            </a:xfrm>
            <a:custGeom>
              <a:avLst/>
              <a:gdLst>
                <a:gd name="T0" fmla="*/ 116 w 233"/>
                <a:gd name="T1" fmla="*/ 0 h 232"/>
                <a:gd name="T2" fmla="*/ 232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6 w 23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3" y="180"/>
                    <a:pt x="180" y="232"/>
                    <a:pt x="117" y="232"/>
                  </a:cubicBezTo>
                  <a:cubicBezTo>
                    <a:pt x="53" y="232"/>
                    <a:pt x="1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215" name="Hình tự do 81"/>
            <p:cNvSpPr>
              <a:spLocks/>
            </p:cNvSpPr>
            <p:nvPr/>
          </p:nvSpPr>
          <p:spPr bwMode="auto">
            <a:xfrm>
              <a:off x="1217613" y="4637478"/>
              <a:ext cx="457200" cy="457200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3 h 187"/>
                <a:gd name="T4" fmla="*/ 94 w 187"/>
                <a:gd name="T5" fmla="*/ 187 h 187"/>
                <a:gd name="T6" fmla="*/ 0 w 187"/>
                <a:gd name="T7" fmla="*/ 93 h 187"/>
                <a:gd name="T8" fmla="*/ 93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1"/>
                    <a:pt x="187" y="93"/>
                  </a:cubicBezTo>
                  <a:cubicBezTo>
                    <a:pt x="187" y="144"/>
                    <a:pt x="145" y="187"/>
                    <a:pt x="94" y="187"/>
                  </a:cubicBezTo>
                  <a:cubicBezTo>
                    <a:pt x="42" y="187"/>
                    <a:pt x="0" y="145"/>
                    <a:pt x="0" y="93"/>
                  </a:cubicBezTo>
                  <a:cubicBezTo>
                    <a:pt x="0" y="42"/>
                    <a:pt x="42" y="0"/>
                    <a:pt x="93" y="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216" name="Hình tự do 82"/>
            <p:cNvSpPr>
              <a:spLocks noEditPoints="1"/>
            </p:cNvSpPr>
            <p:nvPr/>
          </p:nvSpPr>
          <p:spPr bwMode="auto">
            <a:xfrm>
              <a:off x="1217613" y="4827978"/>
              <a:ext cx="17463" cy="123825"/>
            </a:xfrm>
            <a:custGeom>
              <a:avLst/>
              <a:gdLst>
                <a:gd name="T0" fmla="*/ 7 w 7"/>
                <a:gd name="T1" fmla="*/ 51 h 51"/>
                <a:gd name="T2" fmla="*/ 7 w 7"/>
                <a:gd name="T3" fmla="*/ 50 h 51"/>
                <a:gd name="T4" fmla="*/ 7 w 7"/>
                <a:gd name="T5" fmla="*/ 50 h 51"/>
                <a:gd name="T6" fmla="*/ 7 w 7"/>
                <a:gd name="T7" fmla="*/ 50 h 51"/>
                <a:gd name="T8" fmla="*/ 7 w 7"/>
                <a:gd name="T9" fmla="*/ 49 h 51"/>
                <a:gd name="T10" fmla="*/ 0 w 7"/>
                <a:gd name="T11" fmla="*/ 16 h 51"/>
                <a:gd name="T12" fmla="*/ 0 w 7"/>
                <a:gd name="T13" fmla="*/ 16 h 51"/>
                <a:gd name="T14" fmla="*/ 0 w 7"/>
                <a:gd name="T15" fmla="*/ 16 h 51"/>
                <a:gd name="T16" fmla="*/ 0 w 7"/>
                <a:gd name="T17" fmla="*/ 16 h 51"/>
                <a:gd name="T18" fmla="*/ 0 w 7"/>
                <a:gd name="T19" fmla="*/ 15 h 51"/>
                <a:gd name="T20" fmla="*/ 0 w 7"/>
                <a:gd name="T21" fmla="*/ 15 h 51"/>
                <a:gd name="T22" fmla="*/ 0 w 7"/>
                <a:gd name="T23" fmla="*/ 15 h 51"/>
                <a:gd name="T24" fmla="*/ 0 w 7"/>
                <a:gd name="T25" fmla="*/ 14 h 51"/>
                <a:gd name="T26" fmla="*/ 0 w 7"/>
                <a:gd name="T27" fmla="*/ 14 h 51"/>
                <a:gd name="T28" fmla="*/ 0 w 7"/>
                <a:gd name="T29" fmla="*/ 14 h 51"/>
                <a:gd name="T30" fmla="*/ 0 w 7"/>
                <a:gd name="T31" fmla="*/ 14 h 51"/>
                <a:gd name="T32" fmla="*/ 0 w 7"/>
                <a:gd name="T33" fmla="*/ 13 h 51"/>
                <a:gd name="T34" fmla="*/ 0 w 7"/>
                <a:gd name="T35" fmla="*/ 13 h 51"/>
                <a:gd name="T36" fmla="*/ 0 w 7"/>
                <a:gd name="T37" fmla="*/ 13 h 51"/>
                <a:gd name="T38" fmla="*/ 0 w 7"/>
                <a:gd name="T39" fmla="*/ 12 h 51"/>
                <a:gd name="T40" fmla="*/ 0 w 7"/>
                <a:gd name="T41" fmla="*/ 12 h 51"/>
                <a:gd name="T42" fmla="*/ 0 w 7"/>
                <a:gd name="T43" fmla="*/ 12 h 51"/>
                <a:gd name="T44" fmla="*/ 0 w 7"/>
                <a:gd name="T45" fmla="*/ 12 h 51"/>
                <a:gd name="T46" fmla="*/ 0 w 7"/>
                <a:gd name="T47" fmla="*/ 11 h 51"/>
                <a:gd name="T48" fmla="*/ 0 w 7"/>
                <a:gd name="T49" fmla="*/ 11 h 51"/>
                <a:gd name="T50" fmla="*/ 0 w 7"/>
                <a:gd name="T51" fmla="*/ 11 h 51"/>
                <a:gd name="T52" fmla="*/ 0 w 7"/>
                <a:gd name="T53" fmla="*/ 10 h 51"/>
                <a:gd name="T54" fmla="*/ 0 w 7"/>
                <a:gd name="T55" fmla="*/ 10 h 51"/>
                <a:gd name="T56" fmla="*/ 0 w 7"/>
                <a:gd name="T57" fmla="*/ 10 h 51"/>
                <a:gd name="T58" fmla="*/ 0 w 7"/>
                <a:gd name="T59" fmla="*/ 9 h 51"/>
                <a:gd name="T60" fmla="*/ 0 w 7"/>
                <a:gd name="T61" fmla="*/ 9 h 51"/>
                <a:gd name="T62" fmla="*/ 0 w 7"/>
                <a:gd name="T63" fmla="*/ 9 h 51"/>
                <a:gd name="T64" fmla="*/ 0 w 7"/>
                <a:gd name="T65" fmla="*/ 9 h 51"/>
                <a:gd name="T66" fmla="*/ 0 w 7"/>
                <a:gd name="T67" fmla="*/ 8 h 51"/>
                <a:gd name="T68" fmla="*/ 0 w 7"/>
                <a:gd name="T69" fmla="*/ 8 h 51"/>
                <a:gd name="T70" fmla="*/ 0 w 7"/>
                <a:gd name="T71" fmla="*/ 8 h 51"/>
                <a:gd name="T72" fmla="*/ 0 w 7"/>
                <a:gd name="T73" fmla="*/ 7 h 51"/>
                <a:gd name="T74" fmla="*/ 0 w 7"/>
                <a:gd name="T75" fmla="*/ 7 h 51"/>
                <a:gd name="T76" fmla="*/ 0 w 7"/>
                <a:gd name="T77" fmla="*/ 7 h 51"/>
                <a:gd name="T78" fmla="*/ 0 w 7"/>
                <a:gd name="T79" fmla="*/ 6 h 51"/>
                <a:gd name="T80" fmla="*/ 0 w 7"/>
                <a:gd name="T81" fmla="*/ 6 h 51"/>
                <a:gd name="T82" fmla="*/ 0 w 7"/>
                <a:gd name="T83" fmla="*/ 6 h 51"/>
                <a:gd name="T84" fmla="*/ 0 w 7"/>
                <a:gd name="T85" fmla="*/ 6 h 51"/>
                <a:gd name="T86" fmla="*/ 0 w 7"/>
                <a:gd name="T87" fmla="*/ 5 h 51"/>
                <a:gd name="T88" fmla="*/ 1 w 7"/>
                <a:gd name="T89" fmla="*/ 5 h 51"/>
                <a:gd name="T90" fmla="*/ 1 w 7"/>
                <a:gd name="T91" fmla="*/ 5 h 51"/>
                <a:gd name="T92" fmla="*/ 1 w 7"/>
                <a:gd name="T93" fmla="*/ 4 h 51"/>
                <a:gd name="T94" fmla="*/ 1 w 7"/>
                <a:gd name="T95" fmla="*/ 4 h 51"/>
                <a:gd name="T96" fmla="*/ 1 w 7"/>
                <a:gd name="T97" fmla="*/ 3 h 51"/>
                <a:gd name="T98" fmla="*/ 1 w 7"/>
                <a:gd name="T99" fmla="*/ 3 h 51"/>
                <a:gd name="T100" fmla="*/ 1 w 7"/>
                <a:gd name="T101" fmla="*/ 3 h 51"/>
                <a:gd name="T102" fmla="*/ 1 w 7"/>
                <a:gd name="T103" fmla="*/ 3 h 51"/>
                <a:gd name="T104" fmla="*/ 1 w 7"/>
                <a:gd name="T105" fmla="*/ 2 h 51"/>
                <a:gd name="T106" fmla="*/ 1 w 7"/>
                <a:gd name="T107" fmla="*/ 1 h 51"/>
                <a:gd name="T108" fmla="*/ 1 w 7"/>
                <a:gd name="T109" fmla="*/ 1 h 51"/>
                <a:gd name="T110" fmla="*/ 1 w 7"/>
                <a:gd name="T111" fmla="*/ 1 h 51"/>
                <a:gd name="T112" fmla="*/ 1 w 7"/>
                <a:gd name="T113" fmla="*/ 0 h 51"/>
                <a:gd name="T114" fmla="*/ 1 w 7"/>
                <a:gd name="T115" fmla="*/ 0 h 51"/>
                <a:gd name="T116" fmla="*/ 1 w 7"/>
                <a:gd name="T1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" h="51">
                  <a:moveTo>
                    <a:pt x="7" y="51"/>
                  </a:move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49"/>
                  </a:move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49"/>
                    <a:pt x="7" y="49"/>
                  </a:cubicBezTo>
                  <a:moveTo>
                    <a:pt x="0" y="16"/>
                  </a:moveTo>
                  <a:cubicBezTo>
                    <a:pt x="0" y="28"/>
                    <a:pt x="2" y="39"/>
                    <a:pt x="6" y="49"/>
                  </a:cubicBezTo>
                  <a:cubicBezTo>
                    <a:pt x="2" y="39"/>
                    <a:pt x="0" y="28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217" name="Hình tự do 83"/>
            <p:cNvSpPr>
              <a:spLocks/>
            </p:cNvSpPr>
            <p:nvPr/>
          </p:nvSpPr>
          <p:spPr bwMode="auto">
            <a:xfrm>
              <a:off x="1217613" y="4639066"/>
              <a:ext cx="190500" cy="425450"/>
            </a:xfrm>
            <a:custGeom>
              <a:avLst/>
              <a:gdLst>
                <a:gd name="T0" fmla="*/ 1 w 78"/>
                <a:gd name="T1" fmla="*/ 77 h 174"/>
                <a:gd name="T2" fmla="*/ 1 w 78"/>
                <a:gd name="T3" fmla="*/ 77 h 174"/>
                <a:gd name="T4" fmla="*/ 1 w 78"/>
                <a:gd name="T5" fmla="*/ 77 h 174"/>
                <a:gd name="T6" fmla="*/ 1 w 78"/>
                <a:gd name="T7" fmla="*/ 78 h 174"/>
                <a:gd name="T8" fmla="*/ 1 w 78"/>
                <a:gd name="T9" fmla="*/ 78 h 174"/>
                <a:gd name="T10" fmla="*/ 1 w 78"/>
                <a:gd name="T11" fmla="*/ 78 h 174"/>
                <a:gd name="T12" fmla="*/ 1 w 78"/>
                <a:gd name="T13" fmla="*/ 79 h 174"/>
                <a:gd name="T14" fmla="*/ 1 w 78"/>
                <a:gd name="T15" fmla="*/ 80 h 174"/>
                <a:gd name="T16" fmla="*/ 1 w 78"/>
                <a:gd name="T17" fmla="*/ 80 h 174"/>
                <a:gd name="T18" fmla="*/ 1 w 78"/>
                <a:gd name="T19" fmla="*/ 80 h 174"/>
                <a:gd name="T20" fmla="*/ 1 w 78"/>
                <a:gd name="T21" fmla="*/ 80 h 174"/>
                <a:gd name="T22" fmla="*/ 1 w 78"/>
                <a:gd name="T23" fmla="*/ 81 h 174"/>
                <a:gd name="T24" fmla="*/ 1 w 78"/>
                <a:gd name="T25" fmla="*/ 81 h 174"/>
                <a:gd name="T26" fmla="*/ 1 w 78"/>
                <a:gd name="T27" fmla="*/ 82 h 174"/>
                <a:gd name="T28" fmla="*/ 1 w 78"/>
                <a:gd name="T29" fmla="*/ 82 h 174"/>
                <a:gd name="T30" fmla="*/ 0 w 78"/>
                <a:gd name="T31" fmla="*/ 82 h 174"/>
                <a:gd name="T32" fmla="*/ 0 w 78"/>
                <a:gd name="T33" fmla="*/ 82 h 174"/>
                <a:gd name="T34" fmla="*/ 0 w 78"/>
                <a:gd name="T35" fmla="*/ 83 h 174"/>
                <a:gd name="T36" fmla="*/ 0 w 78"/>
                <a:gd name="T37" fmla="*/ 83 h 174"/>
                <a:gd name="T38" fmla="*/ 0 w 78"/>
                <a:gd name="T39" fmla="*/ 83 h 174"/>
                <a:gd name="T40" fmla="*/ 0 w 78"/>
                <a:gd name="T41" fmla="*/ 84 h 174"/>
                <a:gd name="T42" fmla="*/ 0 w 78"/>
                <a:gd name="T43" fmla="*/ 84 h 174"/>
                <a:gd name="T44" fmla="*/ 0 w 78"/>
                <a:gd name="T45" fmla="*/ 84 h 174"/>
                <a:gd name="T46" fmla="*/ 0 w 78"/>
                <a:gd name="T47" fmla="*/ 85 h 174"/>
                <a:gd name="T48" fmla="*/ 0 w 78"/>
                <a:gd name="T49" fmla="*/ 85 h 174"/>
                <a:gd name="T50" fmla="*/ 0 w 78"/>
                <a:gd name="T51" fmla="*/ 85 h 174"/>
                <a:gd name="T52" fmla="*/ 0 w 78"/>
                <a:gd name="T53" fmla="*/ 85 h 174"/>
                <a:gd name="T54" fmla="*/ 0 w 78"/>
                <a:gd name="T55" fmla="*/ 86 h 174"/>
                <a:gd name="T56" fmla="*/ 0 w 78"/>
                <a:gd name="T57" fmla="*/ 86 h 174"/>
                <a:gd name="T58" fmla="*/ 0 w 78"/>
                <a:gd name="T59" fmla="*/ 86 h 174"/>
                <a:gd name="T60" fmla="*/ 0 w 78"/>
                <a:gd name="T61" fmla="*/ 87 h 174"/>
                <a:gd name="T62" fmla="*/ 0 w 78"/>
                <a:gd name="T63" fmla="*/ 87 h 174"/>
                <a:gd name="T64" fmla="*/ 0 w 78"/>
                <a:gd name="T65" fmla="*/ 87 h 174"/>
                <a:gd name="T66" fmla="*/ 0 w 78"/>
                <a:gd name="T67" fmla="*/ 87 h 174"/>
                <a:gd name="T68" fmla="*/ 0 w 78"/>
                <a:gd name="T69" fmla="*/ 88 h 174"/>
                <a:gd name="T70" fmla="*/ 0 w 78"/>
                <a:gd name="T71" fmla="*/ 88 h 174"/>
                <a:gd name="T72" fmla="*/ 0 w 78"/>
                <a:gd name="T73" fmla="*/ 88 h 174"/>
                <a:gd name="T74" fmla="*/ 0 w 78"/>
                <a:gd name="T75" fmla="*/ 89 h 174"/>
                <a:gd name="T76" fmla="*/ 0 w 78"/>
                <a:gd name="T77" fmla="*/ 89 h 174"/>
                <a:gd name="T78" fmla="*/ 0 w 78"/>
                <a:gd name="T79" fmla="*/ 89 h 174"/>
                <a:gd name="T80" fmla="*/ 0 w 78"/>
                <a:gd name="T81" fmla="*/ 90 h 174"/>
                <a:gd name="T82" fmla="*/ 0 w 78"/>
                <a:gd name="T83" fmla="*/ 90 h 174"/>
                <a:gd name="T84" fmla="*/ 0 w 78"/>
                <a:gd name="T85" fmla="*/ 90 h 174"/>
                <a:gd name="T86" fmla="*/ 0 w 78"/>
                <a:gd name="T87" fmla="*/ 90 h 174"/>
                <a:gd name="T88" fmla="*/ 0 w 78"/>
                <a:gd name="T89" fmla="*/ 91 h 174"/>
                <a:gd name="T90" fmla="*/ 0 w 78"/>
                <a:gd name="T91" fmla="*/ 91 h 174"/>
                <a:gd name="T92" fmla="*/ 0 w 78"/>
                <a:gd name="T93" fmla="*/ 91 h 174"/>
                <a:gd name="T94" fmla="*/ 0 w 78"/>
                <a:gd name="T95" fmla="*/ 92 h 174"/>
                <a:gd name="T96" fmla="*/ 0 w 78"/>
                <a:gd name="T97" fmla="*/ 92 h 174"/>
                <a:gd name="T98" fmla="*/ 0 w 78"/>
                <a:gd name="T99" fmla="*/ 92 h 174"/>
                <a:gd name="T100" fmla="*/ 0 w 78"/>
                <a:gd name="T101" fmla="*/ 93 h 174"/>
                <a:gd name="T102" fmla="*/ 0 w 78"/>
                <a:gd name="T103" fmla="*/ 93 h 174"/>
                <a:gd name="T104" fmla="*/ 0 w 78"/>
                <a:gd name="T105" fmla="*/ 93 h 174"/>
                <a:gd name="T106" fmla="*/ 0 w 78"/>
                <a:gd name="T107" fmla="*/ 93 h 174"/>
                <a:gd name="T108" fmla="*/ 7 w 78"/>
                <a:gd name="T109" fmla="*/ 126 h 174"/>
                <a:gd name="T110" fmla="*/ 7 w 78"/>
                <a:gd name="T111" fmla="*/ 127 h 174"/>
                <a:gd name="T112" fmla="*/ 7 w 78"/>
                <a:gd name="T113" fmla="*/ 127 h 174"/>
                <a:gd name="T114" fmla="*/ 7 w 78"/>
                <a:gd name="T115" fmla="*/ 127 h 174"/>
                <a:gd name="T116" fmla="*/ 7 w 78"/>
                <a:gd name="T117" fmla="*/ 128 h 174"/>
                <a:gd name="T118" fmla="*/ 49 w 78"/>
                <a:gd name="T119" fmla="*/ 174 h 174"/>
                <a:gd name="T120" fmla="*/ 30 w 78"/>
                <a:gd name="T121" fmla="*/ 151 h 174"/>
                <a:gd name="T122" fmla="*/ 16 w 78"/>
                <a:gd name="T123" fmla="*/ 96 h 174"/>
                <a:gd name="T124" fmla="*/ 46 w 78"/>
                <a:gd name="T12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cubicBezTo>
                    <a:pt x="39" y="6"/>
                    <a:pt x="8" y="3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5"/>
                    <a:pt x="2" y="116"/>
                    <a:pt x="6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5" y="148"/>
                    <a:pt x="30" y="164"/>
                    <a:pt x="49" y="174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0" y="134"/>
                    <a:pt x="16" y="116"/>
                    <a:pt x="16" y="97"/>
                  </a:cubicBezTo>
                  <a:cubicBezTo>
                    <a:pt x="16" y="97"/>
                    <a:pt x="16" y="97"/>
                    <a:pt x="16" y="96"/>
                  </a:cubicBezTo>
                  <a:cubicBezTo>
                    <a:pt x="17" y="87"/>
                    <a:pt x="18" y="78"/>
                    <a:pt x="19" y="68"/>
                  </a:cubicBezTo>
                  <a:cubicBezTo>
                    <a:pt x="24" y="50"/>
                    <a:pt x="33" y="35"/>
                    <a:pt x="46" y="22"/>
                  </a:cubicBezTo>
                  <a:cubicBezTo>
                    <a:pt x="56" y="12"/>
                    <a:pt x="67" y="5"/>
                    <a:pt x="7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234" name="Hình chữ nhật 100"/>
            <p:cNvSpPr>
              <a:spLocks noChangeArrowheads="1"/>
            </p:cNvSpPr>
            <p:nvPr/>
          </p:nvSpPr>
          <p:spPr bwMode="auto">
            <a:xfrm>
              <a:off x="1376363" y="4759716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vi-VN" dirty="0"/>
            </a:p>
          </p:txBody>
        </p:sp>
        <p:sp>
          <p:nvSpPr>
            <p:cNvPr id="235" name="Hình chữ nhật 101"/>
            <p:cNvSpPr>
              <a:spLocks noChangeArrowheads="1"/>
            </p:cNvSpPr>
            <p:nvPr/>
          </p:nvSpPr>
          <p:spPr bwMode="auto">
            <a:xfrm>
              <a:off x="1328738" y="4699391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vi-VN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20</a:t>
              </a:r>
              <a:endParaRPr kumimoji="0" lang="vi-V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41" name="Hình bầu dục 107"/>
          <p:cNvSpPr>
            <a:spLocks noChangeArrowheads="1"/>
          </p:cNvSpPr>
          <p:nvPr/>
        </p:nvSpPr>
        <p:spPr bwMode="auto">
          <a:xfrm>
            <a:off x="2600325" y="4042166"/>
            <a:ext cx="273050" cy="276225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242" name="Hình bầu dục 108"/>
          <p:cNvSpPr>
            <a:spLocks noChangeArrowheads="1"/>
          </p:cNvSpPr>
          <p:nvPr/>
        </p:nvSpPr>
        <p:spPr bwMode="auto">
          <a:xfrm>
            <a:off x="2659063" y="4104078"/>
            <a:ext cx="155575" cy="153988"/>
          </a:xfrm>
          <a:prstGeom prst="ellipse">
            <a:avLst/>
          </a:pr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243" name="Hình tự do 109"/>
          <p:cNvSpPr>
            <a:spLocks/>
          </p:cNvSpPr>
          <p:nvPr/>
        </p:nvSpPr>
        <p:spPr bwMode="auto">
          <a:xfrm>
            <a:off x="1808163" y="1302141"/>
            <a:ext cx="377825" cy="323850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244" name="Hình tự do 110"/>
          <p:cNvSpPr>
            <a:spLocks/>
          </p:cNvSpPr>
          <p:nvPr/>
        </p:nvSpPr>
        <p:spPr bwMode="auto">
          <a:xfrm>
            <a:off x="1963738" y="1218003"/>
            <a:ext cx="379413" cy="325438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245" name="Hình tự do 111"/>
          <p:cNvSpPr>
            <a:spLocks/>
          </p:cNvSpPr>
          <p:nvPr/>
        </p:nvSpPr>
        <p:spPr bwMode="auto">
          <a:xfrm>
            <a:off x="30163" y="2205428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246" name="Hình tự do 112"/>
          <p:cNvSpPr>
            <a:spLocks/>
          </p:cNvSpPr>
          <p:nvPr/>
        </p:nvSpPr>
        <p:spPr bwMode="auto">
          <a:xfrm>
            <a:off x="-104775" y="2321316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247" name="Hình tự do 113"/>
          <p:cNvSpPr>
            <a:spLocks/>
          </p:cNvSpPr>
          <p:nvPr/>
        </p:nvSpPr>
        <p:spPr bwMode="auto">
          <a:xfrm>
            <a:off x="3340100" y="125927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248" name="Hình tự do 114"/>
          <p:cNvSpPr>
            <a:spLocks/>
          </p:cNvSpPr>
          <p:nvPr/>
        </p:nvSpPr>
        <p:spPr bwMode="auto">
          <a:xfrm>
            <a:off x="3184525" y="117672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249" name="Hình tự do 115"/>
          <p:cNvSpPr>
            <a:spLocks/>
          </p:cNvSpPr>
          <p:nvPr/>
        </p:nvSpPr>
        <p:spPr bwMode="auto">
          <a:xfrm>
            <a:off x="3446463" y="1371991"/>
            <a:ext cx="1558925" cy="1319213"/>
          </a:xfrm>
          <a:custGeom>
            <a:avLst/>
            <a:gdLst>
              <a:gd name="T0" fmla="*/ 0 w 638"/>
              <a:gd name="T1" fmla="*/ 194 h 539"/>
              <a:gd name="T2" fmla="*/ 0 w 638"/>
              <a:gd name="T3" fmla="*/ 193 h 539"/>
              <a:gd name="T4" fmla="*/ 444 w 638"/>
              <a:gd name="T5" fmla="*/ 95 h 539"/>
              <a:gd name="T6" fmla="*/ 543 w 638"/>
              <a:gd name="T7" fmla="*/ 539 h 539"/>
              <a:gd name="T8" fmla="*/ 543 w 638"/>
              <a:gd name="T9" fmla="*/ 539 h 539"/>
              <a:gd name="T10" fmla="*/ 0 w 638"/>
              <a:gd name="T11" fmla="*/ 19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39">
                <a:moveTo>
                  <a:pt x="0" y="194"/>
                </a:moveTo>
                <a:cubicBezTo>
                  <a:pt x="0" y="193"/>
                  <a:pt x="0" y="193"/>
                  <a:pt x="0" y="193"/>
                </a:cubicBezTo>
                <a:cubicBezTo>
                  <a:pt x="96" y="44"/>
                  <a:pt x="295" y="0"/>
                  <a:pt x="444" y="95"/>
                </a:cubicBezTo>
                <a:cubicBezTo>
                  <a:pt x="594" y="191"/>
                  <a:pt x="638" y="390"/>
                  <a:pt x="543" y="539"/>
                </a:cubicBezTo>
                <a:cubicBezTo>
                  <a:pt x="543" y="539"/>
                  <a:pt x="543" y="539"/>
                  <a:pt x="543" y="539"/>
                </a:cubicBezTo>
                <a:cubicBezTo>
                  <a:pt x="0" y="194"/>
                  <a:pt x="0" y="194"/>
                  <a:pt x="0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250" name="Hình tự do 116"/>
          <p:cNvSpPr>
            <a:spLocks/>
          </p:cNvSpPr>
          <p:nvPr/>
        </p:nvSpPr>
        <p:spPr bwMode="auto">
          <a:xfrm>
            <a:off x="4773613" y="2661041"/>
            <a:ext cx="17463" cy="30163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  <a:gd name="T4" fmla="*/ 7 w 7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5" y="4"/>
                  <a:pt x="2" y="8"/>
                  <a:pt x="0" y="12"/>
                </a:cubicBezTo>
                <a:cubicBezTo>
                  <a:pt x="2" y="8"/>
                  <a:pt x="5" y="4"/>
                  <a:pt x="7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251" name="Hình tự do 117"/>
          <p:cNvSpPr>
            <a:spLocks/>
          </p:cNvSpPr>
          <p:nvPr/>
        </p:nvSpPr>
        <p:spPr bwMode="auto">
          <a:xfrm>
            <a:off x="4495800" y="1611703"/>
            <a:ext cx="363538" cy="1079500"/>
          </a:xfrm>
          <a:custGeom>
            <a:avLst/>
            <a:gdLst>
              <a:gd name="T0" fmla="*/ 0 w 149"/>
              <a:gd name="T1" fmla="*/ 0 h 441"/>
              <a:gd name="T2" fmla="*/ 0 w 149"/>
              <a:gd name="T3" fmla="*/ 2 h 441"/>
              <a:gd name="T4" fmla="*/ 44 w 149"/>
              <a:gd name="T5" fmla="*/ 139 h 441"/>
              <a:gd name="T6" fmla="*/ 39 w 149"/>
              <a:gd name="T7" fmla="*/ 394 h 441"/>
              <a:gd name="T8" fmla="*/ 114 w 149"/>
              <a:gd name="T9" fmla="*/ 441 h 441"/>
              <a:gd name="T10" fmla="*/ 114 w 149"/>
              <a:gd name="T11" fmla="*/ 441 h 441"/>
              <a:gd name="T12" fmla="*/ 114 w 149"/>
              <a:gd name="T13" fmla="*/ 441 h 441"/>
              <a:gd name="T14" fmla="*/ 121 w 149"/>
              <a:gd name="T15" fmla="*/ 429 h 441"/>
              <a:gd name="T16" fmla="*/ 135 w 149"/>
              <a:gd name="T17" fmla="*/ 391 h 441"/>
              <a:gd name="T18" fmla="*/ 143 w 149"/>
              <a:gd name="T19" fmla="*/ 278 h 441"/>
              <a:gd name="T20" fmla="*/ 88 w 149"/>
              <a:gd name="T21" fmla="*/ 95 h 441"/>
              <a:gd name="T22" fmla="*/ 0 w 149"/>
              <a:gd name="T23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1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18" y="47"/>
                  <a:pt x="33" y="91"/>
                  <a:pt x="44" y="139"/>
                </a:cubicBezTo>
                <a:cubicBezTo>
                  <a:pt x="61" y="221"/>
                  <a:pt x="56" y="312"/>
                  <a:pt x="39" y="394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6" y="437"/>
                  <a:pt x="119" y="433"/>
                  <a:pt x="121" y="429"/>
                </a:cubicBezTo>
                <a:cubicBezTo>
                  <a:pt x="128" y="418"/>
                  <a:pt x="133" y="406"/>
                  <a:pt x="135" y="391"/>
                </a:cubicBezTo>
                <a:cubicBezTo>
                  <a:pt x="141" y="359"/>
                  <a:pt x="149" y="327"/>
                  <a:pt x="143" y="278"/>
                </a:cubicBezTo>
                <a:cubicBezTo>
                  <a:pt x="137" y="214"/>
                  <a:pt x="118" y="152"/>
                  <a:pt x="88" y="95"/>
                </a:cubicBezTo>
                <a:cubicBezTo>
                  <a:pt x="68" y="57"/>
                  <a:pt x="32" y="27"/>
                  <a:pt x="0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vi-VN" dirty="0"/>
          </a:p>
        </p:txBody>
      </p:sp>
      <p:sp>
        <p:nvSpPr>
          <p:cNvPr id="104" name="Hộp văn bản 102">
            <a:extLst>
              <a:ext uri="{FF2B5EF4-FFF2-40B4-BE49-F238E27FC236}">
                <a16:creationId xmlns:a16="http://schemas.microsoft.com/office/drawing/2014/main" id="{98454F53-3886-4DB7-B667-3225D4014AE3}"/>
              </a:ext>
            </a:extLst>
          </p:cNvPr>
          <p:cNvSpPr txBox="1"/>
          <p:nvPr/>
        </p:nvSpPr>
        <p:spPr>
          <a:xfrm>
            <a:off x="5792444" y="65980"/>
            <a:ext cx="492323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GIAN: </a:t>
            </a:r>
          </a:p>
          <a:p>
            <a:pPr algn="ctr" rtl="0"/>
            <a:r>
              <a:rPr lang="en-US" sz="4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en-US" sz="48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endParaRPr lang="vi-VN" sz="48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" name="Picture 2" descr="Hình ảnh mã số 1946 - Gồm 6 từ,đuổi hình bắt chữ,bắt chữ đuổi hình">
            <a:extLst>
              <a:ext uri="{FF2B5EF4-FFF2-40B4-BE49-F238E27FC236}">
                <a16:creationId xmlns:a16="http://schemas.microsoft.com/office/drawing/2014/main" id="{7906C219-4956-4B84-9066-9296E28FE3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9239" y="2475788"/>
            <a:ext cx="6218753" cy="3959060"/>
          </a:xfrm>
          <a:prstGeom prst="rect">
            <a:avLst/>
          </a:prstGeom>
          <a:noFill/>
        </p:spPr>
      </p:pic>
      <p:sp>
        <p:nvSpPr>
          <p:cNvPr id="105" name="Tiêu đề 1">
            <a:extLst>
              <a:ext uri="{FF2B5EF4-FFF2-40B4-BE49-F238E27FC236}">
                <a16:creationId xmlns:a16="http://schemas.microsoft.com/office/drawing/2014/main" id="{84512B22-9565-4D88-8599-A7C41B9A322A}"/>
              </a:ext>
            </a:extLst>
          </p:cNvPr>
          <p:cNvSpPr txBox="1">
            <a:spLocks/>
          </p:cNvSpPr>
          <p:nvPr/>
        </p:nvSpPr>
        <p:spPr>
          <a:xfrm>
            <a:off x="5165726" y="1071188"/>
            <a:ext cx="6809823" cy="13621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endParaRPr lang="vi-VN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Tiêu đề 1">
            <a:extLst>
              <a:ext uri="{FF2B5EF4-FFF2-40B4-BE49-F238E27FC236}">
                <a16:creationId xmlns:a16="http://schemas.microsoft.com/office/drawing/2014/main" id="{C1DF83AA-7E81-4A04-B956-81DCE581F01B}"/>
              </a:ext>
            </a:extLst>
          </p:cNvPr>
          <p:cNvSpPr txBox="1">
            <a:spLocks/>
          </p:cNvSpPr>
          <p:nvPr/>
        </p:nvSpPr>
        <p:spPr>
          <a:xfrm>
            <a:off x="5339591" y="895948"/>
            <a:ext cx="6809823" cy="13621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4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4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</a:t>
            </a:r>
            <a:r>
              <a:rPr lang="en-US" sz="4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sz="4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4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44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4400" b="1" dirty="0">
              <a:solidFill>
                <a:srgbClr val="370AD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871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  <p:sndAc>
          <p:stSnd>
            <p:snd r:embed="rId4" name="coin.wav"/>
          </p:stSnd>
        </p:sndAc>
      </p:transition>
    </mc:Choice>
    <mc:Fallback xmlns="">
      <p:transition spd="slow">
        <p:fade/>
        <p:sndAc>
          <p:stSnd>
            <p:snd r:embed="rId7" name="coi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  <p:bldLst>
      <p:bldP spid="105" grpId="0"/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523840" cy="1252384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486698" y="4402397"/>
            <a:ext cx="13165397" cy="3008674"/>
            <a:chOff x="0" y="0"/>
            <a:chExt cx="5201144" cy="11886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201144" cy="1188612"/>
            </a:xfrm>
            <a:custGeom>
              <a:avLst/>
              <a:gdLst/>
              <a:ahLst/>
              <a:cxnLst/>
              <a:rect l="l" t="t" r="r" b="b"/>
              <a:pathLst>
                <a:path w="5201144" h="1188612">
                  <a:moveTo>
                    <a:pt x="0" y="0"/>
                  </a:moveTo>
                  <a:lnTo>
                    <a:pt x="5201144" y="0"/>
                  </a:lnTo>
                  <a:lnTo>
                    <a:pt x="5201144" y="1188612"/>
                  </a:lnTo>
                  <a:lnTo>
                    <a:pt x="0" y="1188612"/>
                  </a:lnTo>
                  <a:close/>
                </a:path>
              </a:pathLst>
            </a:custGeom>
            <a:solidFill>
              <a:srgbClr val="FFFFFF"/>
            </a:solidFill>
            <a:ln w="666750">
              <a:solidFill>
                <a:srgbClr val="9FCCC3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66812" y="685800"/>
            <a:ext cx="10658377" cy="5486400"/>
            <a:chOff x="0" y="0"/>
            <a:chExt cx="4210717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10717" cy="2167467"/>
            </a:xfrm>
            <a:custGeom>
              <a:avLst/>
              <a:gdLst/>
              <a:ahLst/>
              <a:cxnLst/>
              <a:rect l="l" t="t" r="r" b="b"/>
              <a:pathLst>
                <a:path w="4210717" h="2167467">
                  <a:moveTo>
                    <a:pt x="33897" y="0"/>
                  </a:moveTo>
                  <a:lnTo>
                    <a:pt x="4176820" y="0"/>
                  </a:lnTo>
                  <a:cubicBezTo>
                    <a:pt x="4185810" y="0"/>
                    <a:pt x="4194432" y="3571"/>
                    <a:pt x="4200789" y="9928"/>
                  </a:cubicBezTo>
                  <a:cubicBezTo>
                    <a:pt x="4207146" y="16285"/>
                    <a:pt x="4210717" y="24907"/>
                    <a:pt x="4210717" y="33897"/>
                  </a:cubicBezTo>
                  <a:lnTo>
                    <a:pt x="4210717" y="2133570"/>
                  </a:lnTo>
                  <a:cubicBezTo>
                    <a:pt x="4210717" y="2142560"/>
                    <a:pt x="4207146" y="2151181"/>
                    <a:pt x="4200789" y="2157538"/>
                  </a:cubicBezTo>
                  <a:cubicBezTo>
                    <a:pt x="4194432" y="2163895"/>
                    <a:pt x="4185810" y="2167467"/>
                    <a:pt x="4176820" y="2167467"/>
                  </a:cubicBezTo>
                  <a:lnTo>
                    <a:pt x="33897" y="2167467"/>
                  </a:lnTo>
                  <a:cubicBezTo>
                    <a:pt x="24907" y="2167467"/>
                    <a:pt x="16285" y="2163895"/>
                    <a:pt x="9928" y="2157538"/>
                  </a:cubicBezTo>
                  <a:cubicBezTo>
                    <a:pt x="3571" y="2151181"/>
                    <a:pt x="0" y="2142560"/>
                    <a:pt x="0" y="2133570"/>
                  </a:cubicBezTo>
                  <a:lnTo>
                    <a:pt x="0" y="33897"/>
                  </a:lnTo>
                  <a:cubicBezTo>
                    <a:pt x="0" y="24907"/>
                    <a:pt x="3571" y="16285"/>
                    <a:pt x="9928" y="9928"/>
                  </a:cubicBezTo>
                  <a:cubicBezTo>
                    <a:pt x="16285" y="3571"/>
                    <a:pt x="24907" y="0"/>
                    <a:pt x="33897" y="0"/>
                  </a:cubicBezTo>
                  <a:close/>
                </a:path>
              </a:pathLst>
            </a:custGeom>
            <a:solidFill>
              <a:srgbClr val="152D2E"/>
            </a:solidFill>
            <a:ln w="476250">
              <a:solidFill>
                <a:srgbClr val="BD7F22"/>
              </a:solidFill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  <a:spcBef>
                  <a:spcPct val="0"/>
                </a:spcBef>
              </a:pPr>
              <a:endParaRPr sz="1200"/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alphaModFix amt="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64561" y="1181567"/>
            <a:ext cx="9462879" cy="44948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0137134" y="2191092"/>
            <a:ext cx="2238833" cy="583409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364561" y="1349527"/>
            <a:ext cx="748305" cy="110655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flipV="1">
            <a:off x="1318119" y="4100850"/>
            <a:ext cx="1589492" cy="1575584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2435548" y="2180463"/>
            <a:ext cx="6750808" cy="2518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-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Đọc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và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trả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lời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câu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hỏi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phần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bài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tập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trong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SGK. 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-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Sưu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tầm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các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câu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ca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dao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,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tục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ngữ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nói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về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biết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tôn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trọng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lẽ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phải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. 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-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Đọc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và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chuẩn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bị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altLang="en-US" sz="2800" dirty="0" err="1">
                <a:solidFill>
                  <a:srgbClr val="FFFFFF"/>
                </a:solidFill>
                <a:latin typeface="Agrandir Narrow"/>
              </a:rPr>
              <a:t>bài</a:t>
            </a:r>
            <a:r>
              <a:rPr lang="en-US" altLang="en-US" sz="2800" dirty="0">
                <a:solidFill>
                  <a:srgbClr val="FFFFFF"/>
                </a:solidFill>
                <a:latin typeface="Agrandir Narrow"/>
              </a:rPr>
              <a:t> 2. LIÊM KHIẾT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292464" y="1436713"/>
            <a:ext cx="2027228" cy="638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320"/>
              </a:lnSpc>
              <a:spcBef>
                <a:spcPct val="0"/>
              </a:spcBef>
            </a:pPr>
            <a:r>
              <a:rPr lang="en-US" sz="3800" dirty="0">
                <a:solidFill>
                  <a:srgbClr val="FFFFFF"/>
                </a:solidFill>
                <a:latin typeface="Agrandir Narrow Bold"/>
              </a:rPr>
              <a:t>DẶN DÒ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678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523840" cy="1252384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486698" y="4402397"/>
            <a:ext cx="13165397" cy="3008674"/>
            <a:chOff x="0" y="0"/>
            <a:chExt cx="5201144" cy="11886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201144" cy="1188612"/>
            </a:xfrm>
            <a:custGeom>
              <a:avLst/>
              <a:gdLst/>
              <a:ahLst/>
              <a:cxnLst/>
              <a:rect l="l" t="t" r="r" b="b"/>
              <a:pathLst>
                <a:path w="5201144" h="1188612">
                  <a:moveTo>
                    <a:pt x="0" y="0"/>
                  </a:moveTo>
                  <a:lnTo>
                    <a:pt x="5201144" y="0"/>
                  </a:lnTo>
                  <a:lnTo>
                    <a:pt x="5201144" y="1188612"/>
                  </a:lnTo>
                  <a:lnTo>
                    <a:pt x="0" y="1188612"/>
                  </a:lnTo>
                  <a:close/>
                </a:path>
              </a:pathLst>
            </a:custGeom>
            <a:solidFill>
              <a:srgbClr val="FFFFFF"/>
            </a:solidFill>
            <a:ln w="666750">
              <a:solidFill>
                <a:srgbClr val="9FCCC3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66812" y="685800"/>
            <a:ext cx="10658377" cy="5486400"/>
            <a:chOff x="0" y="0"/>
            <a:chExt cx="4210717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10717" cy="2167467"/>
            </a:xfrm>
            <a:custGeom>
              <a:avLst/>
              <a:gdLst/>
              <a:ahLst/>
              <a:cxnLst/>
              <a:rect l="l" t="t" r="r" b="b"/>
              <a:pathLst>
                <a:path w="4210717" h="2167467">
                  <a:moveTo>
                    <a:pt x="33897" y="0"/>
                  </a:moveTo>
                  <a:lnTo>
                    <a:pt x="4176820" y="0"/>
                  </a:lnTo>
                  <a:cubicBezTo>
                    <a:pt x="4185810" y="0"/>
                    <a:pt x="4194432" y="3571"/>
                    <a:pt x="4200789" y="9928"/>
                  </a:cubicBezTo>
                  <a:cubicBezTo>
                    <a:pt x="4207146" y="16285"/>
                    <a:pt x="4210717" y="24907"/>
                    <a:pt x="4210717" y="33897"/>
                  </a:cubicBezTo>
                  <a:lnTo>
                    <a:pt x="4210717" y="2133570"/>
                  </a:lnTo>
                  <a:cubicBezTo>
                    <a:pt x="4210717" y="2142560"/>
                    <a:pt x="4207146" y="2151181"/>
                    <a:pt x="4200789" y="2157538"/>
                  </a:cubicBezTo>
                  <a:cubicBezTo>
                    <a:pt x="4194432" y="2163895"/>
                    <a:pt x="4185810" y="2167467"/>
                    <a:pt x="4176820" y="2167467"/>
                  </a:cubicBezTo>
                  <a:lnTo>
                    <a:pt x="33897" y="2167467"/>
                  </a:lnTo>
                  <a:cubicBezTo>
                    <a:pt x="24907" y="2167467"/>
                    <a:pt x="16285" y="2163895"/>
                    <a:pt x="9928" y="2157538"/>
                  </a:cubicBezTo>
                  <a:cubicBezTo>
                    <a:pt x="3571" y="2151181"/>
                    <a:pt x="0" y="2142560"/>
                    <a:pt x="0" y="2133570"/>
                  </a:cubicBezTo>
                  <a:lnTo>
                    <a:pt x="0" y="33897"/>
                  </a:lnTo>
                  <a:cubicBezTo>
                    <a:pt x="0" y="24907"/>
                    <a:pt x="3571" y="16285"/>
                    <a:pt x="9928" y="9928"/>
                  </a:cubicBezTo>
                  <a:cubicBezTo>
                    <a:pt x="16285" y="3571"/>
                    <a:pt x="24907" y="0"/>
                    <a:pt x="33897" y="0"/>
                  </a:cubicBezTo>
                  <a:close/>
                </a:path>
              </a:pathLst>
            </a:custGeom>
            <a:solidFill>
              <a:srgbClr val="152D2E"/>
            </a:solidFill>
            <a:ln w="476250">
              <a:solidFill>
                <a:srgbClr val="BD7F22"/>
              </a:solidFill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  <a:spcBef>
                  <a:spcPct val="0"/>
                </a:spcBef>
              </a:pPr>
              <a:endParaRPr sz="1200"/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alphaModFix amt="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64561" y="1181567"/>
            <a:ext cx="9462879" cy="44948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132655" y="1051239"/>
            <a:ext cx="5042720" cy="90138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6016625" y="1051239"/>
            <a:ext cx="5042720" cy="901386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744247" y="4035426"/>
            <a:ext cx="2084236" cy="1224489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3310910" y="2602406"/>
            <a:ext cx="5803623" cy="7605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33"/>
              </a:lnSpc>
              <a:spcBef>
                <a:spcPct val="0"/>
              </a:spcBef>
            </a:pPr>
            <a:r>
              <a:rPr lang="en-US" sz="4000" dirty="0">
                <a:solidFill>
                  <a:srgbClr val="FFFFFF"/>
                </a:solidFill>
                <a:latin typeface="Agrandir Narrow Bold"/>
              </a:rPr>
              <a:t>XIN CHÀO VÀ HẸN GẶP LẠI!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8363517" y="4035426"/>
            <a:ext cx="2084236" cy="122448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523840" cy="1252384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486698" y="4402397"/>
            <a:ext cx="13165397" cy="3008674"/>
            <a:chOff x="0" y="0"/>
            <a:chExt cx="5201144" cy="11886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201144" cy="1188612"/>
            </a:xfrm>
            <a:custGeom>
              <a:avLst/>
              <a:gdLst/>
              <a:ahLst/>
              <a:cxnLst/>
              <a:rect l="l" t="t" r="r" b="b"/>
              <a:pathLst>
                <a:path w="5201144" h="1188612">
                  <a:moveTo>
                    <a:pt x="0" y="0"/>
                  </a:moveTo>
                  <a:lnTo>
                    <a:pt x="5201144" y="0"/>
                  </a:lnTo>
                  <a:lnTo>
                    <a:pt x="5201144" y="1188612"/>
                  </a:lnTo>
                  <a:lnTo>
                    <a:pt x="0" y="1188612"/>
                  </a:lnTo>
                  <a:close/>
                </a:path>
              </a:pathLst>
            </a:custGeom>
            <a:solidFill>
              <a:srgbClr val="FFFFFF"/>
            </a:solidFill>
            <a:ln w="666750">
              <a:solidFill>
                <a:srgbClr val="9FCCC3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66812" y="685800"/>
            <a:ext cx="10658377" cy="5486400"/>
            <a:chOff x="0" y="0"/>
            <a:chExt cx="4210717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10717" cy="2167467"/>
            </a:xfrm>
            <a:custGeom>
              <a:avLst/>
              <a:gdLst/>
              <a:ahLst/>
              <a:cxnLst/>
              <a:rect l="l" t="t" r="r" b="b"/>
              <a:pathLst>
                <a:path w="4210717" h="2167467">
                  <a:moveTo>
                    <a:pt x="33897" y="0"/>
                  </a:moveTo>
                  <a:lnTo>
                    <a:pt x="4176820" y="0"/>
                  </a:lnTo>
                  <a:cubicBezTo>
                    <a:pt x="4185810" y="0"/>
                    <a:pt x="4194432" y="3571"/>
                    <a:pt x="4200789" y="9928"/>
                  </a:cubicBezTo>
                  <a:cubicBezTo>
                    <a:pt x="4207146" y="16285"/>
                    <a:pt x="4210717" y="24907"/>
                    <a:pt x="4210717" y="33897"/>
                  </a:cubicBezTo>
                  <a:lnTo>
                    <a:pt x="4210717" y="2133570"/>
                  </a:lnTo>
                  <a:cubicBezTo>
                    <a:pt x="4210717" y="2142560"/>
                    <a:pt x="4207146" y="2151181"/>
                    <a:pt x="4200789" y="2157538"/>
                  </a:cubicBezTo>
                  <a:cubicBezTo>
                    <a:pt x="4194432" y="2163895"/>
                    <a:pt x="4185810" y="2167467"/>
                    <a:pt x="4176820" y="2167467"/>
                  </a:cubicBezTo>
                  <a:lnTo>
                    <a:pt x="33897" y="2167467"/>
                  </a:lnTo>
                  <a:cubicBezTo>
                    <a:pt x="24907" y="2167467"/>
                    <a:pt x="16285" y="2163895"/>
                    <a:pt x="9928" y="2157538"/>
                  </a:cubicBezTo>
                  <a:cubicBezTo>
                    <a:pt x="3571" y="2151181"/>
                    <a:pt x="0" y="2142560"/>
                    <a:pt x="0" y="2133570"/>
                  </a:cubicBezTo>
                  <a:lnTo>
                    <a:pt x="0" y="33897"/>
                  </a:lnTo>
                  <a:cubicBezTo>
                    <a:pt x="0" y="24907"/>
                    <a:pt x="3571" y="16285"/>
                    <a:pt x="9928" y="9928"/>
                  </a:cubicBezTo>
                  <a:cubicBezTo>
                    <a:pt x="16285" y="3571"/>
                    <a:pt x="24907" y="0"/>
                    <a:pt x="33897" y="0"/>
                  </a:cubicBezTo>
                  <a:close/>
                </a:path>
              </a:pathLst>
            </a:custGeom>
            <a:solidFill>
              <a:srgbClr val="152D2E"/>
            </a:solidFill>
            <a:ln w="476250">
              <a:solidFill>
                <a:srgbClr val="BD7F22"/>
              </a:solidFill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  <a:spcBef>
                  <a:spcPct val="0"/>
                </a:spcBef>
              </a:pPr>
              <a:endParaRPr sz="1200"/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alphaModFix amt="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64561" y="1181567"/>
            <a:ext cx="9462879" cy="44948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9316679" y="1902802"/>
            <a:ext cx="4044411" cy="6497047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8242426" y="1322568"/>
            <a:ext cx="1459603" cy="857517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2940117" y="2477504"/>
            <a:ext cx="6082475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Ý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805823" y="1604002"/>
            <a:ext cx="4456097" cy="5975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33"/>
              </a:lnSpc>
              <a:spcBef>
                <a:spcPct val="0"/>
              </a:spcBef>
            </a:pPr>
            <a:r>
              <a:rPr lang="en-US" sz="3666" u="sng" dirty="0" err="1">
                <a:solidFill>
                  <a:srgbClr val="FFFF00"/>
                </a:solidFill>
                <a:latin typeface="Agrandir Narrow Bold"/>
              </a:rPr>
              <a:t>Nội</a:t>
            </a:r>
            <a:r>
              <a:rPr lang="en-US" sz="3666" u="sng" dirty="0">
                <a:solidFill>
                  <a:srgbClr val="FFFF00"/>
                </a:solidFill>
                <a:latin typeface="Agrandir Narrow Bold"/>
              </a:rPr>
              <a:t> dung </a:t>
            </a:r>
            <a:r>
              <a:rPr lang="en-US" sz="3666" u="sng" dirty="0" err="1">
                <a:solidFill>
                  <a:srgbClr val="FFFF00"/>
                </a:solidFill>
                <a:latin typeface="Agrandir Narrow Bold"/>
              </a:rPr>
              <a:t>chính</a:t>
            </a:r>
            <a:r>
              <a:rPr lang="en-US" sz="3666" dirty="0">
                <a:solidFill>
                  <a:srgbClr val="FFFF00"/>
                </a:solidFill>
                <a:latin typeface="Agrandir Narrow Bold"/>
              </a:rPr>
              <a:t>: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523840" cy="1252384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486698" y="4402397"/>
            <a:ext cx="13165397" cy="3008674"/>
            <a:chOff x="0" y="0"/>
            <a:chExt cx="5201144" cy="11886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201144" cy="1188612"/>
            </a:xfrm>
            <a:custGeom>
              <a:avLst/>
              <a:gdLst/>
              <a:ahLst/>
              <a:cxnLst/>
              <a:rect l="l" t="t" r="r" b="b"/>
              <a:pathLst>
                <a:path w="5201144" h="1188612">
                  <a:moveTo>
                    <a:pt x="0" y="0"/>
                  </a:moveTo>
                  <a:lnTo>
                    <a:pt x="5201144" y="0"/>
                  </a:lnTo>
                  <a:lnTo>
                    <a:pt x="5201144" y="1188612"/>
                  </a:lnTo>
                  <a:lnTo>
                    <a:pt x="0" y="1188612"/>
                  </a:lnTo>
                  <a:close/>
                </a:path>
              </a:pathLst>
            </a:custGeom>
            <a:solidFill>
              <a:srgbClr val="FFFFFF"/>
            </a:solidFill>
            <a:ln w="666750">
              <a:solidFill>
                <a:srgbClr val="9FCCC3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66812" y="685800"/>
            <a:ext cx="10658377" cy="5486400"/>
            <a:chOff x="0" y="0"/>
            <a:chExt cx="4210717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10717" cy="2167467"/>
            </a:xfrm>
            <a:custGeom>
              <a:avLst/>
              <a:gdLst/>
              <a:ahLst/>
              <a:cxnLst/>
              <a:rect l="l" t="t" r="r" b="b"/>
              <a:pathLst>
                <a:path w="4210717" h="2167467">
                  <a:moveTo>
                    <a:pt x="33897" y="0"/>
                  </a:moveTo>
                  <a:lnTo>
                    <a:pt x="4176820" y="0"/>
                  </a:lnTo>
                  <a:cubicBezTo>
                    <a:pt x="4185810" y="0"/>
                    <a:pt x="4194432" y="3571"/>
                    <a:pt x="4200789" y="9928"/>
                  </a:cubicBezTo>
                  <a:cubicBezTo>
                    <a:pt x="4207146" y="16285"/>
                    <a:pt x="4210717" y="24907"/>
                    <a:pt x="4210717" y="33897"/>
                  </a:cubicBezTo>
                  <a:lnTo>
                    <a:pt x="4210717" y="2133570"/>
                  </a:lnTo>
                  <a:cubicBezTo>
                    <a:pt x="4210717" y="2142560"/>
                    <a:pt x="4207146" y="2151181"/>
                    <a:pt x="4200789" y="2157538"/>
                  </a:cubicBezTo>
                  <a:cubicBezTo>
                    <a:pt x="4194432" y="2163895"/>
                    <a:pt x="4185810" y="2167467"/>
                    <a:pt x="4176820" y="2167467"/>
                  </a:cubicBezTo>
                  <a:lnTo>
                    <a:pt x="33897" y="2167467"/>
                  </a:lnTo>
                  <a:cubicBezTo>
                    <a:pt x="24907" y="2167467"/>
                    <a:pt x="16285" y="2163895"/>
                    <a:pt x="9928" y="2157538"/>
                  </a:cubicBezTo>
                  <a:cubicBezTo>
                    <a:pt x="3571" y="2151181"/>
                    <a:pt x="0" y="2142560"/>
                    <a:pt x="0" y="2133570"/>
                  </a:cubicBezTo>
                  <a:lnTo>
                    <a:pt x="0" y="33897"/>
                  </a:lnTo>
                  <a:cubicBezTo>
                    <a:pt x="0" y="24907"/>
                    <a:pt x="3571" y="16285"/>
                    <a:pt x="9928" y="9928"/>
                  </a:cubicBezTo>
                  <a:cubicBezTo>
                    <a:pt x="16285" y="3571"/>
                    <a:pt x="24907" y="0"/>
                    <a:pt x="33897" y="0"/>
                  </a:cubicBezTo>
                  <a:close/>
                </a:path>
              </a:pathLst>
            </a:custGeom>
            <a:solidFill>
              <a:srgbClr val="152D2E"/>
            </a:solidFill>
            <a:ln w="476250">
              <a:solidFill>
                <a:srgbClr val="BD7F22"/>
              </a:solidFill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  <a:spcBef>
                  <a:spcPct val="0"/>
                </a:spcBef>
              </a:pPr>
              <a:endParaRPr sz="1200"/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alphaModFix amt="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64561" y="1181567"/>
            <a:ext cx="9462879" cy="44948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9801985" y="1902802"/>
            <a:ext cx="2390015" cy="648139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364561" y="1349527"/>
            <a:ext cx="748305" cy="110655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flipV="1">
            <a:off x="1318119" y="4100850"/>
            <a:ext cx="1589492" cy="1575584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2040053" y="2839640"/>
            <a:ext cx="7607073" cy="9081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33"/>
              </a:lnSpc>
            </a:pPr>
            <a:r>
              <a:rPr lang="en-US" sz="2800" dirty="0">
                <a:solidFill>
                  <a:srgbClr val="FFFFFF"/>
                </a:solidFill>
                <a:latin typeface="Agrandir Narrow"/>
              </a:rPr>
              <a:t>- </a:t>
            </a:r>
            <a:r>
              <a:rPr lang="vi-VN" sz="2800" dirty="0">
                <a:solidFill>
                  <a:srgbClr val="FFFFFF"/>
                </a:solidFill>
              </a:rPr>
              <a:t>Những việc làm của viên tri huyện Thanh Ba với tên nhà giàu và người nông dân nghèo?</a:t>
            </a:r>
            <a:endParaRPr lang="en-US" sz="2800" dirty="0">
              <a:solidFill>
                <a:srgbClr val="FFFFFF"/>
              </a:solidFill>
              <a:latin typeface="Agrandir Narrow Italics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2292463" y="1436713"/>
            <a:ext cx="4308361" cy="6207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320"/>
              </a:lnSpc>
              <a:spcBef>
                <a:spcPct val="0"/>
              </a:spcBef>
            </a:pPr>
            <a:r>
              <a:rPr lang="en-US" sz="3800" dirty="0">
                <a:solidFill>
                  <a:srgbClr val="FFFFFF"/>
                </a:solidFill>
                <a:latin typeface="Agrandir Narrow Bold"/>
              </a:rPr>
              <a:t>ĐẶT VẤN ĐỀ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523840" cy="1252384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486698" y="4402397"/>
            <a:ext cx="13165397" cy="3008674"/>
            <a:chOff x="0" y="0"/>
            <a:chExt cx="5201144" cy="11886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201144" cy="1188612"/>
            </a:xfrm>
            <a:custGeom>
              <a:avLst/>
              <a:gdLst/>
              <a:ahLst/>
              <a:cxnLst/>
              <a:rect l="l" t="t" r="r" b="b"/>
              <a:pathLst>
                <a:path w="5201144" h="1188612">
                  <a:moveTo>
                    <a:pt x="0" y="0"/>
                  </a:moveTo>
                  <a:lnTo>
                    <a:pt x="5201144" y="0"/>
                  </a:lnTo>
                  <a:lnTo>
                    <a:pt x="5201144" y="1188612"/>
                  </a:lnTo>
                  <a:lnTo>
                    <a:pt x="0" y="1188612"/>
                  </a:lnTo>
                  <a:close/>
                </a:path>
              </a:pathLst>
            </a:custGeom>
            <a:solidFill>
              <a:srgbClr val="FFFFFF"/>
            </a:solidFill>
            <a:ln w="666750">
              <a:solidFill>
                <a:srgbClr val="9FCCC3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66812" y="685800"/>
            <a:ext cx="10658377" cy="5486400"/>
            <a:chOff x="0" y="0"/>
            <a:chExt cx="4210717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10717" cy="2167467"/>
            </a:xfrm>
            <a:custGeom>
              <a:avLst/>
              <a:gdLst/>
              <a:ahLst/>
              <a:cxnLst/>
              <a:rect l="l" t="t" r="r" b="b"/>
              <a:pathLst>
                <a:path w="4210717" h="2167467">
                  <a:moveTo>
                    <a:pt x="33897" y="0"/>
                  </a:moveTo>
                  <a:lnTo>
                    <a:pt x="4176820" y="0"/>
                  </a:lnTo>
                  <a:cubicBezTo>
                    <a:pt x="4185810" y="0"/>
                    <a:pt x="4194432" y="3571"/>
                    <a:pt x="4200789" y="9928"/>
                  </a:cubicBezTo>
                  <a:cubicBezTo>
                    <a:pt x="4207146" y="16285"/>
                    <a:pt x="4210717" y="24907"/>
                    <a:pt x="4210717" y="33897"/>
                  </a:cubicBezTo>
                  <a:lnTo>
                    <a:pt x="4210717" y="2133570"/>
                  </a:lnTo>
                  <a:cubicBezTo>
                    <a:pt x="4210717" y="2142560"/>
                    <a:pt x="4207146" y="2151181"/>
                    <a:pt x="4200789" y="2157538"/>
                  </a:cubicBezTo>
                  <a:cubicBezTo>
                    <a:pt x="4194432" y="2163895"/>
                    <a:pt x="4185810" y="2167467"/>
                    <a:pt x="4176820" y="2167467"/>
                  </a:cubicBezTo>
                  <a:lnTo>
                    <a:pt x="33897" y="2167467"/>
                  </a:lnTo>
                  <a:cubicBezTo>
                    <a:pt x="24907" y="2167467"/>
                    <a:pt x="16285" y="2163895"/>
                    <a:pt x="9928" y="2157538"/>
                  </a:cubicBezTo>
                  <a:cubicBezTo>
                    <a:pt x="3571" y="2151181"/>
                    <a:pt x="0" y="2142560"/>
                    <a:pt x="0" y="2133570"/>
                  </a:cubicBezTo>
                  <a:lnTo>
                    <a:pt x="0" y="33897"/>
                  </a:lnTo>
                  <a:cubicBezTo>
                    <a:pt x="0" y="24907"/>
                    <a:pt x="3571" y="16285"/>
                    <a:pt x="9928" y="9928"/>
                  </a:cubicBezTo>
                  <a:cubicBezTo>
                    <a:pt x="16285" y="3571"/>
                    <a:pt x="24907" y="0"/>
                    <a:pt x="33897" y="0"/>
                  </a:cubicBezTo>
                  <a:close/>
                </a:path>
              </a:pathLst>
            </a:custGeom>
            <a:solidFill>
              <a:srgbClr val="152D2E"/>
            </a:solidFill>
            <a:ln w="476250">
              <a:solidFill>
                <a:srgbClr val="BD7F22"/>
              </a:solidFill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  <a:spcBef>
                  <a:spcPct val="0"/>
                </a:spcBef>
              </a:pPr>
              <a:endParaRPr sz="1200"/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alphaModFix amt="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64561" y="1181567"/>
            <a:ext cx="9462879" cy="44948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H="1">
            <a:off x="9231394" y="1902802"/>
            <a:ext cx="2912585" cy="658211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570702" y="1654355"/>
            <a:ext cx="542164" cy="80172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flipV="1">
            <a:off x="1318119" y="4100850"/>
            <a:ext cx="1589492" cy="1575584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2298433" y="1822616"/>
            <a:ext cx="6689612" cy="24442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733"/>
              </a:lnSpc>
            </a:pPr>
            <a:endParaRPr lang="en-US" sz="3200" dirty="0">
              <a:solidFill>
                <a:srgbClr val="FFFFFF"/>
              </a:solidFill>
              <a:latin typeface="Agrandir Narrow"/>
            </a:endParaRPr>
          </a:p>
          <a:p>
            <a:pPr algn="just"/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Hình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Bộ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thượng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thư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là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anh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ruột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của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tri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huyện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Thanh Ba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có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hành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động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gì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?</a:t>
            </a:r>
            <a:r>
              <a:rPr lang="vi-VN" sz="3200" dirty="0">
                <a:solidFill>
                  <a:srgbClr val="FFFFFF"/>
                </a:solidFill>
              </a:rPr>
              <a:t> Qua đó, em thấy hai anh em viên </a:t>
            </a:r>
            <a:r>
              <a:rPr lang="en-US" sz="3200" dirty="0">
                <a:solidFill>
                  <a:srgbClr val="FFFFFF"/>
                </a:solidFill>
              </a:rPr>
              <a:t>t</a:t>
            </a:r>
            <a:r>
              <a:rPr lang="vi-VN" sz="3200" dirty="0">
                <a:solidFill>
                  <a:srgbClr val="FFFFFF"/>
                </a:solidFill>
              </a:rPr>
              <a:t>ri huyện là những người như thế nào?</a:t>
            </a:r>
            <a:endParaRPr lang="en-US" sz="3200" dirty="0">
              <a:solidFill>
                <a:srgbClr val="FFFFFF"/>
              </a:solidFill>
              <a:latin typeface="Agrandir Narrow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523840" cy="1252384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486698" y="4402397"/>
            <a:ext cx="13165397" cy="3008674"/>
            <a:chOff x="0" y="0"/>
            <a:chExt cx="5201144" cy="11886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201144" cy="1188612"/>
            </a:xfrm>
            <a:custGeom>
              <a:avLst/>
              <a:gdLst/>
              <a:ahLst/>
              <a:cxnLst/>
              <a:rect l="l" t="t" r="r" b="b"/>
              <a:pathLst>
                <a:path w="5201144" h="1188612">
                  <a:moveTo>
                    <a:pt x="0" y="0"/>
                  </a:moveTo>
                  <a:lnTo>
                    <a:pt x="5201144" y="0"/>
                  </a:lnTo>
                  <a:lnTo>
                    <a:pt x="5201144" y="1188612"/>
                  </a:lnTo>
                  <a:lnTo>
                    <a:pt x="0" y="1188612"/>
                  </a:lnTo>
                  <a:close/>
                </a:path>
              </a:pathLst>
            </a:custGeom>
            <a:solidFill>
              <a:srgbClr val="FFFFFF"/>
            </a:solidFill>
            <a:ln w="666750">
              <a:solidFill>
                <a:srgbClr val="9FCCC3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66812" y="685800"/>
            <a:ext cx="10658377" cy="5486400"/>
            <a:chOff x="0" y="0"/>
            <a:chExt cx="4210717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10717" cy="2167467"/>
            </a:xfrm>
            <a:custGeom>
              <a:avLst/>
              <a:gdLst/>
              <a:ahLst/>
              <a:cxnLst/>
              <a:rect l="l" t="t" r="r" b="b"/>
              <a:pathLst>
                <a:path w="4210717" h="2167467">
                  <a:moveTo>
                    <a:pt x="33897" y="0"/>
                  </a:moveTo>
                  <a:lnTo>
                    <a:pt x="4176820" y="0"/>
                  </a:lnTo>
                  <a:cubicBezTo>
                    <a:pt x="4185810" y="0"/>
                    <a:pt x="4194432" y="3571"/>
                    <a:pt x="4200789" y="9928"/>
                  </a:cubicBezTo>
                  <a:cubicBezTo>
                    <a:pt x="4207146" y="16285"/>
                    <a:pt x="4210717" y="24907"/>
                    <a:pt x="4210717" y="33897"/>
                  </a:cubicBezTo>
                  <a:lnTo>
                    <a:pt x="4210717" y="2133570"/>
                  </a:lnTo>
                  <a:cubicBezTo>
                    <a:pt x="4210717" y="2142560"/>
                    <a:pt x="4207146" y="2151181"/>
                    <a:pt x="4200789" y="2157538"/>
                  </a:cubicBezTo>
                  <a:cubicBezTo>
                    <a:pt x="4194432" y="2163895"/>
                    <a:pt x="4185810" y="2167467"/>
                    <a:pt x="4176820" y="2167467"/>
                  </a:cubicBezTo>
                  <a:lnTo>
                    <a:pt x="33897" y="2167467"/>
                  </a:lnTo>
                  <a:cubicBezTo>
                    <a:pt x="24907" y="2167467"/>
                    <a:pt x="16285" y="2163895"/>
                    <a:pt x="9928" y="2157538"/>
                  </a:cubicBezTo>
                  <a:cubicBezTo>
                    <a:pt x="3571" y="2151181"/>
                    <a:pt x="0" y="2142560"/>
                    <a:pt x="0" y="2133570"/>
                  </a:cubicBezTo>
                  <a:lnTo>
                    <a:pt x="0" y="33897"/>
                  </a:lnTo>
                  <a:cubicBezTo>
                    <a:pt x="0" y="24907"/>
                    <a:pt x="3571" y="16285"/>
                    <a:pt x="9928" y="9928"/>
                  </a:cubicBezTo>
                  <a:cubicBezTo>
                    <a:pt x="16285" y="3571"/>
                    <a:pt x="24907" y="0"/>
                    <a:pt x="33897" y="0"/>
                  </a:cubicBezTo>
                  <a:close/>
                </a:path>
              </a:pathLst>
            </a:custGeom>
            <a:solidFill>
              <a:srgbClr val="152D2E"/>
            </a:solidFill>
            <a:ln w="476250">
              <a:solidFill>
                <a:srgbClr val="BD7F22"/>
              </a:solidFill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  <a:spcBef>
                  <a:spcPct val="0"/>
                </a:spcBef>
              </a:pPr>
              <a:endParaRPr sz="1200"/>
            </a:p>
          </p:txBody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200000" flipV="1">
            <a:off x="9821788" y="3288485"/>
            <a:ext cx="712539" cy="706305"/>
          </a:xfrm>
          <a:prstGeom prst="rect">
            <a:avLst/>
          </a:prstGeom>
        </p:spPr>
      </p:pic>
      <p:sp>
        <p:nvSpPr>
          <p:cNvPr id="17" name="TextBox 13">
            <a:extLst>
              <a:ext uri="{FF2B5EF4-FFF2-40B4-BE49-F238E27FC236}">
                <a16:creationId xmlns:a16="http://schemas.microsoft.com/office/drawing/2014/main" id="{559065AB-0A95-4C3A-AC64-9C96FB25ABAC}"/>
              </a:ext>
            </a:extLst>
          </p:cNvPr>
          <p:cNvSpPr txBox="1"/>
          <p:nvPr/>
        </p:nvSpPr>
        <p:spPr>
          <a:xfrm>
            <a:off x="2774985" y="2213132"/>
            <a:ext cx="7427036" cy="14593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733"/>
              </a:lnSpc>
            </a:pPr>
            <a:endParaRPr lang="en-US" sz="3200" dirty="0">
              <a:solidFill>
                <a:srgbClr val="FFFFFF"/>
              </a:solidFill>
              <a:latin typeface="Agrandir Narrow"/>
            </a:endParaRPr>
          </a:p>
          <a:p>
            <a:pPr algn="ctr"/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Nêu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những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việc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làm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của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quan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tuần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phủ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Nguyễn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 Quang </a:t>
            </a:r>
            <a:r>
              <a:rPr lang="en-US" sz="3200" dirty="0" err="1">
                <a:solidFill>
                  <a:srgbClr val="FFFFFF"/>
                </a:solidFill>
                <a:latin typeface="Agrandir Narrow"/>
              </a:rPr>
              <a:t>Bích</a:t>
            </a:r>
            <a:r>
              <a:rPr lang="en-US" sz="3200" dirty="0">
                <a:solidFill>
                  <a:srgbClr val="FFFFFF"/>
                </a:solidFill>
                <a:latin typeface="Agrandir Narrow"/>
              </a:rPr>
              <a:t>?</a:t>
            </a:r>
          </a:p>
        </p:txBody>
      </p:sp>
      <p:pic>
        <p:nvPicPr>
          <p:cNvPr id="18" name="Picture 12">
            <a:extLst>
              <a:ext uri="{FF2B5EF4-FFF2-40B4-BE49-F238E27FC236}">
                <a16:creationId xmlns:a16="http://schemas.microsoft.com/office/drawing/2014/main" id="{09DB3E38-8CB3-415C-BEEC-39F48F76FE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5033848" flipV="1">
            <a:off x="2605852" y="2281138"/>
            <a:ext cx="726779" cy="720420"/>
          </a:xfrm>
          <a:prstGeom prst="rect">
            <a:avLst/>
          </a:prstGeom>
        </p:spPr>
      </p:pic>
      <p:pic>
        <p:nvPicPr>
          <p:cNvPr id="19" name="Picture 9">
            <a:extLst>
              <a:ext uri="{FF2B5EF4-FFF2-40B4-BE49-F238E27FC236}">
                <a16:creationId xmlns:a16="http://schemas.microsoft.com/office/drawing/2014/main" id="{23E2D978-2597-4433-95F3-19162BF09436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364561" y="1181567"/>
            <a:ext cx="9462879" cy="4494867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2D9B7755-4574-4F3B-ABB8-F58429C4054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flipH="1">
            <a:off x="609751" y="2393699"/>
            <a:ext cx="2674542" cy="640608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523840" cy="1252384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486698" y="4402397"/>
            <a:ext cx="13165397" cy="3008674"/>
            <a:chOff x="0" y="0"/>
            <a:chExt cx="5201144" cy="11886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201144" cy="1188612"/>
            </a:xfrm>
            <a:custGeom>
              <a:avLst/>
              <a:gdLst/>
              <a:ahLst/>
              <a:cxnLst/>
              <a:rect l="l" t="t" r="r" b="b"/>
              <a:pathLst>
                <a:path w="5201144" h="1188612">
                  <a:moveTo>
                    <a:pt x="0" y="0"/>
                  </a:moveTo>
                  <a:lnTo>
                    <a:pt x="5201144" y="0"/>
                  </a:lnTo>
                  <a:lnTo>
                    <a:pt x="5201144" y="1188612"/>
                  </a:lnTo>
                  <a:lnTo>
                    <a:pt x="0" y="1188612"/>
                  </a:lnTo>
                  <a:close/>
                </a:path>
              </a:pathLst>
            </a:custGeom>
            <a:solidFill>
              <a:srgbClr val="FFFFFF"/>
            </a:solidFill>
            <a:ln w="666750">
              <a:solidFill>
                <a:srgbClr val="9FCCC3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66812" y="685800"/>
            <a:ext cx="10658377" cy="5486400"/>
            <a:chOff x="0" y="0"/>
            <a:chExt cx="4210717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10717" cy="2167467"/>
            </a:xfrm>
            <a:custGeom>
              <a:avLst/>
              <a:gdLst/>
              <a:ahLst/>
              <a:cxnLst/>
              <a:rect l="l" t="t" r="r" b="b"/>
              <a:pathLst>
                <a:path w="4210717" h="2167467">
                  <a:moveTo>
                    <a:pt x="33897" y="0"/>
                  </a:moveTo>
                  <a:lnTo>
                    <a:pt x="4176820" y="0"/>
                  </a:lnTo>
                  <a:cubicBezTo>
                    <a:pt x="4185810" y="0"/>
                    <a:pt x="4194432" y="3571"/>
                    <a:pt x="4200789" y="9928"/>
                  </a:cubicBezTo>
                  <a:cubicBezTo>
                    <a:pt x="4207146" y="16285"/>
                    <a:pt x="4210717" y="24907"/>
                    <a:pt x="4210717" y="33897"/>
                  </a:cubicBezTo>
                  <a:lnTo>
                    <a:pt x="4210717" y="2133570"/>
                  </a:lnTo>
                  <a:cubicBezTo>
                    <a:pt x="4210717" y="2142560"/>
                    <a:pt x="4207146" y="2151181"/>
                    <a:pt x="4200789" y="2157538"/>
                  </a:cubicBezTo>
                  <a:cubicBezTo>
                    <a:pt x="4194432" y="2163895"/>
                    <a:pt x="4185810" y="2167467"/>
                    <a:pt x="4176820" y="2167467"/>
                  </a:cubicBezTo>
                  <a:lnTo>
                    <a:pt x="33897" y="2167467"/>
                  </a:lnTo>
                  <a:cubicBezTo>
                    <a:pt x="24907" y="2167467"/>
                    <a:pt x="16285" y="2163895"/>
                    <a:pt x="9928" y="2157538"/>
                  </a:cubicBezTo>
                  <a:cubicBezTo>
                    <a:pt x="3571" y="2151181"/>
                    <a:pt x="0" y="2142560"/>
                    <a:pt x="0" y="2133570"/>
                  </a:cubicBezTo>
                  <a:lnTo>
                    <a:pt x="0" y="33897"/>
                  </a:lnTo>
                  <a:cubicBezTo>
                    <a:pt x="0" y="24907"/>
                    <a:pt x="3571" y="16285"/>
                    <a:pt x="9928" y="9928"/>
                  </a:cubicBezTo>
                  <a:cubicBezTo>
                    <a:pt x="16285" y="3571"/>
                    <a:pt x="24907" y="0"/>
                    <a:pt x="33897" y="0"/>
                  </a:cubicBezTo>
                  <a:close/>
                </a:path>
              </a:pathLst>
            </a:custGeom>
            <a:solidFill>
              <a:srgbClr val="152D2E"/>
            </a:solidFill>
            <a:ln w="476250">
              <a:solidFill>
                <a:srgbClr val="BD7F22"/>
              </a:solidFill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  <a:spcBef>
                  <a:spcPct val="0"/>
                </a:spcBef>
              </a:pPr>
              <a:endParaRPr sz="1200"/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alphaModFix amt="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64561" y="1181567"/>
            <a:ext cx="9462879" cy="44948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8675590" y="1902802"/>
            <a:ext cx="4906572" cy="661932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flipV="1">
            <a:off x="1318119" y="4100850"/>
            <a:ext cx="1589492" cy="1575584"/>
          </a:xfrm>
          <a:prstGeom prst="rect">
            <a:avLst/>
          </a:prstGeom>
        </p:spPr>
      </p:pic>
      <p:sp>
        <p:nvSpPr>
          <p:cNvPr id="15" name="Rectangle 1">
            <a:extLst>
              <a:ext uri="{FF2B5EF4-FFF2-40B4-BE49-F238E27FC236}">
                <a16:creationId xmlns:a16="http://schemas.microsoft.com/office/drawing/2014/main" id="{18089DC8-9B93-4DBB-B8D3-0E37A1A4E478}"/>
              </a:ext>
            </a:extLst>
          </p:cNvPr>
          <p:cNvSpPr/>
          <p:nvPr/>
        </p:nvSpPr>
        <p:spPr>
          <a:xfrm>
            <a:off x="3310910" y="2743200"/>
            <a:ext cx="57092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36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tỏ</a:t>
            </a:r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custDataLst>
      <p:tags r:id="rId1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384517" y="320535"/>
            <a:ext cx="11422966" cy="898223"/>
          </a:xfrm>
        </p:spPr>
        <p:txBody>
          <a:bodyPr rtlCol="0">
            <a:noAutofit/>
          </a:bodyPr>
          <a:lstStyle/>
          <a:p>
            <a:pPr algn="ctr" rtl="0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  <a:endParaRPr lang="vi-V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hỗ dành sẵn cho Nội dung 5">
            <a:extLst>
              <a:ext uri="{FF2B5EF4-FFF2-40B4-BE49-F238E27FC236}">
                <a16:creationId xmlns:a16="http://schemas.microsoft.com/office/drawing/2014/main" id="{BABA2A15-778A-4FB6-96AD-294A983C0B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39" y="1868189"/>
            <a:ext cx="3958047" cy="3923012"/>
          </a:xfrm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CF1DC8C5-5EDD-40B6-A5B9-4B7BD28579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185" y="2540000"/>
            <a:ext cx="3525077" cy="4123521"/>
          </a:xfrm>
          <a:prstGeom prst="rect">
            <a:avLst/>
          </a:prstGeom>
        </p:spPr>
      </p:pic>
      <p:pic>
        <p:nvPicPr>
          <p:cNvPr id="11" name="Hình ảnh 10">
            <a:extLst>
              <a:ext uri="{FF2B5EF4-FFF2-40B4-BE49-F238E27FC236}">
                <a16:creationId xmlns:a16="http://schemas.microsoft.com/office/drawing/2014/main" id="{1615F5A7-6100-4C70-9DFA-4EDF8A53B3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263" y="1989703"/>
            <a:ext cx="4098818" cy="3890398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97AF2F8A-9BF2-492E-9AD5-D1DD65FF4EDB}"/>
              </a:ext>
            </a:extLst>
          </p:cNvPr>
          <p:cNvSpPr/>
          <p:nvPr/>
        </p:nvSpPr>
        <p:spPr>
          <a:xfrm rot="10800000" flipV="1">
            <a:off x="901700" y="5584555"/>
            <a:ext cx="7864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5A76BA1F-1752-4AD1-A173-F709F325859C}"/>
              </a:ext>
            </a:extLst>
          </p:cNvPr>
          <p:cNvSpPr/>
          <p:nvPr/>
        </p:nvSpPr>
        <p:spPr>
          <a:xfrm>
            <a:off x="4673600" y="1868188"/>
            <a:ext cx="23094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CABF2883-3D30-4928-AFD4-5F520CD7CBCA}"/>
              </a:ext>
            </a:extLst>
          </p:cNvPr>
          <p:cNvSpPr/>
          <p:nvPr/>
        </p:nvSpPr>
        <p:spPr>
          <a:xfrm rot="10800000" flipV="1">
            <a:off x="8699500" y="5584554"/>
            <a:ext cx="20955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370A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825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1839" y="2399583"/>
            <a:ext cx="11068322" cy="2058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4400" dirty="0">
                <a:solidFill>
                  <a:srgbClr val="370AD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Lẽ phải là những điều được coi là đúng đắn, phù hợp với đạo lí và lợi ích chung của xã hội.  </a:t>
            </a:r>
            <a:endParaRPr lang="en-US" sz="4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677BB2-2EC1-4098-A49F-37A760293D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375" y="-574001"/>
            <a:ext cx="7429857" cy="4498301"/>
          </a:xfrm>
          <a:prstGeom prst="rect">
            <a:avLst/>
          </a:prstGeom>
        </p:spPr>
      </p:pic>
      <p:sp>
        <p:nvSpPr>
          <p:cNvPr id="6" name="Hộp Văn bản 3">
            <a:extLst>
              <a:ext uri="{FF2B5EF4-FFF2-40B4-BE49-F238E27FC236}">
                <a16:creationId xmlns:a16="http://schemas.microsoft.com/office/drawing/2014/main" id="{71EC471D-B8F4-4938-B4C0-1AF132C7AA6E}"/>
              </a:ext>
            </a:extLst>
          </p:cNvPr>
          <p:cNvSpPr txBox="1"/>
          <p:nvPr/>
        </p:nvSpPr>
        <p:spPr>
          <a:xfrm>
            <a:off x="1129916" y="473607"/>
            <a:ext cx="5943600" cy="1551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NỘI DUNG BÀI HỌC.</a:t>
            </a:r>
          </a:p>
          <a:p>
            <a:pPr algn="just">
              <a:lnSpc>
                <a:spcPct val="150000"/>
              </a:lnSpc>
            </a:pPr>
            <a:r>
              <a:rPr lang="nl-NL" sz="3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Thế nào là lẽ phải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626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LMS_API_VERSION" val="SCORM 2004 (4th edition)"/>
  <p:tag name="ISPRING_ULTRA_SCORM_COURSE_ID" val="F30FD08A-D96E-434F-A4C7-C6EC14333D8E"/>
  <p:tag name="ISPRING_CMI5_LAUNCH_METHOD" val="any window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SCORM_RATE_SLIDES" val="1"/>
  <p:tag name="ISPRINGCLOUDFOLDERID" val="1"/>
  <p:tag name="ISPRINGONLINEFOLDERID" val="1"/>
  <p:tag name="ISPRING_OUTPUT_FOLDER" val="[[&quot;P\uFFFD\uFFFD&lt;{B9DA41BB-8B21-4F38-8D2B-3B68D9AB4085}&quot;,&quot;C:\\Users\\ThinkPad E14\\Downloads\\bai giang dien tu\\lop 8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free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SCORM_RATE_QUIZZES" val="0"/>
  <p:tag name="ISPRING_SCORM_PASSING_SCORE" val="100.000000"/>
  <p:tag name="ISPRING_PRESENTATION_TITLE" val="Bai 1.Ton trong le phai_ GDCD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BAE4710-559F-4600-8CD6-508C72AAE9F0}:59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F680955-E933-427E-805A-1E84C9F1D750}:26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67B8B0C-4C11-4DD7-BDB6-FC5CAD9FCF95}:59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074347C-4259-4922-8A47-CBE9F0566706}:6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0BCCEEE-DEED-4325-BD07-A151F8FCB9DC}:59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2E3992B-569D-4CFB-83ED-83957F9E1397}:26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E2622AD-003D-4C41-9333-C47235DD25AB}:26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A9072AD-8CA4-4B84-B45E-3F8C2D508E87}:27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0CDE560-C61A-4F1C-9A9A-484ADFF3AFC8}:59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2C84033-2F02-4A29-8963-AEB6A78DD205}:27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1BBD6F6-5208-4F08-8238-0A5F90C7545F}:25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2E1D8AD-9848-4617-9C2F-417E140257EE}:59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17F216F-05AA-4E3F-9E4D-4DBF355C1366}:60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GENSWF_SLIDE_UID" val="{A9575009-384C-41EE-89CE-C8114CBD63DF}:27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1CE84C9-8B3D-44C2-8995-67A3F3FEC973}:26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DCB2265-8A6A-41A9-B32E-E7075D8ABCC8}:25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90C9707-3438-4A9D-BD6B-9D21EE02D3FC}:25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90B3FF1-76DB-4F31-A6C6-3256B43BFDFD}:25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44CAB29-AA57-4403-B69C-6C4566CF62C7}:2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325E865-D90C-476B-8797-48387A230864}:26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A2C1B27-8B30-4FFC-92AC-59F2253229B5}:26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950A8A4-D27D-4726-8BEF-3BBEC2A0188F}:26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9D521EF-35F7-4CFA-9F28-C64C61A545EB}:261"/>
</p:tagLst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ủ đề Offic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hủ đề Offic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1228</TotalTime>
  <Words>1038</Words>
  <Application>Microsoft Office PowerPoint</Application>
  <PresentationFormat>Widescreen</PresentationFormat>
  <Paragraphs>129</Paragraphs>
  <Slides>23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Agrandir Narrow</vt:lpstr>
      <vt:lpstr>Agrandir Narrow Bold</vt:lpstr>
      <vt:lpstr>Agrandir Narrow Italics</vt:lpstr>
      <vt:lpstr>Arial</vt:lpstr>
      <vt:lpstr>Calibri</vt:lpstr>
      <vt:lpstr>Calibri Light</vt:lpstr>
      <vt:lpstr>Dosis ExtraBold</vt:lpstr>
      <vt:lpstr>Raleway</vt:lpstr>
      <vt:lpstr>SVN-Amethyst</vt:lpstr>
      <vt:lpstr>Times New Roman</vt:lpstr>
      <vt:lpstr>Chủ đề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Quan sát các bức hình sau đây và cho biết em đồng ý với hành động của những nhân vật và không đồng ý với nhân vật nào? Vì sao ? </vt:lpstr>
      <vt:lpstr>PowerPoint Presentation</vt:lpstr>
      <vt:lpstr>Tình huống</vt:lpstr>
      <vt:lpstr>PowerPoint Presentation</vt:lpstr>
      <vt:lpstr>PowerPoint Presentation</vt:lpstr>
      <vt:lpstr>Sắp xếp các hình ảnh sau đây vào 2 cột sao cho hợp lý</vt:lpstr>
      <vt:lpstr>PowerPoint Presentation</vt:lpstr>
      <vt:lpstr>Đọc thông tin sau và đưa ra suy nghĩ của em?</vt:lpstr>
      <vt:lpstr>PowerPoint Presentation</vt:lpstr>
      <vt:lpstr>PowerPoint Presentation</vt:lpstr>
      <vt:lpstr>LUYỆN TẬP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 1.Ton trong le phai_ GDCD8</dc:title>
  <dc:creator>Phạm Thanh Hà</dc:creator>
  <cp:lastModifiedBy>ThinkPad E14</cp:lastModifiedBy>
  <cp:revision>83</cp:revision>
  <dcterms:created xsi:type="dcterms:W3CDTF">2021-08-19T02:58:58Z</dcterms:created>
  <dcterms:modified xsi:type="dcterms:W3CDTF">2023-05-24T16:37:59Z</dcterms:modified>
</cp:coreProperties>
</file>