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3"/>
  </p:sldMasterIdLst>
  <p:sldIdLst>
    <p:sldId id="273" r:id="rId4"/>
    <p:sldId id="274" r:id="rId5"/>
    <p:sldId id="269" r:id="rId6"/>
    <p:sldId id="257" r:id="rId7"/>
    <p:sldId id="261" r:id="rId8"/>
    <p:sldId id="258" r:id="rId9"/>
    <p:sldId id="262" r:id="rId10"/>
    <p:sldId id="259" r:id="rId11"/>
    <p:sldId id="260" r:id="rId12"/>
    <p:sldId id="272"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Lst>
  <p:sldSz cx="12192000" cy="6858000"/>
  <p:notesSz cx="6858000" cy="9144000"/>
  <p:embeddedFontLst>
    <p:embeddedFont>
      <p:font typeface=".VnTifani HeavyH" panose="020B7200000000000000" pitchFamily="34" charset="0"/>
      <p:regular r:id="rId29"/>
    </p:embeddedFont>
    <p:embeddedFont>
      <p:font typeface="Verdana" panose="020B0604030504040204" pitchFamily="34" charset="0"/>
      <p:regular r:id="rId30"/>
      <p:bold r:id="rId31"/>
      <p:italic r:id="rId32"/>
      <p:boldItalic r:id="rId33"/>
    </p:embeddedFont>
    <p:embeddedFont>
      <p:font typeface="Tahoma" panose="020B0604030504040204" pitchFamily="34" charset="0"/>
      <p:regular r:id="rId34"/>
      <p:bold r:id="rId35"/>
    </p:embeddedFont>
    <p:embeddedFont>
      <p:font typeface="Arial Black" panose="020B0A04020102020204"/>
      <p:bold r:id="rId36"/>
    </p:embeddedFont>
    <p:embeddedFont>
      <p:font typeface="Calibri" panose="020F0502020204030204" charset="0"/>
      <p:regular r:id="rId37"/>
      <p:bold r:id="rId38"/>
      <p:italic r:id="rId39"/>
      <p:boldItalic r:id="rId40"/>
    </p:embeddedFont>
    <p:embeddedFont>
      <p:font typeface="Calibri Light" panose="020F0302020204030204" charset="0"/>
      <p:regular r:id="rId41"/>
      <p:italic r:id="rId42"/>
    </p:embeddedFont>
    <p:embeddedFont>
      <p:font typeface=".VnBodoni" panose="020B7200000000000000" pitchFamily="34" charset="0"/>
      <p:regular r:id="rId43"/>
    </p:embeddedFont>
    <p:embeddedFont>
      <p:font typeface="Arial Black" panose="020B0A04020102020204" pitchFamily="34" charset="0"/>
      <p:bold r:id="rId44"/>
    </p:embeddedFont>
    <p:embeddedFont>
      <p:font typeface="Impact" panose="020B0806030902050204"/>
      <p:regular r:id="rId45"/>
    </p:embeddedFont>
    <p:embeddedFont>
      <p:font typeface=".VnAvantH" panose="020B7200000000000000" pitchFamily="34" charset="0"/>
      <p:regular r:id="rId46"/>
      <p:bold r:id="rId47"/>
      <p:italic r:id="rId48"/>
      <p:boldItalic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3230"/>
    <a:srgbClr val="30CFCD"/>
    <a:srgbClr val="0E73B7"/>
    <a:srgbClr val="E99D05"/>
    <a:srgbClr val="DBB2CB"/>
    <a:srgbClr val="DCADCB"/>
    <a:srgbClr val="9F7906"/>
    <a:srgbClr val="E9AAD4"/>
    <a:srgbClr val="668B06"/>
    <a:srgbClr val="3E61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3" d="100"/>
          <a:sy n="63" d="100"/>
        </p:scale>
        <p:origin x="-1020" y="-3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9" Type="http://schemas.openxmlformats.org/officeDocument/2006/relationships/font" Target="fonts/font21.fntdata"/><Relationship Id="rId48" Type="http://schemas.openxmlformats.org/officeDocument/2006/relationships/font" Target="fonts/font20.fntdata"/><Relationship Id="rId47" Type="http://schemas.openxmlformats.org/officeDocument/2006/relationships/font" Target="fonts/font19.fntdata"/><Relationship Id="rId46" Type="http://schemas.openxmlformats.org/officeDocument/2006/relationships/font" Target="fonts/font18.fntdata"/><Relationship Id="rId45" Type="http://schemas.openxmlformats.org/officeDocument/2006/relationships/font" Target="fonts/font17.fntdata"/><Relationship Id="rId44" Type="http://schemas.openxmlformats.org/officeDocument/2006/relationships/font" Target="fonts/font16.fntdata"/><Relationship Id="rId43" Type="http://schemas.openxmlformats.org/officeDocument/2006/relationships/font" Target="fonts/font15.fntdata"/><Relationship Id="rId42" Type="http://schemas.openxmlformats.org/officeDocument/2006/relationships/font" Target="fonts/font14.fntdata"/><Relationship Id="rId41" Type="http://schemas.openxmlformats.org/officeDocument/2006/relationships/font" Target="fonts/font13.fntdata"/><Relationship Id="rId40" Type="http://schemas.openxmlformats.org/officeDocument/2006/relationships/font" Target="fonts/font12.fntdata"/><Relationship Id="rId4" Type="http://schemas.openxmlformats.org/officeDocument/2006/relationships/slide" Target="slides/slide1.xml"/><Relationship Id="rId39" Type="http://schemas.openxmlformats.org/officeDocument/2006/relationships/font" Target="fonts/font11.fntdata"/><Relationship Id="rId38" Type="http://schemas.openxmlformats.org/officeDocument/2006/relationships/font" Target="fonts/font10.fntdata"/><Relationship Id="rId37" Type="http://schemas.openxmlformats.org/officeDocument/2006/relationships/font" Target="fonts/font9.fntdata"/><Relationship Id="rId36" Type="http://schemas.openxmlformats.org/officeDocument/2006/relationships/font" Target="fonts/font8.fntdata"/><Relationship Id="rId35" Type="http://schemas.openxmlformats.org/officeDocument/2006/relationships/font" Target="fonts/font7.fntdata"/><Relationship Id="rId34" Type="http://schemas.openxmlformats.org/officeDocument/2006/relationships/font" Target="fonts/font6.fntdata"/><Relationship Id="rId33" Type="http://schemas.openxmlformats.org/officeDocument/2006/relationships/font" Target="fonts/font5.fntdata"/><Relationship Id="rId32" Type="http://schemas.openxmlformats.org/officeDocument/2006/relationships/font" Target="fonts/font4.fntdata"/><Relationship Id="rId31" Type="http://schemas.openxmlformats.org/officeDocument/2006/relationships/font" Target="fonts/font3.fntdata"/><Relationship Id="rId30" Type="http://schemas.openxmlformats.org/officeDocument/2006/relationships/font" Target="fonts/font2.fntdata"/><Relationship Id="rId3" Type="http://schemas.openxmlformats.org/officeDocument/2006/relationships/slideMaster" Target="slideMasters/slideMaster2.xml"/><Relationship Id="rId29" Type="http://schemas.openxmlformats.org/officeDocument/2006/relationships/font" Target="fonts/font1.fntdata"/><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0D838988-15A6-4647-86D7-062E8698D86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D838988-15A6-4647-86D7-062E8698D86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D838988-15A6-4647-86D7-062E8698D86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D838988-15A6-4647-86D7-062E8698D86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0D838988-15A6-4647-86D7-062E8698D86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0D838988-15A6-4647-86D7-062E8698D86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0D838988-15A6-4647-86D7-062E8698D868}"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0D838988-15A6-4647-86D7-062E8698D868}"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838988-15A6-4647-86D7-062E8698D868}"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0D838988-15A6-4647-86D7-062E8698D86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0D838988-15A6-4647-86D7-062E8698D86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1BDB4-6E33-4EB0-BC1A-E3E463951136}"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38988-15A6-4647-86D7-062E8698D868}"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1BDB4-6E33-4EB0-BC1A-E3E463951136}"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GIF"/></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png"/><Relationship Id="rId1"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audio" Target="../media/audio4.wav"/><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jpeg"/><Relationship Id="rId2" Type="http://schemas.openxmlformats.org/officeDocument/2006/relationships/image" Target="../media/image26.png"/><Relationship Id="rId1"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png"/><Relationship Id="rId1"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png"/><Relationship Id="rId1"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png"/><Relationship Id="rId1"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3.xml.rels><?xml version="1.0" encoding="UTF-8" standalone="yes"?>
<Relationships xmlns="http://schemas.openxmlformats.org/package/2006/relationships"><Relationship Id="rId9" Type="http://schemas.openxmlformats.org/officeDocument/2006/relationships/image" Target="../media/image4.GIF"/><Relationship Id="rId8" Type="http://schemas.openxmlformats.org/officeDocument/2006/relationships/slide" Target="slide9.xml"/><Relationship Id="rId7" Type="http://schemas.openxmlformats.org/officeDocument/2006/relationships/slide" Target="slide8.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 Id="rId3" Type="http://schemas.openxmlformats.org/officeDocument/2006/relationships/slide" Target="slide4.xml"/><Relationship Id="rId2" Type="http://schemas.openxmlformats.org/officeDocument/2006/relationships/image" Target="../media/image3.png"/><Relationship Id="rId16" Type="http://schemas.openxmlformats.org/officeDocument/2006/relationships/slideLayout" Target="../slideLayouts/slideLayout13.xml"/><Relationship Id="rId15" Type="http://schemas.openxmlformats.org/officeDocument/2006/relationships/slide" Target="slide10.xml"/><Relationship Id="rId14" Type="http://schemas.openxmlformats.org/officeDocument/2006/relationships/image" Target="../media/image7.png"/><Relationship Id="rId13" Type="http://schemas.microsoft.com/office/2007/relationships/media" Target="../media/audio1.wav"/><Relationship Id="rId12" Type="http://schemas.openxmlformats.org/officeDocument/2006/relationships/audio" Target="../media/audio1.wav"/><Relationship Id="rId11" Type="http://schemas.openxmlformats.org/officeDocument/2006/relationships/image" Target="../media/image6.GIF"/><Relationship Id="rId10" Type="http://schemas.openxmlformats.org/officeDocument/2006/relationships/image" Target="../media/image5.GIF"/><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audio" Target="../media/audio3.wav"/><Relationship Id="rId4" Type="http://schemas.openxmlformats.org/officeDocument/2006/relationships/audio" Target="../media/audio2.wav"/><Relationship Id="rId3" Type="http://schemas.openxmlformats.org/officeDocument/2006/relationships/image" Target="../media/image9.jpeg"/><Relationship Id="rId2" Type="http://schemas.openxmlformats.org/officeDocument/2006/relationships/slide" Target="slide3.xml"/><Relationship Id="rId1" Type="http://schemas.openxmlformats.org/officeDocument/2006/relationships/image" Target="../media/image8.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audio" Target="../media/audio2.wav"/><Relationship Id="rId4" Type="http://schemas.openxmlformats.org/officeDocument/2006/relationships/audio" Target="../media/audio3.wav"/><Relationship Id="rId3" Type="http://schemas.openxmlformats.org/officeDocument/2006/relationships/image" Target="../media/image10.jpeg"/><Relationship Id="rId2" Type="http://schemas.openxmlformats.org/officeDocument/2006/relationships/slide" Target="slide3.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audio" Target="../media/audio2.wav"/><Relationship Id="rId4" Type="http://schemas.openxmlformats.org/officeDocument/2006/relationships/audio" Target="../media/audio3.wav"/><Relationship Id="rId3" Type="http://schemas.openxmlformats.org/officeDocument/2006/relationships/image" Target="../media/image11.jpeg"/><Relationship Id="rId2" Type="http://schemas.openxmlformats.org/officeDocument/2006/relationships/slide" Target="slide3.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audio" Target="../media/audio3.wav"/><Relationship Id="rId4" Type="http://schemas.openxmlformats.org/officeDocument/2006/relationships/audio" Target="../media/audio2.wav"/><Relationship Id="rId3" Type="http://schemas.openxmlformats.org/officeDocument/2006/relationships/image" Target="../media/image12.jpeg"/><Relationship Id="rId2" Type="http://schemas.openxmlformats.org/officeDocument/2006/relationships/slide" Target="slide3.xml"/><Relationship Id="rId1" Type="http://schemas.openxmlformats.org/officeDocument/2006/relationships/image" Target="../media/image8.jpe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audio" Target="../media/audio2.wav"/><Relationship Id="rId4" Type="http://schemas.openxmlformats.org/officeDocument/2006/relationships/audio" Target="../media/audio3.wav"/><Relationship Id="rId3" Type="http://schemas.openxmlformats.org/officeDocument/2006/relationships/image" Target="../media/image13.jpeg"/><Relationship Id="rId2" Type="http://schemas.openxmlformats.org/officeDocument/2006/relationships/slide" Target="slide3.xml"/><Relationship Id="rId1" Type="http://schemas.openxmlformats.org/officeDocument/2006/relationships/image" Target="../media/image8.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audio" Target="../media/audio2.wav"/><Relationship Id="rId4" Type="http://schemas.openxmlformats.org/officeDocument/2006/relationships/audio" Target="../media/audio3.wav"/><Relationship Id="rId3" Type="http://schemas.openxmlformats.org/officeDocument/2006/relationships/image" Target="../media/image14.jpeg"/><Relationship Id="rId2" Type="http://schemas.openxmlformats.org/officeDocument/2006/relationships/slide" Target="slide3.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02025" y="624840"/>
            <a:ext cx="8430695" cy="7674416"/>
          </a:xfrm>
          <a:prstGeom prst="rect">
            <a:avLst/>
          </a:prstGeom>
          <a:noFill/>
        </p:spPr>
        <p:txBody>
          <a:bodyPr spcFirstLastPara="1">
            <a:prstTxWarp prst="textArchUp">
              <a:avLst>
                <a:gd name="adj" fmla="val 11191768"/>
              </a:avLst>
            </a:prstTxWarp>
            <a:spAutoFit/>
          </a:bodyPr>
          <a:lstStyle/>
          <a:p>
            <a:pPr eaLnBrk="0" hangingPunct="0">
              <a:defRPr/>
            </a:pPr>
            <a:r>
              <a:rPr lang="en-US" sz="6600" b="1" dirty="0">
                <a:ln w="38100">
                  <a:solidFill>
                    <a:srgbClr val="FF0000"/>
                  </a:solidFill>
                </a:ln>
                <a:solidFill>
                  <a:srgbClr val="FFFF00"/>
                </a:solidFill>
                <a:cs typeface="+mn-cs"/>
              </a:rPr>
              <a:t>WELCOME </a:t>
            </a:r>
            <a:r>
              <a:rPr lang="en-US" sz="6600" b="1" dirty="0">
                <a:ln w="38100">
                  <a:solidFill>
                    <a:srgbClr val="00B050"/>
                  </a:solidFill>
                </a:ln>
                <a:solidFill>
                  <a:srgbClr val="FFFF00"/>
                </a:solidFill>
                <a:cs typeface="+mn-cs"/>
                <a:sym typeface="Wingdings" panose="05000000000000000000"/>
              </a:rPr>
              <a:t></a:t>
            </a:r>
            <a:r>
              <a:rPr lang="en-US" sz="6600" b="1" dirty="0">
                <a:ln w="38100">
                  <a:solidFill>
                    <a:srgbClr val="FF0000"/>
                  </a:solidFill>
                </a:ln>
                <a:solidFill>
                  <a:srgbClr val="FFFF00"/>
                </a:solidFill>
                <a:cs typeface="+mn-cs"/>
              </a:rPr>
              <a:t> TO </a:t>
            </a:r>
            <a:r>
              <a:rPr lang="en-US" sz="6600" b="1" dirty="0">
                <a:ln w="38100">
                  <a:solidFill>
                    <a:srgbClr val="00B050"/>
                  </a:solidFill>
                </a:ln>
                <a:solidFill>
                  <a:srgbClr val="FFFF00"/>
                </a:solidFill>
                <a:cs typeface="+mn-cs"/>
                <a:sym typeface="Wingdings" panose="05000000000000000000"/>
              </a:rPr>
              <a:t></a:t>
            </a:r>
            <a:r>
              <a:rPr lang="en-US" sz="6600" b="1" dirty="0">
                <a:ln w="38100">
                  <a:solidFill>
                    <a:srgbClr val="FF0000"/>
                  </a:solidFill>
                </a:ln>
                <a:solidFill>
                  <a:srgbClr val="FFFF00"/>
                </a:solidFill>
                <a:cs typeface="+mn-cs"/>
              </a:rPr>
              <a:t> OUR </a:t>
            </a:r>
            <a:r>
              <a:rPr lang="en-US" sz="6600" b="1" dirty="0">
                <a:ln w="38100">
                  <a:solidFill>
                    <a:srgbClr val="00B050"/>
                  </a:solidFill>
                </a:ln>
                <a:solidFill>
                  <a:srgbClr val="FFFF00"/>
                </a:solidFill>
                <a:cs typeface="+mn-cs"/>
                <a:sym typeface="Wingdings" panose="05000000000000000000"/>
              </a:rPr>
              <a:t></a:t>
            </a:r>
            <a:r>
              <a:rPr lang="en-US" sz="6600" b="1" dirty="0">
                <a:ln w="38100">
                  <a:solidFill>
                    <a:srgbClr val="FF0000"/>
                  </a:solidFill>
                </a:ln>
                <a:solidFill>
                  <a:srgbClr val="FFFF00"/>
                </a:solidFill>
                <a:cs typeface="+mn-cs"/>
              </a:rPr>
              <a:t> CLASS</a:t>
            </a:r>
            <a:endParaRPr lang="en-US" sz="6600" b="1" dirty="0">
              <a:ln w="38100">
                <a:solidFill>
                  <a:srgbClr val="FF0000"/>
                </a:solidFill>
              </a:ln>
              <a:solidFill>
                <a:srgbClr val="FFFF00"/>
              </a:solidFill>
              <a:cs typeface="+mn-cs"/>
            </a:endParaRPr>
          </a:p>
        </p:txBody>
      </p:sp>
      <p:sp>
        <p:nvSpPr>
          <p:cNvPr id="2" name="TextBox 1"/>
          <p:cNvSpPr txBox="1"/>
          <p:nvPr/>
        </p:nvSpPr>
        <p:spPr>
          <a:xfrm>
            <a:off x="2499360" y="2874640"/>
            <a:ext cx="7632000" cy="1015663"/>
          </a:xfrm>
          <a:prstGeom prst="rect">
            <a:avLst/>
          </a:prstGeom>
          <a:noFill/>
          <a:ln>
            <a:noFill/>
          </a:ln>
        </p:spPr>
        <p:txBody>
          <a:bodyPr lIns="0" rIns="0">
            <a:spAutoFit/>
          </a:bodyPr>
          <a:lstStyle>
            <a:defPPr>
              <a:defRPr lang="en-US"/>
            </a:defPPr>
            <a:lvl1pPr eaLnBrk="1" hangingPunct="1">
              <a:defRPr sz="6000" b="1">
                <a:ln w="19050">
                  <a:solidFill>
                    <a:srgbClr val="FA0000"/>
                  </a:solidFill>
                </a:ln>
                <a:solidFill>
                  <a:srgbClr val="002060"/>
                </a:solidFill>
                <a:latin typeface=".VnTifani HeavyH" panose="020B7200000000000000"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defRPr/>
            </a:pPr>
            <a:r>
              <a:rPr lang="en-US" spc="610" dirty="0">
                <a:ln w="28575">
                  <a:solidFill>
                    <a:schemeClr val="bg1"/>
                  </a:solidFill>
                </a:ln>
                <a:solidFill>
                  <a:srgbClr val="0000FF"/>
                </a:solidFill>
                <a:cs typeface="+mn-cs"/>
              </a:rPr>
              <a:t>ENGLISH 7</a:t>
            </a:r>
            <a:endParaRPr lang="en-US" spc="610" dirty="0">
              <a:ln w="28575">
                <a:solidFill>
                  <a:schemeClr val="bg1"/>
                </a:solidFill>
              </a:ln>
              <a:solidFill>
                <a:srgbClr val="0000FF"/>
              </a:solidFill>
              <a:cs typeface="+mn-cs"/>
            </a:endParaRPr>
          </a:p>
        </p:txBody>
      </p:sp>
      <p:sp>
        <p:nvSpPr>
          <p:cNvPr id="3" name="TextBox 1"/>
          <p:cNvSpPr txBox="1"/>
          <p:nvPr/>
        </p:nvSpPr>
        <p:spPr>
          <a:xfrm>
            <a:off x="2279650" y="4119240"/>
            <a:ext cx="7632000" cy="768350"/>
          </a:xfrm>
          <a:prstGeom prst="rect">
            <a:avLst/>
          </a:prstGeom>
          <a:noFill/>
          <a:ln>
            <a:noFill/>
          </a:ln>
        </p:spPr>
        <p:txBody>
          <a:bodyPr lIns="0" rIns="0">
            <a:spAutoFit/>
          </a:bodyPr>
          <a:lstStyle>
            <a:defPPr>
              <a:defRPr lang="en-US"/>
            </a:defPPr>
            <a:lvl1pPr eaLnBrk="1" hangingPunct="1">
              <a:defRPr sz="6000" b="1">
                <a:ln w="19050">
                  <a:solidFill>
                    <a:srgbClr val="FA0000"/>
                  </a:solidFill>
                </a:ln>
                <a:solidFill>
                  <a:srgbClr val="002060"/>
                </a:solidFill>
                <a:latin typeface=".VnTifani HeavyH" panose="020B7200000000000000"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defRPr/>
            </a:pPr>
            <a:r>
              <a:rPr lang="en-US" sz="4400" spc="610" dirty="0">
                <a:ln/>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THCS ĐÔNG QUANG</a:t>
            </a:r>
            <a:endParaRPr lang="en-US" sz="4400" spc="610" dirty="0">
              <a:ln/>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TextBox 1"/>
          <p:cNvSpPr txBox="1"/>
          <p:nvPr/>
        </p:nvSpPr>
        <p:spPr>
          <a:xfrm>
            <a:off x="2233930" y="5089520"/>
            <a:ext cx="7632000" cy="768350"/>
          </a:xfrm>
          <a:prstGeom prst="rect">
            <a:avLst/>
          </a:prstGeom>
          <a:noFill/>
          <a:ln>
            <a:noFill/>
          </a:ln>
        </p:spPr>
        <p:txBody>
          <a:bodyPr lIns="0" rIns="0">
            <a:spAutoFit/>
          </a:bodyPr>
          <a:lstStyle>
            <a:defPPr>
              <a:defRPr lang="en-US"/>
            </a:defPPr>
            <a:lvl1pPr eaLnBrk="1" hangingPunct="1">
              <a:defRPr sz="6000" b="1">
                <a:ln w="19050">
                  <a:solidFill>
                    <a:srgbClr val="FA0000"/>
                  </a:solidFill>
                </a:ln>
                <a:solidFill>
                  <a:srgbClr val="002060"/>
                </a:solidFill>
                <a:latin typeface=".VnTifani HeavyH" panose="020B7200000000000000"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defRPr/>
            </a:pPr>
            <a:r>
              <a:rPr lang="en-US" sz="4400" spc="610" dirty="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Nguyen Thi Bich Lien</a:t>
            </a:r>
            <a:endParaRPr lang="en-US" sz="4400" spc="610" dirty="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alphaModFix amt="70000"/>
          </a:blip>
          <a:tile tx="0" ty="0" sx="100000" sy="100000" flip="none" algn="tl"/>
        </a:blipFill>
        <a:effectLst/>
      </p:bgPr>
    </p:bg>
    <p:spTree>
      <p:nvGrpSpPr>
        <p:cNvPr id="1" name=""/>
        <p:cNvGrpSpPr/>
        <p:nvPr/>
      </p:nvGrpSpPr>
      <p:grpSpPr>
        <a:xfrm>
          <a:off x="0" y="0"/>
          <a:ext cx="0" cy="0"/>
          <a:chOff x="0" y="0"/>
          <a:chExt cx="0" cy="0"/>
        </a:xfrm>
      </p:grpSpPr>
      <p:sp>
        <p:nvSpPr>
          <p:cNvPr id="5" name="Pentagon 4"/>
          <p:cNvSpPr/>
          <p:nvPr/>
        </p:nvSpPr>
        <p:spPr>
          <a:xfrm>
            <a:off x="404288" y="1463040"/>
            <a:ext cx="5696476" cy="509451"/>
          </a:xfrm>
          <a:prstGeom prst="homePlate">
            <a:avLst/>
          </a:prstGeom>
          <a:solidFill>
            <a:schemeClr val="bg1"/>
          </a:solidFill>
          <a:ln w="19050">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a:solidFill>
                    <a:schemeClr val="accent1">
                      <a:lumMod val="50000"/>
                    </a:schemeClr>
                  </a:solidFill>
                </a:ln>
                <a:solidFill>
                  <a:schemeClr val="accent1">
                    <a:lumMod val="50000"/>
                  </a:schemeClr>
                </a:solidFill>
              </a:rPr>
              <a:t>XEM CLIP CÁCH SỬA NỘI DUNG</a:t>
            </a:r>
            <a:endParaRPr lang="en-US" dirty="0"/>
          </a:p>
        </p:txBody>
      </p:sp>
      <p:sp>
        <p:nvSpPr>
          <p:cNvPr id="6" name="Rectangle 5"/>
          <p:cNvSpPr/>
          <p:nvPr/>
        </p:nvSpPr>
        <p:spPr>
          <a:xfrm>
            <a:off x="724013" y="2065248"/>
            <a:ext cx="5057026" cy="954107"/>
          </a:xfrm>
          <a:prstGeom prst="rect">
            <a:avLst/>
          </a:prstGeom>
          <a:noFill/>
        </p:spPr>
        <p:txBody>
          <a:bodyPr wrap="none" lIns="91440" tIns="45720" rIns="91440" bIns="45720">
            <a:spAutoFit/>
          </a:bodyPr>
          <a:lstStyle/>
          <a:p>
            <a:pPr algn="ctr"/>
            <a:r>
              <a:rPr lang="en-US" sz="2800" dirty="0"/>
              <a:t>ĐĂNG KÝ TRỢ GIẢNG</a:t>
            </a:r>
            <a:endParaRPr lang="en-US" sz="2800" dirty="0"/>
          </a:p>
          <a:p>
            <a:pPr algn="ctr"/>
            <a:r>
              <a:rPr lang="en-US" sz="2800" dirty="0"/>
              <a:t>GẮN KẾT CỘNG ĐỒNG GIÁO VIÊN</a:t>
            </a:r>
            <a:endParaRPr lang="en-US" sz="2800" dirty="0"/>
          </a:p>
        </p:txBody>
      </p:sp>
      <p:sp>
        <p:nvSpPr>
          <p:cNvPr id="7" name="Rectangle 6"/>
          <p:cNvSpPr/>
          <p:nvPr/>
        </p:nvSpPr>
        <p:spPr>
          <a:xfrm>
            <a:off x="1353977" y="3112113"/>
            <a:ext cx="4103239" cy="461665"/>
          </a:xfrm>
          <a:prstGeom prst="rect">
            <a:avLst/>
          </a:prstGeom>
        </p:spPr>
        <p:txBody>
          <a:bodyPr wrap="none">
            <a:spAutoFit/>
          </a:bodyPr>
          <a:lstStyle/>
          <a:p>
            <a:r>
              <a:rPr lang="en-US" sz="2400" b="1">
                <a:solidFill>
                  <a:schemeClr val="bg1"/>
                </a:solidFill>
              </a:rPr>
              <a:t>SUBSCRIBE my channel, please</a:t>
            </a:r>
            <a:endParaRPr lang="en-US" sz="2400" b="1">
              <a:solidFill>
                <a:schemeClr val="bg1"/>
              </a:solidFill>
            </a:endParaRPr>
          </a:p>
        </p:txBody>
      </p:sp>
      <p:pic>
        <p:nvPicPr>
          <p:cNvPr id="8" name="Picture 4" descr="hinh-nen-powerpoint-de-thuong-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WordArt 5"/>
          <p:cNvSpPr>
            <a:spLocks noChangeArrowheads="1" noChangeShapeType="1" noTextEdit="1"/>
          </p:cNvSpPr>
          <p:nvPr/>
        </p:nvSpPr>
        <p:spPr bwMode="auto">
          <a:xfrm>
            <a:off x="1475317" y="2190750"/>
            <a:ext cx="8839200" cy="1238250"/>
          </a:xfrm>
          <a:prstGeom prst="rect">
            <a:avLst/>
          </a:prstGeom>
        </p:spPr>
        <p:txBody>
          <a:bodyPr wrap="none" fromWordArt="1">
            <a:prstTxWarp prst="textPlain">
              <a:avLst>
                <a:gd name="adj" fmla="val 50000"/>
              </a:avLst>
            </a:prstTxWarp>
          </a:bodyPr>
          <a:lstStyle/>
          <a:p>
            <a:pPr algn="ctr"/>
            <a:r>
              <a:rPr lang="en-US" sz="3600" kern="10" dirty="0">
                <a:ln w="12700">
                  <a:solidFill>
                    <a:srgbClr val="00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a:rPr>
              <a:t>Unit 1: MY HOBBIES</a:t>
            </a:r>
            <a:endParaRPr lang="en-US" sz="3600" kern="10" dirty="0">
              <a:ln w="12700">
                <a:solidFill>
                  <a:srgbClr val="00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a:endParaRPr>
          </a:p>
        </p:txBody>
      </p:sp>
      <p:sp>
        <p:nvSpPr>
          <p:cNvPr id="10" name="Rectangle 9"/>
          <p:cNvSpPr/>
          <p:nvPr/>
        </p:nvSpPr>
        <p:spPr>
          <a:xfrm>
            <a:off x="4768922" y="3724870"/>
            <a:ext cx="2558777" cy="92333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5400" b="1" dirty="0">
                <a:ln w="11430"/>
                <a:solidFill>
                  <a:srgbClr val="FF0000"/>
                </a:solidFill>
                <a:effectLst>
                  <a:outerShdw blurRad="80000" dist="40000" dir="5040000" algn="tl">
                    <a:srgbClr val="000000">
                      <a:alpha val="30000"/>
                    </a:srgbClr>
                  </a:outerShdw>
                </a:effectLst>
                <a:cs typeface="Arial" panose="020B0604020202020204" pitchFamily="34" charset="0"/>
              </a:rPr>
              <a:t>Period 5</a:t>
            </a:r>
            <a:endParaRPr lang="en-US" sz="5400" b="1" dirty="0">
              <a:ln w="11430"/>
              <a:solidFill>
                <a:srgbClr val="FF0000"/>
              </a:solidFill>
              <a:effectLst>
                <a:outerShdw blurRad="80000" dist="40000" dir="5040000" algn="tl">
                  <a:srgbClr val="000000">
                    <a:alpha val="30000"/>
                  </a:srgbClr>
                </a:outerShdw>
              </a:effectLst>
              <a:cs typeface="Arial" panose="020B0604020202020204" pitchFamily="34" charset="0"/>
            </a:endParaRPr>
          </a:p>
        </p:txBody>
      </p:sp>
      <p:sp>
        <p:nvSpPr>
          <p:cNvPr id="11" name="WordArt 6" descr="Paper bag"/>
          <p:cNvSpPr>
            <a:spLocks noChangeArrowheads="1" noChangeShapeType="1" noTextEdit="1"/>
          </p:cNvSpPr>
          <p:nvPr/>
        </p:nvSpPr>
        <p:spPr bwMode="auto">
          <a:xfrm>
            <a:off x="1524000" y="5105400"/>
            <a:ext cx="8839200" cy="762000"/>
          </a:xfrm>
          <a:prstGeom prst="rect">
            <a:avLst/>
          </a:prstGeom>
        </p:spPr>
        <p:txBody>
          <a:bodyPr wrap="none" fromWordArt="1">
            <a:prstTxWarp prst="textPlain">
              <a:avLst>
                <a:gd name="adj" fmla="val 50000"/>
              </a:avLst>
            </a:prstTxWarp>
          </a:bodyPr>
          <a:lstStyle/>
          <a:p>
            <a:pPr algn="ctr"/>
            <a:r>
              <a:rPr lang="en-US" sz="3600" b="1" kern="10" dirty="0">
                <a:ln w="9525">
                  <a:solidFill>
                    <a:srgbClr val="008000"/>
                  </a:solidFill>
                  <a:rou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panose="02020603050405020304"/>
                <a:cs typeface="Times New Roman" panose="02020603050405020304"/>
              </a:rPr>
              <a:t>Lesson 4: Communication</a:t>
            </a:r>
            <a:endParaRPr lang="en-US" sz="3600" b="1" kern="10" dirty="0">
              <a:ln w="9525">
                <a:solidFill>
                  <a:srgbClr val="008000"/>
                </a:solidFill>
                <a:rou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panose="02020603050405020304"/>
              <a:cs typeface="Times New Roman" panose="02020603050405020304"/>
            </a:endParaRPr>
          </a:p>
        </p:txBody>
      </p:sp>
      <p:sp>
        <p:nvSpPr>
          <p:cNvPr id="2" name="TextBox 1"/>
          <p:cNvSpPr txBox="1"/>
          <p:nvPr/>
        </p:nvSpPr>
        <p:spPr>
          <a:xfrm>
            <a:off x="5212080" y="411480"/>
            <a:ext cx="6580712" cy="646331"/>
          </a:xfrm>
          <a:prstGeom prst="rect">
            <a:avLst/>
          </a:prstGeom>
          <a:noFill/>
        </p:spPr>
        <p:txBody>
          <a:bodyPr wrap="none" rtlCol="0">
            <a:spAutoFit/>
          </a:bodyPr>
          <a:lstStyle/>
          <a:p>
            <a:r>
              <a:rPr lang="en-US" sz="3600" b="1" dirty="0" smtClean="0">
                <a:solidFill>
                  <a:srgbClr val="E4323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Wednesday, </a:t>
            </a:r>
            <a:r>
              <a:rPr lang="en-US" sz="3600" b="1" dirty="0" err="1" smtClean="0">
                <a:solidFill>
                  <a:srgbClr val="E4323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september</a:t>
            </a:r>
            <a:r>
              <a:rPr lang="en-US" sz="3600" b="1" dirty="0" smtClean="0">
                <a:solidFill>
                  <a:srgbClr val="E4323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15</a:t>
            </a:r>
            <a:r>
              <a:rPr lang="en-US" sz="3600" b="1" baseline="30000" dirty="0" smtClean="0">
                <a:solidFill>
                  <a:srgbClr val="E4323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t>
            </a:r>
            <a:r>
              <a:rPr lang="en-US" sz="3600" b="1" dirty="0" smtClean="0">
                <a:solidFill>
                  <a:srgbClr val="E4323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2021</a:t>
            </a:r>
            <a:endParaRPr lang="en-US" sz="3600" b="1" dirty="0">
              <a:solidFill>
                <a:srgbClr val="E4323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ppt_x</p:attrName>
                                        </p:attrNameLst>
                                      </p:cBhvr>
                                      <p:tavLst>
                                        <p:tav tm="0">
                                          <p:val>
                                            <p:strVal val="#ppt_x-.2"/>
                                          </p:val>
                                        </p:tav>
                                        <p:tav tm="100000">
                                          <p:val>
                                            <p:strVal val="#ppt_x"/>
                                          </p:val>
                                        </p:tav>
                                      </p:tavLst>
                                    </p:anim>
                                    <p:anim calcmode="lin" valueType="num">
                                      <p:cBhvr>
                                        <p:cTn id="19"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450851" y="1285875"/>
            <a:ext cx="11436349"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b="1"/>
              <a:t> </a:t>
            </a:r>
            <a:r>
              <a:rPr lang="en-US" sz="2800">
                <a:latin typeface="Times New Roman" panose="02020603050405020304" pitchFamily="18" charset="0"/>
                <a:cs typeface="Times New Roman" panose="02020603050405020304" pitchFamily="18" charset="0"/>
              </a:rPr>
              <a:t>By the end of the lesson, students will be able to:  </a:t>
            </a:r>
            <a:endParaRPr lang="en-US" sz="2800">
              <a:latin typeface="Times New Roman" panose="02020603050405020304" pitchFamily="18" charset="0"/>
              <a:cs typeface="Times New Roman" panose="02020603050405020304" pitchFamily="18" charset="0"/>
            </a:endParaRPr>
          </a:p>
          <a:p>
            <a:pPr eaLnBrk="1" hangingPunct="1"/>
            <a:r>
              <a:rPr lang="en-US" sz="2800">
                <a:latin typeface="Times New Roman" panose="02020603050405020304" pitchFamily="18" charset="0"/>
                <a:cs typeface="Times New Roman" panose="02020603050405020304" pitchFamily="18" charset="0"/>
              </a:rPr>
              <a:t>- Describe and give opinions about hobbies.</a:t>
            </a:r>
            <a:endParaRPr lang="en-US" sz="2800">
              <a:latin typeface="Times New Roman" panose="02020603050405020304" pitchFamily="18" charset="0"/>
              <a:cs typeface="Times New Roman" panose="02020603050405020304" pitchFamily="18" charset="0"/>
            </a:endParaRPr>
          </a:p>
        </p:txBody>
      </p:sp>
      <p:sp>
        <p:nvSpPr>
          <p:cNvPr id="5123" name="TextBox 2"/>
          <p:cNvSpPr txBox="1">
            <a:spLocks noChangeArrowheads="1"/>
          </p:cNvSpPr>
          <p:nvPr/>
        </p:nvSpPr>
        <p:spPr bwMode="auto">
          <a:xfrm>
            <a:off x="450852" y="457200"/>
            <a:ext cx="305083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4400" b="1">
                <a:solidFill>
                  <a:srgbClr val="FF0000"/>
                </a:solidFill>
                <a:latin typeface="Times New Roman" panose="02020603050405020304" pitchFamily="18" charset="0"/>
                <a:cs typeface="Times New Roman" panose="02020603050405020304" pitchFamily="18" charset="0"/>
              </a:rPr>
              <a:t>Objectives: </a:t>
            </a:r>
            <a:endParaRPr lang="en-US" sz="4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44451" y="381000"/>
            <a:ext cx="5065183" cy="584200"/>
          </a:xfrm>
          <a:prstGeom prst="rect">
            <a:avLst/>
          </a:prstGeom>
          <a:noFill/>
        </p:spPr>
        <p:txBody>
          <a:bodyPr>
            <a:spAutoFit/>
          </a:bodyPr>
          <a:lstStyle/>
          <a:p>
            <a:pPr>
              <a:defRPr/>
            </a:pPr>
            <a:r>
              <a:rPr lang="en-US" sz="3200" b="1" u="sng" dirty="0">
                <a:solidFill>
                  <a:schemeClr val="accent2">
                    <a:lumMod val="50000"/>
                  </a:schemeClr>
                </a:solidFill>
                <a:cs typeface="Arial" panose="020B0604020202020204" pitchFamily="34" charset="0"/>
              </a:rPr>
              <a:t>I. Vocabulary </a:t>
            </a:r>
            <a:r>
              <a:rPr lang="en-US" sz="3200" b="1" dirty="0">
                <a:solidFill>
                  <a:schemeClr val="accent2">
                    <a:lumMod val="50000"/>
                  </a:schemeClr>
                </a:solidFill>
                <a:cs typeface="Arial" panose="020B0604020202020204" pitchFamily="34" charset="0"/>
              </a:rPr>
              <a:t>:</a:t>
            </a:r>
            <a:endParaRPr lang="vi-VN" sz="3200" b="1" u="sng" dirty="0">
              <a:solidFill>
                <a:schemeClr val="accent2">
                  <a:lumMod val="50000"/>
                </a:schemeClr>
              </a:solidFill>
              <a:cs typeface="Arial" panose="020B0604020202020204" pitchFamily="34" charset="0"/>
            </a:endParaRPr>
          </a:p>
        </p:txBody>
      </p:sp>
      <p:sp>
        <p:nvSpPr>
          <p:cNvPr id="5" name="Hộp Văn bản 4"/>
          <p:cNvSpPr txBox="1">
            <a:spLocks noChangeArrowheads="1"/>
          </p:cNvSpPr>
          <p:nvPr/>
        </p:nvSpPr>
        <p:spPr bwMode="auto">
          <a:xfrm>
            <a:off x="234952" y="1093789"/>
            <a:ext cx="555624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 Making Pottery (n):</a:t>
            </a:r>
            <a:endParaRPr lang="vi-VN" sz="2800"/>
          </a:p>
        </p:txBody>
      </p:sp>
      <p:sp>
        <p:nvSpPr>
          <p:cNvPr id="6" name="Hộp Văn bản 5"/>
          <p:cNvSpPr txBox="1">
            <a:spLocks noChangeArrowheads="1"/>
          </p:cNvSpPr>
          <p:nvPr/>
        </p:nvSpPr>
        <p:spPr bwMode="auto">
          <a:xfrm>
            <a:off x="5338234" y="1066801"/>
            <a:ext cx="390736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Làm Đồ gốm.</a:t>
            </a:r>
            <a:endParaRPr lang="vi-VN" sz="2800"/>
          </a:p>
        </p:txBody>
      </p:sp>
      <p:pic>
        <p:nvPicPr>
          <p:cNvPr id="8" name="Hình ảnh 7" descr="Ảnh có chứa trong nhà, thực phẩm, đĩa, món ăn&#10;&#10;Mô tả được tạo tự độn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5384800" y="596900"/>
            <a:ext cx="6807200"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Hộp Văn bản 8"/>
          <p:cNvSpPr txBox="1">
            <a:spLocks noChangeArrowheads="1"/>
          </p:cNvSpPr>
          <p:nvPr/>
        </p:nvSpPr>
        <p:spPr bwMode="auto">
          <a:xfrm>
            <a:off x="234952" y="1762126"/>
            <a:ext cx="514984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 Carving wood (v):</a:t>
            </a:r>
            <a:endParaRPr lang="vi-VN" sz="2800"/>
          </a:p>
        </p:txBody>
      </p:sp>
      <p:sp>
        <p:nvSpPr>
          <p:cNvPr id="10" name="Hộp Văn bản 9"/>
          <p:cNvSpPr txBox="1">
            <a:spLocks noChangeArrowheads="1"/>
          </p:cNvSpPr>
          <p:nvPr/>
        </p:nvSpPr>
        <p:spPr bwMode="auto">
          <a:xfrm>
            <a:off x="5168901" y="1762126"/>
            <a:ext cx="385656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Chạm/khắc gỗ</a:t>
            </a:r>
            <a:endParaRPr lang="vi-VN" sz="2800"/>
          </a:p>
        </p:txBody>
      </p:sp>
      <p:pic>
        <p:nvPicPr>
          <p:cNvPr id="12" name="Hình ảnh 11" descr="Ảnh có chứa người, ngoài trời, bàn, thực phẩm&#10;&#10;Mô tả được tạo tự độ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4800" y="598489"/>
            <a:ext cx="680720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Hộp Văn bản 12"/>
          <p:cNvSpPr txBox="1">
            <a:spLocks noChangeArrowheads="1"/>
          </p:cNvSpPr>
          <p:nvPr/>
        </p:nvSpPr>
        <p:spPr bwMode="auto">
          <a:xfrm>
            <a:off x="234952" y="2438401"/>
            <a:ext cx="514984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 Making Model (n):</a:t>
            </a:r>
            <a:endParaRPr lang="vi-VN" sz="2800"/>
          </a:p>
        </p:txBody>
      </p:sp>
      <p:sp>
        <p:nvSpPr>
          <p:cNvPr id="14" name="Hộp Văn bản 13"/>
          <p:cNvSpPr txBox="1">
            <a:spLocks noChangeArrowheads="1"/>
          </p:cNvSpPr>
          <p:nvPr/>
        </p:nvSpPr>
        <p:spPr bwMode="auto">
          <a:xfrm>
            <a:off x="5113867" y="2400300"/>
            <a:ext cx="443653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Làm Mô hình.</a:t>
            </a:r>
            <a:endParaRPr lang="vi-VN" sz="2800"/>
          </a:p>
        </p:txBody>
      </p:sp>
      <p:pic>
        <p:nvPicPr>
          <p:cNvPr id="16" name="Hình ảnh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4801" y="598489"/>
            <a:ext cx="679450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Hộp Văn bản 16"/>
          <p:cNvSpPr txBox="1">
            <a:spLocks noChangeArrowheads="1"/>
          </p:cNvSpPr>
          <p:nvPr/>
        </p:nvSpPr>
        <p:spPr bwMode="auto">
          <a:xfrm>
            <a:off x="245533" y="3133726"/>
            <a:ext cx="5319184"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 Take up + sth…</a:t>
            </a:r>
            <a:endParaRPr lang="vi-VN" sz="2800"/>
          </a:p>
        </p:txBody>
      </p:sp>
      <p:sp>
        <p:nvSpPr>
          <p:cNvPr id="18" name="Hộp Văn bản 17"/>
          <p:cNvSpPr txBox="1">
            <a:spLocks noChangeArrowheads="1"/>
          </p:cNvSpPr>
          <p:nvPr/>
        </p:nvSpPr>
        <p:spPr bwMode="auto">
          <a:xfrm>
            <a:off x="4470400" y="3124201"/>
            <a:ext cx="751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800"/>
              <a:t>Bắt đầu một thói quen mới.</a:t>
            </a:r>
            <a:endParaRPr lang="vi-VN" sz="2800"/>
          </a:p>
        </p:txBody>
      </p:sp>
      <p:sp>
        <p:nvSpPr>
          <p:cNvPr id="19" name="Hình chữ nhật 18"/>
          <p:cNvSpPr>
            <a:spLocks noChangeArrowheads="1"/>
          </p:cNvSpPr>
          <p:nvPr/>
        </p:nvSpPr>
        <p:spPr bwMode="auto">
          <a:xfrm>
            <a:off x="522818" y="3810001"/>
            <a:ext cx="908684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a:solidFill>
                  <a:srgbClr val="1C1E21"/>
                </a:solidFill>
              </a:rPr>
              <a:t>Ex: He </a:t>
            </a:r>
            <a:r>
              <a:rPr lang="en-US" sz="2400" b="1" i="1" u="sng">
                <a:solidFill>
                  <a:srgbClr val="FF0000"/>
                </a:solidFill>
              </a:rPr>
              <a:t>took up</a:t>
            </a:r>
            <a:r>
              <a:rPr lang="en-US" sz="2400" b="1">
                <a:solidFill>
                  <a:srgbClr val="1C1E21"/>
                </a:solidFill>
              </a:rPr>
              <a:t> </a:t>
            </a:r>
            <a:r>
              <a:rPr lang="en-US" sz="2400">
                <a:solidFill>
                  <a:srgbClr val="1C1E21"/>
                </a:solidFill>
              </a:rPr>
              <a:t>jogging after his doctor advised him to get some exercise. </a:t>
            </a:r>
            <a:endParaRPr lang="vi-VN" sz="2400"/>
          </a:p>
        </p:txBody>
      </p:sp>
      <p:sp>
        <p:nvSpPr>
          <p:cNvPr id="20" name="Hộp Văn bản 19"/>
          <p:cNvSpPr txBox="1">
            <a:spLocks noChangeArrowheads="1"/>
          </p:cNvSpPr>
          <p:nvPr/>
        </p:nvSpPr>
        <p:spPr bwMode="auto">
          <a:xfrm>
            <a:off x="304801" y="4772026"/>
            <a:ext cx="3670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400"/>
              <a:t>- unusual(adj): </a:t>
            </a:r>
            <a:endParaRPr lang="en-US" sz="2400"/>
          </a:p>
        </p:txBody>
      </p:sp>
      <p:sp>
        <p:nvSpPr>
          <p:cNvPr id="21" name="TextBox 20"/>
          <p:cNvSpPr txBox="1">
            <a:spLocks noChangeArrowheads="1"/>
          </p:cNvSpPr>
          <p:nvPr/>
        </p:nvSpPr>
        <p:spPr bwMode="auto">
          <a:xfrm>
            <a:off x="3740151" y="4748213"/>
            <a:ext cx="21435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400"/>
              <a:t>Khác thường</a:t>
            </a: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2" presetClass="exit" presetSubtype="4" fill="hold" nodeType="withEffect">
                                  <p:stCondLst>
                                    <p:cond delay="0"/>
                                  </p:stCondLst>
                                  <p:childTnLst>
                                    <p:anim calcmode="lin" valueType="num">
                                      <p:cBhvr additive="base">
                                        <p:cTn id="19" dur="500"/>
                                        <p:tgtEl>
                                          <p:spTgt spid="8"/>
                                        </p:tgtEl>
                                        <p:attrNameLst>
                                          <p:attrName>ppt_x</p:attrName>
                                        </p:attrNameLst>
                                      </p:cBhvr>
                                      <p:tavLst>
                                        <p:tav tm="0">
                                          <p:val>
                                            <p:strVal val="ppt_x"/>
                                          </p:val>
                                        </p:tav>
                                        <p:tav tm="100000">
                                          <p:val>
                                            <p:strVal val="ppt_x"/>
                                          </p:val>
                                        </p:tav>
                                      </p:tavLst>
                                    </p:anim>
                                    <p:anim calcmode="lin" valueType="num">
                                      <p:cBhvr additive="base">
                                        <p:cTn id="20" dur="500"/>
                                        <p:tgtEl>
                                          <p:spTgt spid="8"/>
                                        </p:tgtEl>
                                        <p:attrNameLst>
                                          <p:attrName>ppt_y</p:attrName>
                                        </p:attrNameLst>
                                      </p:cBhvr>
                                      <p:tavLst>
                                        <p:tav tm="0">
                                          <p:val>
                                            <p:strVal val="ppt_y"/>
                                          </p:val>
                                        </p:tav>
                                        <p:tav tm="100000">
                                          <p:val>
                                            <p:strVal val="1+ppt_h/2"/>
                                          </p:val>
                                        </p:tav>
                                      </p:tavLst>
                                    </p:anim>
                                    <p:set>
                                      <p:cBhvr>
                                        <p:cTn id="21" dur="1" fill="hold">
                                          <p:stCondLst>
                                            <p:cond delay="499"/>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2" presetClass="exit" presetSubtype="4" fill="hold" nodeType="withEffect">
                                  <p:stCondLst>
                                    <p:cond delay="0"/>
                                  </p:stCondLst>
                                  <p:childTnLst>
                                    <p:anim calcmode="lin" valueType="num">
                                      <p:cBhvr additive="base">
                                        <p:cTn id="38" dur="500"/>
                                        <p:tgtEl>
                                          <p:spTgt spid="12"/>
                                        </p:tgtEl>
                                        <p:attrNameLst>
                                          <p:attrName>ppt_x</p:attrName>
                                        </p:attrNameLst>
                                      </p:cBhvr>
                                      <p:tavLst>
                                        <p:tav tm="0">
                                          <p:val>
                                            <p:strVal val="ppt_x"/>
                                          </p:val>
                                        </p:tav>
                                        <p:tav tm="100000">
                                          <p:val>
                                            <p:strVal val="ppt_x"/>
                                          </p:val>
                                        </p:tav>
                                      </p:tavLst>
                                    </p:anim>
                                    <p:anim calcmode="lin" valueType="num">
                                      <p:cBhvr additive="base">
                                        <p:cTn id="39" dur="500"/>
                                        <p:tgtEl>
                                          <p:spTgt spid="12"/>
                                        </p:tgtEl>
                                        <p:attrNameLst>
                                          <p:attrName>ppt_y</p:attrName>
                                        </p:attrNameLst>
                                      </p:cBhvr>
                                      <p:tavLst>
                                        <p:tav tm="0">
                                          <p:val>
                                            <p:strVal val="ppt_y"/>
                                          </p:val>
                                        </p:tav>
                                        <p:tav tm="100000">
                                          <p:val>
                                            <p:strVal val="1+ppt_h/2"/>
                                          </p:val>
                                        </p:tav>
                                      </p:tavLst>
                                    </p:anim>
                                    <p:set>
                                      <p:cBhvr>
                                        <p:cTn id="40" dur="1" fill="hold">
                                          <p:stCondLst>
                                            <p:cond delay="499"/>
                                          </p:stCondLst>
                                        </p:cTn>
                                        <p:tgtEl>
                                          <p:spTgt spid="1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arn(inVertical)">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arn(inVertical)">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arn(inVertical)">
                                      <p:cBhvr>
                                        <p:cTn id="55" dur="500"/>
                                        <p:tgtEl>
                                          <p:spTgt spid="14"/>
                                        </p:tgtEl>
                                      </p:cBhvr>
                                    </p:animEffect>
                                  </p:childTnLst>
                                </p:cTn>
                              </p:par>
                              <p:par>
                                <p:cTn id="56" presetID="2" presetClass="exit" presetSubtype="4" fill="hold" nodeType="withEffect">
                                  <p:stCondLst>
                                    <p:cond delay="0"/>
                                  </p:stCondLst>
                                  <p:childTnLst>
                                    <p:anim calcmode="lin" valueType="num">
                                      <p:cBhvr additive="base">
                                        <p:cTn id="57" dur="500"/>
                                        <p:tgtEl>
                                          <p:spTgt spid="16"/>
                                        </p:tgtEl>
                                        <p:attrNameLst>
                                          <p:attrName>ppt_x</p:attrName>
                                        </p:attrNameLst>
                                      </p:cBhvr>
                                      <p:tavLst>
                                        <p:tav tm="0">
                                          <p:val>
                                            <p:strVal val="ppt_x"/>
                                          </p:val>
                                        </p:tav>
                                        <p:tav tm="100000">
                                          <p:val>
                                            <p:strVal val="ppt_x"/>
                                          </p:val>
                                        </p:tav>
                                      </p:tavLst>
                                    </p:anim>
                                    <p:anim calcmode="lin" valueType="num">
                                      <p:cBhvr additive="base">
                                        <p:cTn id="58" dur="500"/>
                                        <p:tgtEl>
                                          <p:spTgt spid="16"/>
                                        </p:tgtEl>
                                        <p:attrNameLst>
                                          <p:attrName>ppt_y</p:attrName>
                                        </p:attrNameLst>
                                      </p:cBhvr>
                                      <p:tavLst>
                                        <p:tav tm="0">
                                          <p:val>
                                            <p:strVal val="ppt_y"/>
                                          </p:val>
                                        </p:tav>
                                        <p:tav tm="100000">
                                          <p:val>
                                            <p:strVal val="1+ppt_h/2"/>
                                          </p:val>
                                        </p:tav>
                                      </p:tavLst>
                                    </p:anim>
                                    <p:set>
                                      <p:cBhvr>
                                        <p:cTn id="59" dur="1" fill="hold">
                                          <p:stCondLst>
                                            <p:cond delay="499"/>
                                          </p:stCondLst>
                                        </p:cTn>
                                        <p:tgtEl>
                                          <p:spTgt spid="16"/>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barn(inVertical)">
                                      <p:cBhvr>
                                        <p:cTn id="64" dur="500"/>
                                        <p:tgtEl>
                                          <p:spTgt spid="1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wipe(down)">
                                      <p:cBhvr>
                                        <p:cTn id="69" dur="500"/>
                                        <p:tgtEl>
                                          <p:spTgt spid="18"/>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barn(inVertical)">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000"/>
                                        <p:tgtEl>
                                          <p:spTgt spid="20"/>
                                        </p:tgtEl>
                                      </p:cBhvr>
                                    </p:animEffect>
                                    <p:anim calcmode="lin" valueType="num">
                                      <p:cBhvr>
                                        <p:cTn id="80" dur="1000" fill="hold"/>
                                        <p:tgtEl>
                                          <p:spTgt spid="20"/>
                                        </p:tgtEl>
                                        <p:attrNameLst>
                                          <p:attrName>ppt_x</p:attrName>
                                        </p:attrNameLst>
                                      </p:cBhvr>
                                      <p:tavLst>
                                        <p:tav tm="0">
                                          <p:val>
                                            <p:strVal val="#ppt_x"/>
                                          </p:val>
                                        </p:tav>
                                        <p:tav tm="100000">
                                          <p:val>
                                            <p:strVal val="#ppt_x"/>
                                          </p:val>
                                        </p:tav>
                                      </p:tavLst>
                                    </p:anim>
                                    <p:anim calcmode="lin" valueType="num">
                                      <p:cBhvr>
                                        <p:cTn id="8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21"/>
                                        </p:tgtEl>
                                        <p:attrNameLst>
                                          <p:attrName>style.visibility</p:attrName>
                                        </p:attrNameLst>
                                      </p:cBhvr>
                                      <p:to>
                                        <p:strVal val="visible"/>
                                      </p:to>
                                    </p:set>
                                    <p:anim calcmode="lin" valueType="num">
                                      <p:cBhvr additive="base">
                                        <p:cTn id="86" dur="500" fill="hold"/>
                                        <p:tgtEl>
                                          <p:spTgt spid="21"/>
                                        </p:tgtEl>
                                        <p:attrNameLst>
                                          <p:attrName>ppt_x</p:attrName>
                                        </p:attrNameLst>
                                      </p:cBhvr>
                                      <p:tavLst>
                                        <p:tav tm="0">
                                          <p:val>
                                            <p:strVal val="#ppt_x"/>
                                          </p:val>
                                        </p:tav>
                                        <p:tav tm="100000">
                                          <p:val>
                                            <p:strVal val="#ppt_x"/>
                                          </p:val>
                                        </p:tav>
                                      </p:tavLst>
                                    </p:anim>
                                    <p:anim calcmode="lin" valueType="num">
                                      <p:cBhvr additive="base">
                                        <p:cTn id="8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3" grpId="0"/>
      <p:bldP spid="14" grpId="0"/>
      <p:bldP spid="17" grpId="0"/>
      <p:bldP spid="18" grpId="0"/>
      <p:bldP spid="19"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a:xfrm>
            <a:off x="203200" y="152400"/>
            <a:ext cx="11785600" cy="6553200"/>
          </a:xfrm>
          <a:prstGeom prst="flowChartProcess">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C00000"/>
              </a:solidFill>
            </a:endParaRPr>
          </a:p>
        </p:txBody>
      </p:sp>
      <p:pic>
        <p:nvPicPr>
          <p:cNvPr id="7171" name="Picture 63" descr="FLOWR004"/>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rot="-229063">
            <a:off x="11144251" y="5053013"/>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63" descr="FLOWR004"/>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rot="-229063">
            <a:off x="10902951" y="5281613"/>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63" descr="FLOWR004"/>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rot="-229063">
            <a:off x="11144251" y="5434013"/>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3" descr="FLOWR004"/>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rot="-229063">
            <a:off x="10598151" y="5662613"/>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63" descr="FLOWR004"/>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rot="-229063">
            <a:off x="11144251" y="5891213"/>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63" descr="FLOWR004"/>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rot="-229063">
            <a:off x="10293351" y="5891213"/>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63" descr="FLOWR004"/>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rot="-229063">
            <a:off x="10801351" y="5815013"/>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1625600" y="76200"/>
            <a:ext cx="7924800" cy="769441"/>
          </a:xfrm>
          <a:prstGeom prst="rect">
            <a:avLst/>
          </a:prstGeom>
          <a:noFill/>
        </p:spPr>
        <p:txBody>
          <a:bodyPr>
            <a:spAutoFit/>
          </a:bodyPr>
          <a:lstStyle/>
          <a:p>
            <a:pPr algn="ctr">
              <a:defRPr/>
            </a:pPr>
            <a:r>
              <a:rPr lang="en-US" sz="4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tx2">
                    <a:lumMod val="20000"/>
                    <a:lumOff val="80000"/>
                  </a:schemeClr>
                </a:solidFill>
                <a:effectLst>
                  <a:outerShdw blurRad="41275" dist="12700" dir="12000000" algn="tl" rotWithShape="0">
                    <a:srgbClr val="000000">
                      <a:alpha val="40000"/>
                    </a:srgbClr>
                  </a:outerShdw>
                </a:effectLst>
                <a:cs typeface="Arial" panose="020B0604020202020204" pitchFamily="34" charset="0"/>
              </a:rPr>
              <a:t>II. Practice</a:t>
            </a:r>
            <a:endParaRPr lang="en-US" sz="4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tx2">
                  <a:lumMod val="20000"/>
                  <a:lumOff val="80000"/>
                </a:schemeClr>
              </a:solidFill>
              <a:effectLst>
                <a:outerShdw blurRad="41275" dist="12700" dir="12000000" algn="tl" rotWithShape="0">
                  <a:srgbClr val="000000">
                    <a:alpha val="40000"/>
                  </a:srgbClr>
                </a:outerShdw>
              </a:effectLst>
              <a:cs typeface="Arial" panose="020B0604020202020204" pitchFamily="34" charset="0"/>
            </a:endParaRPr>
          </a:p>
        </p:txBody>
      </p:sp>
      <p:sp>
        <p:nvSpPr>
          <p:cNvPr id="7179" name="TextBox 13"/>
          <p:cNvSpPr txBox="1">
            <a:spLocks noChangeArrowheads="1"/>
          </p:cNvSpPr>
          <p:nvPr/>
        </p:nvSpPr>
        <p:spPr bwMode="auto">
          <a:xfrm>
            <a:off x="203200" y="762001"/>
            <a:ext cx="11582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400" b="1">
                <a:solidFill>
                  <a:srgbClr val="FF0000"/>
                </a:solidFill>
              </a:rPr>
              <a:t>Task 1. Match the adjectives with the pictures. (Ex. 1/ p. 11)</a:t>
            </a:r>
            <a:endParaRPr lang="en-US" sz="2400" b="1">
              <a:solidFill>
                <a:srgbClr val="FF0000"/>
              </a:solidFill>
            </a:endParaRPr>
          </a:p>
        </p:txBody>
      </p:sp>
      <p:pic>
        <p:nvPicPr>
          <p:cNvPr id="7180" name="Picture 14" descr="download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1676400"/>
            <a:ext cx="2540000" cy="1371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81" name="Picture 15" descr="downlo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3600" y="4191000"/>
            <a:ext cx="2641600" cy="1352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82" name="Picture 16" descr="images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191000"/>
            <a:ext cx="2641600" cy="1447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83" name="Picture 17" descr="imag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1676400"/>
            <a:ext cx="2540000" cy="1371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84" name="Picture 18" descr="images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3200" y="4267200"/>
            <a:ext cx="2641600" cy="1447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 name="Flowchart: Alternate Process 19"/>
          <p:cNvSpPr/>
          <p:nvPr/>
        </p:nvSpPr>
        <p:spPr>
          <a:xfrm>
            <a:off x="1320800" y="1676400"/>
            <a:ext cx="711200" cy="381000"/>
          </a:xfrm>
          <a:prstGeom prst="flowChartAlternateProcess">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400" b="1" dirty="0">
                <a:solidFill>
                  <a:srgbClr val="FF0000"/>
                </a:solidFill>
                <a:latin typeface=".VnBodoni" panose="020B7200000000000000" pitchFamily="34" charset="0"/>
              </a:rPr>
              <a:t>A</a:t>
            </a:r>
            <a:endParaRPr lang="en-US" sz="2400" b="1" dirty="0">
              <a:solidFill>
                <a:srgbClr val="FF0000"/>
              </a:solidFill>
              <a:latin typeface=".VnBodoni" panose="020B7200000000000000" pitchFamily="34" charset="0"/>
            </a:endParaRPr>
          </a:p>
        </p:txBody>
      </p:sp>
      <p:sp>
        <p:nvSpPr>
          <p:cNvPr id="21" name="Flowchart: Alternate Process 20"/>
          <p:cNvSpPr/>
          <p:nvPr/>
        </p:nvSpPr>
        <p:spPr>
          <a:xfrm>
            <a:off x="7924800" y="1676400"/>
            <a:ext cx="711200" cy="381000"/>
          </a:xfrm>
          <a:prstGeom prst="flowChartAlternateProcess">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400" b="1" dirty="0">
                <a:solidFill>
                  <a:srgbClr val="FF0000"/>
                </a:solidFill>
                <a:latin typeface=".VnBodoni" panose="020B7200000000000000" pitchFamily="34" charset="0"/>
              </a:rPr>
              <a:t>B</a:t>
            </a:r>
            <a:endParaRPr lang="en-US" sz="2400" b="1" dirty="0">
              <a:solidFill>
                <a:srgbClr val="FF0000"/>
              </a:solidFill>
              <a:latin typeface=".VnBodoni" panose="020B7200000000000000" pitchFamily="34" charset="0"/>
            </a:endParaRPr>
          </a:p>
        </p:txBody>
      </p:sp>
      <p:sp>
        <p:nvSpPr>
          <p:cNvPr id="22" name="Flowchart: Alternate Process 21"/>
          <p:cNvSpPr/>
          <p:nvPr/>
        </p:nvSpPr>
        <p:spPr>
          <a:xfrm>
            <a:off x="1219200" y="4191000"/>
            <a:ext cx="711200" cy="381000"/>
          </a:xfrm>
          <a:prstGeom prst="flowChartAlternateProcess">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400" b="1" dirty="0">
                <a:solidFill>
                  <a:srgbClr val="FF0000"/>
                </a:solidFill>
                <a:latin typeface=".VnBodoni" panose="020B7200000000000000" pitchFamily="34" charset="0"/>
              </a:rPr>
              <a:t>C</a:t>
            </a:r>
            <a:endParaRPr lang="en-US" sz="2400" b="1" dirty="0">
              <a:solidFill>
                <a:srgbClr val="FF0000"/>
              </a:solidFill>
              <a:latin typeface=".VnBodoni" panose="020B7200000000000000" pitchFamily="34" charset="0"/>
            </a:endParaRPr>
          </a:p>
        </p:txBody>
      </p:sp>
      <p:sp>
        <p:nvSpPr>
          <p:cNvPr id="23" name="Flowchart: Alternate Process 22"/>
          <p:cNvSpPr/>
          <p:nvPr/>
        </p:nvSpPr>
        <p:spPr>
          <a:xfrm>
            <a:off x="7823200" y="4267200"/>
            <a:ext cx="711200" cy="381000"/>
          </a:xfrm>
          <a:prstGeom prst="flowChartAlternateProcess">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400" b="1" dirty="0">
                <a:solidFill>
                  <a:srgbClr val="FF0000"/>
                </a:solidFill>
                <a:latin typeface=".VnBodoni" panose="020B7200000000000000" pitchFamily="34" charset="0"/>
              </a:rPr>
              <a:t>D</a:t>
            </a:r>
            <a:endParaRPr lang="en-US" sz="2400" b="1" dirty="0">
              <a:solidFill>
                <a:srgbClr val="FF0000"/>
              </a:solidFill>
              <a:latin typeface=".VnBodoni" panose="020B7200000000000000" pitchFamily="34" charset="0"/>
            </a:endParaRPr>
          </a:p>
        </p:txBody>
      </p:sp>
      <p:sp>
        <p:nvSpPr>
          <p:cNvPr id="24" name="Flowchart: Alternate Process 23"/>
          <p:cNvSpPr/>
          <p:nvPr/>
        </p:nvSpPr>
        <p:spPr>
          <a:xfrm>
            <a:off x="6604000" y="5181600"/>
            <a:ext cx="711200" cy="381000"/>
          </a:xfrm>
          <a:prstGeom prst="flowChartAlternateProcess">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400" b="1" dirty="0">
                <a:solidFill>
                  <a:srgbClr val="FF0000"/>
                </a:solidFill>
                <a:latin typeface=".VnBodoni" panose="020B7200000000000000" pitchFamily="34" charset="0"/>
              </a:rPr>
              <a:t>E</a:t>
            </a:r>
            <a:endParaRPr lang="en-US" sz="2400" b="1" dirty="0">
              <a:solidFill>
                <a:srgbClr val="FF0000"/>
              </a:solidFill>
              <a:latin typeface=".VnBodoni" panose="020B7200000000000000" pitchFamily="34" charset="0"/>
            </a:endParaRPr>
          </a:p>
        </p:txBody>
      </p:sp>
      <p:sp>
        <p:nvSpPr>
          <p:cNvPr id="25" name="Rectangle 24"/>
          <p:cNvSpPr/>
          <p:nvPr/>
        </p:nvSpPr>
        <p:spPr>
          <a:xfrm>
            <a:off x="4165600" y="1752601"/>
            <a:ext cx="3556000" cy="2400657"/>
          </a:xfrm>
          <a:prstGeom prst="rect">
            <a:avLst/>
          </a:prstGeom>
          <a:noFill/>
        </p:spPr>
        <p:txBody>
          <a:bodyPr>
            <a:spAutoFit/>
          </a:bodyPr>
          <a:lstStyle/>
          <a:p>
            <a:pPr marL="457200" indent="-457200">
              <a:lnSpc>
                <a:spcPct val="150000"/>
              </a:lnSpc>
              <a:defRPr/>
            </a:pPr>
            <a:r>
              <a:rPr lang="en-US" sz="2000" b="1" dirty="0">
                <a:cs typeface="Arial" panose="020B0604020202020204" pitchFamily="34" charset="0"/>
              </a:rPr>
              <a:t>1.  MAKING MODEL       </a:t>
            </a:r>
            <a:endParaRPr lang="en-US" sz="2000" b="1" dirty="0">
              <a:cs typeface="Arial" panose="020B0604020202020204" pitchFamily="34" charset="0"/>
            </a:endParaRPr>
          </a:p>
          <a:p>
            <a:pPr marL="457200" indent="-457200">
              <a:lnSpc>
                <a:spcPct val="150000"/>
              </a:lnSpc>
              <a:defRPr/>
            </a:pPr>
            <a:r>
              <a:rPr lang="en-US" sz="2000" b="1" dirty="0">
                <a:cs typeface="Arial" panose="020B0604020202020204" pitchFamily="34" charset="0"/>
              </a:rPr>
              <a:t>2.  MAKING POTTERY</a:t>
            </a:r>
            <a:endParaRPr lang="en-US" sz="2000" b="1" dirty="0">
              <a:cs typeface="Arial" panose="020B0604020202020204" pitchFamily="34" charset="0"/>
            </a:endParaRPr>
          </a:p>
          <a:p>
            <a:pPr>
              <a:lnSpc>
                <a:spcPct val="150000"/>
              </a:lnSpc>
              <a:defRPr/>
            </a:pPr>
            <a:r>
              <a:rPr lang="en-US" sz="2000" b="1" dirty="0">
                <a:cs typeface="Arial" panose="020B0604020202020204" pitchFamily="34" charset="0"/>
              </a:rPr>
              <a:t>3. ICE – SKATING        </a:t>
            </a:r>
            <a:endParaRPr lang="en-US" sz="2000" b="1" dirty="0">
              <a:cs typeface="Arial" panose="020B0604020202020204" pitchFamily="34" charset="0"/>
            </a:endParaRPr>
          </a:p>
          <a:p>
            <a:pPr>
              <a:lnSpc>
                <a:spcPct val="150000"/>
              </a:lnSpc>
              <a:defRPr/>
            </a:pPr>
            <a:r>
              <a:rPr lang="en-US" sz="2000" b="1" dirty="0">
                <a:cs typeface="Arial" panose="020B0604020202020204" pitchFamily="34" charset="0"/>
              </a:rPr>
              <a:t>4. DANCING          </a:t>
            </a:r>
            <a:endParaRPr lang="en-US" sz="2000" b="1" dirty="0">
              <a:cs typeface="Arial" panose="020B0604020202020204" pitchFamily="34" charset="0"/>
            </a:endParaRPr>
          </a:p>
          <a:p>
            <a:pPr>
              <a:lnSpc>
                <a:spcPct val="150000"/>
              </a:lnSpc>
              <a:defRPr/>
            </a:pPr>
            <a:r>
              <a:rPr lang="en-US" sz="2000" b="1" dirty="0">
                <a:cs typeface="Arial" panose="020B0604020202020204" pitchFamily="34" charset="0"/>
              </a:rPr>
              <a:t>5. CARVING WOOD</a:t>
            </a:r>
            <a:endParaRPr lang="en-US" sz="2000" b="1" dirty="0">
              <a:cs typeface="Arial" panose="020B0604020202020204" pitchFamily="34" charset="0"/>
            </a:endParaRPr>
          </a:p>
        </p:txBody>
      </p:sp>
      <p:sp>
        <p:nvSpPr>
          <p:cNvPr id="26" name="Rectangle 25"/>
          <p:cNvSpPr/>
          <p:nvPr/>
        </p:nvSpPr>
        <p:spPr>
          <a:xfrm>
            <a:off x="711200" y="3124201"/>
            <a:ext cx="3556000"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nSpc>
                <a:spcPct val="150000"/>
              </a:lnSpc>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 CARVING WOOD</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7" name="Rectangle 26"/>
          <p:cNvSpPr/>
          <p:nvPr/>
        </p:nvSpPr>
        <p:spPr>
          <a:xfrm>
            <a:off x="7620001" y="2971801"/>
            <a:ext cx="3759200"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nSpc>
                <a:spcPct val="150000"/>
              </a:lnSpc>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  MAKING MODEL       </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8" name="Rectangle 27"/>
          <p:cNvSpPr/>
          <p:nvPr/>
        </p:nvSpPr>
        <p:spPr>
          <a:xfrm>
            <a:off x="914400" y="5486401"/>
            <a:ext cx="3251200"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nSpc>
                <a:spcPct val="150000"/>
              </a:lnSpc>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3. ICE – SKATING       </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9" name="Rectangle 28"/>
          <p:cNvSpPr/>
          <p:nvPr/>
        </p:nvSpPr>
        <p:spPr>
          <a:xfrm>
            <a:off x="8026400" y="5715001"/>
            <a:ext cx="2438400"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nSpc>
                <a:spcPct val="150000"/>
              </a:lnSpc>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 DANCING          </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1" name="Rectangle 30"/>
          <p:cNvSpPr/>
          <p:nvPr/>
        </p:nvSpPr>
        <p:spPr>
          <a:xfrm>
            <a:off x="4064000" y="5638801"/>
            <a:ext cx="3962400"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nSpc>
                <a:spcPct val="150000"/>
              </a:lnSpc>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  MAKING POTTERY</a:t>
            </a:r>
            <a:endPar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heckerboard(across)">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heckerboard(across)">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heckerboard(across)">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heckerboard(across)">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checkerboard(across)">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êu đề 1"/>
          <p:cNvSpPr>
            <a:spLocks noGrp="1"/>
          </p:cNvSpPr>
          <p:nvPr>
            <p:ph type="title"/>
          </p:nvPr>
        </p:nvSpPr>
        <p:spPr>
          <a:xfrm>
            <a:off x="0" y="0"/>
            <a:ext cx="12295717" cy="1665288"/>
          </a:xfrm>
        </p:spPr>
        <p:txBody>
          <a:bodyPr/>
          <a:lstStyle/>
          <a:p>
            <a:pPr eaLnBrk="1" hangingPunct="1"/>
            <a:r>
              <a:rPr lang="en-US" sz="2400" smtClean="0">
                <a:solidFill>
                  <a:srgbClr val="FF0000"/>
                </a:solidFill>
                <a:latin typeface="Arial Black" panose="020B0A04020102020204" pitchFamily="34" charset="0"/>
              </a:rPr>
              <a:t>Task 2. What do you think about the hobbies in 1? Look at the table below and tick the boxes. Then, complete the sentences below by writing the reason to explain your choice.</a:t>
            </a:r>
            <a:endParaRPr lang="vi-VN" sz="2400" smtClean="0">
              <a:solidFill>
                <a:srgbClr val="FF0000"/>
              </a:solidFill>
            </a:endParaRPr>
          </a:p>
        </p:txBody>
      </p:sp>
      <p:sp>
        <p:nvSpPr>
          <p:cNvPr id="8195" name="Rectangle 2"/>
          <p:cNvSpPr>
            <a:spLocks noChangeArrowheads="1"/>
          </p:cNvSpPr>
          <p:nvPr/>
        </p:nvSpPr>
        <p:spPr bwMode="auto">
          <a:xfrm>
            <a:off x="2853267" y="2123172"/>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br>
              <a:rPr lang="vi-VN" altLang="vi-VN">
                <a:latin typeface="Arial" panose="020B0604020202020204" pitchFamily="34" charset="0"/>
              </a:rPr>
            </a:br>
            <a:endParaRPr lang="vi-VN" altLang="vi-VN">
              <a:latin typeface="Arial" panose="020B0604020202020204" pitchFamily="34" charset="0"/>
            </a:endParaRPr>
          </a:p>
        </p:txBody>
      </p:sp>
      <p:pic>
        <p:nvPicPr>
          <p:cNvPr id="11" name="Hình ảnh 10"/>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291167" y="1665288"/>
            <a:ext cx="8426451" cy="382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Hình ảnh 12" descr="Ảnh có chứa văn bản&#10;&#10;Mô tả được tạo tự độ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6400" y="1665288"/>
            <a:ext cx="11582400" cy="487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Hình ảnh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367" y="1905000"/>
            <a:ext cx="12071351" cy="439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2" presetClass="emph" presetSubtype="0" fill="hold" nodeType="withEffect">
                                  <p:stCondLst>
                                    <p:cond delay="110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childTnLst>
                                    <p:anim calcmode="lin" valueType="num">
                                      <p:cBhvr>
                                        <p:cTn id="20" dur="1000"/>
                                        <p:tgtEl>
                                          <p:spTgt spid="13"/>
                                        </p:tgtEl>
                                        <p:attrNameLst>
                                          <p:attrName>ppt_w</p:attrName>
                                        </p:attrNameLst>
                                      </p:cBhvr>
                                      <p:tavLst>
                                        <p:tav tm="0">
                                          <p:val>
                                            <p:strVal val="ppt_w"/>
                                          </p:val>
                                        </p:tav>
                                        <p:tav tm="100000">
                                          <p:val>
                                            <p:fltVal val="0"/>
                                          </p:val>
                                        </p:tav>
                                      </p:tavLst>
                                    </p:anim>
                                    <p:anim calcmode="lin" valueType="num">
                                      <p:cBhvr>
                                        <p:cTn id="21" dur="1000"/>
                                        <p:tgtEl>
                                          <p:spTgt spid="13"/>
                                        </p:tgtEl>
                                        <p:attrNameLst>
                                          <p:attrName>ppt_h</p:attrName>
                                        </p:attrNameLst>
                                      </p:cBhvr>
                                      <p:tavLst>
                                        <p:tav tm="0">
                                          <p:val>
                                            <p:strVal val="ppt_h"/>
                                          </p:val>
                                        </p:tav>
                                        <p:tav tm="100000">
                                          <p:val>
                                            <p:fltVal val="0"/>
                                          </p:val>
                                        </p:tav>
                                      </p:tavLst>
                                    </p:anim>
                                    <p:anim calcmode="lin" valueType="num">
                                      <p:cBhvr>
                                        <p:cTn id="22" dur="1000"/>
                                        <p:tgtEl>
                                          <p:spTgt spid="13"/>
                                        </p:tgtEl>
                                        <p:attrNameLst>
                                          <p:attrName>style.rotation</p:attrName>
                                        </p:attrNameLst>
                                      </p:cBhvr>
                                      <p:tavLst>
                                        <p:tav tm="0">
                                          <p:val>
                                            <p:fltVal val="0"/>
                                          </p:val>
                                        </p:tav>
                                        <p:tav tm="100000">
                                          <p:val>
                                            <p:fltVal val="90"/>
                                          </p:val>
                                        </p:tav>
                                      </p:tavLst>
                                    </p:anim>
                                    <p:animEffect transition="out" filter="fade">
                                      <p:cBhvr>
                                        <p:cTn id="23" dur="1000"/>
                                        <p:tgtEl>
                                          <p:spTgt spid="13"/>
                                        </p:tgtEl>
                                      </p:cBhvr>
                                    </p:animEffect>
                                    <p:set>
                                      <p:cBhvr>
                                        <p:cTn id="24" dur="1" fill="hold">
                                          <p:stCondLst>
                                            <p:cond delay="999"/>
                                          </p:stCondLst>
                                        </p:cTn>
                                        <p:tgtEl>
                                          <p:spTgt spid="1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nodeType="clickEffect">
                                  <p:stCondLst>
                                    <p:cond delay="0"/>
                                  </p:stCondLst>
                                  <p:childTnLst>
                                    <p:animEffect transition="out" filter="fade">
                                      <p:cBhvr>
                                        <p:cTn id="28" dur="1000"/>
                                        <p:tgtEl>
                                          <p:spTgt spid="11"/>
                                        </p:tgtEl>
                                      </p:cBhvr>
                                    </p:animEffect>
                                    <p:anim calcmode="lin" valueType="num">
                                      <p:cBhvr>
                                        <p:cTn id="29" dur="1000"/>
                                        <p:tgtEl>
                                          <p:spTgt spid="11"/>
                                        </p:tgtEl>
                                        <p:attrNameLst>
                                          <p:attrName>ppt_x</p:attrName>
                                        </p:attrNameLst>
                                      </p:cBhvr>
                                      <p:tavLst>
                                        <p:tav tm="0">
                                          <p:val>
                                            <p:strVal val="ppt_x"/>
                                          </p:val>
                                        </p:tav>
                                        <p:tav tm="100000">
                                          <p:val>
                                            <p:strVal val="ppt_x"/>
                                          </p:val>
                                        </p:tav>
                                      </p:tavLst>
                                    </p:anim>
                                    <p:anim calcmode="lin" valueType="num">
                                      <p:cBhvr>
                                        <p:cTn id="30" dur="1000"/>
                                        <p:tgtEl>
                                          <p:spTgt spid="11"/>
                                        </p:tgtEl>
                                        <p:attrNameLst>
                                          <p:attrName>ppt_y</p:attrName>
                                        </p:attrNameLst>
                                      </p:cBhvr>
                                      <p:tavLst>
                                        <p:tav tm="0">
                                          <p:val>
                                            <p:strVal val="ppt_y"/>
                                          </p:val>
                                        </p:tav>
                                        <p:tav tm="100000">
                                          <p:val>
                                            <p:strVal val="ppt_y+.1"/>
                                          </p:val>
                                        </p:tav>
                                      </p:tavLst>
                                    </p:anim>
                                    <p:set>
                                      <p:cBhvr>
                                        <p:cTn id="31" dur="1" fill="hold">
                                          <p:stCondLst>
                                            <p:cond delay="999"/>
                                          </p:stCondLst>
                                        </p:cTn>
                                        <p:tgtEl>
                                          <p:spTgt spid="11"/>
                                        </p:tgtEl>
                                        <p:attrNameLst>
                                          <p:attrName>style.visibility</p:attrName>
                                        </p:attrNameLst>
                                      </p:cBhvr>
                                      <p:to>
                                        <p:strVal val="hidden"/>
                                      </p:to>
                                    </p:set>
                                  </p:childTnLst>
                                </p:cTn>
                              </p:par>
                              <p:par>
                                <p:cTn id="32" presetID="42"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01600" y="5054600"/>
            <a:ext cx="1216871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sz="3200" b="1">
                <a:solidFill>
                  <a:schemeClr val="bg1"/>
                </a:solidFill>
                <a:latin typeface="Arial" panose="020B0604020202020204" pitchFamily="34" charset="0"/>
              </a:rPr>
              <a:t>Ex: They think (that) swimming is interesting.</a:t>
            </a:r>
            <a:endParaRPr lang="en-US" sz="3200" b="1">
              <a:solidFill>
                <a:schemeClr val="bg1"/>
              </a:solidFill>
              <a:latin typeface="Arial" panose="020B0604020202020204" pitchFamily="34" charset="0"/>
            </a:endParaRPr>
          </a:p>
        </p:txBody>
      </p:sp>
      <p:sp>
        <p:nvSpPr>
          <p:cNvPr id="6" name="Rectangle 5"/>
          <p:cNvSpPr>
            <a:spLocks noChangeArrowheads="1"/>
          </p:cNvSpPr>
          <p:nvPr/>
        </p:nvSpPr>
        <p:spPr bwMode="auto">
          <a:xfrm>
            <a:off x="812800" y="1676400"/>
            <a:ext cx="10160000" cy="646113"/>
          </a:xfrm>
          <a:prstGeom prst="rect">
            <a:avLst/>
          </a:prstGeom>
          <a:noFill/>
          <a:ln w="28575">
            <a:solidFill>
              <a:srgbClr val="00FFFF"/>
            </a:solidFill>
            <a:miter lim="800000"/>
          </a:ln>
          <a:extLst>
            <a:ext uri="{909E8E84-426E-40DD-AFC4-6F175D3DCCD1}">
              <a14:hiddenFill xmlns:a14="http://schemas.microsoft.com/office/drawing/2010/main">
                <a:solidFill>
                  <a:srgbClr val="FFFFFF"/>
                </a:solidFill>
              </a14:hiddenFill>
            </a:ext>
          </a:extLst>
        </p:spPr>
        <p:txBody>
          <a:bodyPr>
            <a:spAutoFit/>
          </a:bodyPr>
          <a:lstStyle/>
          <a:p>
            <a:pPr algn="ctr" eaLnBrk="0" hangingPunct="0"/>
            <a:r>
              <a:rPr lang="en-US" sz="3600" b="1">
                <a:solidFill>
                  <a:srgbClr val="FF0000"/>
                </a:solidFill>
                <a:latin typeface="Arial" panose="020B0604020202020204" pitchFamily="34" charset="0"/>
              </a:rPr>
              <a:t>S + find + sth / doing sth + adj</a:t>
            </a:r>
            <a:endParaRPr lang="en-US" sz="3600" b="1">
              <a:solidFill>
                <a:srgbClr val="FF0000"/>
              </a:solidFill>
              <a:latin typeface="Arial" panose="020B0604020202020204" pitchFamily="34" charset="0"/>
            </a:endParaRPr>
          </a:p>
        </p:txBody>
      </p:sp>
      <p:sp>
        <p:nvSpPr>
          <p:cNvPr id="7" name="Rectangle 6"/>
          <p:cNvSpPr>
            <a:spLocks noChangeArrowheads="1"/>
          </p:cNvSpPr>
          <p:nvPr/>
        </p:nvSpPr>
        <p:spPr bwMode="auto">
          <a:xfrm>
            <a:off x="859367" y="3352800"/>
            <a:ext cx="10160000" cy="584200"/>
          </a:xfrm>
          <a:prstGeom prst="rect">
            <a:avLst/>
          </a:prstGeom>
          <a:noFill/>
          <a:ln w="28575">
            <a:solidFill>
              <a:srgbClr val="00FFFF"/>
            </a:solidFill>
            <a:miter lim="800000"/>
          </a:ln>
          <a:extLst>
            <a:ext uri="{909E8E84-426E-40DD-AFC4-6F175D3DCCD1}">
              <a14:hiddenFill xmlns:a14="http://schemas.microsoft.com/office/drawing/2010/main">
                <a:solidFill>
                  <a:srgbClr val="FFFFFF"/>
                </a:solidFill>
              </a14:hiddenFill>
            </a:ext>
          </a:extLst>
        </p:spPr>
        <p:txBody>
          <a:bodyPr>
            <a:spAutoFit/>
          </a:bodyPr>
          <a:lstStyle/>
          <a:p>
            <a:pPr algn="ctr" eaLnBrk="0" hangingPunct="0"/>
            <a:r>
              <a:rPr lang="en-US" sz="3200" b="1">
                <a:solidFill>
                  <a:srgbClr val="FF0000"/>
                </a:solidFill>
                <a:latin typeface="Arial" panose="020B0604020202020204" pitchFamily="34" charset="0"/>
              </a:rPr>
              <a:t>S + think (that) + doing sth + is + adj</a:t>
            </a:r>
            <a:endParaRPr lang="en-US" sz="3200" b="1">
              <a:solidFill>
                <a:srgbClr val="FF0000"/>
              </a:solidFill>
              <a:latin typeface="Arial" panose="020B0604020202020204" pitchFamily="34" charset="0"/>
            </a:endParaRPr>
          </a:p>
        </p:txBody>
      </p:sp>
      <p:sp>
        <p:nvSpPr>
          <p:cNvPr id="16" name="Rectangle 15"/>
          <p:cNvSpPr/>
          <p:nvPr/>
        </p:nvSpPr>
        <p:spPr>
          <a:xfrm>
            <a:off x="0" y="1"/>
            <a:ext cx="12192000" cy="1077913"/>
          </a:xfrm>
          <a:prstGeom prst="rect">
            <a:avLst/>
          </a:prstGeom>
        </p:spPr>
        <p:txBody>
          <a:bodyPr>
            <a:spAutoFit/>
          </a:bodyPr>
          <a:lstStyle/>
          <a:p>
            <a:pPr marL="1341755" indent="-1341755" algn="just" eaLnBrk="0" hangingPunct="0">
              <a:defRPr/>
            </a:pPr>
            <a:r>
              <a:rPr lang="en-US" sz="3200" b="1" u="sng" dirty="0">
                <a:solidFill>
                  <a:srgbClr val="FF0000"/>
                </a:solidFill>
                <a:latin typeface="Arial" panose="020B0604020202020204" pitchFamily="34" charset="0"/>
              </a:rPr>
              <a:t>Notes</a:t>
            </a:r>
            <a:r>
              <a:rPr lang="en-US" sz="3200" b="1" dirty="0">
                <a:solidFill>
                  <a:srgbClr val="FF0000"/>
                </a:solidFill>
                <a:latin typeface="Arial" panose="020B0604020202020204" pitchFamily="34" charset="0"/>
              </a:rPr>
              <a:t>:	</a:t>
            </a:r>
            <a:r>
              <a:rPr lang="en-US" sz="3200" b="1" spc="-100" dirty="0">
                <a:solidFill>
                  <a:srgbClr val="FF0000"/>
                </a:solidFill>
                <a:latin typeface="Arial" panose="020B0604020202020204" pitchFamily="34" charset="0"/>
              </a:rPr>
              <a:t>When you give your opinion about something, you can use these structures</a:t>
            </a:r>
            <a:endParaRPr lang="en-US" sz="3200" spc="-100" dirty="0">
              <a:solidFill>
                <a:srgbClr val="FF0000"/>
              </a:solidFill>
              <a:latin typeface="Arial" panose="020B0604020202020204" pitchFamily="34" charset="0"/>
            </a:endParaRPr>
          </a:p>
        </p:txBody>
      </p:sp>
      <p:pic>
        <p:nvPicPr>
          <p:cNvPr id="17"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9251" y="1130300"/>
            <a:ext cx="10972800" cy="469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3" name="Oval 17"/>
          <p:cNvSpPr>
            <a:spLocks noChangeArrowheads="1"/>
          </p:cNvSpPr>
          <p:nvPr/>
        </p:nvSpPr>
        <p:spPr bwMode="auto">
          <a:xfrm>
            <a:off x="10648951" y="1035050"/>
            <a:ext cx="1422400" cy="414338"/>
          </a:xfrm>
          <a:prstGeom prst="ellipse">
            <a:avLst/>
          </a:prstGeom>
          <a:solidFill>
            <a:srgbClr val="0098BC"/>
          </a:solidFill>
          <a:ln w="28575" algn="ctr">
            <a:solidFill>
              <a:srgbClr val="FF0000"/>
            </a:solidFill>
            <a:round/>
          </a:ln>
        </p:spPr>
        <p:txBody>
          <a:bodyPr/>
          <a:lstStyle/>
          <a:p>
            <a:pPr algn="ctr" eaLnBrk="0" hangingPunct="0"/>
            <a:r>
              <a:rPr lang="en-US" sz="1600" b="1">
                <a:solidFill>
                  <a:srgbClr val="FFFF00"/>
                </a:solidFill>
              </a:rPr>
              <a:t>click</a:t>
            </a:r>
            <a:endParaRPr lang="en-US" sz="1600" b="1">
              <a:solidFill>
                <a:srgbClr val="FFFF00"/>
              </a:solidFill>
            </a:endParaRPr>
          </a:p>
        </p:txBody>
      </p:sp>
      <p:sp>
        <p:nvSpPr>
          <p:cNvPr id="2" name="TextBox 1"/>
          <p:cNvSpPr txBox="1">
            <a:spLocks noChangeArrowheads="1"/>
          </p:cNvSpPr>
          <p:nvPr/>
        </p:nvSpPr>
        <p:spPr bwMode="auto">
          <a:xfrm>
            <a:off x="859367" y="2514601"/>
            <a:ext cx="67762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3600">
                <a:latin typeface="Times New Roman" panose="02020603050405020304" pitchFamily="18" charset="0"/>
                <a:cs typeface="Times New Roman" panose="02020603050405020304" pitchFamily="18" charset="0"/>
              </a:rPr>
              <a:t>Ex: </a:t>
            </a:r>
            <a:r>
              <a:rPr lang="vi-VN" sz="3600">
                <a:latin typeface="Times New Roman" panose="02020603050405020304" pitchFamily="18" charset="0"/>
                <a:cs typeface="Times New Roman" panose="02020603050405020304" pitchFamily="18" charset="0"/>
              </a:rPr>
              <a:t>I find </a:t>
            </a:r>
            <a:r>
              <a:rPr lang="vi-VN" sz="3600">
                <a:solidFill>
                  <a:srgbClr val="FF0000"/>
                </a:solidFill>
                <a:latin typeface="Times New Roman" panose="02020603050405020304" pitchFamily="18" charset="0"/>
                <a:cs typeface="Times New Roman" panose="02020603050405020304" pitchFamily="18" charset="0"/>
              </a:rPr>
              <a:t>colecting doll </a:t>
            </a:r>
            <a:r>
              <a:rPr lang="vi-VN" sz="3600">
                <a:solidFill>
                  <a:srgbClr val="7030A0"/>
                </a:solidFill>
                <a:latin typeface="Times New Roman" panose="02020603050405020304" pitchFamily="18" charset="0"/>
                <a:cs typeface="Times New Roman" panose="02020603050405020304" pitchFamily="18" charset="0"/>
              </a:rPr>
              <a:t>interesting.</a:t>
            </a:r>
            <a:endParaRPr lang="vi-VN" sz="3600">
              <a:solidFill>
                <a:srgbClr val="7030A0"/>
              </a:solidFill>
              <a:latin typeface="Times New Roman" panose="02020603050405020304" pitchFamily="18" charset="0"/>
              <a:cs typeface="Times New Roman" panose="02020603050405020304" pitchFamily="18" charset="0"/>
            </a:endParaRPr>
          </a:p>
        </p:txBody>
      </p:sp>
      <p:sp>
        <p:nvSpPr>
          <p:cNvPr id="19" name="TextBox 18"/>
          <p:cNvSpPr txBox="1">
            <a:spLocks noChangeArrowheads="1"/>
          </p:cNvSpPr>
          <p:nvPr/>
        </p:nvSpPr>
        <p:spPr bwMode="auto">
          <a:xfrm>
            <a:off x="863601" y="4164013"/>
            <a:ext cx="73132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3200">
                <a:latin typeface="Times New Roman" panose="02020603050405020304" pitchFamily="18" charset="0"/>
                <a:cs typeface="Times New Roman" panose="02020603050405020304" pitchFamily="18" charset="0"/>
              </a:rPr>
              <a:t>Ex: </a:t>
            </a:r>
            <a:r>
              <a:rPr lang="vi-VN" sz="3200"/>
              <a:t>I think </a:t>
            </a:r>
            <a:r>
              <a:rPr lang="vi-VN" sz="3200">
                <a:solidFill>
                  <a:srgbClr val="FF0000"/>
                </a:solidFill>
              </a:rPr>
              <a:t>reading book </a:t>
            </a:r>
            <a:r>
              <a:rPr lang="vi-VN" sz="3200">
                <a:solidFill>
                  <a:srgbClr val="7030A0"/>
                </a:solidFill>
              </a:rPr>
              <a:t>is relaxing</a:t>
            </a:r>
            <a:endParaRPr lang="vi-VN" sz="320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nodeType="clickEffect">
                                  <p:stCondLst>
                                    <p:cond delay="0"/>
                                  </p:stCondLst>
                                  <p:childTnLst>
                                    <p:anim calcmode="lin" valueType="num">
                                      <p:cBhvr>
                                        <p:cTn id="11" dur="500"/>
                                        <p:tgtEl>
                                          <p:spTgt spid="17"/>
                                        </p:tgtEl>
                                        <p:attrNameLst>
                                          <p:attrName>ppt_w</p:attrName>
                                        </p:attrNameLst>
                                      </p:cBhvr>
                                      <p:tavLst>
                                        <p:tav tm="0">
                                          <p:val>
                                            <p:strVal val="ppt_w"/>
                                          </p:val>
                                        </p:tav>
                                        <p:tav tm="100000">
                                          <p:val>
                                            <p:fltVal val="0"/>
                                          </p:val>
                                        </p:tav>
                                      </p:tavLst>
                                    </p:anim>
                                    <p:anim calcmode="lin" valueType="num">
                                      <p:cBhvr>
                                        <p:cTn id="12" dur="500"/>
                                        <p:tgtEl>
                                          <p:spTgt spid="17"/>
                                        </p:tgtEl>
                                        <p:attrNameLst>
                                          <p:attrName>ppt_h</p:attrName>
                                        </p:attrNameLst>
                                      </p:cBhvr>
                                      <p:tavLst>
                                        <p:tav tm="0">
                                          <p:val>
                                            <p:strVal val="ppt_h"/>
                                          </p:val>
                                        </p:tav>
                                        <p:tav tm="100000">
                                          <p:val>
                                            <p:fltVal val="0"/>
                                          </p:val>
                                        </p:tav>
                                      </p:tavLst>
                                    </p:anim>
                                    <p:animEffect transition="out" filter="fade">
                                      <p:cBhvr>
                                        <p:cTn id="13" dur="500"/>
                                        <p:tgtEl>
                                          <p:spTgt spid="17"/>
                                        </p:tgtEl>
                                      </p:cBhvr>
                                    </p:animEffect>
                                    <p:set>
                                      <p:cBhvr>
                                        <p:cTn id="14" dur="1" fill="hold">
                                          <p:stCondLst>
                                            <p:cond delay="499"/>
                                          </p:stCondLst>
                                        </p:cTn>
                                        <p:tgtEl>
                                          <p:spTgt spid="1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2"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Hình ảnh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3606800"/>
            <a:ext cx="121920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Hình ảnh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92184" y="427038"/>
            <a:ext cx="6999816"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Hộp Văn bản 1"/>
          <p:cNvSpPr txBox="1">
            <a:spLocks noChangeArrowheads="1"/>
          </p:cNvSpPr>
          <p:nvPr/>
        </p:nvSpPr>
        <p:spPr bwMode="auto">
          <a:xfrm>
            <a:off x="135467" y="427038"/>
            <a:ext cx="20679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vi-VN" sz="2400" i="1">
                <a:solidFill>
                  <a:srgbClr val="C00000"/>
                </a:solidFill>
              </a:rPr>
              <a:t>Example:</a:t>
            </a:r>
            <a:endParaRPr lang="vi-VN" sz="2400" i="1">
              <a:solidFill>
                <a:srgbClr val="C00000"/>
              </a:solidFill>
            </a:endParaRPr>
          </a:p>
        </p:txBody>
      </p:sp>
      <p:sp>
        <p:nvSpPr>
          <p:cNvPr id="3" name="Hộp Văn bản 2"/>
          <p:cNvSpPr txBox="1">
            <a:spLocks noChangeArrowheads="1"/>
          </p:cNvSpPr>
          <p:nvPr/>
        </p:nvSpPr>
        <p:spPr bwMode="auto">
          <a:xfrm>
            <a:off x="10945284" y="984250"/>
            <a:ext cx="533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vi-VN" sz="3200">
                <a:sym typeface="Wingdings" panose="05000000000000000000" pitchFamily="2" charset="2"/>
              </a:rPr>
              <a:t></a:t>
            </a:r>
            <a:endParaRPr lang="vi-VN" sz="3200"/>
          </a:p>
        </p:txBody>
      </p:sp>
      <p:sp>
        <p:nvSpPr>
          <p:cNvPr id="4" name="Hộp Văn bản 3"/>
          <p:cNvSpPr txBox="1">
            <a:spLocks noChangeArrowheads="1"/>
          </p:cNvSpPr>
          <p:nvPr/>
        </p:nvSpPr>
        <p:spPr bwMode="auto">
          <a:xfrm>
            <a:off x="3782485" y="3784600"/>
            <a:ext cx="221191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vi-VN" sz="2400">
                <a:solidFill>
                  <a:srgbClr val="C00000"/>
                </a:solidFill>
                <a:latin typeface="Times New Roman" panose="02020603050405020304" pitchFamily="18" charset="0"/>
                <a:cs typeface="Times New Roman" panose="02020603050405020304" pitchFamily="18" charset="0"/>
              </a:rPr>
              <a:t>interesting</a:t>
            </a:r>
            <a:endParaRPr lang="vi-VN" sz="2400">
              <a:solidFill>
                <a:srgbClr val="C00000"/>
              </a:solidFill>
              <a:latin typeface="Times New Roman" panose="02020603050405020304" pitchFamily="18" charset="0"/>
              <a:cs typeface="Times New Roman" panose="02020603050405020304" pitchFamily="18" charset="0"/>
            </a:endParaRPr>
          </a:p>
        </p:txBody>
      </p:sp>
      <p:sp>
        <p:nvSpPr>
          <p:cNvPr id="5" name="Hộp Văn bản 4"/>
          <p:cNvSpPr txBox="1">
            <a:spLocks noChangeArrowheads="1"/>
          </p:cNvSpPr>
          <p:nvPr/>
        </p:nvSpPr>
        <p:spPr bwMode="auto">
          <a:xfrm>
            <a:off x="7702552" y="3784601"/>
            <a:ext cx="448944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400">
                <a:solidFill>
                  <a:srgbClr val="C00000"/>
                </a:solidFill>
                <a:latin typeface="Times New Roman" panose="02020603050405020304" pitchFamily="18" charset="0"/>
                <a:cs typeface="Times New Roman" panose="02020603050405020304" pitchFamily="18" charset="0"/>
              </a:rPr>
              <a:t>it's takes skills to make </a:t>
            </a:r>
            <a:endParaRPr lang="en-US" sz="2400">
              <a:solidFill>
                <a:srgbClr val="C00000"/>
              </a:solidFill>
              <a:latin typeface="Times New Roman" panose="02020603050405020304" pitchFamily="18" charset="0"/>
              <a:cs typeface="Times New Roman" panose="02020603050405020304" pitchFamily="18" charset="0"/>
            </a:endParaRPr>
          </a:p>
          <a:p>
            <a:pPr eaLnBrk="1" hangingPunct="1"/>
            <a:r>
              <a:rPr lang="en-US" sz="2400">
                <a:solidFill>
                  <a:srgbClr val="C00000"/>
                </a:solidFill>
                <a:latin typeface="Times New Roman" panose="02020603050405020304" pitchFamily="18" charset="0"/>
                <a:cs typeface="Times New Roman" panose="02020603050405020304" pitchFamily="18" charset="0"/>
              </a:rPr>
              <a:t>a pottery product</a:t>
            </a:r>
            <a:endParaRPr lang="vi-VN" sz="240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32" presetClass="emph" presetSubtype="0" fill="hold" grpId="1" nodeType="afterEffect">
                                  <p:stCondLst>
                                    <p:cond delay="0"/>
                                  </p:stCondLst>
                                  <p:childTnLst>
                                    <p:animRot by="120000">
                                      <p:cBhvr>
                                        <p:cTn id="10" dur="100" fill="hold">
                                          <p:stCondLst>
                                            <p:cond delay="0"/>
                                          </p:stCondLst>
                                        </p:cTn>
                                        <p:tgtEl>
                                          <p:spTgt spid="3"/>
                                        </p:tgtEl>
                                        <p:attrNameLst>
                                          <p:attrName>r</p:attrName>
                                        </p:attrNameLst>
                                      </p:cBhvr>
                                    </p:animRot>
                                    <p:animRot by="-240000">
                                      <p:cBhvr>
                                        <p:cTn id="11" dur="200" fill="hold">
                                          <p:stCondLst>
                                            <p:cond delay="200"/>
                                          </p:stCondLst>
                                        </p:cTn>
                                        <p:tgtEl>
                                          <p:spTgt spid="3"/>
                                        </p:tgtEl>
                                        <p:attrNameLst>
                                          <p:attrName>r</p:attrName>
                                        </p:attrNameLst>
                                      </p:cBhvr>
                                    </p:animRot>
                                    <p:animRot by="240000">
                                      <p:cBhvr>
                                        <p:cTn id="12" dur="200" fill="hold">
                                          <p:stCondLst>
                                            <p:cond delay="400"/>
                                          </p:stCondLst>
                                        </p:cTn>
                                        <p:tgtEl>
                                          <p:spTgt spid="3"/>
                                        </p:tgtEl>
                                        <p:attrNameLst>
                                          <p:attrName>r</p:attrName>
                                        </p:attrNameLst>
                                      </p:cBhvr>
                                    </p:animRot>
                                    <p:animRot by="-240000">
                                      <p:cBhvr>
                                        <p:cTn id="13" dur="200" fill="hold">
                                          <p:stCondLst>
                                            <p:cond delay="600"/>
                                          </p:stCondLst>
                                        </p:cTn>
                                        <p:tgtEl>
                                          <p:spTgt spid="3"/>
                                        </p:tgtEl>
                                        <p:attrNameLst>
                                          <p:attrName>r</p:attrName>
                                        </p:attrNameLst>
                                      </p:cBhvr>
                                    </p:animRot>
                                    <p:animRot by="120000">
                                      <p:cBhvr>
                                        <p:cTn id="14" dur="200" fill="hold">
                                          <p:stCondLst>
                                            <p:cond delay="800"/>
                                          </p:stCondLst>
                                        </p:cTn>
                                        <p:tgtEl>
                                          <p:spTgt spid="3"/>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Hình ảnh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0585" y="3606800"/>
            <a:ext cx="90043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Hình ảnh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92184" y="427038"/>
            <a:ext cx="6999816"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Hình ảnh 9" descr="Ảnh có chứa đối tượng&#10;&#10;Mô tả được tạo tự độ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67" y="11113"/>
            <a:ext cx="3888317"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Hình ảnh 15" descr="Ảnh có chứa đối tượng, trắng, đồng hồ, ngoài trời&#10;&#10;Mô tả được tạo tự độ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14884" y="3684589"/>
            <a:ext cx="28956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Hình ảnh 2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67433" y="4037014"/>
            <a:ext cx="188384"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Lưu đồ: Đường kết nối 28"/>
          <p:cNvSpPr/>
          <p:nvPr/>
        </p:nvSpPr>
        <p:spPr>
          <a:xfrm>
            <a:off x="10267951" y="5068889"/>
            <a:ext cx="372533" cy="300037"/>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vi-VN">
              <a:solidFill>
                <a:schemeClr val="tx1"/>
              </a:solidFill>
            </a:endParaRPr>
          </a:p>
        </p:txBody>
      </p:sp>
      <p:pic>
        <p:nvPicPr>
          <p:cNvPr id="31" name="Hình ảnh 3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014885" y="3606800"/>
            <a:ext cx="3179233"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Hình ảnh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934" y="0"/>
            <a:ext cx="3822700"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59000" fill="hold"/>
                                        <p:tgtEl>
                                          <p:spTgt spid="28"/>
                                        </p:tgtEl>
                                        <p:attrNameLst>
                                          <p:attrName>r</p:attrName>
                                        </p:attrNameLst>
                                      </p:cBhvr>
                                    </p:animRot>
                                  </p:childTnLst>
                                </p:cTn>
                              </p:par>
                            </p:childTnLst>
                          </p:cTn>
                        </p:par>
                        <p:par>
                          <p:cTn id="7" fill="hold">
                            <p:stCondLst>
                              <p:cond delay="59000"/>
                            </p:stCondLst>
                            <p:childTnLst>
                              <p:par>
                                <p:cTn id="8" presetID="8" presetClass="emph" presetSubtype="0" fill="hold" nodeType="afterEffect">
                                  <p:stCondLst>
                                    <p:cond delay="0"/>
                                  </p:stCondLst>
                                  <p:childTnLst>
                                    <p:animRot by="21600000">
                                      <p:cBhvr>
                                        <p:cTn id="9" dur="59000" fill="hold"/>
                                        <p:tgtEl>
                                          <p:spTgt spid="28"/>
                                        </p:tgtEl>
                                        <p:attrNameLst>
                                          <p:attrName>r</p:attrName>
                                        </p:attrNameLst>
                                      </p:cBhvr>
                                    </p:animRot>
                                  </p:childTnLst>
                                </p:cTn>
                              </p:par>
                            </p:childTnLst>
                          </p:cTn>
                        </p:par>
                        <p:par>
                          <p:cTn id="10" fill="hold">
                            <p:stCondLst>
                              <p:cond delay="118000"/>
                            </p:stCondLst>
                            <p:childTnLst>
                              <p:par>
                                <p:cTn id="11" presetID="1" presetClass="entr" presetSubtype="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118000"/>
                            </p:stCondLst>
                            <p:childTnLst>
                              <p:par>
                                <p:cTn id="16" presetID="8" presetClass="emph" presetSubtype="0" fill="hold" nodeType="afterEffect">
                                  <p:stCondLst>
                                    <p:cond delay="0"/>
                                  </p:stCondLst>
                                  <p:childTnLst>
                                    <p:animRot by="21600000">
                                      <p:cBhvr>
                                        <p:cTn id="17" dur="2000" fill="hold"/>
                                        <p:tgtEl>
                                          <p:spTgt spid="31"/>
                                        </p:tgtEl>
                                        <p:attrNameLst>
                                          <p:attrName>r</p:attrName>
                                        </p:attrNameLst>
                                      </p:cBhvr>
                                    </p:animRot>
                                  </p:childTnLst>
                                  <p:subTnLst>
                                    <p:audio>
                                      <p:cMediaNode>
                                        <p:cTn display="0" masterRel="sameClick">
                                          <p:stCondLst>
                                            <p:cond evt="begin" delay="0">
                                              <p:tn val="16"/>
                                            </p:cond>
                                          </p:stCondLst>
                                          <p:endCondLst>
                                            <p:cond evt="onStopAudio" delay="0">
                                              <p:tgtEl>
                                                <p:sldTgt/>
                                              </p:tgtEl>
                                            </p:cond>
                                          </p:endCondLst>
                                        </p:cTn>
                                        <p:tgtEl>
                                          <p:sndTgt r:embed="rId7" name="CHIMES.WAV"/>
                                        </p:tgtEl>
                                      </p:cMediaNode>
                                    </p:audio>
                                  </p:subTnLst>
                                </p:cTn>
                              </p:par>
                              <p:par>
                                <p:cTn id="18" presetID="8" presetClass="emph" presetSubtype="0" fill="hold" nodeType="withEffect">
                                  <p:stCondLst>
                                    <p:cond delay="0"/>
                                  </p:stCondLst>
                                  <p:childTnLst>
                                    <p:animRot by="21600000">
                                      <p:cBhvr>
                                        <p:cTn id="19" dur="2000" fill="hold"/>
                                        <p:tgtEl>
                                          <p:spTgt spid="9"/>
                                        </p:tgtEl>
                                        <p:attrNameLst>
                                          <p:attrName>r</p:attrName>
                                        </p:attrNameLst>
                                      </p:cBhvr>
                                    </p:animRot>
                                  </p:childTnLst>
                                  <p:subTnLst>
                                    <p:audio>
                                      <p:cMediaNode>
                                        <p:cTn display="0" masterRel="sameClick">
                                          <p:stCondLst>
                                            <p:cond evt="begin" delay="0">
                                              <p:tn val="18"/>
                                            </p:cond>
                                          </p:stCondLst>
                                          <p:endCondLst>
                                            <p:cond evt="onStopAudio" delay="0">
                                              <p:tgtEl>
                                                <p:sldTgt/>
                                              </p:tgtEl>
                                            </p:cond>
                                          </p:endCondLst>
                                        </p:cTn>
                                        <p:tgtEl>
                                          <p:sndTgt r:embed="rId7" name="CHIMES.WAV"/>
                                        </p:tgtEl>
                                      </p:cMediaNode>
                                    </p:audio>
                                  </p:subTnLst>
                                </p:cTn>
                              </p:par>
                            </p:childTnLst>
                          </p:cTn>
                        </p:par>
                        <p:par>
                          <p:cTn id="20" fill="hold">
                            <p:stCondLst>
                              <p:cond delay="120000"/>
                            </p:stCondLst>
                            <p:childTnLst>
                              <p:par>
                                <p:cTn id="21" presetID="32" presetClass="emph" presetSubtype="0" fill="hold" nodeType="afterEffect">
                                  <p:stCondLst>
                                    <p:cond delay="0"/>
                                  </p:stCondLst>
                                  <p:childTnLst>
                                    <p:animRot by="120000">
                                      <p:cBhvr>
                                        <p:cTn id="22" dur="100" fill="hold">
                                          <p:stCondLst>
                                            <p:cond delay="0"/>
                                          </p:stCondLst>
                                        </p:cTn>
                                        <p:tgtEl>
                                          <p:spTgt spid="31"/>
                                        </p:tgtEl>
                                        <p:attrNameLst>
                                          <p:attrName>r</p:attrName>
                                        </p:attrNameLst>
                                      </p:cBhvr>
                                    </p:animRot>
                                    <p:animRot by="-240000">
                                      <p:cBhvr>
                                        <p:cTn id="23" dur="200" fill="hold">
                                          <p:stCondLst>
                                            <p:cond delay="200"/>
                                          </p:stCondLst>
                                        </p:cTn>
                                        <p:tgtEl>
                                          <p:spTgt spid="31"/>
                                        </p:tgtEl>
                                        <p:attrNameLst>
                                          <p:attrName>r</p:attrName>
                                        </p:attrNameLst>
                                      </p:cBhvr>
                                    </p:animRot>
                                    <p:animRot by="240000">
                                      <p:cBhvr>
                                        <p:cTn id="24" dur="200" fill="hold">
                                          <p:stCondLst>
                                            <p:cond delay="400"/>
                                          </p:stCondLst>
                                        </p:cTn>
                                        <p:tgtEl>
                                          <p:spTgt spid="31"/>
                                        </p:tgtEl>
                                        <p:attrNameLst>
                                          <p:attrName>r</p:attrName>
                                        </p:attrNameLst>
                                      </p:cBhvr>
                                    </p:animRot>
                                    <p:animRot by="-240000">
                                      <p:cBhvr>
                                        <p:cTn id="25" dur="200" fill="hold">
                                          <p:stCondLst>
                                            <p:cond delay="600"/>
                                          </p:stCondLst>
                                        </p:cTn>
                                        <p:tgtEl>
                                          <p:spTgt spid="31"/>
                                        </p:tgtEl>
                                        <p:attrNameLst>
                                          <p:attrName>r</p:attrName>
                                        </p:attrNameLst>
                                      </p:cBhvr>
                                    </p:animRot>
                                    <p:animRot by="120000">
                                      <p:cBhvr>
                                        <p:cTn id="26" dur="200" fill="hold">
                                          <p:stCondLst>
                                            <p:cond delay="800"/>
                                          </p:stCondLst>
                                        </p:cTn>
                                        <p:tgtEl>
                                          <p:spTgt spid="31"/>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9"/>
                                        </p:tgtEl>
                                        <p:attrNameLst>
                                          <p:attrName>r</p:attrName>
                                        </p:attrNameLst>
                                      </p:cBhvr>
                                    </p:animRot>
                                    <p:animRot by="-240000">
                                      <p:cBhvr>
                                        <p:cTn id="29" dur="200" fill="hold">
                                          <p:stCondLst>
                                            <p:cond delay="200"/>
                                          </p:stCondLst>
                                        </p:cTn>
                                        <p:tgtEl>
                                          <p:spTgt spid="9"/>
                                        </p:tgtEl>
                                        <p:attrNameLst>
                                          <p:attrName>r</p:attrName>
                                        </p:attrNameLst>
                                      </p:cBhvr>
                                    </p:animRot>
                                    <p:animRot by="240000">
                                      <p:cBhvr>
                                        <p:cTn id="30" dur="200" fill="hold">
                                          <p:stCondLst>
                                            <p:cond delay="400"/>
                                          </p:stCondLst>
                                        </p:cTn>
                                        <p:tgtEl>
                                          <p:spTgt spid="9"/>
                                        </p:tgtEl>
                                        <p:attrNameLst>
                                          <p:attrName>r</p:attrName>
                                        </p:attrNameLst>
                                      </p:cBhvr>
                                    </p:animRot>
                                    <p:animRot by="-240000">
                                      <p:cBhvr>
                                        <p:cTn id="31" dur="200" fill="hold">
                                          <p:stCondLst>
                                            <p:cond delay="600"/>
                                          </p:stCondLst>
                                        </p:cTn>
                                        <p:tgtEl>
                                          <p:spTgt spid="9"/>
                                        </p:tgtEl>
                                        <p:attrNameLst>
                                          <p:attrName>r</p:attrName>
                                        </p:attrNameLst>
                                      </p:cBhvr>
                                    </p:animRot>
                                    <p:animRot by="120000">
                                      <p:cBhvr>
                                        <p:cTn id="32"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Hình ảnh 4" descr="Ảnh có chứa mẫu họa&#10;&#10;Mô tả được tạo tự độn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233084" y="1471614"/>
            <a:ext cx="6576483"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Hình ảnh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23552" y="1"/>
            <a:ext cx="1568449"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Hình ảnh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568451"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Hình ảnh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23552" y="5151438"/>
            <a:ext cx="1568449"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Hình ảnh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151438"/>
            <a:ext cx="1568451" cy="17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500"/>
                            </p:stCondLst>
                            <p:childTnLst>
                              <p:par>
                                <p:cTn id="18" presetID="32" presetClass="emph" presetSubtype="0" repeatCount="4000" fill="hold" nodeType="afterEffect">
                                  <p:stCondLst>
                                    <p:cond delay="0"/>
                                  </p:stCondLst>
                                  <p:childTnLst>
                                    <p:animRot by="120000">
                                      <p:cBhvr>
                                        <p:cTn id="19" dur="100" fill="hold">
                                          <p:stCondLst>
                                            <p:cond delay="0"/>
                                          </p:stCondLst>
                                        </p:cTn>
                                        <p:tgtEl>
                                          <p:spTgt spid="9"/>
                                        </p:tgtEl>
                                        <p:attrNameLst>
                                          <p:attrName>r</p:attrName>
                                        </p:attrNameLst>
                                      </p:cBhvr>
                                    </p:animRot>
                                    <p:animRot by="-240000">
                                      <p:cBhvr>
                                        <p:cTn id="20" dur="200" fill="hold">
                                          <p:stCondLst>
                                            <p:cond delay="200"/>
                                          </p:stCondLst>
                                        </p:cTn>
                                        <p:tgtEl>
                                          <p:spTgt spid="9"/>
                                        </p:tgtEl>
                                        <p:attrNameLst>
                                          <p:attrName>r</p:attrName>
                                        </p:attrNameLst>
                                      </p:cBhvr>
                                    </p:animRot>
                                    <p:animRot by="240000">
                                      <p:cBhvr>
                                        <p:cTn id="21" dur="200" fill="hold">
                                          <p:stCondLst>
                                            <p:cond delay="400"/>
                                          </p:stCondLst>
                                        </p:cTn>
                                        <p:tgtEl>
                                          <p:spTgt spid="9"/>
                                        </p:tgtEl>
                                        <p:attrNameLst>
                                          <p:attrName>r</p:attrName>
                                        </p:attrNameLst>
                                      </p:cBhvr>
                                    </p:animRot>
                                    <p:animRot by="-240000">
                                      <p:cBhvr>
                                        <p:cTn id="22" dur="200" fill="hold">
                                          <p:stCondLst>
                                            <p:cond delay="600"/>
                                          </p:stCondLst>
                                        </p:cTn>
                                        <p:tgtEl>
                                          <p:spTgt spid="9"/>
                                        </p:tgtEl>
                                        <p:attrNameLst>
                                          <p:attrName>r</p:attrName>
                                        </p:attrNameLst>
                                      </p:cBhvr>
                                    </p:animRot>
                                    <p:animRot by="120000">
                                      <p:cBhvr>
                                        <p:cTn id="23" dur="200" fill="hold">
                                          <p:stCondLst>
                                            <p:cond delay="800"/>
                                          </p:stCondLst>
                                        </p:cTn>
                                        <p:tgtEl>
                                          <p:spTgt spid="9"/>
                                        </p:tgtEl>
                                        <p:attrNameLst>
                                          <p:attrName>r</p:attrName>
                                        </p:attrNameLst>
                                      </p:cBhvr>
                                    </p:animRot>
                                  </p:childTnLst>
                                </p:cTn>
                              </p:par>
                              <p:par>
                                <p:cTn id="24" presetID="32" presetClass="emph" presetSubtype="0" repeatCount="4000" fill="hold" nodeType="withEffect">
                                  <p:stCondLst>
                                    <p:cond delay="0"/>
                                  </p:stCondLst>
                                  <p:childTnLst>
                                    <p:animRot by="120000">
                                      <p:cBhvr>
                                        <p:cTn id="25" dur="100" fill="hold">
                                          <p:stCondLst>
                                            <p:cond delay="0"/>
                                          </p:stCondLst>
                                        </p:cTn>
                                        <p:tgtEl>
                                          <p:spTgt spid="10"/>
                                        </p:tgtEl>
                                        <p:attrNameLst>
                                          <p:attrName>r</p:attrName>
                                        </p:attrNameLst>
                                      </p:cBhvr>
                                    </p:animRot>
                                    <p:animRot by="-240000">
                                      <p:cBhvr>
                                        <p:cTn id="26" dur="200" fill="hold">
                                          <p:stCondLst>
                                            <p:cond delay="200"/>
                                          </p:stCondLst>
                                        </p:cTn>
                                        <p:tgtEl>
                                          <p:spTgt spid="10"/>
                                        </p:tgtEl>
                                        <p:attrNameLst>
                                          <p:attrName>r</p:attrName>
                                        </p:attrNameLst>
                                      </p:cBhvr>
                                    </p:animRot>
                                    <p:animRot by="240000">
                                      <p:cBhvr>
                                        <p:cTn id="27" dur="200" fill="hold">
                                          <p:stCondLst>
                                            <p:cond delay="400"/>
                                          </p:stCondLst>
                                        </p:cTn>
                                        <p:tgtEl>
                                          <p:spTgt spid="10"/>
                                        </p:tgtEl>
                                        <p:attrNameLst>
                                          <p:attrName>r</p:attrName>
                                        </p:attrNameLst>
                                      </p:cBhvr>
                                    </p:animRot>
                                    <p:animRot by="-240000">
                                      <p:cBhvr>
                                        <p:cTn id="28" dur="200" fill="hold">
                                          <p:stCondLst>
                                            <p:cond delay="600"/>
                                          </p:stCondLst>
                                        </p:cTn>
                                        <p:tgtEl>
                                          <p:spTgt spid="10"/>
                                        </p:tgtEl>
                                        <p:attrNameLst>
                                          <p:attrName>r</p:attrName>
                                        </p:attrNameLst>
                                      </p:cBhvr>
                                    </p:animRot>
                                    <p:animRot by="120000">
                                      <p:cBhvr>
                                        <p:cTn id="29" dur="200" fill="hold">
                                          <p:stCondLst>
                                            <p:cond delay="800"/>
                                          </p:stCondLst>
                                        </p:cTn>
                                        <p:tgtEl>
                                          <p:spTgt spid="10"/>
                                        </p:tgtEl>
                                        <p:attrNameLst>
                                          <p:attrName>r</p:attrName>
                                        </p:attrNameLst>
                                      </p:cBhvr>
                                    </p:animRot>
                                  </p:childTnLst>
                                </p:cTn>
                              </p:par>
                              <p:par>
                                <p:cTn id="30" presetID="32" presetClass="emph" presetSubtype="0" repeatCount="4000" fill="hold" nodeType="withEffect">
                                  <p:stCondLst>
                                    <p:cond delay="0"/>
                                  </p:stCondLst>
                                  <p:childTnLst>
                                    <p:animRot by="120000">
                                      <p:cBhvr>
                                        <p:cTn id="31" dur="100" fill="hold">
                                          <p:stCondLst>
                                            <p:cond delay="0"/>
                                          </p:stCondLst>
                                        </p:cTn>
                                        <p:tgtEl>
                                          <p:spTgt spid="7"/>
                                        </p:tgtEl>
                                        <p:attrNameLst>
                                          <p:attrName>r</p:attrName>
                                        </p:attrNameLst>
                                      </p:cBhvr>
                                    </p:animRot>
                                    <p:animRot by="-240000">
                                      <p:cBhvr>
                                        <p:cTn id="32" dur="200" fill="hold">
                                          <p:stCondLst>
                                            <p:cond delay="200"/>
                                          </p:stCondLst>
                                        </p:cTn>
                                        <p:tgtEl>
                                          <p:spTgt spid="7"/>
                                        </p:tgtEl>
                                        <p:attrNameLst>
                                          <p:attrName>r</p:attrName>
                                        </p:attrNameLst>
                                      </p:cBhvr>
                                    </p:animRot>
                                    <p:animRot by="240000">
                                      <p:cBhvr>
                                        <p:cTn id="33" dur="200" fill="hold">
                                          <p:stCondLst>
                                            <p:cond delay="400"/>
                                          </p:stCondLst>
                                        </p:cTn>
                                        <p:tgtEl>
                                          <p:spTgt spid="7"/>
                                        </p:tgtEl>
                                        <p:attrNameLst>
                                          <p:attrName>r</p:attrName>
                                        </p:attrNameLst>
                                      </p:cBhvr>
                                    </p:animRot>
                                    <p:animRot by="-240000">
                                      <p:cBhvr>
                                        <p:cTn id="34" dur="200" fill="hold">
                                          <p:stCondLst>
                                            <p:cond delay="600"/>
                                          </p:stCondLst>
                                        </p:cTn>
                                        <p:tgtEl>
                                          <p:spTgt spid="7"/>
                                        </p:tgtEl>
                                        <p:attrNameLst>
                                          <p:attrName>r</p:attrName>
                                        </p:attrNameLst>
                                      </p:cBhvr>
                                    </p:animRot>
                                    <p:animRot by="120000">
                                      <p:cBhvr>
                                        <p:cTn id="35" dur="200" fill="hold">
                                          <p:stCondLst>
                                            <p:cond delay="800"/>
                                          </p:stCondLst>
                                        </p:cTn>
                                        <p:tgtEl>
                                          <p:spTgt spid="7"/>
                                        </p:tgtEl>
                                        <p:attrNameLst>
                                          <p:attrName>r</p:attrName>
                                        </p:attrNameLst>
                                      </p:cBhvr>
                                    </p:animRot>
                                  </p:childTnLst>
                                </p:cTn>
                              </p:par>
                              <p:par>
                                <p:cTn id="36" presetID="32" presetClass="emph" presetSubtype="0" repeatCount="4000" fill="hold" nodeType="withEffect">
                                  <p:stCondLst>
                                    <p:cond delay="0"/>
                                  </p:stCondLst>
                                  <p:childTnLst>
                                    <p:animRot by="120000">
                                      <p:cBhvr>
                                        <p:cTn id="37" dur="100" fill="hold">
                                          <p:stCondLst>
                                            <p:cond delay="0"/>
                                          </p:stCondLst>
                                        </p:cTn>
                                        <p:tgtEl>
                                          <p:spTgt spid="8"/>
                                        </p:tgtEl>
                                        <p:attrNameLst>
                                          <p:attrName>r</p:attrName>
                                        </p:attrNameLst>
                                      </p:cBhvr>
                                    </p:animRot>
                                    <p:animRot by="-240000">
                                      <p:cBhvr>
                                        <p:cTn id="38" dur="200" fill="hold">
                                          <p:stCondLst>
                                            <p:cond delay="200"/>
                                          </p:stCondLst>
                                        </p:cTn>
                                        <p:tgtEl>
                                          <p:spTgt spid="8"/>
                                        </p:tgtEl>
                                        <p:attrNameLst>
                                          <p:attrName>r</p:attrName>
                                        </p:attrNameLst>
                                      </p:cBhvr>
                                    </p:animRot>
                                    <p:animRot by="240000">
                                      <p:cBhvr>
                                        <p:cTn id="39" dur="200" fill="hold">
                                          <p:stCondLst>
                                            <p:cond delay="400"/>
                                          </p:stCondLst>
                                        </p:cTn>
                                        <p:tgtEl>
                                          <p:spTgt spid="8"/>
                                        </p:tgtEl>
                                        <p:attrNameLst>
                                          <p:attrName>r</p:attrName>
                                        </p:attrNameLst>
                                      </p:cBhvr>
                                    </p:animRot>
                                    <p:animRot by="-240000">
                                      <p:cBhvr>
                                        <p:cTn id="40" dur="200" fill="hold">
                                          <p:stCondLst>
                                            <p:cond delay="600"/>
                                          </p:stCondLst>
                                        </p:cTn>
                                        <p:tgtEl>
                                          <p:spTgt spid="8"/>
                                        </p:tgtEl>
                                        <p:attrNameLst>
                                          <p:attrName>r</p:attrName>
                                        </p:attrNameLst>
                                      </p:cBhvr>
                                    </p:animRot>
                                    <p:animRot by="120000">
                                      <p:cBhvr>
                                        <p:cTn id="41"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Hình chữ nhật 3"/>
          <p:cNvSpPr>
            <a:spLocks noChangeArrowheads="1"/>
          </p:cNvSpPr>
          <p:nvPr/>
        </p:nvSpPr>
        <p:spPr bwMode="auto">
          <a:xfrm>
            <a:off x="0" y="1"/>
            <a:ext cx="12192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200" b="1">
                <a:solidFill>
                  <a:srgbClr val="FF0000"/>
                </a:solidFill>
                <a:latin typeface="Open Sans"/>
              </a:rPr>
              <a:t>3</a:t>
            </a:r>
            <a:r>
              <a:rPr lang="en-US" sz="2800" b="1">
                <a:solidFill>
                  <a:srgbClr val="FF0000"/>
                </a:solidFill>
                <a:latin typeface="Open Sans"/>
              </a:rPr>
              <a:t>.</a:t>
            </a:r>
            <a:r>
              <a:rPr lang="en-US" sz="2800">
                <a:solidFill>
                  <a:srgbClr val="000000"/>
                </a:solidFill>
                <a:latin typeface="Open Sans"/>
              </a:rPr>
              <a:t> </a:t>
            </a:r>
            <a:r>
              <a:rPr lang="en-US" sz="2800" b="1">
                <a:solidFill>
                  <a:srgbClr val="000000"/>
                </a:solidFill>
                <a:latin typeface="Open Sans"/>
              </a:rPr>
              <a:t>Now, interview a classmate about the hobbies in </a:t>
            </a:r>
            <a:r>
              <a:rPr lang="en-US" sz="3200" b="1">
                <a:solidFill>
                  <a:srgbClr val="C00000"/>
                </a:solidFill>
                <a:latin typeface="Open Sans"/>
              </a:rPr>
              <a:t>1</a:t>
            </a:r>
            <a:r>
              <a:rPr lang="en-US" sz="2800" b="1">
                <a:solidFill>
                  <a:srgbClr val="000000"/>
                </a:solidFill>
                <a:latin typeface="Open Sans"/>
              </a:rPr>
              <a:t>. Take notes and present your partner's answers to the class.</a:t>
            </a:r>
            <a:endParaRPr lang="vi-VN" sz="2800"/>
          </a:p>
        </p:txBody>
      </p:sp>
      <p:pic>
        <p:nvPicPr>
          <p:cNvPr id="10" name="Hình ảnh 9"/>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3350684" y="1328738"/>
            <a:ext cx="4993216"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Hình ảnh 10"/>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3350684" y="1328738"/>
            <a:ext cx="4993216"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ình chữ nhật 11"/>
          <p:cNvSpPr>
            <a:spLocks noChangeArrowheads="1"/>
          </p:cNvSpPr>
          <p:nvPr/>
        </p:nvSpPr>
        <p:spPr bwMode="auto">
          <a:xfrm>
            <a:off x="0" y="2954339"/>
            <a:ext cx="121920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pPr>
            <a:r>
              <a:rPr lang="en-US" sz="2800" b="1">
                <a:solidFill>
                  <a:srgbClr val="000000"/>
                </a:solidFill>
              </a:rPr>
              <a:t>A:</a:t>
            </a:r>
            <a:r>
              <a:rPr lang="en-US" sz="2800">
                <a:solidFill>
                  <a:srgbClr val="000000"/>
                </a:solidFill>
              </a:rPr>
              <a:t> What do you think about </a:t>
            </a:r>
            <a:r>
              <a:rPr lang="en-US" sz="2800" u="sng">
                <a:solidFill>
                  <a:srgbClr val="000000"/>
                </a:solidFill>
              </a:rPr>
              <a:t>                         </a:t>
            </a:r>
            <a:r>
              <a:rPr lang="en-US" sz="2800">
                <a:solidFill>
                  <a:srgbClr val="0070C0"/>
                </a:solidFill>
              </a:rPr>
              <a:t> </a:t>
            </a:r>
            <a:r>
              <a:rPr lang="en-US" sz="2800">
                <a:solidFill>
                  <a:srgbClr val="000000"/>
                </a:solidFill>
              </a:rPr>
              <a:t>?/ How do you find </a:t>
            </a:r>
            <a:r>
              <a:rPr lang="en-US" sz="2800" u="sng">
                <a:solidFill>
                  <a:srgbClr val="000000"/>
                </a:solidFill>
              </a:rPr>
              <a:t>                               </a:t>
            </a:r>
            <a:r>
              <a:rPr lang="en-US" sz="2800">
                <a:solidFill>
                  <a:srgbClr val="000000"/>
                </a:solidFill>
              </a:rPr>
              <a:t>?</a:t>
            </a:r>
            <a:endParaRPr lang="en-US" sz="2800">
              <a:solidFill>
                <a:srgbClr val="000000"/>
              </a:solidFill>
            </a:endParaRPr>
          </a:p>
          <a:p>
            <a:pPr algn="just">
              <a:lnSpc>
                <a:spcPct val="150000"/>
              </a:lnSpc>
            </a:pPr>
            <a:r>
              <a:rPr lang="en-US" sz="2800" b="1">
                <a:solidFill>
                  <a:srgbClr val="000000"/>
                </a:solidFill>
              </a:rPr>
              <a:t>B:</a:t>
            </a:r>
            <a:r>
              <a:rPr lang="en-US" sz="2800">
                <a:solidFill>
                  <a:srgbClr val="000000"/>
                </a:solidFill>
              </a:rPr>
              <a:t> I think it is </a:t>
            </a:r>
            <a:r>
              <a:rPr lang="en-US" sz="2800" u="sng">
                <a:solidFill>
                  <a:srgbClr val="000000"/>
                </a:solidFill>
              </a:rPr>
              <a:t>                         </a:t>
            </a:r>
            <a:r>
              <a:rPr lang="en-US" sz="2800">
                <a:solidFill>
                  <a:srgbClr val="000000"/>
                </a:solidFill>
              </a:rPr>
              <a:t>./ I find it </a:t>
            </a:r>
            <a:r>
              <a:rPr lang="en-US" sz="2800" u="sng">
                <a:solidFill>
                  <a:srgbClr val="000000"/>
                </a:solidFill>
              </a:rPr>
              <a:t>                        </a:t>
            </a:r>
            <a:r>
              <a:rPr lang="en-US" sz="2800">
                <a:solidFill>
                  <a:srgbClr val="000000"/>
                </a:solidFill>
              </a:rPr>
              <a:t>.</a:t>
            </a:r>
            <a:endParaRPr lang="en-US" sz="2800">
              <a:solidFill>
                <a:srgbClr val="000000"/>
              </a:solidFill>
            </a:endParaRPr>
          </a:p>
          <a:p>
            <a:pPr algn="just">
              <a:lnSpc>
                <a:spcPct val="150000"/>
              </a:lnSpc>
            </a:pPr>
            <a:r>
              <a:rPr lang="en-US" sz="2800" b="1">
                <a:solidFill>
                  <a:srgbClr val="000000"/>
                </a:solidFill>
              </a:rPr>
              <a:t>A:</a:t>
            </a:r>
            <a:r>
              <a:rPr lang="en-US" sz="2800">
                <a:solidFill>
                  <a:srgbClr val="000000"/>
                </a:solidFill>
              </a:rPr>
              <a:t> Why?</a:t>
            </a:r>
            <a:endParaRPr lang="en-US" sz="2800">
              <a:solidFill>
                <a:srgbClr val="000000"/>
              </a:solidFill>
            </a:endParaRPr>
          </a:p>
          <a:p>
            <a:pPr algn="just">
              <a:lnSpc>
                <a:spcPct val="150000"/>
              </a:lnSpc>
            </a:pPr>
            <a:r>
              <a:rPr lang="en-US" sz="2800" b="1">
                <a:solidFill>
                  <a:srgbClr val="000000"/>
                </a:solidFill>
              </a:rPr>
              <a:t>B:</a:t>
            </a:r>
            <a:r>
              <a:rPr lang="en-US" sz="2800">
                <a:solidFill>
                  <a:srgbClr val="000000"/>
                </a:solidFill>
              </a:rPr>
              <a:t> Because </a:t>
            </a:r>
            <a:r>
              <a:rPr lang="en-US" sz="2800" u="sng">
                <a:solidFill>
                  <a:srgbClr val="000000"/>
                </a:solidFill>
              </a:rPr>
              <a:t>                                                                               </a:t>
            </a:r>
            <a:r>
              <a:rPr lang="en-US" sz="2800">
                <a:solidFill>
                  <a:srgbClr val="000000"/>
                </a:solidFill>
              </a:rPr>
              <a:t>.</a:t>
            </a:r>
            <a:endParaRPr lang="en-US" sz="2800">
              <a:solidFill>
                <a:srgbClr val="000000"/>
              </a:solidFill>
            </a:endParaRPr>
          </a:p>
          <a:p>
            <a:pPr algn="just">
              <a:lnSpc>
                <a:spcPct val="150000"/>
              </a:lnSpc>
            </a:pPr>
            <a:r>
              <a:rPr lang="en-US" sz="2800" b="1">
                <a:solidFill>
                  <a:srgbClr val="000000"/>
                </a:solidFill>
              </a:rPr>
              <a:t>A:</a:t>
            </a:r>
            <a:r>
              <a:rPr lang="en-US" sz="2800">
                <a:solidFill>
                  <a:srgbClr val="000000"/>
                </a:solidFill>
              </a:rPr>
              <a:t> Will you take up </a:t>
            </a:r>
            <a:r>
              <a:rPr lang="en-US" sz="2800" u="sng">
                <a:solidFill>
                  <a:srgbClr val="000000"/>
                </a:solidFill>
              </a:rPr>
              <a:t>                             </a:t>
            </a:r>
            <a:r>
              <a:rPr lang="en-US" sz="2800">
                <a:solidFill>
                  <a:srgbClr val="000000"/>
                </a:solidFill>
              </a:rPr>
              <a:t>in the future?</a:t>
            </a:r>
            <a:endParaRPr lang="en-US" sz="2800">
              <a:solidFill>
                <a:srgbClr val="000000"/>
              </a:solidFill>
            </a:endParaRPr>
          </a:p>
          <a:p>
            <a:pPr algn="just">
              <a:lnSpc>
                <a:spcPct val="150000"/>
              </a:lnSpc>
            </a:pPr>
            <a:r>
              <a:rPr lang="en-US" sz="2800" b="1">
                <a:solidFill>
                  <a:srgbClr val="000000"/>
                </a:solidFill>
              </a:rPr>
              <a:t>B:</a:t>
            </a:r>
            <a:r>
              <a:rPr lang="en-US" sz="2800">
                <a:solidFill>
                  <a:srgbClr val="000000"/>
                </a:solidFill>
              </a:rPr>
              <a:t> Yes, I will./ I'm not sure.</a:t>
            </a:r>
            <a:endParaRPr lang="en-US" sz="2800">
              <a:solidFill>
                <a:srgbClr val="000000"/>
              </a:solidFill>
            </a:endParaRPr>
          </a:p>
        </p:txBody>
      </p:sp>
      <p:pic>
        <p:nvPicPr>
          <p:cNvPr id="13" name="Hình ảnh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57951" y="1165225"/>
            <a:ext cx="55372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800" fill="hold"/>
                                        <p:tgtEl>
                                          <p:spTgt spid="10"/>
                                        </p:tgtEl>
                                        <p:attrNameLst>
                                          <p:attrName>ppt_w</p:attrName>
                                        </p:attrNameLst>
                                      </p:cBhvr>
                                      <p:tavLst>
                                        <p:tav tm="0">
                                          <p:val>
                                            <p:fltVal val="0"/>
                                          </p:val>
                                        </p:tav>
                                        <p:tav tm="100000">
                                          <p:val>
                                            <p:strVal val="#ppt_w"/>
                                          </p:val>
                                        </p:tav>
                                      </p:tavLst>
                                    </p:anim>
                                    <p:anim calcmode="lin" valueType="num">
                                      <p:cBhvr>
                                        <p:cTn id="8" dur="800" fill="hold"/>
                                        <p:tgtEl>
                                          <p:spTgt spid="10"/>
                                        </p:tgtEl>
                                        <p:attrNameLst>
                                          <p:attrName>ppt_h</p:attrName>
                                        </p:attrNameLst>
                                      </p:cBhvr>
                                      <p:tavLst>
                                        <p:tav tm="0">
                                          <p:val>
                                            <p:fltVal val="0"/>
                                          </p:val>
                                        </p:tav>
                                        <p:tav tm="100000">
                                          <p:val>
                                            <p:strVal val="#ppt_h"/>
                                          </p:val>
                                        </p:tav>
                                      </p:tavLst>
                                    </p:anim>
                                    <p:animEffect transition="in" filter="fade">
                                      <p:cBhvr>
                                        <p:cTn id="9" dur="8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nodeType="clickEffect">
                                  <p:stCondLst>
                                    <p:cond delay="0"/>
                                  </p:stCondLst>
                                  <p:childTnLst>
                                    <p:animEffect transition="out" filter="barn(inVertical)">
                                      <p:cBhvr>
                                        <p:cTn id="13" dur="500"/>
                                        <p:tgtEl>
                                          <p:spTgt spid="10"/>
                                        </p:tgtEl>
                                      </p:cBhvr>
                                    </p:animEffect>
                                    <p:set>
                                      <p:cBhvr>
                                        <p:cTn id="14" dur="1" fill="hold">
                                          <p:stCondLst>
                                            <p:cond delay="499"/>
                                          </p:stCondLst>
                                        </p:cTn>
                                        <p:tgtEl>
                                          <p:spTgt spid="10"/>
                                        </p:tgtEl>
                                        <p:attrNameLst>
                                          <p:attrName>style.visibility</p:attrName>
                                        </p:attrNameLst>
                                      </p:cBhvr>
                                      <p:to>
                                        <p:strVal val="hidden"/>
                                      </p:to>
                                    </p:set>
                                  </p:childTnLst>
                                </p:cTn>
                              </p:par>
                              <p:par>
                                <p:cTn id="15" presetID="16" presetClass="entr" presetSubtype="21"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par>
                          <p:cTn id="23" fill="hold">
                            <p:stCondLst>
                              <p:cond delay="500"/>
                            </p:stCondLst>
                            <p:childTnLst>
                              <p:par>
                                <p:cTn id="24" presetID="26"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80">
                                          <p:stCondLst>
                                            <p:cond delay="0"/>
                                          </p:stCondLst>
                                        </p:cTn>
                                        <p:tgtEl>
                                          <p:spTgt spid="13"/>
                                        </p:tgtEl>
                                      </p:cBhvr>
                                    </p:animEffect>
                                    <p:anim calcmode="lin" valueType="num">
                                      <p:cBhvr>
                                        <p:cTn id="2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2" dur="26">
                                          <p:stCondLst>
                                            <p:cond delay="650"/>
                                          </p:stCondLst>
                                        </p:cTn>
                                        <p:tgtEl>
                                          <p:spTgt spid="13"/>
                                        </p:tgtEl>
                                      </p:cBhvr>
                                      <p:to x="100000" y="60000"/>
                                    </p:animScale>
                                    <p:animScale>
                                      <p:cBhvr>
                                        <p:cTn id="33" dur="166" decel="50000">
                                          <p:stCondLst>
                                            <p:cond delay="676"/>
                                          </p:stCondLst>
                                        </p:cTn>
                                        <p:tgtEl>
                                          <p:spTgt spid="13"/>
                                        </p:tgtEl>
                                      </p:cBhvr>
                                      <p:to x="100000" y="100000"/>
                                    </p:animScale>
                                    <p:animScale>
                                      <p:cBhvr>
                                        <p:cTn id="34" dur="26">
                                          <p:stCondLst>
                                            <p:cond delay="1312"/>
                                          </p:stCondLst>
                                        </p:cTn>
                                        <p:tgtEl>
                                          <p:spTgt spid="13"/>
                                        </p:tgtEl>
                                      </p:cBhvr>
                                      <p:to x="100000" y="80000"/>
                                    </p:animScale>
                                    <p:animScale>
                                      <p:cBhvr>
                                        <p:cTn id="35" dur="166" decel="50000">
                                          <p:stCondLst>
                                            <p:cond delay="1338"/>
                                          </p:stCondLst>
                                        </p:cTn>
                                        <p:tgtEl>
                                          <p:spTgt spid="13"/>
                                        </p:tgtEl>
                                      </p:cBhvr>
                                      <p:to x="100000" y="100000"/>
                                    </p:animScale>
                                    <p:animScale>
                                      <p:cBhvr>
                                        <p:cTn id="36" dur="26">
                                          <p:stCondLst>
                                            <p:cond delay="1642"/>
                                          </p:stCondLst>
                                        </p:cTn>
                                        <p:tgtEl>
                                          <p:spTgt spid="13"/>
                                        </p:tgtEl>
                                      </p:cBhvr>
                                      <p:to x="100000" y="90000"/>
                                    </p:animScale>
                                    <p:animScale>
                                      <p:cBhvr>
                                        <p:cTn id="37" dur="166" decel="50000">
                                          <p:stCondLst>
                                            <p:cond delay="1668"/>
                                          </p:stCondLst>
                                        </p:cTn>
                                        <p:tgtEl>
                                          <p:spTgt spid="13"/>
                                        </p:tgtEl>
                                      </p:cBhvr>
                                      <p:to x="100000" y="100000"/>
                                    </p:animScale>
                                    <p:animScale>
                                      <p:cBhvr>
                                        <p:cTn id="38" dur="26">
                                          <p:stCondLst>
                                            <p:cond delay="1808"/>
                                          </p:stCondLst>
                                        </p:cTn>
                                        <p:tgtEl>
                                          <p:spTgt spid="13"/>
                                        </p:tgtEl>
                                      </p:cBhvr>
                                      <p:to x="100000" y="95000"/>
                                    </p:animScale>
                                    <p:animScale>
                                      <p:cBhvr>
                                        <p:cTn id="39"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a:xfrm>
            <a:off x="838200" y="18257"/>
            <a:ext cx="10515600" cy="1325563"/>
          </a:xfrm>
        </p:spPr>
        <p:txBody>
          <a:bodyPr rtlCol="0">
            <a:normAutofit/>
          </a:bodyPr>
          <a:lstStyle/>
          <a:p>
            <a:pPr eaLnBrk="1" fontAlgn="auto" hangingPunct="1">
              <a:spcAft>
                <a:spcPts val="0"/>
              </a:spcAft>
              <a:defRPr/>
            </a:pPr>
            <a:r>
              <a:rPr lang="en-US" sz="6000" b="1" dirty="0">
                <a:ln w="12700" cmpd="sng">
                  <a:solidFill>
                    <a:schemeClr val="accent4"/>
                  </a:solidFill>
                  <a:prstDash val="solid"/>
                </a:ln>
                <a:solidFill>
                  <a:srgbClr val="FF0000"/>
                </a:solidFill>
              </a:rPr>
              <a:t>Check homework</a:t>
            </a:r>
            <a:endParaRPr lang="vi-VN" sz="6000" b="1" dirty="0">
              <a:ln w="12700" cmpd="sng">
                <a:solidFill>
                  <a:schemeClr val="accent4"/>
                </a:solidFill>
                <a:prstDash val="solid"/>
              </a:ln>
              <a:solidFill>
                <a:srgbClr val="FF0000"/>
              </a:solidFill>
            </a:endParaRPr>
          </a:p>
        </p:txBody>
      </p:sp>
      <p:sp>
        <p:nvSpPr>
          <p:cNvPr id="3" name="Chỗ dành sẵn cho Nội dung 2"/>
          <p:cNvSpPr>
            <a:spLocks noGrp="1"/>
          </p:cNvSpPr>
          <p:nvPr>
            <p:ph idx="1"/>
          </p:nvPr>
        </p:nvSpPr>
        <p:spPr>
          <a:xfrm>
            <a:off x="0" y="1628776"/>
            <a:ext cx="12192000" cy="720725"/>
          </a:xfrm>
        </p:spPr>
        <p:txBody>
          <a:bodyPr rtlCol="0">
            <a:normAutofit/>
          </a:bodyPr>
          <a:lstStyle/>
          <a:p>
            <a:pPr marL="0" indent="0" eaLnBrk="1" fontAlgn="auto" hangingPunct="1">
              <a:spcAft>
                <a:spcPts val="0"/>
              </a:spcAft>
              <a:buFont typeface="Arial" panose="020B0604020202020204" pitchFamily="34" charset="0"/>
              <a:buNone/>
              <a:defRPr/>
            </a:pPr>
            <a:r>
              <a:rPr lang="en-US" sz="3600" dirty="0"/>
              <a:t>What do you like or not like doing/hobby? </a:t>
            </a:r>
            <a:endParaRPr lang="vi-VN" sz="2400" i="1" u="wavy" dirty="0">
              <a:solidFill>
                <a:schemeClr val="accent2">
                  <a:lumMod val="75000"/>
                </a:schemeClr>
              </a:solidFill>
            </a:endParaRPr>
          </a:p>
        </p:txBody>
      </p:sp>
      <p:sp>
        <p:nvSpPr>
          <p:cNvPr id="4" name="Hộp Văn bản 3"/>
          <p:cNvSpPr txBox="1">
            <a:spLocks noChangeArrowheads="1"/>
          </p:cNvSpPr>
          <p:nvPr/>
        </p:nvSpPr>
        <p:spPr bwMode="auto">
          <a:xfrm>
            <a:off x="38101" y="3276600"/>
            <a:ext cx="1119928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3600"/>
              <a:t>How about your family, they like or not like what you do?</a:t>
            </a:r>
            <a:endParaRPr lang="vi-VN" sz="3600"/>
          </a:p>
        </p:txBody>
      </p:sp>
      <p:sp>
        <p:nvSpPr>
          <p:cNvPr id="5" name="TextBox 4"/>
          <p:cNvSpPr txBox="1"/>
          <p:nvPr/>
        </p:nvSpPr>
        <p:spPr>
          <a:xfrm>
            <a:off x="459318" y="2346325"/>
            <a:ext cx="4041491" cy="584775"/>
          </a:xfrm>
          <a:prstGeom prst="rect">
            <a:avLst/>
          </a:prstGeom>
          <a:noFill/>
        </p:spPr>
        <p:txBody>
          <a:bodyPr wrap="none">
            <a:spAutoFit/>
          </a:bodyPr>
          <a:lstStyle/>
          <a:p>
            <a:pPr>
              <a:defRPr/>
            </a:pPr>
            <a:r>
              <a:rPr lang="en-US" sz="3200" b="1" i="1" u="wavy" dirty="0">
                <a:solidFill>
                  <a:schemeClr val="accent2">
                    <a:lumMod val="75000"/>
                  </a:schemeClr>
                </a:solidFill>
                <a:latin typeface="Times New Roman" panose="02020603050405020304" pitchFamily="18" charset="0"/>
                <a:cs typeface="Times New Roman" panose="02020603050405020304" pitchFamily="18" charset="0"/>
              </a:rPr>
              <a:t>(using liking + </a:t>
            </a:r>
            <a:r>
              <a:rPr lang="en-US" sz="3200" b="1" i="1" u="wavy" dirty="0" err="1">
                <a:solidFill>
                  <a:schemeClr val="accent2">
                    <a:lumMod val="75000"/>
                  </a:schemeClr>
                </a:solidFill>
                <a:latin typeface="Times New Roman" panose="02020603050405020304" pitchFamily="18" charset="0"/>
                <a:cs typeface="Times New Roman" panose="02020603050405020304" pitchFamily="18" charset="0"/>
              </a:rPr>
              <a:t>V_ing</a:t>
            </a:r>
            <a:r>
              <a:rPr lang="en-US" sz="3200" b="1" i="1" u="wavy" dirty="0">
                <a:solidFill>
                  <a:schemeClr val="accent2">
                    <a:lumMod val="75000"/>
                  </a:schemeClr>
                </a:solidFill>
                <a:latin typeface="Times New Roman" panose="02020603050405020304" pitchFamily="18" charset="0"/>
                <a:cs typeface="Times New Roman" panose="02020603050405020304" pitchFamily="18" charset="0"/>
              </a:rPr>
              <a:t>).</a:t>
            </a:r>
            <a:endParaRPr lang="vi-VN" sz="3200" b="1" i="1" u="wavy"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304801" y="4570414"/>
            <a:ext cx="88314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2400" b="1" i="1">
                <a:solidFill>
                  <a:srgbClr val="C00000"/>
                </a:solidFill>
                <a:latin typeface="Times New Roman" panose="02020603050405020304" pitchFamily="18" charset="0"/>
                <a:cs typeface="Times New Roman" panose="02020603050405020304" pitchFamily="18" charset="0"/>
              </a:rPr>
              <a:t>My father likes watching  TV, but he doesn’t likes listening to music.</a:t>
            </a:r>
            <a:endParaRPr lang="en-US" sz="2400" b="1" i="1">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p:cNvSpPr txBox="1"/>
          <p:nvPr/>
        </p:nvSpPr>
        <p:spPr>
          <a:xfrm>
            <a:off x="6292851" y="1098551"/>
            <a:ext cx="5532967" cy="1200329"/>
          </a:xfrm>
          <a:prstGeom prst="rect">
            <a:avLst/>
          </a:prstGeom>
          <a:solidFill>
            <a:schemeClr val="accent3">
              <a:lumMod val="40000"/>
              <a:lumOff val="60000"/>
            </a:schemeClr>
          </a:solidFill>
        </p:spPr>
        <p:txBody>
          <a:bodyPr>
            <a:spAutoFit/>
          </a:bodyPr>
          <a:lstStyle/>
          <a:p>
            <a:pPr marL="231775">
              <a:defRPr/>
            </a:pPr>
            <a:r>
              <a:rPr lang="en-US" sz="2400" dirty="0">
                <a:solidFill>
                  <a:srgbClr val="0070C0"/>
                </a:solidFill>
                <a:cs typeface="Arial" panose="020B0604020202020204" pitchFamily="34" charset="0"/>
              </a:rPr>
              <a:t>Making models                   dancing</a:t>
            </a:r>
            <a:endParaRPr lang="en-US" sz="2400" dirty="0">
              <a:solidFill>
                <a:srgbClr val="0070C0"/>
              </a:solidFill>
              <a:cs typeface="Arial" panose="020B0604020202020204" pitchFamily="34" charset="0"/>
            </a:endParaRPr>
          </a:p>
          <a:p>
            <a:pPr marL="231775">
              <a:defRPr/>
            </a:pPr>
            <a:r>
              <a:rPr lang="en-US" sz="2400" dirty="0">
                <a:solidFill>
                  <a:srgbClr val="0070C0"/>
                </a:solidFill>
                <a:cs typeface="Arial" panose="020B0604020202020204" pitchFamily="34" charset="0"/>
              </a:rPr>
              <a:t>Making pottery                   carving wood</a:t>
            </a:r>
            <a:endParaRPr lang="en-US" sz="2400" dirty="0">
              <a:solidFill>
                <a:srgbClr val="0070C0"/>
              </a:solidFill>
              <a:cs typeface="Arial" panose="020B0604020202020204" pitchFamily="34" charset="0"/>
            </a:endParaRPr>
          </a:p>
          <a:p>
            <a:pPr marL="231775">
              <a:defRPr/>
            </a:pPr>
            <a:r>
              <a:rPr lang="en-US" sz="2400" dirty="0">
                <a:solidFill>
                  <a:srgbClr val="0070C0"/>
                </a:solidFill>
                <a:cs typeface="Arial" panose="020B0604020202020204" pitchFamily="34" charset="0"/>
              </a:rPr>
              <a:t>Ice-skating</a:t>
            </a:r>
            <a:endParaRPr lang="vi-VN" sz="2400" dirty="0">
              <a:solidFill>
                <a:srgbClr val="0070C0"/>
              </a:solidFill>
              <a:cs typeface="Arial" panose="020B0604020202020204" pitchFamily="34" charset="0"/>
            </a:endParaRPr>
          </a:p>
        </p:txBody>
      </p:sp>
      <p:pic>
        <p:nvPicPr>
          <p:cNvPr id="14339" name="Hình ảnh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2855914"/>
            <a:ext cx="12192000" cy="400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Hộp Văn bản 8"/>
          <p:cNvSpPr txBox="1">
            <a:spLocks noChangeArrowheads="1"/>
          </p:cNvSpPr>
          <p:nvPr/>
        </p:nvSpPr>
        <p:spPr bwMode="auto">
          <a:xfrm>
            <a:off x="135467" y="287339"/>
            <a:ext cx="24997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vi-VN" sz="3200" i="1">
                <a:solidFill>
                  <a:srgbClr val="C00000"/>
                </a:solidFill>
              </a:rPr>
              <a:t>Example:</a:t>
            </a:r>
            <a:endParaRPr lang="vi-VN" sz="3200" i="1">
              <a:solidFill>
                <a:srgbClr val="C00000"/>
              </a:solidFill>
            </a:endParaRPr>
          </a:p>
        </p:txBody>
      </p:sp>
      <p:pic>
        <p:nvPicPr>
          <p:cNvPr id="10" name="Hình ảnh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086114">
            <a:off x="1083734" y="1162051"/>
            <a:ext cx="8371417" cy="4708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32" presetClass="emph" presetSubtype="0" fill="hold" nodeType="after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1" y="231776"/>
            <a:ext cx="1866900"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8"/>
          <p:cNvSpPr>
            <a:spLocks noChangeArrowheads="1"/>
          </p:cNvSpPr>
          <p:nvPr/>
        </p:nvSpPr>
        <p:spPr bwMode="auto">
          <a:xfrm>
            <a:off x="298451" y="228600"/>
            <a:ext cx="2235200" cy="1676400"/>
          </a:xfrm>
          <a:prstGeom prst="star32">
            <a:avLst>
              <a:gd name="adj" fmla="val 15278"/>
            </a:avLst>
          </a:prstGeom>
          <a:noFill/>
          <a:ln w="9525" algn="ctr">
            <a:solidFill>
              <a:srgbClr val="FFFF00"/>
            </a:solidFill>
            <a:miter lim="800000"/>
          </a:ln>
          <a:effectLst/>
          <a:extLst>
            <a:ext uri="{909E8E84-426E-40DD-AFC4-6F175D3DCCD1}">
              <a14:hiddenFill xmlns:a14="http://schemas.microsoft.com/office/drawing/2010/main">
                <a:gradFill rotWithShape="1">
                  <a:gsLst>
                    <a:gs pos="0">
                      <a:srgbClr val="FFFFFF"/>
                    </a:gs>
                    <a:gs pos="100000">
                      <a:srgbClr val="FFFF00"/>
                    </a:gs>
                  </a:gsLst>
                  <a:path path="shape">
                    <a:fillToRect l="50000" t="50000" r="50000" b="50000"/>
                  </a:path>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0" hangingPunct="0"/>
            <a:endParaRPr lang="en-US"/>
          </a:p>
        </p:txBody>
      </p:sp>
      <p:sp>
        <p:nvSpPr>
          <p:cNvPr id="15365" name="WordArt 9"/>
          <p:cNvSpPr>
            <a:spLocks noChangeArrowheads="1" noChangeShapeType="1" noTextEdit="1"/>
          </p:cNvSpPr>
          <p:nvPr/>
        </p:nvSpPr>
        <p:spPr bwMode="auto">
          <a:xfrm>
            <a:off x="3657600" y="617538"/>
            <a:ext cx="6648451" cy="792162"/>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r>
              <a:rPr lang="en-US" sz="3600" kern="10">
                <a:solidFill>
                  <a:srgbClr val="FF00FF"/>
                </a:solidFill>
                <a:effectLst>
                  <a:outerShdw dist="35921" dir="2700000" algn="ctr" rotWithShape="0">
                    <a:srgbClr val="C0C0C0">
                      <a:alpha val="79999"/>
                    </a:srgbClr>
                  </a:outerShdw>
                </a:effectLst>
                <a:latin typeface="Impact" panose="020B0806030902050204"/>
              </a:rPr>
              <a:t> HOMEWORK </a:t>
            </a:r>
            <a:endParaRPr lang="en-US" sz="3600" kern="10">
              <a:solidFill>
                <a:srgbClr val="FF00FF"/>
              </a:solidFill>
              <a:effectLst>
                <a:outerShdw dist="35921" dir="2700000" algn="ctr" rotWithShape="0">
                  <a:srgbClr val="C0C0C0">
                    <a:alpha val="79999"/>
                  </a:srgbClr>
                </a:outerShdw>
              </a:effectLst>
              <a:latin typeface="Impact" panose="020B0806030902050204"/>
            </a:endParaRPr>
          </a:p>
        </p:txBody>
      </p:sp>
      <p:sp>
        <p:nvSpPr>
          <p:cNvPr id="15366" name="TextBox 6"/>
          <p:cNvSpPr txBox="1">
            <a:spLocks noChangeArrowheads="1"/>
          </p:cNvSpPr>
          <p:nvPr/>
        </p:nvSpPr>
        <p:spPr bwMode="auto">
          <a:xfrm>
            <a:off x="1117600" y="1905000"/>
            <a:ext cx="110744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sz="4000">
                <a:latin typeface="Times New Roman" panose="02020603050405020304" pitchFamily="18" charset="0"/>
                <a:cs typeface="Times New Roman" panose="02020603050405020304" pitchFamily="18" charset="0"/>
              </a:rPr>
              <a:t>- Learn new words and the structures. </a:t>
            </a:r>
            <a:endParaRPr lang="en-US" sz="4000">
              <a:latin typeface="Times New Roman" panose="02020603050405020304" pitchFamily="18" charset="0"/>
              <a:cs typeface="Times New Roman" panose="02020603050405020304" pitchFamily="18" charset="0"/>
            </a:endParaRPr>
          </a:p>
          <a:p>
            <a:pPr eaLnBrk="1" hangingPunct="1"/>
            <a:r>
              <a:rPr lang="en-US" sz="4000">
                <a:latin typeface="Times New Roman" panose="02020603050405020304" pitchFamily="18" charset="0"/>
                <a:cs typeface="Times New Roman" panose="02020603050405020304" pitchFamily="18" charset="0"/>
              </a:rPr>
              <a:t>- Practise the exercises again.</a:t>
            </a:r>
            <a:endParaRPr lang="en-US" sz="4000">
              <a:latin typeface="Times New Roman" panose="02020603050405020304" pitchFamily="18" charset="0"/>
              <a:cs typeface="Times New Roman" panose="02020603050405020304" pitchFamily="18" charset="0"/>
            </a:endParaRPr>
          </a:p>
          <a:p>
            <a:pPr eaLnBrk="1" hangingPunct="1"/>
            <a:r>
              <a:rPr lang="en-US" sz="4000">
                <a:latin typeface="Times New Roman" panose="02020603050405020304" pitchFamily="18" charset="0"/>
                <a:cs typeface="Times New Roman" panose="02020603050405020304" pitchFamily="18" charset="0"/>
              </a:rPr>
              <a:t>- Do exercises C1 – C2  (page 6, 7/ workbook).</a:t>
            </a:r>
            <a:endParaRPr lang="en-US" sz="4000">
              <a:latin typeface="Times New Roman" panose="02020603050405020304" pitchFamily="18" charset="0"/>
              <a:cs typeface="Times New Roman" panose="02020603050405020304" pitchFamily="18" charset="0"/>
            </a:endParaRPr>
          </a:p>
          <a:p>
            <a:pPr eaLnBrk="1" hangingPunct="1"/>
            <a:r>
              <a:rPr lang="en-US" sz="4000">
                <a:latin typeface="Times New Roman" panose="02020603050405020304" pitchFamily="18" charset="0"/>
                <a:cs typeface="Times New Roman" panose="02020603050405020304" pitchFamily="18" charset="0"/>
              </a:rPr>
              <a:t>- Prepare SKILLS 1.</a:t>
            </a:r>
            <a:endParaRPr lang="en-US" sz="400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q"/>
            </a:pPr>
            <a:endParaRPr 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childTnLst>
                                    <p:animRot by="21600000">
                                      <p:cBhvr>
                                        <p:cTn id="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8683"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4"/>
          <p:cNvSpPr txBox="1">
            <a:spLocks noChangeArrowheads="1"/>
          </p:cNvSpPr>
          <p:nvPr/>
        </p:nvSpPr>
        <p:spPr bwMode="auto">
          <a:xfrm>
            <a:off x="1295467" y="2276872"/>
            <a:ext cx="9985109" cy="263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defRPr/>
            </a:pPr>
            <a:r>
              <a:rPr lang="en-US" sz="6600" b="1" spc="400" dirty="0">
                <a:ln w="28575">
                  <a:solidFill>
                    <a:srgbClr val="FF0000"/>
                  </a:solidFill>
                </a:ln>
                <a:solidFill>
                  <a:srgbClr val="FFFF00"/>
                </a:solidFill>
                <a:latin typeface=".VnAvantH" panose="020B7200000000000000" pitchFamily="34" charset="0"/>
                <a:cs typeface="+mn-cs"/>
              </a:rPr>
              <a:t>Goodbye!</a:t>
            </a:r>
            <a:endParaRPr lang="en-US" sz="6600" b="1" spc="400" dirty="0">
              <a:ln w="28575">
                <a:solidFill>
                  <a:srgbClr val="FF0000"/>
                </a:solidFill>
              </a:ln>
              <a:solidFill>
                <a:srgbClr val="FFFF00"/>
              </a:solidFill>
              <a:latin typeface=".VnAvantH" panose="020B7200000000000000" pitchFamily="34" charset="0"/>
              <a:cs typeface="+mn-cs"/>
            </a:endParaRPr>
          </a:p>
          <a:p>
            <a:pPr algn="ctr" eaLnBrk="0" hangingPunct="0">
              <a:spcBef>
                <a:spcPct val="50000"/>
              </a:spcBef>
              <a:defRPr/>
            </a:pPr>
            <a:r>
              <a:rPr lang="en-US" sz="6600" b="1" spc="400" dirty="0">
                <a:ln w="28575">
                  <a:solidFill>
                    <a:schemeClr val="bg1"/>
                  </a:solidFill>
                </a:ln>
                <a:solidFill>
                  <a:srgbClr val="00FF00"/>
                </a:solidFill>
                <a:latin typeface=".VnAvantH" panose="020B7200000000000000" pitchFamily="34" charset="0"/>
                <a:cs typeface="+mn-cs"/>
              </a:rPr>
              <a:t>See you again!</a:t>
            </a:r>
            <a:endParaRPr lang="en-US" sz="6600" b="1" spc="400" dirty="0">
              <a:ln w="28575">
                <a:solidFill>
                  <a:schemeClr val="bg1"/>
                </a:solidFill>
              </a:ln>
              <a:solidFill>
                <a:srgbClr val="00FF00"/>
              </a:solidFill>
              <a:latin typeface=".VnAvantH" panose="020B7200000000000000" pitchFamily="34" charset="0"/>
              <a:cs typeface="+mn-cs"/>
            </a:endParaRPr>
          </a:p>
        </p:txBody>
      </p:sp>
      <p:sp>
        <p:nvSpPr>
          <p:cNvPr id="4" name="Rectangle 3"/>
          <p:cNvSpPr/>
          <p:nvPr/>
        </p:nvSpPr>
        <p:spPr>
          <a:xfrm>
            <a:off x="1524000" y="693236"/>
            <a:ext cx="9550400" cy="7307764"/>
          </a:xfrm>
          <a:prstGeom prst="rect">
            <a:avLst/>
          </a:prstGeom>
        </p:spPr>
        <p:txBody>
          <a:bodyPr spcFirstLastPara="1">
            <a:prstTxWarp prst="textArchUp">
              <a:avLst>
                <a:gd name="adj" fmla="val 11134828"/>
              </a:avLst>
            </a:prstTxWarp>
            <a:spAutoFit/>
          </a:bodyPr>
          <a:lstStyle/>
          <a:p>
            <a:pPr eaLnBrk="0" hangingPunct="0">
              <a:defRPr/>
            </a:pPr>
            <a:r>
              <a:rPr lang="en-US" sz="6600" b="1" spc="50" dirty="0">
                <a:ln w="11430"/>
                <a:solidFill>
                  <a:srgbClr val="FF0000"/>
                </a:solidFill>
                <a:effectLst>
                  <a:outerShdw blurRad="76200" dist="50800" dir="5400000" algn="tl" rotWithShape="0">
                    <a:srgbClr val="000000">
                      <a:alpha val="65000"/>
                    </a:srgbClr>
                  </a:outerShdw>
                </a:effectLst>
                <a:latin typeface="+mj-lt"/>
                <a:cs typeface="+mn-cs"/>
              </a:rPr>
              <a:t>THANKS FOR YOUR ATTENTION!</a:t>
            </a:r>
            <a:endParaRPr lang="vi-VN" sz="6600" b="1" spc="50" dirty="0">
              <a:ln w="11430"/>
              <a:solidFill>
                <a:srgbClr val="FF0000"/>
              </a:solidFill>
              <a:effectLst>
                <a:outerShdw blurRad="76200" dist="50800" dir="5400000" algn="tl" rotWithShape="0">
                  <a:srgbClr val="000000">
                    <a:alpha val="65000"/>
                  </a:srgbClr>
                </a:outerShdw>
              </a:effectLst>
              <a:latin typeface="+mj-lt"/>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62000"/>
            <a:lum/>
          </a:blip>
          <a:srcRect/>
          <a:stretch>
            <a:fillRect t="-6000" b="-6000"/>
          </a:stretch>
        </a:blipFill>
        <a:effectLst/>
      </p:bgPr>
    </p:bg>
    <p:spTree>
      <p:nvGrpSpPr>
        <p:cNvPr id="1" name=""/>
        <p:cNvGrpSpPr/>
        <p:nvPr/>
      </p:nvGrpSpPr>
      <p:grpSpPr>
        <a:xfrm>
          <a:off x="0" y="0"/>
          <a:ext cx="0" cy="0"/>
          <a:chOff x="0" y="0"/>
          <a:chExt cx="0" cy="0"/>
        </a:xfrm>
      </p:grpSpPr>
      <p:grpSp>
        <p:nvGrpSpPr>
          <p:cNvPr id="22" name="vong quay"/>
          <p:cNvGrpSpPr/>
          <p:nvPr/>
        </p:nvGrpSpPr>
        <p:grpSpPr>
          <a:xfrm>
            <a:off x="5825983" y="478508"/>
            <a:ext cx="5042125" cy="5036855"/>
            <a:chOff x="5425622" y="292790"/>
            <a:chExt cx="5834378" cy="582828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40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60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80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3" action="ppaction://hlinksldjump"/>
          </p:cNvPr>
          <p:cNvSpPr/>
          <p:nvPr/>
        </p:nvSpPr>
        <p:spPr>
          <a:xfrm>
            <a:off x="857805"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4" action="ppaction://hlinksldjump"/>
          </p:cNvPr>
          <p:cNvSpPr/>
          <p:nvPr/>
        </p:nvSpPr>
        <p:spPr>
          <a:xfrm>
            <a:off x="2355722"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5" action="ppaction://hlinksldjump"/>
          </p:cNvPr>
          <p:cNvSpPr/>
          <p:nvPr/>
        </p:nvSpPr>
        <p:spPr>
          <a:xfrm>
            <a:off x="3853638"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6" action="ppaction://hlinksldjump"/>
          </p:cNvPr>
          <p:cNvSpPr/>
          <p:nvPr/>
        </p:nvSpPr>
        <p:spPr>
          <a:xfrm>
            <a:off x="858563"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7" action="ppaction://hlinksldjump"/>
          </p:cNvPr>
          <p:cNvSpPr/>
          <p:nvPr/>
        </p:nvSpPr>
        <p:spPr>
          <a:xfrm>
            <a:off x="2356480"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Rounded Rectangle 36">
            <a:hlinkClick r:id="rId8" action="ppaction://hlinksldjump"/>
          </p:cNvPr>
          <p:cNvSpPr/>
          <p:nvPr/>
        </p:nvSpPr>
        <p:spPr>
          <a:xfrm>
            <a:off x="3854396"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6</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402426" y="95110"/>
            <a:ext cx="5121915" cy="193899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a:t>
            </a:r>
            <a:endPar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MAY MẮN</a:t>
            </a:r>
            <a:endPar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4" name="Picture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11830" y="478508"/>
            <a:ext cx="714375" cy="1190625"/>
          </a:xfrm>
          <a:prstGeom prst="rect">
            <a:avLst/>
          </a:prstGeom>
        </p:spPr>
      </p:pic>
      <p:pic>
        <p:nvPicPr>
          <p:cNvPr id="2" name="Picture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12"/>
            <p:extLst>
              <p:ext uri="{DAA4B4D4-6D71-4841-9C94-3DE7FCFB9230}">
                <p14:media xmlns:p14="http://schemas.microsoft.com/office/powerpoint/2010/main" r:embed="rId13"/>
              </p:ext>
            </p:extLst>
          </p:nvPr>
        </p:nvPicPr>
        <p:blipFill>
          <a:blip r:embed="rId14"/>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rId15" action="ppaction://hlinksldjump"/>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93" restart="whenNotActive" fill="hold" evtFilter="cancelBubble" nodeType="interactiveSeq">
                <p:stCondLst>
                  <p:cond evt="onClick" delay="0">
                    <p:tgtEl>
                      <p:spTgt spid="37"/>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37"/>
                                        </p:tgtEl>
                                        <p:attrNameLst>
                                          <p:attrName>fillcolor</p:attrName>
                                        </p:attrNameLst>
                                      </p:cBhvr>
                                      <p:to>
                                        <a:srgbClr val="000000"/>
                                      </p:to>
                                    </p:animClr>
                                    <p:set>
                                      <p:cBhvr>
                                        <p:cTn id="198" dur="500" fill="hold"/>
                                        <p:tgtEl>
                                          <p:spTgt spid="37"/>
                                        </p:tgtEl>
                                        <p:attrNameLst>
                                          <p:attrName>fill.type</p:attrName>
                                        </p:attrNameLst>
                                      </p:cBhvr>
                                      <p:to>
                                        <p:strVal val="solid"/>
                                      </p:to>
                                    </p:set>
                                    <p:set>
                                      <p:cBhvr>
                                        <p:cTn id="199"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audio>
              <p:cMediaNode vol="80000">
                <p:cTn id="200"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Diagonal Corners Snipped 4"/>
          <p:cNvSpPr/>
          <p:nvPr/>
        </p:nvSpPr>
        <p:spPr>
          <a:xfrm>
            <a:off x="689113" y="249752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imes New Roman" panose="02020603050405020304" pitchFamily="18" charset="0"/>
                <a:cs typeface="Times New Roman" panose="02020603050405020304" pitchFamily="18" charset="0"/>
              </a:rPr>
              <a:t>A. </a:t>
            </a:r>
            <a:r>
              <a:rPr lang="en-US" sz="3200" b="1" dirty="0" smtClean="0">
                <a:solidFill>
                  <a:schemeClr val="bg1"/>
                </a:solidFill>
                <a:latin typeface="Times New Roman" panose="02020603050405020304" pitchFamily="18" charset="0"/>
                <a:cs typeface="Times New Roman" panose="02020603050405020304" pitchFamily="18" charset="0"/>
              </a:rPr>
              <a:t>They like skating.</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6" name="Rectangle: Diagonal Corners Snipped 5"/>
          <p:cNvSpPr/>
          <p:nvPr/>
        </p:nvSpPr>
        <p:spPr>
          <a:xfrm>
            <a:off x="344557" y="304799"/>
            <a:ext cx="11502886" cy="2054087"/>
          </a:xfrm>
          <a:prstGeom prst="snip2DiagRect">
            <a:avLst/>
          </a:prstGeom>
          <a:solidFill>
            <a:schemeClr val="bg1">
              <a:alpha val="75000"/>
            </a:schemeClr>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solidFill>
                  <a:srgbClr val="002060"/>
                </a:solidFill>
                <a:latin typeface="Times New Roman" panose="02020603050405020304" pitchFamily="18" charset="0"/>
                <a:cs typeface="Times New Roman" panose="02020603050405020304" pitchFamily="18" charset="0"/>
              </a:rPr>
              <a:t>What do the boys like doing?</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Rectangle: Diagonal Corners Snipped 6"/>
          <p:cNvSpPr/>
          <p:nvPr/>
        </p:nvSpPr>
        <p:spPr>
          <a:xfrm>
            <a:off x="689113" y="3567637"/>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B. </a:t>
            </a:r>
            <a:r>
              <a:rPr lang="en-US" sz="3200" b="1" dirty="0" smtClean="0">
                <a:latin typeface="Times New Roman" panose="02020603050405020304" pitchFamily="18" charset="0"/>
                <a:cs typeface="Times New Roman" panose="02020603050405020304" pitchFamily="18" charset="0"/>
              </a:rPr>
              <a:t>They are playing skating.</a:t>
            </a:r>
            <a:endParaRPr lang="en-US" sz="4800" b="1" dirty="0">
              <a:solidFill>
                <a:schemeClr val="bg1"/>
              </a:solidFill>
              <a:latin typeface="Times New Roman" panose="02020603050405020304" pitchFamily="18" charset="0"/>
              <a:cs typeface="Times New Roman" panose="02020603050405020304" pitchFamily="18" charset="0"/>
            </a:endParaRPr>
          </a:p>
        </p:txBody>
      </p:sp>
      <p:sp>
        <p:nvSpPr>
          <p:cNvPr id="8" name="Rectangle: Diagonal Corners Snipped 7"/>
          <p:cNvSpPr/>
          <p:nvPr/>
        </p:nvSpPr>
        <p:spPr>
          <a:xfrm>
            <a:off x="689113" y="463775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C. </a:t>
            </a:r>
            <a:r>
              <a:rPr lang="en-US" sz="3200" b="1" dirty="0" smtClean="0">
                <a:latin typeface="Times New Roman" panose="02020603050405020304" pitchFamily="18" charset="0"/>
                <a:cs typeface="Times New Roman" panose="02020603050405020304" pitchFamily="18" charset="0"/>
              </a:rPr>
              <a:t>They doing skating</a:t>
            </a:r>
            <a:endParaRPr lang="en-US" sz="4800" b="1" dirty="0">
              <a:solidFill>
                <a:schemeClr val="bg1"/>
              </a:solidFill>
              <a:latin typeface="Times New Roman" panose="02020603050405020304" pitchFamily="18" charset="0"/>
              <a:cs typeface="Times New Roman" panose="02020603050405020304" pitchFamily="18" charset="0"/>
            </a:endParaRPr>
          </a:p>
        </p:txBody>
      </p:sp>
      <p:sp>
        <p:nvSpPr>
          <p:cNvPr id="12" name="Arrow: Pentagon 10">
            <a:hlinkClick r:id="rId2" action="ppaction://hlinksldjump"/>
          </p:cNvPr>
          <p:cNvSpPr/>
          <p:nvPr/>
        </p:nvSpPr>
        <p:spPr>
          <a:xfrm flipH="1">
            <a:off x="9447143" y="5643584"/>
            <a:ext cx="2400300" cy="918222"/>
          </a:xfrm>
          <a:prstGeom prst="homePlate">
            <a:avLst/>
          </a:prstGeom>
          <a:blipFill>
            <a:blip r:embed="rId1"/>
            <a:tile tx="0" ty="0" sx="100000" sy="100000" flip="none" algn="tl"/>
          </a:bli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GO HOME</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9" name="Group 37"/>
          <p:cNvGrpSpPr/>
          <p:nvPr/>
        </p:nvGrpSpPr>
        <p:grpSpPr bwMode="auto">
          <a:xfrm>
            <a:off x="5847009" y="399245"/>
            <a:ext cx="5780468" cy="1910178"/>
            <a:chOff x="240" y="576"/>
            <a:chExt cx="1584" cy="960"/>
          </a:xfrm>
        </p:grpSpPr>
        <p:pic>
          <p:nvPicPr>
            <p:cNvPr id="10" name="Picture 38" descr="patin%20toc%20do"/>
            <p:cNvPicPr>
              <a:picLocks noChangeAspect="1" noChangeArrowheads="1"/>
            </p:cNvPicPr>
            <p:nvPr/>
          </p:nvPicPr>
          <p:blipFill>
            <a:blip r:embed="rId3"/>
            <a:srcRect/>
            <a:stretch>
              <a:fillRect/>
            </a:stretch>
          </p:blipFill>
          <p:spPr bwMode="auto">
            <a:xfrm>
              <a:off x="240" y="576"/>
              <a:ext cx="1584" cy="957"/>
            </a:xfrm>
            <a:prstGeom prst="rect">
              <a:avLst/>
            </a:prstGeom>
            <a:noFill/>
          </p:spPr>
        </p:pic>
        <p:sp>
          <p:nvSpPr>
            <p:cNvPr id="11" name="Rectangle 39"/>
            <p:cNvSpPr>
              <a:spLocks noChangeArrowheads="1"/>
            </p:cNvSpPr>
            <p:nvPr/>
          </p:nvSpPr>
          <p:spPr bwMode="auto">
            <a:xfrm>
              <a:off x="240" y="1296"/>
              <a:ext cx="240" cy="240"/>
            </a:xfrm>
            <a:prstGeom prst="rect">
              <a:avLst/>
            </a:prstGeom>
            <a:solidFill>
              <a:schemeClr val="accent1"/>
            </a:solidFill>
            <a:ln w="9525">
              <a:solidFill>
                <a:schemeClr val="tx1"/>
              </a:solidFill>
              <a:miter lim="800000"/>
            </a:ln>
            <a:effectLst/>
          </p:spPr>
          <p:txBody>
            <a:bodyPr wrap="none" anchor="ctr"/>
            <a:lstStyle/>
            <a:p>
              <a:pPr algn="ctr"/>
              <a:r>
                <a:rPr lang="en-US" sz="3200" b="1"/>
                <a:t>1</a:t>
              </a:r>
              <a:endParaRPr lang="en-US" sz="32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92D050"/>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7"/>
                                        </p:tgtEl>
                                        <p:attrNameLst>
                                          <p:attrName>fillcolor</p:attrName>
                                        </p:attrNameLst>
                                      </p:cBhvr>
                                      <p:to>
                                        <a:srgbClr val="FF0000"/>
                                      </p:to>
                                    </p:animClr>
                                    <p:set>
                                      <p:cBhvr>
                                        <p:cTn id="36" dur="500" fill="hold"/>
                                        <p:tgtEl>
                                          <p:spTgt spid="7"/>
                                        </p:tgtEl>
                                        <p:attrNameLst>
                                          <p:attrName>fill.type</p:attrName>
                                        </p:attrNameLst>
                                      </p:cBhvr>
                                      <p:to>
                                        <p:strVal val="solid"/>
                                      </p:to>
                                    </p:set>
                                    <p:set>
                                      <p:cBhvr>
                                        <p:cTn id="37" dur="500" fill="hold"/>
                                        <p:tgtEl>
                                          <p:spTgt spid="7"/>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8"/>
                                        </p:tgtEl>
                                        <p:attrNameLst>
                                          <p:attrName>fillcolor</p:attrName>
                                        </p:attrNameLst>
                                      </p:cBhvr>
                                      <p:to>
                                        <a:srgbClr val="FF0000"/>
                                      </p:to>
                                    </p:animClr>
                                    <p:set>
                                      <p:cBhvr>
                                        <p:cTn id="43" dur="500" fill="hold"/>
                                        <p:tgtEl>
                                          <p:spTgt spid="8"/>
                                        </p:tgtEl>
                                        <p:attrNameLst>
                                          <p:attrName>fill.type</p:attrName>
                                        </p:attrNameLst>
                                      </p:cBhvr>
                                      <p:to>
                                        <p:strVal val="solid"/>
                                      </p:to>
                                    </p:set>
                                    <p:set>
                                      <p:cBhvr>
                                        <p:cTn id="44" dur="500" fill="hold"/>
                                        <p:tgtEl>
                                          <p:spTgt spid="8"/>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8"/>
                  </p:tgtEl>
                </p:cond>
              </p:nextCondLst>
            </p:seq>
          </p:childTnLst>
        </p:cTn>
      </p:par>
    </p:tnLst>
    <p:bldLst>
      <p:bldP spid="5"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Diagonal Corners Snipped 4"/>
          <p:cNvSpPr/>
          <p:nvPr/>
        </p:nvSpPr>
        <p:spPr>
          <a:xfrm>
            <a:off x="689113" y="249752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He is</a:t>
            </a:r>
            <a:r>
              <a:rPr kumimoji="0" lang="en-US" sz="32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liking riding</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Rectangle: Diagonal Corners Snipped 5"/>
          <p:cNvSpPr/>
          <p:nvPr/>
        </p:nvSpPr>
        <p:spPr>
          <a:xfrm>
            <a:off x="344557" y="304799"/>
            <a:ext cx="11502886" cy="2054087"/>
          </a:xfrm>
          <a:prstGeom prst="snip2DiagRect">
            <a:avLst/>
          </a:prstGeom>
          <a:solidFill>
            <a:schemeClr val="bg1">
              <a:alpha val="75000"/>
            </a:schemeClr>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What </a:t>
            </a:r>
            <a:r>
              <a:rPr lang="en-US" sz="3200" b="1" dirty="0" smtClean="0">
                <a:solidFill>
                  <a:srgbClr val="002060"/>
                </a:solidFill>
                <a:latin typeface="Times New Roman" panose="02020603050405020304" pitchFamily="18" charset="0"/>
                <a:cs typeface="Times New Roman" panose="02020603050405020304" pitchFamily="18" charset="0"/>
              </a:rPr>
              <a:t>does he like </a:t>
            </a:r>
            <a:r>
              <a:rPr lang="en-US" sz="3200" b="1" dirty="0">
                <a:solidFill>
                  <a:srgbClr val="002060"/>
                </a:solidFill>
                <a:latin typeface="Times New Roman" panose="02020603050405020304" pitchFamily="18" charset="0"/>
                <a:cs typeface="Times New Roman" panose="02020603050405020304" pitchFamily="18" charset="0"/>
              </a:rPr>
              <a:t>doing?</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8" name="Rectangle: Diagonal Corners Snipped 7"/>
          <p:cNvSpPr/>
          <p:nvPr/>
        </p:nvSpPr>
        <p:spPr>
          <a:xfrm>
            <a:off x="689113" y="3554380"/>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He like riding</a:t>
            </a:r>
            <a:r>
              <a:rPr kumimoji="0" lang="en-US" sz="32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bike.</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Rectangle: Diagonal Corners Snipped 8"/>
          <p:cNvSpPr/>
          <p:nvPr/>
        </p:nvSpPr>
        <p:spPr>
          <a:xfrm>
            <a:off x="689113" y="4624495"/>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He likes cycling.</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 name="Arrow: Pentagon 10">
            <a:hlinkClick r:id="rId2" action="ppaction://hlinksldjump"/>
          </p:cNvPr>
          <p:cNvSpPr/>
          <p:nvPr/>
        </p:nvSpPr>
        <p:spPr>
          <a:xfrm flipH="1">
            <a:off x="9447143" y="5643584"/>
            <a:ext cx="2400300" cy="918222"/>
          </a:xfrm>
          <a:prstGeom prst="homePlate">
            <a:avLst/>
          </a:prstGeom>
          <a:blipFill>
            <a:blip r:embed="rId1"/>
            <a:tile tx="0" ty="0" sx="100000" sy="100000" flip="none" algn="tl"/>
          </a:bli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GO HOME</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7" name="Group 34"/>
          <p:cNvGrpSpPr/>
          <p:nvPr/>
        </p:nvGrpSpPr>
        <p:grpSpPr bwMode="auto">
          <a:xfrm>
            <a:off x="5821251" y="378316"/>
            <a:ext cx="5847008" cy="1980570"/>
            <a:chOff x="240" y="1824"/>
            <a:chExt cx="1632" cy="1138"/>
          </a:xfrm>
        </p:grpSpPr>
        <p:pic>
          <p:nvPicPr>
            <p:cNvPr id="10" name="Picture 35" descr="aapone-20110724000333650864-france_cycling_tour_de_france_2011-original"/>
            <p:cNvPicPr>
              <a:picLocks noChangeAspect="1" noChangeArrowheads="1"/>
            </p:cNvPicPr>
            <p:nvPr/>
          </p:nvPicPr>
          <p:blipFill>
            <a:blip r:embed="rId3"/>
            <a:srcRect/>
            <a:stretch>
              <a:fillRect/>
            </a:stretch>
          </p:blipFill>
          <p:spPr bwMode="auto">
            <a:xfrm>
              <a:off x="240" y="1824"/>
              <a:ext cx="1632" cy="1138"/>
            </a:xfrm>
            <a:prstGeom prst="rect">
              <a:avLst/>
            </a:prstGeom>
            <a:noFill/>
          </p:spPr>
        </p:pic>
        <p:sp>
          <p:nvSpPr>
            <p:cNvPr id="11" name="Rectangle 36"/>
            <p:cNvSpPr>
              <a:spLocks noChangeArrowheads="1"/>
            </p:cNvSpPr>
            <p:nvPr/>
          </p:nvSpPr>
          <p:spPr bwMode="auto">
            <a:xfrm>
              <a:off x="288" y="2640"/>
              <a:ext cx="240" cy="240"/>
            </a:xfrm>
            <a:prstGeom prst="rect">
              <a:avLst/>
            </a:prstGeom>
            <a:solidFill>
              <a:schemeClr val="accent1"/>
            </a:solidFill>
            <a:ln w="9525">
              <a:solidFill>
                <a:schemeClr val="tx1"/>
              </a:solidFill>
              <a:miter lim="800000"/>
            </a:ln>
            <a:effectLst/>
          </p:spPr>
          <p:txBody>
            <a:bodyPr wrap="none" anchor="ctr"/>
            <a:lstStyle/>
            <a:p>
              <a:pPr algn="ctr"/>
              <a:r>
                <a:rPr lang="en-US" sz="3200" b="1"/>
                <a:t>2</a:t>
              </a:r>
              <a:endParaRPr lang="en-US" sz="32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FF0000"/>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8"/>
                                        </p:tgtEl>
                                        <p:attrNameLst>
                                          <p:attrName>fillcolor</p:attrName>
                                        </p:attrNameLst>
                                      </p:cBhvr>
                                      <p:to>
                                        <a:srgbClr val="FF0000"/>
                                      </p:to>
                                    </p:animClr>
                                    <p:set>
                                      <p:cBhvr>
                                        <p:cTn id="36" dur="500" fill="hold"/>
                                        <p:tgtEl>
                                          <p:spTgt spid="8"/>
                                        </p:tgtEl>
                                        <p:attrNameLst>
                                          <p:attrName>fill.type</p:attrName>
                                        </p:attrNameLst>
                                      </p:cBhvr>
                                      <p:to>
                                        <p:strVal val="solid"/>
                                      </p:to>
                                    </p:set>
                                    <p:set>
                                      <p:cBhvr>
                                        <p:cTn id="37" dur="500" fill="hold"/>
                                        <p:tgtEl>
                                          <p:spTgt spid="8"/>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9"/>
                                        </p:tgtEl>
                                        <p:attrNameLst>
                                          <p:attrName>fillcolor</p:attrName>
                                        </p:attrNameLst>
                                      </p:cBhvr>
                                      <p:to>
                                        <a:srgbClr val="92D050"/>
                                      </p:to>
                                    </p:animClr>
                                    <p:set>
                                      <p:cBhvr>
                                        <p:cTn id="43" dur="500" fill="hold"/>
                                        <p:tgtEl>
                                          <p:spTgt spid="9"/>
                                        </p:tgtEl>
                                        <p:attrNameLst>
                                          <p:attrName>fill.type</p:attrName>
                                        </p:attrNameLst>
                                      </p:cBhvr>
                                      <p:to>
                                        <p:strVal val="solid"/>
                                      </p:to>
                                    </p:set>
                                    <p:set>
                                      <p:cBhvr>
                                        <p:cTn id="44" dur="500" fill="hold"/>
                                        <p:tgtEl>
                                          <p:spTgt spid="9"/>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9"/>
                  </p:tgtEl>
                </p:cond>
              </p:nextCondLst>
            </p:seq>
          </p:childTnLst>
        </p:cTn>
      </p:par>
    </p:tnLst>
    <p:bldLst>
      <p:bldP spid="5" grpId="0" animBg="1"/>
      <p:bldP spid="6"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Diagonal Corners Snipped 4"/>
          <p:cNvSpPr/>
          <p:nvPr/>
        </p:nvSpPr>
        <p:spPr>
          <a:xfrm>
            <a:off x="689113" y="249752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lang="en-US" sz="3200" b="1" dirty="0" smtClean="0">
                <a:solidFill>
                  <a:prstClr val="white"/>
                </a:solidFill>
                <a:latin typeface="Times New Roman" panose="02020603050405020304" pitchFamily="18" charset="0"/>
                <a:cs typeface="Times New Roman" panose="02020603050405020304" pitchFamily="18" charset="0"/>
              </a:rPr>
              <a:t>She like playing the guitar.</a:t>
            </a:r>
            <a:endParaRPr lang="en-US" sz="3200" b="1" dirty="0">
              <a:solidFill>
                <a:prstClr val="white"/>
              </a:solidFill>
              <a:latin typeface="Times New Roman" panose="02020603050405020304" pitchFamily="18" charset="0"/>
              <a:cs typeface="Times New Roman" panose="02020603050405020304" pitchFamily="18" charset="0"/>
            </a:endParaRPr>
          </a:p>
        </p:txBody>
      </p:sp>
      <p:sp>
        <p:nvSpPr>
          <p:cNvPr id="6" name="Rectangle: Diagonal Corners Snipped 5"/>
          <p:cNvSpPr/>
          <p:nvPr/>
        </p:nvSpPr>
        <p:spPr>
          <a:xfrm>
            <a:off x="344557" y="304799"/>
            <a:ext cx="11502886" cy="2054087"/>
          </a:xfrm>
          <a:prstGeom prst="snip2DiagRect">
            <a:avLst/>
          </a:prstGeom>
          <a:solidFill>
            <a:schemeClr val="bg1">
              <a:alpha val="75000"/>
            </a:schemeClr>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What does </a:t>
            </a:r>
            <a:r>
              <a:rPr lang="en-US" sz="3200" b="1" dirty="0" smtClean="0">
                <a:solidFill>
                  <a:srgbClr val="002060"/>
                </a:solidFill>
                <a:latin typeface="Times New Roman" panose="02020603050405020304" pitchFamily="18" charset="0"/>
                <a:cs typeface="Times New Roman" panose="02020603050405020304" pitchFamily="18" charset="0"/>
              </a:rPr>
              <a:t>she </a:t>
            </a:r>
            <a:r>
              <a:rPr lang="en-US" sz="3200" b="1" dirty="0">
                <a:solidFill>
                  <a:srgbClr val="002060"/>
                </a:solidFill>
                <a:latin typeface="Times New Roman" panose="02020603050405020304" pitchFamily="18" charset="0"/>
                <a:cs typeface="Times New Roman" panose="02020603050405020304" pitchFamily="18" charset="0"/>
              </a:rPr>
              <a:t>like doing?</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Rectangle: Diagonal Corners Snipped 6"/>
          <p:cNvSpPr/>
          <p:nvPr/>
        </p:nvSpPr>
        <p:spPr>
          <a:xfrm>
            <a:off x="689113" y="3567637"/>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b="1" dirty="0">
                <a:solidFill>
                  <a:prstClr val="white"/>
                </a:solidFill>
                <a:latin typeface="Times New Roman" panose="02020603050405020304" pitchFamily="18" charset="0"/>
                <a:cs typeface="Times New Roman" panose="02020603050405020304" pitchFamily="18" charset="0"/>
              </a:rPr>
              <a:t>B. </a:t>
            </a:r>
            <a:r>
              <a:rPr lang="en-US" sz="3200" b="1" dirty="0">
                <a:solidFill>
                  <a:schemeClr val="bg1"/>
                </a:solidFill>
                <a:latin typeface="Times New Roman" panose="02020603050405020304" pitchFamily="18" charset="0"/>
                <a:cs typeface="Times New Roman" panose="02020603050405020304" pitchFamily="18" charset="0"/>
              </a:rPr>
              <a:t>She loves playing the guitar.</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9" name="Rectangle: Diagonal Corners Snipped 8"/>
          <p:cNvSpPr/>
          <p:nvPr/>
        </p:nvSpPr>
        <p:spPr>
          <a:xfrm>
            <a:off x="689112" y="463775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She likes</a:t>
            </a:r>
            <a:r>
              <a:rPr kumimoji="0" lang="en-US" sz="32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play the guitar.</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 name="Arrow: Pentagon 10">
            <a:hlinkClick r:id="rId2" action="ppaction://hlinksldjump"/>
          </p:cNvPr>
          <p:cNvSpPr/>
          <p:nvPr/>
        </p:nvSpPr>
        <p:spPr>
          <a:xfrm flipH="1">
            <a:off x="9447143" y="5643584"/>
            <a:ext cx="2400300" cy="918222"/>
          </a:xfrm>
          <a:prstGeom prst="homePlate">
            <a:avLst/>
          </a:prstGeom>
          <a:blipFill>
            <a:blip r:embed="rId1"/>
            <a:tile tx="0" ty="0" sx="100000" sy="100000" flip="none" algn="tl"/>
          </a:bli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GO HOME</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12" name="Group 15"/>
          <p:cNvGrpSpPr/>
          <p:nvPr/>
        </p:nvGrpSpPr>
        <p:grpSpPr bwMode="auto">
          <a:xfrm>
            <a:off x="6096000" y="317678"/>
            <a:ext cx="5636654" cy="1961883"/>
            <a:chOff x="3936" y="576"/>
            <a:chExt cx="1536" cy="768"/>
          </a:xfrm>
        </p:grpSpPr>
        <p:pic>
          <p:nvPicPr>
            <p:cNvPr id="14" name="Picture 16" descr="header5"/>
            <p:cNvPicPr>
              <a:picLocks noChangeAspect="1" noChangeArrowheads="1"/>
            </p:cNvPicPr>
            <p:nvPr/>
          </p:nvPicPr>
          <p:blipFill>
            <a:blip r:embed="rId3"/>
            <a:srcRect/>
            <a:stretch>
              <a:fillRect/>
            </a:stretch>
          </p:blipFill>
          <p:spPr bwMode="auto">
            <a:xfrm>
              <a:off x="3936" y="576"/>
              <a:ext cx="1536" cy="768"/>
            </a:xfrm>
            <a:prstGeom prst="rect">
              <a:avLst/>
            </a:prstGeom>
            <a:noFill/>
          </p:spPr>
        </p:pic>
        <p:sp>
          <p:nvSpPr>
            <p:cNvPr id="15" name="Rectangle 17"/>
            <p:cNvSpPr>
              <a:spLocks noChangeArrowheads="1"/>
            </p:cNvSpPr>
            <p:nvPr/>
          </p:nvSpPr>
          <p:spPr bwMode="auto">
            <a:xfrm>
              <a:off x="3936" y="1104"/>
              <a:ext cx="240" cy="240"/>
            </a:xfrm>
            <a:prstGeom prst="rect">
              <a:avLst/>
            </a:prstGeom>
            <a:solidFill>
              <a:schemeClr val="accent1"/>
            </a:solidFill>
            <a:ln w="9525">
              <a:solidFill>
                <a:schemeClr val="tx1"/>
              </a:solidFill>
              <a:miter lim="800000"/>
            </a:ln>
            <a:effectLst/>
          </p:spPr>
          <p:txBody>
            <a:bodyPr wrap="none" anchor="ctr"/>
            <a:lstStyle/>
            <a:p>
              <a:pPr algn="ctr"/>
              <a:r>
                <a:rPr lang="en-US" sz="3200" b="1" dirty="0"/>
                <a:t>3</a:t>
              </a:r>
              <a:endParaRPr lang="en-US" sz="3200"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FF0000"/>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7"/>
                                        </p:tgtEl>
                                        <p:attrNameLst>
                                          <p:attrName>fillcolor</p:attrName>
                                        </p:attrNameLst>
                                      </p:cBhvr>
                                      <p:to>
                                        <a:srgbClr val="92D050"/>
                                      </p:to>
                                    </p:animClr>
                                    <p:set>
                                      <p:cBhvr>
                                        <p:cTn id="36" dur="500" fill="hold"/>
                                        <p:tgtEl>
                                          <p:spTgt spid="7"/>
                                        </p:tgtEl>
                                        <p:attrNameLst>
                                          <p:attrName>fill.type</p:attrName>
                                        </p:attrNameLst>
                                      </p:cBhvr>
                                      <p:to>
                                        <p:strVal val="solid"/>
                                      </p:to>
                                    </p:set>
                                    <p:set>
                                      <p:cBhvr>
                                        <p:cTn id="37" dur="500" fill="hold"/>
                                        <p:tgtEl>
                                          <p:spTgt spid="7"/>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9"/>
                                        </p:tgtEl>
                                        <p:attrNameLst>
                                          <p:attrName>fillcolor</p:attrName>
                                        </p:attrNameLst>
                                      </p:cBhvr>
                                      <p:to>
                                        <a:srgbClr val="FF0000"/>
                                      </p:to>
                                    </p:animClr>
                                    <p:set>
                                      <p:cBhvr>
                                        <p:cTn id="43" dur="500" fill="hold"/>
                                        <p:tgtEl>
                                          <p:spTgt spid="9"/>
                                        </p:tgtEl>
                                        <p:attrNameLst>
                                          <p:attrName>fill.type</p:attrName>
                                        </p:attrNameLst>
                                      </p:cBhvr>
                                      <p:to>
                                        <p:strVal val="solid"/>
                                      </p:to>
                                    </p:set>
                                    <p:set>
                                      <p:cBhvr>
                                        <p:cTn id="44" dur="500" fill="hold"/>
                                        <p:tgtEl>
                                          <p:spTgt spid="9"/>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Diagonal Corners Snipped 4"/>
          <p:cNvSpPr/>
          <p:nvPr/>
        </p:nvSpPr>
        <p:spPr>
          <a:xfrm>
            <a:off x="689113" y="249752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lang="en-US" sz="3200" b="1" dirty="0" smtClean="0">
                <a:solidFill>
                  <a:schemeClr val="bg1"/>
                </a:solidFill>
                <a:latin typeface="Times New Roman" panose="02020603050405020304" pitchFamily="18" charset="0"/>
                <a:cs typeface="Times New Roman" panose="02020603050405020304" pitchFamily="18" charset="0"/>
              </a:rPr>
              <a:t>She likes </a:t>
            </a:r>
            <a:r>
              <a:rPr lang="en-US" sz="3200" b="1" dirty="0">
                <a:solidFill>
                  <a:schemeClr val="bg1"/>
                </a:solidFill>
                <a:latin typeface="Times New Roman" panose="02020603050405020304" pitchFamily="18" charset="0"/>
                <a:cs typeface="Times New Roman" panose="02020603050405020304" pitchFamily="18" charset="0"/>
              </a:rPr>
              <a:t>gardening.</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6" name="Rectangle: Diagonal Corners Snipped 5"/>
          <p:cNvSpPr/>
          <p:nvPr/>
        </p:nvSpPr>
        <p:spPr>
          <a:xfrm>
            <a:off x="344557" y="361631"/>
            <a:ext cx="11502886" cy="2054087"/>
          </a:xfrm>
          <a:prstGeom prst="snip2DiagRect">
            <a:avLst/>
          </a:prstGeom>
          <a:solidFill>
            <a:schemeClr val="bg1">
              <a:alpha val="75000"/>
            </a:schemeClr>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What </a:t>
            </a:r>
            <a:r>
              <a:rPr lang="en-US" sz="3200" b="1" dirty="0" smtClean="0">
                <a:solidFill>
                  <a:srgbClr val="002060"/>
                </a:solidFill>
                <a:latin typeface="Times New Roman" panose="02020603050405020304" pitchFamily="18" charset="0"/>
                <a:cs typeface="Times New Roman" panose="02020603050405020304" pitchFamily="18" charset="0"/>
              </a:rPr>
              <a:t>is your mother’s hobby?</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Rectangle: Diagonal Corners Snipped 6"/>
          <p:cNvSpPr/>
          <p:nvPr/>
        </p:nvSpPr>
        <p:spPr>
          <a:xfrm>
            <a:off x="689113" y="3567637"/>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She like gardening.</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8" name="Rectangle: Diagonal Corners Snipped 7"/>
          <p:cNvSpPr/>
          <p:nvPr/>
        </p:nvSpPr>
        <p:spPr>
          <a:xfrm>
            <a:off x="689113" y="463775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She likes</a:t>
            </a:r>
            <a:r>
              <a:rPr kumimoji="0" lang="en-US" sz="3200" b="1" i="0" u="none" strike="noStrike" kern="1200" cap="none" spc="0" normalizeH="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garden.</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 name="Arrow: Pentagon 10">
            <a:hlinkClick r:id="rId2" action="ppaction://hlinksldjump"/>
          </p:cNvPr>
          <p:cNvSpPr/>
          <p:nvPr/>
        </p:nvSpPr>
        <p:spPr>
          <a:xfrm flipH="1">
            <a:off x="9447143" y="5643584"/>
            <a:ext cx="2400300" cy="918222"/>
          </a:xfrm>
          <a:prstGeom prst="homePlate">
            <a:avLst/>
          </a:prstGeom>
          <a:blipFill>
            <a:blip r:embed="rId1"/>
            <a:tile tx="0" ty="0" sx="100000" sy="100000" flip="none" algn="tl"/>
          </a:bli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GO HOME</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9" name="Group 28"/>
          <p:cNvGrpSpPr/>
          <p:nvPr/>
        </p:nvGrpSpPr>
        <p:grpSpPr bwMode="auto">
          <a:xfrm>
            <a:off x="6825050" y="304798"/>
            <a:ext cx="4753055" cy="2054087"/>
            <a:chOff x="240" y="3312"/>
            <a:chExt cx="1584" cy="1008"/>
          </a:xfrm>
        </p:grpSpPr>
        <p:pic>
          <p:nvPicPr>
            <p:cNvPr id="10" name="Picture 29" descr="woman-gardening-ftr"/>
            <p:cNvPicPr>
              <a:picLocks noChangeAspect="1" noChangeArrowheads="1"/>
            </p:cNvPicPr>
            <p:nvPr/>
          </p:nvPicPr>
          <p:blipFill>
            <a:blip r:embed="rId3" cstate="print"/>
            <a:srcRect/>
            <a:stretch>
              <a:fillRect/>
            </a:stretch>
          </p:blipFill>
          <p:spPr bwMode="auto">
            <a:xfrm>
              <a:off x="240" y="3312"/>
              <a:ext cx="1584" cy="1008"/>
            </a:xfrm>
            <a:prstGeom prst="rect">
              <a:avLst/>
            </a:prstGeom>
            <a:noFill/>
          </p:spPr>
        </p:pic>
        <p:sp>
          <p:nvSpPr>
            <p:cNvPr id="11" name="Rectangle 30"/>
            <p:cNvSpPr>
              <a:spLocks noChangeArrowheads="1"/>
            </p:cNvSpPr>
            <p:nvPr/>
          </p:nvSpPr>
          <p:spPr bwMode="auto">
            <a:xfrm>
              <a:off x="288" y="4080"/>
              <a:ext cx="240" cy="240"/>
            </a:xfrm>
            <a:prstGeom prst="rect">
              <a:avLst/>
            </a:prstGeom>
            <a:solidFill>
              <a:schemeClr val="accent1"/>
            </a:solidFill>
            <a:ln w="9525">
              <a:solidFill>
                <a:schemeClr val="tx1"/>
              </a:solidFill>
              <a:miter lim="800000"/>
            </a:ln>
            <a:effectLst/>
          </p:spPr>
          <p:txBody>
            <a:bodyPr wrap="none" anchor="ctr"/>
            <a:lstStyle/>
            <a:p>
              <a:pPr algn="ctr"/>
              <a:r>
                <a:rPr lang="en-US" sz="3200" b="1"/>
                <a:t>4</a:t>
              </a:r>
              <a:endParaRPr lang="en-US" sz="32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92D050"/>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7"/>
                                        </p:tgtEl>
                                        <p:attrNameLst>
                                          <p:attrName>fillcolor</p:attrName>
                                        </p:attrNameLst>
                                      </p:cBhvr>
                                      <p:to>
                                        <a:srgbClr val="FF0000"/>
                                      </p:to>
                                    </p:animClr>
                                    <p:set>
                                      <p:cBhvr>
                                        <p:cTn id="36" dur="500" fill="hold"/>
                                        <p:tgtEl>
                                          <p:spTgt spid="7"/>
                                        </p:tgtEl>
                                        <p:attrNameLst>
                                          <p:attrName>fill.type</p:attrName>
                                        </p:attrNameLst>
                                      </p:cBhvr>
                                      <p:to>
                                        <p:strVal val="solid"/>
                                      </p:to>
                                    </p:set>
                                    <p:set>
                                      <p:cBhvr>
                                        <p:cTn id="37" dur="500" fill="hold"/>
                                        <p:tgtEl>
                                          <p:spTgt spid="7"/>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8"/>
                                        </p:tgtEl>
                                        <p:attrNameLst>
                                          <p:attrName>fillcolor</p:attrName>
                                        </p:attrNameLst>
                                      </p:cBhvr>
                                      <p:to>
                                        <a:srgbClr val="FF0000"/>
                                      </p:to>
                                    </p:animClr>
                                    <p:set>
                                      <p:cBhvr>
                                        <p:cTn id="43" dur="500" fill="hold"/>
                                        <p:tgtEl>
                                          <p:spTgt spid="8"/>
                                        </p:tgtEl>
                                        <p:attrNameLst>
                                          <p:attrName>fill.type</p:attrName>
                                        </p:attrNameLst>
                                      </p:cBhvr>
                                      <p:to>
                                        <p:strVal val="solid"/>
                                      </p:to>
                                    </p:set>
                                    <p:set>
                                      <p:cBhvr>
                                        <p:cTn id="44" dur="500" fill="hold"/>
                                        <p:tgtEl>
                                          <p:spTgt spid="8"/>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8"/>
                  </p:tgtEl>
                </p:cond>
              </p:nextCondLst>
            </p:seq>
          </p:childTnLst>
        </p:cTn>
      </p:par>
    </p:tnLst>
    <p:bldLst>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Diagonal Corners Snipped 4"/>
          <p:cNvSpPr/>
          <p:nvPr/>
        </p:nvSpPr>
        <p:spPr>
          <a:xfrm>
            <a:off x="689113" y="249752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He enjoy </a:t>
            </a:r>
            <a:r>
              <a:rPr lang="en-US" sz="3200" b="1" dirty="0">
                <a:solidFill>
                  <a:schemeClr val="bg1"/>
                </a:solidFill>
                <a:latin typeface="Times New Roman" panose="02020603050405020304" pitchFamily="18" charset="0"/>
                <a:cs typeface="Times New Roman" panose="02020603050405020304" pitchFamily="18" charset="0"/>
              </a:rPr>
              <a:t>bird – watching</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Rectangle: Diagonal Corners Snipped 5"/>
          <p:cNvSpPr/>
          <p:nvPr/>
        </p:nvSpPr>
        <p:spPr>
          <a:xfrm>
            <a:off x="344557" y="304799"/>
            <a:ext cx="11502886" cy="2054087"/>
          </a:xfrm>
          <a:prstGeom prst="snip2DiagRect">
            <a:avLst/>
          </a:prstGeom>
          <a:solidFill>
            <a:schemeClr val="bg1">
              <a:alpha val="75000"/>
            </a:schemeClr>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b="1" dirty="0">
                <a:solidFill>
                  <a:srgbClr val="002060"/>
                </a:solidFill>
                <a:latin typeface="Times New Roman" panose="02020603050405020304" pitchFamily="18" charset="0"/>
                <a:cs typeface="Times New Roman" panose="02020603050405020304" pitchFamily="18" charset="0"/>
              </a:rPr>
              <a:t>What does your </a:t>
            </a:r>
            <a:r>
              <a:rPr lang="en-US" sz="3200" b="1" dirty="0" smtClean="0">
                <a:solidFill>
                  <a:srgbClr val="002060"/>
                </a:solidFill>
                <a:latin typeface="Times New Roman" panose="02020603050405020304" pitchFamily="18" charset="0"/>
                <a:cs typeface="Times New Roman" panose="02020603050405020304" pitchFamily="18" charset="0"/>
              </a:rPr>
              <a:t>grandfather </a:t>
            </a:r>
            <a:r>
              <a:rPr lang="en-US" sz="3200" b="1" dirty="0">
                <a:solidFill>
                  <a:srgbClr val="002060"/>
                </a:solidFill>
                <a:latin typeface="Times New Roman" panose="02020603050405020304" pitchFamily="18" charset="0"/>
                <a:cs typeface="Times New Roman" panose="02020603050405020304" pitchFamily="18" charset="0"/>
              </a:rPr>
              <a:t>like doing?</a:t>
            </a:r>
            <a:endParaRPr lang="en-US" sz="3200" b="1" dirty="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Diagonal Corners Snipped 6"/>
          <p:cNvSpPr/>
          <p:nvPr/>
        </p:nvSpPr>
        <p:spPr>
          <a:xfrm>
            <a:off x="689113" y="3567637"/>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solidFill>
                  <a:prstClr val="white"/>
                </a:solidFill>
                <a:latin typeface="Times New Roman" panose="02020603050405020304" pitchFamily="18" charset="0"/>
                <a:cs typeface="Times New Roman" panose="02020603050405020304" pitchFamily="18" charset="0"/>
              </a:rPr>
              <a:t>B. </a:t>
            </a:r>
            <a:r>
              <a:rPr lang="en-US" sz="3200" b="1" dirty="0">
                <a:solidFill>
                  <a:schemeClr val="bg1"/>
                </a:solidFill>
                <a:latin typeface="Times New Roman" panose="02020603050405020304" pitchFamily="18" charset="0"/>
                <a:cs typeface="Times New Roman" panose="02020603050405020304" pitchFamily="18" charset="0"/>
              </a:rPr>
              <a:t>He </a:t>
            </a:r>
            <a:r>
              <a:rPr lang="en-US" sz="3200" b="1" dirty="0" smtClean="0">
                <a:solidFill>
                  <a:schemeClr val="bg1"/>
                </a:solidFill>
                <a:latin typeface="Times New Roman" panose="02020603050405020304" pitchFamily="18" charset="0"/>
                <a:cs typeface="Times New Roman" panose="02020603050405020304" pitchFamily="18" charset="0"/>
              </a:rPr>
              <a:t>like </a:t>
            </a:r>
            <a:r>
              <a:rPr lang="en-US" sz="3200" b="1" dirty="0">
                <a:solidFill>
                  <a:schemeClr val="bg1"/>
                </a:solidFill>
                <a:latin typeface="Times New Roman" panose="02020603050405020304" pitchFamily="18" charset="0"/>
                <a:cs typeface="Times New Roman" panose="02020603050405020304" pitchFamily="18" charset="0"/>
              </a:rPr>
              <a:t>bird – watching</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8" name="Rectangle: Diagonal Corners Snipped 7"/>
          <p:cNvSpPr/>
          <p:nvPr/>
        </p:nvSpPr>
        <p:spPr>
          <a:xfrm>
            <a:off x="689113" y="463775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lang="en-US" sz="3200" b="1" dirty="0" smtClean="0">
                <a:solidFill>
                  <a:schemeClr val="bg1"/>
                </a:solidFill>
                <a:latin typeface="Times New Roman" panose="02020603050405020304" pitchFamily="18" charset="0"/>
                <a:cs typeface="Times New Roman" panose="02020603050405020304" pitchFamily="18" charset="0"/>
              </a:rPr>
              <a:t>He likes </a:t>
            </a:r>
            <a:r>
              <a:rPr lang="en-US" sz="3200" b="1" dirty="0">
                <a:solidFill>
                  <a:schemeClr val="bg1"/>
                </a:solidFill>
                <a:latin typeface="Times New Roman" panose="02020603050405020304" pitchFamily="18" charset="0"/>
                <a:cs typeface="Times New Roman" panose="02020603050405020304" pitchFamily="18" charset="0"/>
              </a:rPr>
              <a:t>bird – watching</a:t>
            </a:r>
            <a:endParaRPr kumimoji="0" lang="en-US" sz="48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13" name="Arrow: Pentagon 10">
            <a:hlinkClick r:id="rId2" action="ppaction://hlinksldjump"/>
          </p:cNvPr>
          <p:cNvSpPr/>
          <p:nvPr/>
        </p:nvSpPr>
        <p:spPr>
          <a:xfrm flipH="1">
            <a:off x="9447143" y="5643584"/>
            <a:ext cx="2400300" cy="918222"/>
          </a:xfrm>
          <a:prstGeom prst="homePlate">
            <a:avLst/>
          </a:prstGeom>
          <a:blipFill>
            <a:blip r:embed="rId1"/>
            <a:tile tx="0" ty="0" sx="100000" sy="100000" flip="none" algn="tl"/>
          </a:bli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GO HOME</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9" name="Group 25"/>
          <p:cNvGrpSpPr/>
          <p:nvPr/>
        </p:nvGrpSpPr>
        <p:grpSpPr bwMode="auto">
          <a:xfrm>
            <a:off x="7650051" y="304798"/>
            <a:ext cx="3915176" cy="2054087"/>
            <a:chOff x="1968" y="3216"/>
            <a:chExt cx="1770" cy="1008"/>
          </a:xfrm>
        </p:grpSpPr>
        <p:pic>
          <p:nvPicPr>
            <p:cNvPr id="10" name="Picture 26" descr="birdwatching"/>
            <p:cNvPicPr>
              <a:picLocks noChangeAspect="1" noChangeArrowheads="1"/>
            </p:cNvPicPr>
            <p:nvPr/>
          </p:nvPicPr>
          <p:blipFill>
            <a:blip r:embed="rId3"/>
            <a:srcRect/>
            <a:stretch>
              <a:fillRect/>
            </a:stretch>
          </p:blipFill>
          <p:spPr bwMode="auto">
            <a:xfrm>
              <a:off x="1968" y="3216"/>
              <a:ext cx="1770" cy="996"/>
            </a:xfrm>
            <a:prstGeom prst="rect">
              <a:avLst/>
            </a:prstGeom>
            <a:noFill/>
          </p:spPr>
        </p:pic>
        <p:sp>
          <p:nvSpPr>
            <p:cNvPr id="11" name="Rectangle 27"/>
            <p:cNvSpPr>
              <a:spLocks noChangeArrowheads="1"/>
            </p:cNvSpPr>
            <p:nvPr/>
          </p:nvSpPr>
          <p:spPr bwMode="auto">
            <a:xfrm>
              <a:off x="1968" y="3936"/>
              <a:ext cx="336" cy="288"/>
            </a:xfrm>
            <a:prstGeom prst="rect">
              <a:avLst/>
            </a:prstGeom>
            <a:solidFill>
              <a:schemeClr val="accent1"/>
            </a:solidFill>
            <a:ln w="9525">
              <a:solidFill>
                <a:schemeClr val="tx1"/>
              </a:solidFill>
              <a:miter lim="800000"/>
            </a:ln>
            <a:effectLst/>
          </p:spPr>
          <p:txBody>
            <a:bodyPr wrap="none" anchor="ctr"/>
            <a:lstStyle/>
            <a:p>
              <a:pPr algn="ctr"/>
              <a:r>
                <a:rPr lang="en-US" sz="4000"/>
                <a:t>5</a:t>
              </a:r>
              <a:endParaRPr lang="en-US" sz="40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FF0000"/>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7"/>
                                        </p:tgtEl>
                                        <p:attrNameLst>
                                          <p:attrName>fillcolor</p:attrName>
                                        </p:attrNameLst>
                                      </p:cBhvr>
                                      <p:to>
                                        <a:srgbClr val="FF0000"/>
                                      </p:to>
                                    </p:animClr>
                                    <p:set>
                                      <p:cBhvr>
                                        <p:cTn id="36" dur="500" fill="hold"/>
                                        <p:tgtEl>
                                          <p:spTgt spid="7"/>
                                        </p:tgtEl>
                                        <p:attrNameLst>
                                          <p:attrName>fill.type</p:attrName>
                                        </p:attrNameLst>
                                      </p:cBhvr>
                                      <p:to>
                                        <p:strVal val="solid"/>
                                      </p:to>
                                    </p:set>
                                    <p:set>
                                      <p:cBhvr>
                                        <p:cTn id="37" dur="500" fill="hold"/>
                                        <p:tgtEl>
                                          <p:spTgt spid="7"/>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8"/>
                                        </p:tgtEl>
                                        <p:attrNameLst>
                                          <p:attrName>fillcolor</p:attrName>
                                        </p:attrNameLst>
                                      </p:cBhvr>
                                      <p:to>
                                        <a:srgbClr val="92D050"/>
                                      </p:to>
                                    </p:animClr>
                                    <p:set>
                                      <p:cBhvr>
                                        <p:cTn id="43" dur="500" fill="hold"/>
                                        <p:tgtEl>
                                          <p:spTgt spid="8"/>
                                        </p:tgtEl>
                                        <p:attrNameLst>
                                          <p:attrName>fill.type</p:attrName>
                                        </p:attrNameLst>
                                      </p:cBhvr>
                                      <p:to>
                                        <p:strVal val="solid"/>
                                      </p:to>
                                    </p:set>
                                    <p:set>
                                      <p:cBhvr>
                                        <p:cTn id="44" dur="500" fill="hold"/>
                                        <p:tgtEl>
                                          <p:spTgt spid="8"/>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8"/>
                  </p:tgtEl>
                </p:cond>
              </p:nextCondLst>
            </p:seq>
          </p:childTnLst>
        </p:cTn>
      </p:par>
    </p:tnLst>
    <p:bldLst>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5" name="Rectangle: Diagonal Corners Snipped 4"/>
          <p:cNvSpPr/>
          <p:nvPr/>
        </p:nvSpPr>
        <p:spPr>
          <a:xfrm>
            <a:off x="689113" y="249752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lang="en-US" sz="3200" b="1" noProof="0" dirty="0" smtClean="0">
                <a:solidFill>
                  <a:prstClr val="white"/>
                </a:solidFill>
                <a:latin typeface="Times New Roman" panose="02020603050405020304" pitchFamily="18" charset="0"/>
                <a:cs typeface="Times New Roman" panose="02020603050405020304" pitchFamily="18" charset="0"/>
              </a:rPr>
              <a:t>Yes, she doesn’t</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Rectangle: Diagonal Corners Snipped 5"/>
          <p:cNvSpPr/>
          <p:nvPr/>
        </p:nvSpPr>
        <p:spPr>
          <a:xfrm>
            <a:off x="344557" y="304799"/>
            <a:ext cx="11502886" cy="2054087"/>
          </a:xfrm>
          <a:prstGeom prst="snip2DiagRect">
            <a:avLst/>
          </a:prstGeom>
          <a:solidFill>
            <a:schemeClr val="bg1">
              <a:alpha val="75000"/>
            </a:schemeClr>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Does</a:t>
            </a:r>
            <a:r>
              <a:rPr kumimoji="0" lang="en-US" sz="3200" b="1"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the girl </a:t>
            </a:r>
            <a:r>
              <a:rPr lang="en-US" sz="3200" b="1" dirty="0" smtClean="0">
                <a:solidFill>
                  <a:srgbClr val="002060"/>
                </a:solidFill>
                <a:latin typeface="Times New Roman" panose="02020603050405020304" pitchFamily="18" charset="0"/>
                <a:cs typeface="Times New Roman" panose="02020603050405020304" pitchFamily="18" charset="0"/>
              </a:rPr>
              <a:t>enjoy</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smtClean="0">
                <a:solidFill>
                  <a:srgbClr val="002060"/>
                </a:solidFill>
                <a:latin typeface="Times New Roman" panose="02020603050405020304" pitchFamily="18" charset="0"/>
                <a:cs typeface="Times New Roman" panose="02020603050405020304" pitchFamily="18" charset="0"/>
              </a:rPr>
              <a:t>taking photo?</a:t>
            </a:r>
            <a:r>
              <a:rPr kumimoji="0" lang="en-US" sz="3200" b="1"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Diagonal Corners Snipped 6"/>
          <p:cNvSpPr/>
          <p:nvPr/>
        </p:nvSpPr>
        <p:spPr>
          <a:xfrm>
            <a:off x="689113" y="3567637"/>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No, she does</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Rectangle: Diagonal Corners Snipped 8"/>
          <p:cNvSpPr/>
          <p:nvPr/>
        </p:nvSpPr>
        <p:spPr>
          <a:xfrm>
            <a:off x="689113" y="4637752"/>
            <a:ext cx="7354957" cy="918222"/>
          </a:xfrm>
          <a:prstGeom prst="snip2DiagRect">
            <a:avLst/>
          </a:prstGeom>
          <a:solidFill>
            <a:srgbClr val="002060">
              <a:alpha val="75000"/>
            </a:srgbClr>
          </a:solid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b="1" dirty="0">
                <a:solidFill>
                  <a:prstClr val="white"/>
                </a:solidFill>
                <a:latin typeface="Times New Roman" panose="02020603050405020304" pitchFamily="18" charset="0"/>
                <a:cs typeface="Times New Roman" panose="02020603050405020304" pitchFamily="18" charset="0"/>
              </a:rPr>
              <a:t>C. </a:t>
            </a:r>
            <a:r>
              <a:rPr lang="en-US" sz="3200" b="1" dirty="0" smtClean="0">
                <a:solidFill>
                  <a:prstClr val="white"/>
                </a:solidFill>
                <a:latin typeface="Times New Roman" panose="02020603050405020304" pitchFamily="18" charset="0"/>
                <a:cs typeface="Times New Roman" panose="02020603050405020304" pitchFamily="18" charset="0"/>
              </a:rPr>
              <a:t>Yes, </a:t>
            </a:r>
            <a:r>
              <a:rPr lang="en-US" sz="3200" b="1" dirty="0" smtClean="0">
                <a:solidFill>
                  <a:schemeClr val="bg1"/>
                </a:solidFill>
                <a:latin typeface="Times New Roman" panose="02020603050405020304" pitchFamily="18" charset="0"/>
                <a:cs typeface="Times New Roman" panose="02020603050405020304" pitchFamily="18" charset="0"/>
              </a:rPr>
              <a:t>She does.</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13" name="Arrow: Pentagon 10">
            <a:hlinkClick r:id="rId2" action="ppaction://hlinksldjump"/>
          </p:cNvPr>
          <p:cNvSpPr/>
          <p:nvPr/>
        </p:nvSpPr>
        <p:spPr>
          <a:xfrm flipH="1">
            <a:off x="9447143" y="5643584"/>
            <a:ext cx="2400300" cy="918222"/>
          </a:xfrm>
          <a:prstGeom prst="homePlate">
            <a:avLst/>
          </a:prstGeom>
          <a:blipFill>
            <a:blip r:embed="rId1"/>
            <a:tile tx="0" ty="0" sx="100000" sy="100000" flip="none" algn="tl"/>
          </a:blip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Times New Roman" panose="02020603050405020304" pitchFamily="18" charset="0"/>
                <a:cs typeface="Times New Roman" panose="02020603050405020304" pitchFamily="18" charset="0"/>
              </a:rPr>
              <a:t>GO HOME</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8" name="Group 19"/>
          <p:cNvGrpSpPr/>
          <p:nvPr/>
        </p:nvGrpSpPr>
        <p:grpSpPr bwMode="auto">
          <a:xfrm>
            <a:off x="6800045" y="304798"/>
            <a:ext cx="4932609" cy="2054087"/>
            <a:chOff x="3936" y="2304"/>
            <a:chExt cx="1536" cy="905"/>
          </a:xfrm>
        </p:grpSpPr>
        <p:pic>
          <p:nvPicPr>
            <p:cNvPr id="10" name="Picture 20" descr="8793296-"/>
            <p:cNvPicPr>
              <a:picLocks noChangeAspect="1" noChangeArrowheads="1"/>
            </p:cNvPicPr>
            <p:nvPr/>
          </p:nvPicPr>
          <p:blipFill>
            <a:blip r:embed="rId3"/>
            <a:srcRect/>
            <a:stretch>
              <a:fillRect/>
            </a:stretch>
          </p:blipFill>
          <p:spPr bwMode="auto">
            <a:xfrm>
              <a:off x="3936" y="2304"/>
              <a:ext cx="1536" cy="905"/>
            </a:xfrm>
            <a:prstGeom prst="rect">
              <a:avLst/>
            </a:prstGeom>
            <a:noFill/>
          </p:spPr>
        </p:pic>
        <p:sp>
          <p:nvSpPr>
            <p:cNvPr id="11" name="Rectangle 21"/>
            <p:cNvSpPr>
              <a:spLocks noChangeArrowheads="1"/>
            </p:cNvSpPr>
            <p:nvPr/>
          </p:nvSpPr>
          <p:spPr bwMode="auto">
            <a:xfrm>
              <a:off x="3984" y="2928"/>
              <a:ext cx="240" cy="240"/>
            </a:xfrm>
            <a:prstGeom prst="rect">
              <a:avLst/>
            </a:prstGeom>
            <a:solidFill>
              <a:schemeClr val="accent1"/>
            </a:solidFill>
            <a:ln w="9525">
              <a:solidFill>
                <a:schemeClr val="tx1"/>
              </a:solidFill>
              <a:miter lim="800000"/>
            </a:ln>
            <a:effectLst/>
          </p:spPr>
          <p:txBody>
            <a:bodyPr wrap="none" anchor="ctr"/>
            <a:lstStyle/>
            <a:p>
              <a:pPr algn="ctr"/>
              <a:r>
                <a:rPr lang="en-US" sz="3200" b="1" dirty="0"/>
                <a:t>6</a:t>
              </a:r>
              <a:endParaRPr lang="en-US" sz="3200"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5"/>
                                        </p:tgtEl>
                                        <p:attrNameLst>
                                          <p:attrName>fillcolor</p:attrName>
                                        </p:attrNameLst>
                                      </p:cBhvr>
                                      <p:to>
                                        <a:srgbClr val="FF0000"/>
                                      </p:to>
                                    </p:animClr>
                                    <p:set>
                                      <p:cBhvr>
                                        <p:cTn id="29" dur="500" fill="hold"/>
                                        <p:tgtEl>
                                          <p:spTgt spid="5"/>
                                        </p:tgtEl>
                                        <p:attrNameLst>
                                          <p:attrName>fill.type</p:attrName>
                                        </p:attrNameLst>
                                      </p:cBhvr>
                                      <p:to>
                                        <p:strVal val="solid"/>
                                      </p:to>
                                    </p:set>
                                    <p:set>
                                      <p:cBhvr>
                                        <p:cTn id="30" dur="500" fill="hold"/>
                                        <p:tgtEl>
                                          <p:spTgt spid="5"/>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5"/>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7"/>
                                        </p:tgtEl>
                                        <p:attrNameLst>
                                          <p:attrName>fillcolor</p:attrName>
                                        </p:attrNameLst>
                                      </p:cBhvr>
                                      <p:to>
                                        <a:srgbClr val="FF0000"/>
                                      </p:to>
                                    </p:animClr>
                                    <p:set>
                                      <p:cBhvr>
                                        <p:cTn id="36" dur="500" fill="hold"/>
                                        <p:tgtEl>
                                          <p:spTgt spid="7"/>
                                        </p:tgtEl>
                                        <p:attrNameLst>
                                          <p:attrName>fill.type</p:attrName>
                                        </p:attrNameLst>
                                      </p:cBhvr>
                                      <p:to>
                                        <p:strVal val="solid"/>
                                      </p:to>
                                    </p:set>
                                    <p:set>
                                      <p:cBhvr>
                                        <p:cTn id="37" dur="500" fill="hold"/>
                                        <p:tgtEl>
                                          <p:spTgt spid="7"/>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9"/>
                                        </p:tgtEl>
                                        <p:attrNameLst>
                                          <p:attrName>fillcolor</p:attrName>
                                        </p:attrNameLst>
                                      </p:cBhvr>
                                      <p:to>
                                        <a:srgbClr val="92D050"/>
                                      </p:to>
                                    </p:animClr>
                                    <p:set>
                                      <p:cBhvr>
                                        <p:cTn id="43" dur="500" fill="hold"/>
                                        <p:tgtEl>
                                          <p:spTgt spid="9"/>
                                        </p:tgtEl>
                                        <p:attrNameLst>
                                          <p:attrName>fill.type</p:attrName>
                                        </p:attrNameLst>
                                      </p:cBhvr>
                                      <p:to>
                                        <p:strVal val="solid"/>
                                      </p:to>
                                    </p:set>
                                    <p:set>
                                      <p:cBhvr>
                                        <p:cTn id="44" dur="500" fill="hold"/>
                                        <p:tgtEl>
                                          <p:spTgt spid="9"/>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3081</Words>
  <Application>WPS Presentation</Application>
  <PresentationFormat>Custom</PresentationFormat>
  <Paragraphs>253</Paragraphs>
  <Slides>22</Slides>
  <Notes>0</Notes>
  <HiddenSlides>0</HiddenSlides>
  <MMClips>1</MMClips>
  <ScaleCrop>false</ScaleCrop>
  <HeadingPairs>
    <vt:vector size="6" baseType="variant">
      <vt:variant>
        <vt:lpstr>已用的字体</vt:lpstr>
      </vt:variant>
      <vt:variant>
        <vt:i4>20</vt:i4>
      </vt:variant>
      <vt:variant>
        <vt:lpstr>主题</vt:lpstr>
      </vt:variant>
      <vt:variant>
        <vt:i4>2</vt:i4>
      </vt:variant>
      <vt:variant>
        <vt:lpstr>幻灯片标题</vt:lpstr>
      </vt:variant>
      <vt:variant>
        <vt:i4>22</vt:i4>
      </vt:variant>
    </vt:vector>
  </HeadingPairs>
  <TitlesOfParts>
    <vt:vector size="44" baseType="lpstr">
      <vt:lpstr>Arial</vt:lpstr>
      <vt:lpstr>SimSun</vt:lpstr>
      <vt:lpstr>Wingdings</vt:lpstr>
      <vt:lpstr>Wingdings</vt:lpstr>
      <vt:lpstr>.VnTifani HeavyH</vt:lpstr>
      <vt:lpstr>Verdana</vt:lpstr>
      <vt:lpstr>Times New Roman</vt:lpstr>
      <vt:lpstr>Tahoma</vt:lpstr>
      <vt:lpstr>Arial Black</vt:lpstr>
      <vt:lpstr>Times New Roman</vt:lpstr>
      <vt:lpstr>Calibri</vt:lpstr>
      <vt:lpstr>Microsoft YaHei</vt:lpstr>
      <vt:lpstr>Arial Unicode MS</vt:lpstr>
      <vt:lpstr>Calibri Light</vt:lpstr>
      <vt:lpstr>.VnBodoni</vt:lpstr>
      <vt:lpstr>Arial Black</vt:lpstr>
      <vt:lpstr>Open Sans</vt:lpstr>
      <vt:lpstr>Segoe Print</vt:lpstr>
      <vt:lpstr>Impact</vt:lpstr>
      <vt:lpstr>.VnAvantH</vt:lpstr>
      <vt:lpstr>Office Theme</vt:lpstr>
      <vt:lpstr>1_Office Theme</vt:lpstr>
      <vt:lpstr>PowerPoint 演示文稿</vt:lpstr>
      <vt:lpstr>Check homework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Task 2. What do you think about the hobbies in 1? Look at the table below and tick the boxes. Then, complete the sentences below by writing the reason to explain your choice.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vvxel</dc:creator>
  <cp:lastModifiedBy>BICH LIEN</cp:lastModifiedBy>
  <cp:revision>39</cp:revision>
  <dcterms:created xsi:type="dcterms:W3CDTF">2018-05-10T00:06:00Z</dcterms:created>
  <dcterms:modified xsi:type="dcterms:W3CDTF">2023-03-28T13:32:07Z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5654F8F059444971850DDEFD957EE4C4</vt:lpwstr>
  </property>
  <property fmtid="{D5CDD505-2E9C-101B-9397-08002B2CF9AE}" pid="3" name="KSOProductBuildVer">
    <vt:lpwstr>1033-11.2.0.11513</vt:lpwstr>
  </property>
</Properties>
</file>