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9.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Default Extension="mp3" ContentType="audio/unknown"/>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Default Extension="wdp" ContentType="image/vnd.ms-photo"/>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54"/>
  </p:notesMasterIdLst>
  <p:sldIdLst>
    <p:sldId id="339" r:id="rId2"/>
    <p:sldId id="340" r:id="rId3"/>
    <p:sldId id="341" r:id="rId4"/>
    <p:sldId id="342" r:id="rId5"/>
    <p:sldId id="343" r:id="rId6"/>
    <p:sldId id="344" r:id="rId7"/>
    <p:sldId id="345" r:id="rId8"/>
    <p:sldId id="346" r:id="rId9"/>
    <p:sldId id="347" r:id="rId10"/>
    <p:sldId id="348" r:id="rId11"/>
    <p:sldId id="349" r:id="rId12"/>
    <p:sldId id="350" r:id="rId13"/>
    <p:sldId id="351" r:id="rId14"/>
    <p:sldId id="352" r:id="rId15"/>
    <p:sldId id="353" r:id="rId16"/>
    <p:sldId id="354" r:id="rId17"/>
    <p:sldId id="355" r:id="rId18"/>
    <p:sldId id="356" r:id="rId19"/>
    <p:sldId id="336" r:id="rId20"/>
    <p:sldId id="337" r:id="rId21"/>
    <p:sldId id="338" r:id="rId22"/>
    <p:sldId id="268" r:id="rId23"/>
    <p:sldId id="269" r:id="rId24"/>
    <p:sldId id="304" r:id="rId25"/>
    <p:sldId id="305" r:id="rId26"/>
    <p:sldId id="306" r:id="rId27"/>
    <p:sldId id="318" r:id="rId28"/>
    <p:sldId id="319" r:id="rId29"/>
    <p:sldId id="321" r:id="rId30"/>
    <p:sldId id="323" r:id="rId31"/>
    <p:sldId id="357" r:id="rId32"/>
    <p:sldId id="358" r:id="rId33"/>
    <p:sldId id="359" r:id="rId34"/>
    <p:sldId id="360" r:id="rId35"/>
    <p:sldId id="361" r:id="rId36"/>
    <p:sldId id="362" r:id="rId37"/>
    <p:sldId id="363" r:id="rId38"/>
    <p:sldId id="364" r:id="rId39"/>
    <p:sldId id="365" r:id="rId40"/>
    <p:sldId id="366" r:id="rId41"/>
    <p:sldId id="367" r:id="rId42"/>
    <p:sldId id="368" r:id="rId43"/>
    <p:sldId id="369" r:id="rId44"/>
    <p:sldId id="370" r:id="rId45"/>
    <p:sldId id="371" r:id="rId46"/>
    <p:sldId id="372" r:id="rId47"/>
    <p:sldId id="373" r:id="rId48"/>
    <p:sldId id="374" r:id="rId49"/>
    <p:sldId id="375" r:id="rId50"/>
    <p:sldId id="376" r:id="rId51"/>
    <p:sldId id="377" r:id="rId52"/>
    <p:sldId id="378" r:id="rId5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00CC"/>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4115" autoAdjust="0"/>
    <p:restoredTop sz="94660"/>
  </p:normalViewPr>
  <p:slideViewPr>
    <p:cSldViewPr snapToGrid="0">
      <p:cViewPr varScale="1">
        <p:scale>
          <a:sx n="64" d="100"/>
          <a:sy n="64" d="100"/>
        </p:scale>
        <p:origin x="-451" y="-77"/>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78C2C7-2EDD-408F-9D4A-ADE2C8499C29}" type="datetimeFigureOut">
              <a:rPr lang="en-US" smtClean="0"/>
              <a:pPr/>
              <a:t>7/8/2022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514442-30FE-483C-9279-6E3CC1C7B571}" type="slidenum">
              <a:rPr lang="en-US" smtClean="0"/>
              <a:pPr/>
              <a:t>‹#›</a:t>
            </a:fld>
            <a:endParaRPr lang="en-US"/>
          </a:p>
        </p:txBody>
      </p:sp>
    </p:spTree>
    <p:extLst>
      <p:ext uri="{BB962C8B-B14F-4D97-AF65-F5344CB8AC3E}">
        <p14:creationId xmlns:p14="http://schemas.microsoft.com/office/powerpoint/2010/main" xmlns="" val="30306991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B514442-30FE-483C-9279-6E3CC1C7B571}" type="slidenum">
              <a:rPr lang="en-US" smtClean="0"/>
              <a:pPr/>
              <a:t>13</a:t>
            </a:fld>
            <a:endParaRPr lang="en-US"/>
          </a:p>
        </p:txBody>
      </p:sp>
    </p:spTree>
    <p:extLst>
      <p:ext uri="{BB962C8B-B14F-4D97-AF65-F5344CB8AC3E}">
        <p14:creationId xmlns:p14="http://schemas.microsoft.com/office/powerpoint/2010/main" xmlns="" val="12237723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7F3BA3-747F-4902-ABEE-9C73DC9DED0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B514442-30FE-483C-9279-6E3CC1C7B571}" type="slidenum">
              <a:rPr lang="en-US" smtClean="0"/>
              <a:pPr/>
              <a:t>19</a:t>
            </a:fld>
            <a:endParaRPr lang="en-US"/>
          </a:p>
        </p:txBody>
      </p:sp>
    </p:spTree>
    <p:extLst>
      <p:ext uri="{BB962C8B-B14F-4D97-AF65-F5344CB8AC3E}">
        <p14:creationId xmlns:p14="http://schemas.microsoft.com/office/powerpoint/2010/main" xmlns="" val="3586370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B514442-30FE-483C-9279-6E3CC1C7B571}" type="slidenum">
              <a:rPr lang="en-US" smtClean="0"/>
              <a:pPr/>
              <a:t>20</a:t>
            </a:fld>
            <a:endParaRPr lang="en-US"/>
          </a:p>
        </p:txBody>
      </p:sp>
    </p:spTree>
    <p:extLst>
      <p:ext uri="{BB962C8B-B14F-4D97-AF65-F5344CB8AC3E}">
        <p14:creationId xmlns:p14="http://schemas.microsoft.com/office/powerpoint/2010/main" xmlns="" val="14487206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B514442-30FE-483C-9279-6E3CC1C7B571}" type="slidenum">
              <a:rPr lang="en-US" smtClean="0"/>
              <a:pPr/>
              <a:t>21</a:t>
            </a:fld>
            <a:endParaRPr lang="en-US"/>
          </a:p>
        </p:txBody>
      </p:sp>
    </p:spTree>
    <p:extLst>
      <p:ext uri="{BB962C8B-B14F-4D97-AF65-F5344CB8AC3E}">
        <p14:creationId xmlns:p14="http://schemas.microsoft.com/office/powerpoint/2010/main" xmlns="" val="13352664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g8729d97241_0_16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2" name="Google Shape;462;g8729d97241_0_1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g8729d97241_0_10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7" name="Google Shape;417;g8729d97241_0_1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
        <p:cNvGrpSpPr/>
        <p:nvPr/>
      </p:nvGrpSpPr>
      <p:grpSpPr>
        <a:xfrm>
          <a:off x="0" y="0"/>
          <a:ext cx="0" cy="0"/>
          <a:chOff x="0" y="0"/>
          <a:chExt cx="0" cy="0"/>
        </a:xfrm>
      </p:grpSpPr>
      <p:sp>
        <p:nvSpPr>
          <p:cNvPr id="639" name="Google Shape;639;g8729d97241_0_5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0" name="Google Shape;640;g8729d97241_0_5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7"/>
        <p:cNvGrpSpPr/>
        <p:nvPr/>
      </p:nvGrpSpPr>
      <p:grpSpPr>
        <a:xfrm>
          <a:off x="0" y="0"/>
          <a:ext cx="0" cy="0"/>
          <a:chOff x="0" y="0"/>
          <a:chExt cx="0" cy="0"/>
        </a:xfrm>
      </p:grpSpPr>
      <p:sp>
        <p:nvSpPr>
          <p:cNvPr id="1318" name="Google Shape;1318;g8729d97241_0_96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9" name="Google Shape;1319;g8729d97241_0_9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7F3BA3-747F-4902-ABEE-9C73DC9DED0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xmlns="" val="4153915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313E8FB-27A4-4029-A994-067B3CD9586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3764C56D-3313-4AA9-9BF6-4DE80320CF7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C888CFC7-5B4E-4800-9EC5-AD4E0FC0BDD8}"/>
              </a:ext>
            </a:extLst>
          </p:cNvPr>
          <p:cNvSpPr>
            <a:spLocks noGrp="1"/>
          </p:cNvSpPr>
          <p:nvPr>
            <p:ph type="dt" sz="half" idx="10"/>
          </p:nvPr>
        </p:nvSpPr>
        <p:spPr/>
        <p:txBody>
          <a:bodyPr/>
          <a:lstStyle/>
          <a:p>
            <a:fld id="{48BEAED9-C50A-448A-9E78-8A5D29E3C078}" type="datetimeFigureOut">
              <a:rPr lang="en-US" smtClean="0"/>
              <a:pPr/>
              <a:t>7/8/2022</a:t>
            </a:fld>
            <a:endParaRPr lang="en-US"/>
          </a:p>
        </p:txBody>
      </p:sp>
      <p:sp>
        <p:nvSpPr>
          <p:cNvPr id="5" name="Footer Placeholder 4">
            <a:extLst>
              <a:ext uri="{FF2B5EF4-FFF2-40B4-BE49-F238E27FC236}">
                <a16:creationId xmlns:a16="http://schemas.microsoft.com/office/drawing/2014/main" xmlns="" id="{E95FD888-7BA1-4F76-8F19-5C52C3E780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156A203-5957-4E41-914A-6CA0BE052A81}"/>
              </a:ext>
            </a:extLst>
          </p:cNvPr>
          <p:cNvSpPr>
            <a:spLocks noGrp="1"/>
          </p:cNvSpPr>
          <p:nvPr>
            <p:ph type="sldNum" sz="quarter" idx="12"/>
          </p:nvPr>
        </p:nvSpPr>
        <p:spPr/>
        <p:txBody>
          <a:bodyPr/>
          <a:lstStyle/>
          <a:p>
            <a:fld id="{C6F99964-19F8-41BF-B0F2-FEDDB11F59BF}" type="slidenum">
              <a:rPr lang="en-US" smtClean="0"/>
              <a:pPr/>
              <a:t>‹#›</a:t>
            </a:fld>
            <a:endParaRPr lang="en-US"/>
          </a:p>
        </p:txBody>
      </p:sp>
    </p:spTree>
    <p:extLst>
      <p:ext uri="{BB962C8B-B14F-4D97-AF65-F5344CB8AC3E}">
        <p14:creationId xmlns:p14="http://schemas.microsoft.com/office/powerpoint/2010/main" xmlns="" val="36845865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B96BD0E-A24D-4214-B342-3969FCADC9B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3DC9EC3D-5125-4572-BC13-96FE0899D8C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ADC85E1F-4799-4BC5-AF7B-F1959B92DCBF}"/>
              </a:ext>
            </a:extLst>
          </p:cNvPr>
          <p:cNvSpPr>
            <a:spLocks noGrp="1"/>
          </p:cNvSpPr>
          <p:nvPr>
            <p:ph type="dt" sz="half" idx="10"/>
          </p:nvPr>
        </p:nvSpPr>
        <p:spPr/>
        <p:txBody>
          <a:bodyPr/>
          <a:lstStyle/>
          <a:p>
            <a:fld id="{48BEAED9-C50A-448A-9E78-8A5D29E3C078}" type="datetimeFigureOut">
              <a:rPr lang="en-US" smtClean="0"/>
              <a:pPr/>
              <a:t>7/8/2022</a:t>
            </a:fld>
            <a:endParaRPr lang="en-US"/>
          </a:p>
        </p:txBody>
      </p:sp>
      <p:sp>
        <p:nvSpPr>
          <p:cNvPr id="5" name="Footer Placeholder 4">
            <a:extLst>
              <a:ext uri="{FF2B5EF4-FFF2-40B4-BE49-F238E27FC236}">
                <a16:creationId xmlns:a16="http://schemas.microsoft.com/office/drawing/2014/main" xmlns="" id="{A555ECE3-45DC-4758-8EDE-133331BADB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5BFFBB69-4CB7-4BA2-B5C4-30C15BBA6102}"/>
              </a:ext>
            </a:extLst>
          </p:cNvPr>
          <p:cNvSpPr>
            <a:spLocks noGrp="1"/>
          </p:cNvSpPr>
          <p:nvPr>
            <p:ph type="sldNum" sz="quarter" idx="12"/>
          </p:nvPr>
        </p:nvSpPr>
        <p:spPr/>
        <p:txBody>
          <a:bodyPr/>
          <a:lstStyle/>
          <a:p>
            <a:fld id="{C6F99964-19F8-41BF-B0F2-FEDDB11F59BF}" type="slidenum">
              <a:rPr lang="en-US" smtClean="0"/>
              <a:pPr/>
              <a:t>‹#›</a:t>
            </a:fld>
            <a:endParaRPr lang="en-US"/>
          </a:p>
        </p:txBody>
      </p:sp>
    </p:spTree>
    <p:extLst>
      <p:ext uri="{BB962C8B-B14F-4D97-AF65-F5344CB8AC3E}">
        <p14:creationId xmlns:p14="http://schemas.microsoft.com/office/powerpoint/2010/main" xmlns="" val="19833127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C15DF106-74D5-4AD9-841C-3144A2B5165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B4330D51-2090-4AC5-B1BF-149FFD46170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4594F9C5-BB50-42B6-8057-231575ABE8A2}"/>
              </a:ext>
            </a:extLst>
          </p:cNvPr>
          <p:cNvSpPr>
            <a:spLocks noGrp="1"/>
          </p:cNvSpPr>
          <p:nvPr>
            <p:ph type="dt" sz="half" idx="10"/>
          </p:nvPr>
        </p:nvSpPr>
        <p:spPr/>
        <p:txBody>
          <a:bodyPr/>
          <a:lstStyle/>
          <a:p>
            <a:fld id="{48BEAED9-C50A-448A-9E78-8A5D29E3C078}" type="datetimeFigureOut">
              <a:rPr lang="en-US" smtClean="0"/>
              <a:pPr/>
              <a:t>7/8/2022</a:t>
            </a:fld>
            <a:endParaRPr lang="en-US"/>
          </a:p>
        </p:txBody>
      </p:sp>
      <p:sp>
        <p:nvSpPr>
          <p:cNvPr id="5" name="Footer Placeholder 4">
            <a:extLst>
              <a:ext uri="{FF2B5EF4-FFF2-40B4-BE49-F238E27FC236}">
                <a16:creationId xmlns:a16="http://schemas.microsoft.com/office/drawing/2014/main" xmlns="" id="{46FEB693-AE27-49D6-B42C-926840EDE0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030CBE0E-9150-41B8-98F2-31A114A56849}"/>
              </a:ext>
            </a:extLst>
          </p:cNvPr>
          <p:cNvSpPr>
            <a:spLocks noGrp="1"/>
          </p:cNvSpPr>
          <p:nvPr>
            <p:ph type="sldNum" sz="quarter" idx="12"/>
          </p:nvPr>
        </p:nvSpPr>
        <p:spPr/>
        <p:txBody>
          <a:bodyPr/>
          <a:lstStyle/>
          <a:p>
            <a:fld id="{C6F99964-19F8-41BF-B0F2-FEDDB11F59BF}" type="slidenum">
              <a:rPr lang="en-US" smtClean="0"/>
              <a:pPr/>
              <a:t>‹#›</a:t>
            </a:fld>
            <a:endParaRPr lang="en-US"/>
          </a:p>
        </p:txBody>
      </p:sp>
    </p:spTree>
    <p:extLst>
      <p:ext uri="{BB962C8B-B14F-4D97-AF65-F5344CB8AC3E}">
        <p14:creationId xmlns:p14="http://schemas.microsoft.com/office/powerpoint/2010/main" xmlns="" val="26447173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BEAED9-C50A-448A-9E78-8A5D29E3C078}" type="datetimeFigureOut">
              <a:rPr lang="en-US" smtClean="0"/>
              <a:pPr/>
              <a:t>7/8/2022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F99964-19F8-41BF-B0F2-FEDDB11F59BF}" type="slidenum">
              <a:rPr lang="en-US" smtClean="0"/>
              <a:pPr/>
              <a:t>‹#›</a:t>
            </a:fld>
            <a:endParaRPr lang="en-US"/>
          </a:p>
        </p:txBody>
      </p:sp>
    </p:spTree>
    <p:extLst>
      <p:ext uri="{BB962C8B-B14F-4D97-AF65-F5344CB8AC3E}">
        <p14:creationId xmlns:p14="http://schemas.microsoft.com/office/powerpoint/2010/main" xmlns="" val="35822648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F3ED0AA-D341-4CB6-AE89-5E4407F1DBA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2C8E41E6-CE67-4810-9558-853BA009337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4F84AC3D-1161-4BE3-B80D-969B0B4F7B3C}"/>
              </a:ext>
            </a:extLst>
          </p:cNvPr>
          <p:cNvSpPr>
            <a:spLocks noGrp="1"/>
          </p:cNvSpPr>
          <p:nvPr>
            <p:ph type="dt" sz="half" idx="10"/>
          </p:nvPr>
        </p:nvSpPr>
        <p:spPr/>
        <p:txBody>
          <a:bodyPr/>
          <a:lstStyle/>
          <a:p>
            <a:fld id="{48BEAED9-C50A-448A-9E78-8A5D29E3C078}" type="datetimeFigureOut">
              <a:rPr lang="en-US" smtClean="0"/>
              <a:pPr/>
              <a:t>7/8/2022</a:t>
            </a:fld>
            <a:endParaRPr lang="en-US"/>
          </a:p>
        </p:txBody>
      </p:sp>
      <p:sp>
        <p:nvSpPr>
          <p:cNvPr id="5" name="Footer Placeholder 4">
            <a:extLst>
              <a:ext uri="{FF2B5EF4-FFF2-40B4-BE49-F238E27FC236}">
                <a16:creationId xmlns:a16="http://schemas.microsoft.com/office/drawing/2014/main" xmlns="" id="{56051CB8-063F-4BCA-A6D6-485E589EC6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54802C28-BDC4-43FC-BCE5-40AFB888C4FE}"/>
              </a:ext>
            </a:extLst>
          </p:cNvPr>
          <p:cNvSpPr>
            <a:spLocks noGrp="1"/>
          </p:cNvSpPr>
          <p:nvPr>
            <p:ph type="sldNum" sz="quarter" idx="12"/>
          </p:nvPr>
        </p:nvSpPr>
        <p:spPr/>
        <p:txBody>
          <a:bodyPr/>
          <a:lstStyle/>
          <a:p>
            <a:fld id="{C6F99964-19F8-41BF-B0F2-FEDDB11F59BF}" type="slidenum">
              <a:rPr lang="en-US" smtClean="0"/>
              <a:pPr/>
              <a:t>‹#›</a:t>
            </a:fld>
            <a:endParaRPr lang="en-US"/>
          </a:p>
        </p:txBody>
      </p:sp>
    </p:spTree>
    <p:extLst>
      <p:ext uri="{BB962C8B-B14F-4D97-AF65-F5344CB8AC3E}">
        <p14:creationId xmlns:p14="http://schemas.microsoft.com/office/powerpoint/2010/main" xmlns="" val="41468561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F6FD43-38B3-45A7-AD63-D3F117700E8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DB067549-B4E2-4AAB-BC31-86336140ABD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35F0CF2E-5610-4D1C-974E-86D276BFEA8D}"/>
              </a:ext>
            </a:extLst>
          </p:cNvPr>
          <p:cNvSpPr>
            <a:spLocks noGrp="1"/>
          </p:cNvSpPr>
          <p:nvPr>
            <p:ph type="dt" sz="half" idx="10"/>
          </p:nvPr>
        </p:nvSpPr>
        <p:spPr/>
        <p:txBody>
          <a:bodyPr/>
          <a:lstStyle/>
          <a:p>
            <a:fld id="{48BEAED9-C50A-448A-9E78-8A5D29E3C078}" type="datetimeFigureOut">
              <a:rPr lang="en-US" smtClean="0"/>
              <a:pPr/>
              <a:t>7/8/2022</a:t>
            </a:fld>
            <a:endParaRPr lang="en-US"/>
          </a:p>
        </p:txBody>
      </p:sp>
      <p:sp>
        <p:nvSpPr>
          <p:cNvPr id="5" name="Footer Placeholder 4">
            <a:extLst>
              <a:ext uri="{FF2B5EF4-FFF2-40B4-BE49-F238E27FC236}">
                <a16:creationId xmlns:a16="http://schemas.microsoft.com/office/drawing/2014/main" xmlns="" id="{73A76ED6-C9F4-4081-A769-9596C0613D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9A95B70F-21C2-45E3-BB81-D5D4DA74CCB1}"/>
              </a:ext>
            </a:extLst>
          </p:cNvPr>
          <p:cNvSpPr>
            <a:spLocks noGrp="1"/>
          </p:cNvSpPr>
          <p:nvPr>
            <p:ph type="sldNum" sz="quarter" idx="12"/>
          </p:nvPr>
        </p:nvSpPr>
        <p:spPr/>
        <p:txBody>
          <a:bodyPr/>
          <a:lstStyle/>
          <a:p>
            <a:fld id="{C6F99964-19F8-41BF-B0F2-FEDDB11F59BF}" type="slidenum">
              <a:rPr lang="en-US" smtClean="0"/>
              <a:pPr/>
              <a:t>‹#›</a:t>
            </a:fld>
            <a:endParaRPr lang="en-US"/>
          </a:p>
        </p:txBody>
      </p:sp>
    </p:spTree>
    <p:extLst>
      <p:ext uri="{BB962C8B-B14F-4D97-AF65-F5344CB8AC3E}">
        <p14:creationId xmlns:p14="http://schemas.microsoft.com/office/powerpoint/2010/main" xmlns="" val="35104759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2059581-94EF-42A2-9329-6A0157AE5A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8E07E8FC-A584-4EAB-8411-8255D5C18A2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5E12EC89-FD0D-4BBE-A4C3-05463DA2DA7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B57F6695-EC28-4031-98B3-071D904B90B6}"/>
              </a:ext>
            </a:extLst>
          </p:cNvPr>
          <p:cNvSpPr>
            <a:spLocks noGrp="1"/>
          </p:cNvSpPr>
          <p:nvPr>
            <p:ph type="dt" sz="half" idx="10"/>
          </p:nvPr>
        </p:nvSpPr>
        <p:spPr/>
        <p:txBody>
          <a:bodyPr/>
          <a:lstStyle/>
          <a:p>
            <a:fld id="{48BEAED9-C50A-448A-9E78-8A5D29E3C078}" type="datetimeFigureOut">
              <a:rPr lang="en-US" smtClean="0"/>
              <a:pPr/>
              <a:t>7/8/2022</a:t>
            </a:fld>
            <a:endParaRPr lang="en-US"/>
          </a:p>
        </p:txBody>
      </p:sp>
      <p:sp>
        <p:nvSpPr>
          <p:cNvPr id="6" name="Footer Placeholder 5">
            <a:extLst>
              <a:ext uri="{FF2B5EF4-FFF2-40B4-BE49-F238E27FC236}">
                <a16:creationId xmlns:a16="http://schemas.microsoft.com/office/drawing/2014/main" xmlns="" id="{CBCC4911-257F-4946-AFAF-2B6D707841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2494A9B2-C466-4FE2-8368-30B5F3B40F9D}"/>
              </a:ext>
            </a:extLst>
          </p:cNvPr>
          <p:cNvSpPr>
            <a:spLocks noGrp="1"/>
          </p:cNvSpPr>
          <p:nvPr>
            <p:ph type="sldNum" sz="quarter" idx="12"/>
          </p:nvPr>
        </p:nvSpPr>
        <p:spPr/>
        <p:txBody>
          <a:bodyPr/>
          <a:lstStyle/>
          <a:p>
            <a:fld id="{C6F99964-19F8-41BF-B0F2-FEDDB11F59BF}" type="slidenum">
              <a:rPr lang="en-US" smtClean="0"/>
              <a:pPr/>
              <a:t>‹#›</a:t>
            </a:fld>
            <a:endParaRPr lang="en-US"/>
          </a:p>
        </p:txBody>
      </p:sp>
    </p:spTree>
    <p:extLst>
      <p:ext uri="{BB962C8B-B14F-4D97-AF65-F5344CB8AC3E}">
        <p14:creationId xmlns:p14="http://schemas.microsoft.com/office/powerpoint/2010/main" xmlns="" val="23441704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7AB10D-4437-4656-969D-05325CCB3F3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81646F1D-5113-4141-98C5-A947ABC863A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453A6085-0B17-4C35-B9AA-38139A49E2D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D9668D54-C0F8-4E9E-809A-E40BF463F0F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F54F5730-CDEB-4E9F-AC4C-32CF72A128A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989C4601-C5DA-4E95-A660-A5EC56496F56}"/>
              </a:ext>
            </a:extLst>
          </p:cNvPr>
          <p:cNvSpPr>
            <a:spLocks noGrp="1"/>
          </p:cNvSpPr>
          <p:nvPr>
            <p:ph type="dt" sz="half" idx="10"/>
          </p:nvPr>
        </p:nvSpPr>
        <p:spPr/>
        <p:txBody>
          <a:bodyPr/>
          <a:lstStyle/>
          <a:p>
            <a:fld id="{48BEAED9-C50A-448A-9E78-8A5D29E3C078}" type="datetimeFigureOut">
              <a:rPr lang="en-US" smtClean="0"/>
              <a:pPr/>
              <a:t>7/8/2022</a:t>
            </a:fld>
            <a:endParaRPr lang="en-US"/>
          </a:p>
        </p:txBody>
      </p:sp>
      <p:sp>
        <p:nvSpPr>
          <p:cNvPr id="8" name="Footer Placeholder 7">
            <a:extLst>
              <a:ext uri="{FF2B5EF4-FFF2-40B4-BE49-F238E27FC236}">
                <a16:creationId xmlns:a16="http://schemas.microsoft.com/office/drawing/2014/main" xmlns="" id="{60780ED6-BE8C-489F-BBFF-E9FFEAC81A3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6DE57EE3-8BC6-41F8-9CAB-DD6458CBA55A}"/>
              </a:ext>
            </a:extLst>
          </p:cNvPr>
          <p:cNvSpPr>
            <a:spLocks noGrp="1"/>
          </p:cNvSpPr>
          <p:nvPr>
            <p:ph type="sldNum" sz="quarter" idx="12"/>
          </p:nvPr>
        </p:nvSpPr>
        <p:spPr/>
        <p:txBody>
          <a:bodyPr/>
          <a:lstStyle/>
          <a:p>
            <a:fld id="{C6F99964-19F8-41BF-B0F2-FEDDB11F59BF}" type="slidenum">
              <a:rPr lang="en-US" smtClean="0"/>
              <a:pPr/>
              <a:t>‹#›</a:t>
            </a:fld>
            <a:endParaRPr lang="en-US"/>
          </a:p>
        </p:txBody>
      </p:sp>
    </p:spTree>
    <p:extLst>
      <p:ext uri="{BB962C8B-B14F-4D97-AF65-F5344CB8AC3E}">
        <p14:creationId xmlns:p14="http://schemas.microsoft.com/office/powerpoint/2010/main" xmlns="" val="35439142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C594BE-6214-4B19-BC17-7E0D32258CE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8A869E2A-DFBA-438E-A10D-E486FFFBBE99}"/>
              </a:ext>
            </a:extLst>
          </p:cNvPr>
          <p:cNvSpPr>
            <a:spLocks noGrp="1"/>
          </p:cNvSpPr>
          <p:nvPr>
            <p:ph type="dt" sz="half" idx="10"/>
          </p:nvPr>
        </p:nvSpPr>
        <p:spPr/>
        <p:txBody>
          <a:bodyPr/>
          <a:lstStyle/>
          <a:p>
            <a:fld id="{48BEAED9-C50A-448A-9E78-8A5D29E3C078}" type="datetimeFigureOut">
              <a:rPr lang="en-US" smtClean="0"/>
              <a:pPr/>
              <a:t>7/8/2022</a:t>
            </a:fld>
            <a:endParaRPr lang="en-US"/>
          </a:p>
        </p:txBody>
      </p:sp>
      <p:sp>
        <p:nvSpPr>
          <p:cNvPr id="4" name="Footer Placeholder 3">
            <a:extLst>
              <a:ext uri="{FF2B5EF4-FFF2-40B4-BE49-F238E27FC236}">
                <a16:creationId xmlns:a16="http://schemas.microsoft.com/office/drawing/2014/main" xmlns="" id="{A495099E-C08F-4699-936F-580C594907B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F3915EAF-B511-4D2D-8D11-EE6836CED3FA}"/>
              </a:ext>
            </a:extLst>
          </p:cNvPr>
          <p:cNvSpPr>
            <a:spLocks noGrp="1"/>
          </p:cNvSpPr>
          <p:nvPr>
            <p:ph type="sldNum" sz="quarter" idx="12"/>
          </p:nvPr>
        </p:nvSpPr>
        <p:spPr/>
        <p:txBody>
          <a:bodyPr/>
          <a:lstStyle/>
          <a:p>
            <a:fld id="{C6F99964-19F8-41BF-B0F2-FEDDB11F59BF}" type="slidenum">
              <a:rPr lang="en-US" smtClean="0"/>
              <a:pPr/>
              <a:t>‹#›</a:t>
            </a:fld>
            <a:endParaRPr lang="en-US"/>
          </a:p>
        </p:txBody>
      </p:sp>
    </p:spTree>
    <p:extLst>
      <p:ext uri="{BB962C8B-B14F-4D97-AF65-F5344CB8AC3E}">
        <p14:creationId xmlns:p14="http://schemas.microsoft.com/office/powerpoint/2010/main" xmlns="" val="13846721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47096150-F85B-4444-B94E-5B66A902592C}"/>
              </a:ext>
            </a:extLst>
          </p:cNvPr>
          <p:cNvSpPr>
            <a:spLocks noGrp="1"/>
          </p:cNvSpPr>
          <p:nvPr>
            <p:ph type="dt" sz="half" idx="10"/>
          </p:nvPr>
        </p:nvSpPr>
        <p:spPr/>
        <p:txBody>
          <a:bodyPr/>
          <a:lstStyle/>
          <a:p>
            <a:fld id="{48BEAED9-C50A-448A-9E78-8A5D29E3C078}" type="datetimeFigureOut">
              <a:rPr lang="en-US" smtClean="0"/>
              <a:pPr/>
              <a:t>7/8/2022</a:t>
            </a:fld>
            <a:endParaRPr lang="en-US"/>
          </a:p>
        </p:txBody>
      </p:sp>
      <p:sp>
        <p:nvSpPr>
          <p:cNvPr id="3" name="Footer Placeholder 2">
            <a:extLst>
              <a:ext uri="{FF2B5EF4-FFF2-40B4-BE49-F238E27FC236}">
                <a16:creationId xmlns:a16="http://schemas.microsoft.com/office/drawing/2014/main" xmlns="" id="{CB9E1EE3-26A8-4A44-B204-868B222CBA4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F8D84818-A7B5-46FA-8C64-5198E83242A0}"/>
              </a:ext>
            </a:extLst>
          </p:cNvPr>
          <p:cNvSpPr>
            <a:spLocks noGrp="1"/>
          </p:cNvSpPr>
          <p:nvPr>
            <p:ph type="sldNum" sz="quarter" idx="12"/>
          </p:nvPr>
        </p:nvSpPr>
        <p:spPr/>
        <p:txBody>
          <a:bodyPr/>
          <a:lstStyle/>
          <a:p>
            <a:fld id="{C6F99964-19F8-41BF-B0F2-FEDDB11F59BF}" type="slidenum">
              <a:rPr lang="en-US" smtClean="0"/>
              <a:pPr/>
              <a:t>‹#›</a:t>
            </a:fld>
            <a:endParaRPr lang="en-US"/>
          </a:p>
        </p:txBody>
      </p:sp>
    </p:spTree>
    <p:extLst>
      <p:ext uri="{BB962C8B-B14F-4D97-AF65-F5344CB8AC3E}">
        <p14:creationId xmlns:p14="http://schemas.microsoft.com/office/powerpoint/2010/main" xmlns="" val="23130460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D551868-EDBF-4A3C-AC5F-C4E5EECBBD1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F906FF03-D65D-4EB6-A637-A1916BACA7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47AB4B68-94CB-486C-A81F-0019B962E7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1CA515C6-067E-4B36-9DA9-B00186475B7B}"/>
              </a:ext>
            </a:extLst>
          </p:cNvPr>
          <p:cNvSpPr>
            <a:spLocks noGrp="1"/>
          </p:cNvSpPr>
          <p:nvPr>
            <p:ph type="dt" sz="half" idx="10"/>
          </p:nvPr>
        </p:nvSpPr>
        <p:spPr/>
        <p:txBody>
          <a:bodyPr/>
          <a:lstStyle/>
          <a:p>
            <a:fld id="{48BEAED9-C50A-448A-9E78-8A5D29E3C078}" type="datetimeFigureOut">
              <a:rPr lang="en-US" smtClean="0"/>
              <a:pPr/>
              <a:t>7/8/2022</a:t>
            </a:fld>
            <a:endParaRPr lang="en-US"/>
          </a:p>
        </p:txBody>
      </p:sp>
      <p:sp>
        <p:nvSpPr>
          <p:cNvPr id="6" name="Footer Placeholder 5">
            <a:extLst>
              <a:ext uri="{FF2B5EF4-FFF2-40B4-BE49-F238E27FC236}">
                <a16:creationId xmlns:a16="http://schemas.microsoft.com/office/drawing/2014/main" xmlns="" id="{8E530BF6-C782-4E01-945F-5903D064096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FFA997B2-D8EF-42E2-A34C-95533ED6F422}"/>
              </a:ext>
            </a:extLst>
          </p:cNvPr>
          <p:cNvSpPr>
            <a:spLocks noGrp="1"/>
          </p:cNvSpPr>
          <p:nvPr>
            <p:ph type="sldNum" sz="quarter" idx="12"/>
          </p:nvPr>
        </p:nvSpPr>
        <p:spPr/>
        <p:txBody>
          <a:bodyPr/>
          <a:lstStyle/>
          <a:p>
            <a:fld id="{C6F99964-19F8-41BF-B0F2-FEDDB11F59BF}" type="slidenum">
              <a:rPr lang="en-US" smtClean="0"/>
              <a:pPr/>
              <a:t>‹#›</a:t>
            </a:fld>
            <a:endParaRPr lang="en-US"/>
          </a:p>
        </p:txBody>
      </p:sp>
    </p:spTree>
    <p:extLst>
      <p:ext uri="{BB962C8B-B14F-4D97-AF65-F5344CB8AC3E}">
        <p14:creationId xmlns:p14="http://schemas.microsoft.com/office/powerpoint/2010/main" xmlns="" val="2365973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C7BCDD9-C643-4495-BFEF-F86A907BD2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C2C0E9E5-E6B1-4FA5-9FEB-0175BFF933A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64D59826-494B-4C8B-A398-41E18CCFC5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E1F641BC-C9CC-49C5-9CE0-22E8E183D363}"/>
              </a:ext>
            </a:extLst>
          </p:cNvPr>
          <p:cNvSpPr>
            <a:spLocks noGrp="1"/>
          </p:cNvSpPr>
          <p:nvPr>
            <p:ph type="dt" sz="half" idx="10"/>
          </p:nvPr>
        </p:nvSpPr>
        <p:spPr/>
        <p:txBody>
          <a:bodyPr/>
          <a:lstStyle/>
          <a:p>
            <a:fld id="{48BEAED9-C50A-448A-9E78-8A5D29E3C078}" type="datetimeFigureOut">
              <a:rPr lang="en-US" smtClean="0"/>
              <a:pPr/>
              <a:t>7/8/2022</a:t>
            </a:fld>
            <a:endParaRPr lang="en-US"/>
          </a:p>
        </p:txBody>
      </p:sp>
      <p:sp>
        <p:nvSpPr>
          <p:cNvPr id="6" name="Footer Placeholder 5">
            <a:extLst>
              <a:ext uri="{FF2B5EF4-FFF2-40B4-BE49-F238E27FC236}">
                <a16:creationId xmlns:a16="http://schemas.microsoft.com/office/drawing/2014/main" xmlns="" id="{A566F20D-CFB1-4198-A6D8-95BE962A38D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031DFFC3-8218-4622-B78A-B706749CDE61}"/>
              </a:ext>
            </a:extLst>
          </p:cNvPr>
          <p:cNvSpPr>
            <a:spLocks noGrp="1"/>
          </p:cNvSpPr>
          <p:nvPr>
            <p:ph type="sldNum" sz="quarter" idx="12"/>
          </p:nvPr>
        </p:nvSpPr>
        <p:spPr/>
        <p:txBody>
          <a:bodyPr/>
          <a:lstStyle/>
          <a:p>
            <a:fld id="{C6F99964-19F8-41BF-B0F2-FEDDB11F59BF}" type="slidenum">
              <a:rPr lang="en-US" smtClean="0"/>
              <a:pPr/>
              <a:t>‹#›</a:t>
            </a:fld>
            <a:endParaRPr lang="en-US"/>
          </a:p>
        </p:txBody>
      </p:sp>
    </p:spTree>
    <p:extLst>
      <p:ext uri="{BB962C8B-B14F-4D97-AF65-F5344CB8AC3E}">
        <p14:creationId xmlns:p14="http://schemas.microsoft.com/office/powerpoint/2010/main" xmlns="" val="3341417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0257B567-AA70-4A9B-B1B2-115627E56E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5D6B900C-C4C8-4252-AE8A-20A1A5082F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4EE33073-B87D-4FD6-ADA5-2844CFCF06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BEAED9-C50A-448A-9E78-8A5D29E3C078}" type="datetimeFigureOut">
              <a:rPr lang="en-US" smtClean="0"/>
              <a:pPr/>
              <a:t>7/8/2022</a:t>
            </a:fld>
            <a:endParaRPr lang="en-US"/>
          </a:p>
        </p:txBody>
      </p:sp>
      <p:sp>
        <p:nvSpPr>
          <p:cNvPr id="5" name="Footer Placeholder 4">
            <a:extLst>
              <a:ext uri="{FF2B5EF4-FFF2-40B4-BE49-F238E27FC236}">
                <a16:creationId xmlns:a16="http://schemas.microsoft.com/office/drawing/2014/main" xmlns="" id="{5B65D981-EF04-42A0-8EFE-533249F593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322453F3-AE7B-4D4E-8BA6-E0013F7514D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F99964-19F8-41BF-B0F2-FEDDB11F59BF}" type="slidenum">
              <a:rPr lang="en-US" smtClean="0"/>
              <a:pPr/>
              <a:t>‹#›</a:t>
            </a:fld>
            <a:endParaRPr lang="en-US"/>
          </a:p>
        </p:txBody>
      </p:sp>
    </p:spTree>
    <p:extLst>
      <p:ext uri="{BB962C8B-B14F-4D97-AF65-F5344CB8AC3E}">
        <p14:creationId xmlns:p14="http://schemas.microsoft.com/office/powerpoint/2010/main" xmlns="" val="102279571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emf"/><Relationship Id="rId7" Type="http://schemas.openxmlformats.org/officeDocument/2006/relationships/image" Target="../media/image6.emf"/><Relationship Id="rId2" Type="http://schemas.openxmlformats.org/officeDocument/2006/relationships/image" Target="../media/image1.gif"/><Relationship Id="rId1" Type="http://schemas.openxmlformats.org/officeDocument/2006/relationships/slideLayout" Target="../slideLayouts/slideLayout7.xml"/><Relationship Id="rId6" Type="http://schemas.openxmlformats.org/officeDocument/2006/relationships/image" Target="../media/image5.gif"/><Relationship Id="rId5" Type="http://schemas.openxmlformats.org/officeDocument/2006/relationships/image" Target="../media/image4.gif"/><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17.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microsoft.com/office/2007/relationships/media" Target="../media/media1.mp3"/><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39.png"/></Relationships>
</file>

<file path=ppt/slides/_rels/slide21.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42.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2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 Id="rId4" Type="http://schemas.microsoft.com/office/2007/relationships/hdphoto" Target="../media/hdphoto11.wdp"/></Relationships>
</file>

<file path=ppt/slides/_rels/slide2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 Id="rId4" Type="http://schemas.microsoft.com/office/2007/relationships/hdphoto" Target="../media/hdphoto12.wdp"/></Relationships>
</file>

<file path=ppt/slides/_rels/slide3.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slide" Target="slide8.xml"/><Relationship Id="rId18" Type="http://schemas.openxmlformats.org/officeDocument/2006/relationships/slide" Target="slide10.xml"/><Relationship Id="rId3" Type="http://schemas.openxmlformats.org/officeDocument/2006/relationships/image" Target="../media/image9.png"/><Relationship Id="rId7" Type="http://schemas.microsoft.com/office/2007/relationships/hdphoto" Target="../media/hdphoto2.wdp"/><Relationship Id="rId12" Type="http://schemas.microsoft.com/office/2007/relationships/hdphoto" Target="../media/hdphoto3.wdp"/><Relationship Id="rId17" Type="http://schemas.microsoft.com/office/2007/relationships/hdphoto" Target="../media/hdphoto4.wdp"/><Relationship Id="rId2" Type="http://schemas.openxmlformats.org/officeDocument/2006/relationships/slide" Target="slide4.xml"/><Relationship Id="rId16"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12.png"/><Relationship Id="rId5" Type="http://schemas.openxmlformats.org/officeDocument/2006/relationships/slide" Target="slide5.xml"/><Relationship Id="rId15" Type="http://schemas.openxmlformats.org/officeDocument/2006/relationships/slide" Target="slide9.xml"/><Relationship Id="rId10" Type="http://schemas.openxmlformats.org/officeDocument/2006/relationships/slide" Target="slide7.xml"/><Relationship Id="rId4" Type="http://schemas.microsoft.com/office/2007/relationships/hdphoto" Target="../media/hdphoto1.wdp"/><Relationship Id="rId9" Type="http://schemas.openxmlformats.org/officeDocument/2006/relationships/image" Target="../media/image11.jpeg"/><Relationship Id="rId14" Type="http://schemas.openxmlformats.org/officeDocument/2006/relationships/image" Target="../media/image13.jpeg"/></Relationships>
</file>

<file path=ppt/slides/_rels/slide3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3" Type="http://schemas.openxmlformats.org/officeDocument/2006/relationships/image" Target="../media/image17.png"/><Relationship Id="rId3" Type="http://schemas.openxmlformats.org/officeDocument/2006/relationships/audio" Target="../media/audio1.wav"/><Relationship Id="rId12" Type="http://schemas.microsoft.com/office/2007/relationships/media" Target="../media/media3.mp3"/><Relationship Id="rId2" Type="http://schemas.openxmlformats.org/officeDocument/2006/relationships/slideLayout" Target="../slideLayouts/slideLayout7.xml"/><Relationship Id="rId1" Type="http://schemas.openxmlformats.org/officeDocument/2006/relationships/video" Target="NULL" TargetMode="External"/><Relationship Id="rId11" Type="http://schemas.openxmlformats.org/officeDocument/2006/relationships/image" Target="../media/image16.png"/><Relationship Id="rId5" Type="http://schemas.openxmlformats.org/officeDocument/2006/relationships/image" Target="../media/image15.png"/><Relationship Id="rId15" Type="http://schemas.openxmlformats.org/officeDocument/2006/relationships/image" Target="../media/image18.png"/><Relationship Id="rId10" Type="http://schemas.microsoft.com/office/2007/relationships/media" Target="../media/media2.mp3"/><Relationship Id="rId4" Type="http://schemas.openxmlformats.org/officeDocument/2006/relationships/slide" Target="slide3.xml"/><Relationship Id="rId9" Type="http://schemas.microsoft.com/office/2007/relationships/hdphoto" Target="../media/hdphoto5.wdp"/><Relationship Id="rId14" Type="http://schemas.microsoft.com/office/2007/relationships/hdphoto" Target="../media/hdphoto6.wdp"/></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3" Type="http://schemas.microsoft.com/office/2007/relationships/hdphoto" Target="../media/hdphoto7.wdp"/><Relationship Id="rId3" Type="http://schemas.openxmlformats.org/officeDocument/2006/relationships/audio" Target="../media/audio1.wav"/><Relationship Id="rId7" Type="http://schemas.openxmlformats.org/officeDocument/2006/relationships/image" Target="../media/image17.png"/><Relationship Id="rId12" Type="http://schemas.openxmlformats.org/officeDocument/2006/relationships/image" Target="../media/image19.png"/><Relationship Id="rId2" Type="http://schemas.openxmlformats.org/officeDocument/2006/relationships/slideLayout" Target="../slideLayouts/slideLayout7.xml"/><Relationship Id="rId1" Type="http://schemas.openxmlformats.org/officeDocument/2006/relationships/video" Target="NULL" TargetMode="External"/><Relationship Id="rId6" Type="http://schemas.microsoft.com/office/2007/relationships/media" Target="../media/media3.mp3"/><Relationship Id="rId11" Type="http://schemas.openxmlformats.org/officeDocument/2006/relationships/slide" Target="slide3.xml"/><Relationship Id="rId5" Type="http://schemas.openxmlformats.org/officeDocument/2006/relationships/image" Target="../media/image16.png"/><Relationship Id="rId10" Type="http://schemas.microsoft.com/office/2007/relationships/hdphoto" Target="../media/hdphoto6.wdp"/><Relationship Id="rId4" Type="http://schemas.microsoft.com/office/2007/relationships/media" Target="../media/media2.mp3"/><Relationship Id="rId14" Type="http://schemas.openxmlformats.org/officeDocument/2006/relationships/image" Target="../media/image18.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6.xml"/><Relationship Id="rId5" Type="http://schemas.openxmlformats.org/officeDocument/2006/relationships/image" Target="../media/image68.png"/><Relationship Id="rId4" Type="http://schemas.openxmlformats.org/officeDocument/2006/relationships/image" Target="../media/image67.png"/></Relationships>
</file>

<file path=ppt/slides/_rels/slide6.xml.rels><?xml version="1.0" encoding="UTF-8" standalone="yes"?>
<Relationships xmlns="http://schemas.openxmlformats.org/package/2006/relationships"><Relationship Id="rId13" Type="http://schemas.openxmlformats.org/officeDocument/2006/relationships/image" Target="../media/image18.png"/><Relationship Id="rId3" Type="http://schemas.openxmlformats.org/officeDocument/2006/relationships/audio" Target="../media/audio1.wav"/><Relationship Id="rId7" Type="http://schemas.openxmlformats.org/officeDocument/2006/relationships/image" Target="../media/image17.png"/><Relationship Id="rId12" Type="http://schemas.openxmlformats.org/officeDocument/2006/relationships/image" Target="../media/image20.jpeg"/><Relationship Id="rId2" Type="http://schemas.openxmlformats.org/officeDocument/2006/relationships/slideLayout" Target="../slideLayouts/slideLayout7.xml"/><Relationship Id="rId1" Type="http://schemas.openxmlformats.org/officeDocument/2006/relationships/video" Target="NULL" TargetMode="External"/><Relationship Id="rId6" Type="http://schemas.microsoft.com/office/2007/relationships/media" Target="../media/media3.mp3"/><Relationship Id="rId11" Type="http://schemas.openxmlformats.org/officeDocument/2006/relationships/slide" Target="slide3.xml"/><Relationship Id="rId5" Type="http://schemas.openxmlformats.org/officeDocument/2006/relationships/image" Target="../media/image16.png"/><Relationship Id="rId10" Type="http://schemas.microsoft.com/office/2007/relationships/hdphoto" Target="../media/hdphoto6.wdp"/><Relationship Id="rId4" Type="http://schemas.microsoft.com/office/2007/relationships/media" Target="../media/media2.mp3"/></Relationships>
</file>

<file path=ppt/slides/_rels/slide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audio" Target="../media/audio1.wav"/><Relationship Id="rId7" Type="http://schemas.openxmlformats.org/officeDocument/2006/relationships/slide" Target="slide3.xml"/><Relationship Id="rId12" Type="http://schemas.openxmlformats.org/officeDocument/2006/relationships/image" Target="../media/image18.png"/><Relationship Id="rId2" Type="http://schemas.openxmlformats.org/officeDocument/2006/relationships/slideLayout" Target="../slideLayouts/slideLayout7.xml"/><Relationship Id="rId1" Type="http://schemas.openxmlformats.org/officeDocument/2006/relationships/video" Target="NULL" TargetMode="External"/><Relationship Id="rId6" Type="http://schemas.microsoft.com/office/2007/relationships/media" Target="../media/media3.mp3"/><Relationship Id="rId11" Type="http://schemas.microsoft.com/office/2007/relationships/hdphoto" Target="../media/hdphoto8.wdp"/><Relationship Id="rId5" Type="http://schemas.openxmlformats.org/officeDocument/2006/relationships/image" Target="../media/image16.png"/><Relationship Id="rId4" Type="http://schemas.microsoft.com/office/2007/relationships/media" Target="../media/media2.mp3"/></Relationships>
</file>

<file path=ppt/slides/_rels/slide8.xml.rels><?xml version="1.0" encoding="UTF-8" standalone="yes"?>
<Relationships xmlns="http://schemas.openxmlformats.org/package/2006/relationships"><Relationship Id="rId13" Type="http://schemas.openxmlformats.org/officeDocument/2006/relationships/image" Target="../media/image18.png"/><Relationship Id="rId3" Type="http://schemas.openxmlformats.org/officeDocument/2006/relationships/audio" Target="../media/audio1.wav"/><Relationship Id="rId7" Type="http://schemas.openxmlformats.org/officeDocument/2006/relationships/image" Target="../media/image17.png"/><Relationship Id="rId12" Type="http://schemas.openxmlformats.org/officeDocument/2006/relationships/image" Target="../media/image13.jpeg"/><Relationship Id="rId2" Type="http://schemas.openxmlformats.org/officeDocument/2006/relationships/slideLayout" Target="../slideLayouts/slideLayout7.xml"/><Relationship Id="rId1" Type="http://schemas.openxmlformats.org/officeDocument/2006/relationships/video" Target="NULL" TargetMode="External"/><Relationship Id="rId6" Type="http://schemas.microsoft.com/office/2007/relationships/media" Target="../media/media3.mp3"/><Relationship Id="rId11" Type="http://schemas.openxmlformats.org/officeDocument/2006/relationships/slide" Target="slide3.xml"/><Relationship Id="rId5" Type="http://schemas.openxmlformats.org/officeDocument/2006/relationships/image" Target="../media/image16.png"/><Relationship Id="rId10" Type="http://schemas.microsoft.com/office/2007/relationships/hdphoto" Target="../media/hdphoto6.wdp"/><Relationship Id="rId4" Type="http://schemas.microsoft.com/office/2007/relationships/media" Target="../media/media2.mp3"/></Relationships>
</file>

<file path=ppt/slides/_rels/slide9.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audio" Target="../media/audio1.wav"/><Relationship Id="rId7" Type="http://schemas.openxmlformats.org/officeDocument/2006/relationships/slide" Target="slide3.xml"/><Relationship Id="rId12" Type="http://schemas.openxmlformats.org/officeDocument/2006/relationships/image" Target="../media/image18.png"/><Relationship Id="rId2" Type="http://schemas.openxmlformats.org/officeDocument/2006/relationships/slideLayout" Target="../slideLayouts/slideLayout7.xml"/><Relationship Id="rId1" Type="http://schemas.openxmlformats.org/officeDocument/2006/relationships/video" Target="NULL" TargetMode="External"/><Relationship Id="rId6" Type="http://schemas.microsoft.com/office/2007/relationships/media" Target="../media/media3.mp3"/><Relationship Id="rId11" Type="http://schemas.microsoft.com/office/2007/relationships/hdphoto" Target="../media/hdphoto8.wdp"/><Relationship Id="rId5" Type="http://schemas.openxmlformats.org/officeDocument/2006/relationships/image" Target="../media/image16.png"/><Relationship Id="rId4" Type="http://schemas.microsoft.com/office/2007/relationships/media" Target="../media/media2.mp3"/></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3"/>
          <p:cNvGrpSpPr>
            <a:grpSpLocks/>
          </p:cNvGrpSpPr>
          <p:nvPr/>
        </p:nvGrpSpPr>
        <p:grpSpPr bwMode="auto">
          <a:xfrm>
            <a:off x="4567239" y="2952750"/>
            <a:ext cx="1246187" cy="1371600"/>
            <a:chOff x="2844800" y="1422399"/>
            <a:chExt cx="2235200" cy="2235200"/>
          </a:xfrm>
        </p:grpSpPr>
        <p:sp>
          <p:nvSpPr>
            <p:cNvPr id="5" name=" 3"/>
            <p:cNvSpPr/>
            <p:nvPr/>
          </p:nvSpPr>
          <p:spPr>
            <a:xfrm>
              <a:off x="2844800" y="1422399"/>
              <a:ext cx="2235200" cy="2235200"/>
            </a:xfrm>
            <a:prstGeom prst="gear9">
              <a:avLst/>
            </a:prstGeom>
            <a:gradFill rotWithShape="1">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sp>
        <p:sp>
          <p:nvSpPr>
            <p:cNvPr id="6" name=" 4"/>
            <p:cNvSpPr/>
            <p:nvPr/>
          </p:nvSpPr>
          <p:spPr>
            <a:xfrm>
              <a:off x="3294688" y="1944980"/>
              <a:ext cx="1335425" cy="1151232"/>
            </a:xfrm>
            <a:prstGeom prst="rect">
              <a:avLst/>
            </a:prstGeom>
            <a:noFill/>
            <a:ln>
              <a:noFill/>
            </a:ln>
            <a:effectLst/>
          </p:spPr>
          <p:txBody>
            <a:bodyPr lIns="40640" tIns="40640" rIns="40640" bIns="40640" anchor="ctr"/>
            <a:lstStyle/>
            <a:p>
              <a:pPr algn="ctr" defTabSz="1422400">
                <a:lnSpc>
                  <a:spcPct val="90000"/>
                </a:lnSpc>
                <a:spcAft>
                  <a:spcPct val="35000"/>
                </a:spcAft>
                <a:buClr>
                  <a:srgbClr val="000000"/>
                </a:buClr>
                <a:defRPr/>
              </a:pPr>
              <a:endParaRPr lang="en-US" sz="1400" kern="0">
                <a:solidFill>
                  <a:srgbClr val="FFFFFF"/>
                </a:solidFill>
                <a:latin typeface="Verdana" pitchFamily="34" charset="0"/>
                <a:cs typeface="Arial" charset="0"/>
                <a:sym typeface="Arial"/>
              </a:endParaRPr>
            </a:p>
          </p:txBody>
        </p:sp>
      </p:grpSp>
      <p:grpSp>
        <p:nvGrpSpPr>
          <p:cNvPr id="7" name="Group 20"/>
          <p:cNvGrpSpPr/>
          <p:nvPr/>
        </p:nvGrpSpPr>
        <p:grpSpPr>
          <a:xfrm>
            <a:off x="3322749" y="2133601"/>
            <a:ext cx="1494695" cy="1606695"/>
            <a:chOff x="2844800" y="1828800"/>
            <a:chExt cx="2235200" cy="2235200"/>
          </a:xfrm>
          <a:solidFill>
            <a:srgbClr val="FF0000"/>
          </a:solidFill>
          <a:scene3d>
            <a:camera prst="orthographicFront">
              <a:rot lat="0" lon="0" rev="0"/>
            </a:camera>
            <a:lightRig rig="balanced" dir="t">
              <a:rot lat="0" lon="0" rev="8700000"/>
            </a:lightRig>
          </a:scene3d>
        </p:grpSpPr>
        <p:sp>
          <p:nvSpPr>
            <p:cNvPr id="8" name=" 3"/>
            <p:cNvSpPr/>
            <p:nvPr/>
          </p:nvSpPr>
          <p:spPr>
            <a:xfrm>
              <a:off x="2844800" y="1828800"/>
              <a:ext cx="2235200" cy="2235200"/>
            </a:xfrm>
            <a:prstGeom prst="gear9">
              <a:avLst/>
            </a:prstGeom>
            <a:grpFill/>
            <a:ln>
              <a:noFill/>
            </a:ln>
            <a:effectLst>
              <a:outerShdw blurRad="44450" dist="27940" dir="5400000" algn="ctr">
                <a:srgbClr val="000000">
                  <a:alpha val="32000"/>
                </a:srgbClr>
              </a:outerShdw>
            </a:effectLst>
            <a:scene3d>
              <a:camera prst="orthographicFront">
                <a:rot lat="0" lon="0" rev="0"/>
              </a:camera>
              <a:lightRig rig="threePt" dir="t">
                <a:rot lat="0" lon="0" rev="1200000"/>
              </a:lightRig>
            </a:scene3d>
            <a:sp3d>
              <a:bevelT w="190500" h="38100"/>
            </a:sp3d>
          </p:spPr>
        </p:sp>
        <p:sp>
          <p:nvSpPr>
            <p:cNvPr id="9" name=" 4"/>
            <p:cNvSpPr/>
            <p:nvPr/>
          </p:nvSpPr>
          <p:spPr>
            <a:xfrm>
              <a:off x="3294173" y="2352387"/>
              <a:ext cx="1336454" cy="1148937"/>
            </a:xfrm>
            <a:prstGeom prst="rect">
              <a:avLst/>
            </a:prstGeom>
            <a:grpFill/>
            <a:ln>
              <a:noFill/>
            </a:ln>
            <a:effectLst>
              <a:outerShdw blurRad="44450" dist="27940" dir="5400000" algn="ctr">
                <a:srgbClr val="000000">
                  <a:alpha val="32000"/>
                </a:srgbClr>
              </a:outerShdw>
            </a:effectLst>
            <a:sp3d>
              <a:bevelT w="190500" h="38100"/>
            </a:sp3d>
          </p:spPr>
          <p:txBody>
            <a:bodyPr lIns="40640" tIns="40640" rIns="40640" bIns="40640" spcCol="1270" anchor="ctr"/>
            <a:lstStyle/>
            <a:p>
              <a:pPr algn="ctr" defTabSz="1422400">
                <a:lnSpc>
                  <a:spcPct val="90000"/>
                </a:lnSpc>
                <a:spcAft>
                  <a:spcPct val="35000"/>
                </a:spcAft>
                <a:buClr>
                  <a:srgbClr val="000000"/>
                </a:buClr>
                <a:defRPr/>
              </a:pPr>
              <a:endParaRPr lang="vi-VN" sz="1400" kern="0">
                <a:solidFill>
                  <a:sysClr val="window" lastClr="FFFFFF"/>
                </a:solidFill>
                <a:latin typeface="Arial"/>
                <a:cs typeface="Arial"/>
                <a:sym typeface="Arial"/>
              </a:endParaRPr>
            </a:p>
          </p:txBody>
        </p:sp>
      </p:grpSp>
      <p:grpSp>
        <p:nvGrpSpPr>
          <p:cNvPr id="10" name="Group 23"/>
          <p:cNvGrpSpPr>
            <a:grpSpLocks/>
          </p:cNvGrpSpPr>
          <p:nvPr/>
        </p:nvGrpSpPr>
        <p:grpSpPr bwMode="auto">
          <a:xfrm>
            <a:off x="2320926" y="2914650"/>
            <a:ext cx="1304925" cy="1524000"/>
            <a:chOff x="2844800" y="1422399"/>
            <a:chExt cx="2235200" cy="2235200"/>
          </a:xfrm>
        </p:grpSpPr>
        <p:sp>
          <p:nvSpPr>
            <p:cNvPr id="11" name=" 3"/>
            <p:cNvSpPr/>
            <p:nvPr/>
          </p:nvSpPr>
          <p:spPr>
            <a:xfrm>
              <a:off x="2844800" y="1422399"/>
              <a:ext cx="2235200" cy="2235200"/>
            </a:xfrm>
            <a:prstGeom prst="gear9">
              <a:avLst/>
            </a:prstGeom>
            <a:gradFill rotWithShape="1">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sp>
        <p:sp>
          <p:nvSpPr>
            <p:cNvPr id="12" name=" 4"/>
            <p:cNvSpPr/>
            <p:nvPr/>
          </p:nvSpPr>
          <p:spPr>
            <a:xfrm>
              <a:off x="3293472" y="1946275"/>
              <a:ext cx="1337857" cy="1147868"/>
            </a:xfrm>
            <a:prstGeom prst="rect">
              <a:avLst/>
            </a:prstGeom>
            <a:noFill/>
            <a:ln>
              <a:noFill/>
            </a:ln>
            <a:effectLst/>
          </p:spPr>
          <p:txBody>
            <a:bodyPr lIns="40640" tIns="40640" rIns="40640" bIns="40640" anchor="ctr"/>
            <a:lstStyle/>
            <a:p>
              <a:pPr algn="ctr" defTabSz="1422400">
                <a:lnSpc>
                  <a:spcPct val="90000"/>
                </a:lnSpc>
                <a:spcAft>
                  <a:spcPct val="35000"/>
                </a:spcAft>
                <a:buClr>
                  <a:srgbClr val="000000"/>
                </a:buClr>
                <a:defRPr/>
              </a:pPr>
              <a:endParaRPr lang="en-US" sz="1400" kern="0">
                <a:solidFill>
                  <a:srgbClr val="FFFFFF"/>
                </a:solidFill>
                <a:latin typeface="Verdana" pitchFamily="34" charset="0"/>
                <a:cs typeface="Arial" charset="0"/>
                <a:sym typeface="Arial"/>
              </a:endParaRPr>
            </a:p>
          </p:txBody>
        </p:sp>
      </p:grpSp>
      <p:grpSp>
        <p:nvGrpSpPr>
          <p:cNvPr id="13" name="Group 26"/>
          <p:cNvGrpSpPr/>
          <p:nvPr/>
        </p:nvGrpSpPr>
        <p:grpSpPr>
          <a:xfrm>
            <a:off x="3341269" y="3579509"/>
            <a:ext cx="1495198" cy="1642440"/>
            <a:chOff x="2032000" y="1015999"/>
            <a:chExt cx="2235200" cy="2235200"/>
          </a:xfrm>
          <a:solidFill>
            <a:srgbClr val="FFFF00"/>
          </a:solidFill>
          <a:scene3d>
            <a:camera prst="orthographicFront">
              <a:rot lat="0" lon="0" rev="0"/>
            </a:camera>
            <a:lightRig rig="balanced" dir="t">
              <a:rot lat="0" lon="0" rev="8700000"/>
            </a:lightRig>
          </a:scene3d>
        </p:grpSpPr>
        <p:sp>
          <p:nvSpPr>
            <p:cNvPr id="14" name=" 3"/>
            <p:cNvSpPr/>
            <p:nvPr/>
          </p:nvSpPr>
          <p:spPr>
            <a:xfrm>
              <a:off x="2032000" y="1015999"/>
              <a:ext cx="2235200" cy="2235200"/>
            </a:xfrm>
            <a:prstGeom prst="gear9">
              <a:avLst/>
            </a:prstGeom>
            <a:grpFill/>
            <a:ln>
              <a:noFill/>
            </a:ln>
            <a:effectLst>
              <a:outerShdw blurRad="44450" dist="27940" dir="5400000" algn="ctr">
                <a:srgbClr val="000000">
                  <a:alpha val="32000"/>
                </a:srgbClr>
              </a:outerShdw>
            </a:effectLst>
            <a:scene3d>
              <a:camera prst="orthographicFront">
                <a:rot lat="0" lon="0" rev="0"/>
              </a:camera>
              <a:lightRig rig="threePt" dir="t">
                <a:rot lat="0" lon="0" rev="1200000"/>
              </a:lightRig>
            </a:scene3d>
            <a:sp3d>
              <a:bevelT w="190500" h="38100"/>
            </a:sp3d>
          </p:spPr>
        </p:sp>
        <p:sp>
          <p:nvSpPr>
            <p:cNvPr id="15" name=" 4"/>
            <p:cNvSpPr/>
            <p:nvPr/>
          </p:nvSpPr>
          <p:spPr>
            <a:xfrm>
              <a:off x="2481373" y="1539586"/>
              <a:ext cx="1336454" cy="1148937"/>
            </a:xfrm>
            <a:prstGeom prst="rect">
              <a:avLst/>
            </a:prstGeom>
            <a:grpFill/>
            <a:ln>
              <a:noFill/>
            </a:ln>
            <a:effectLst>
              <a:outerShdw blurRad="44450" dist="27940" dir="5400000" algn="ctr">
                <a:srgbClr val="000000">
                  <a:alpha val="32000"/>
                </a:srgbClr>
              </a:outerShdw>
            </a:effectLst>
            <a:sp3d>
              <a:bevelT w="190500" h="38100"/>
            </a:sp3d>
          </p:spPr>
          <p:txBody>
            <a:bodyPr lIns="40640" tIns="40640" rIns="40640" bIns="40640" spcCol="1270" anchor="ctr"/>
            <a:lstStyle/>
            <a:p>
              <a:pPr algn="ctr" defTabSz="1422400">
                <a:lnSpc>
                  <a:spcPct val="90000"/>
                </a:lnSpc>
                <a:spcAft>
                  <a:spcPct val="35000"/>
                </a:spcAft>
                <a:buClr>
                  <a:srgbClr val="000000"/>
                </a:buClr>
                <a:defRPr/>
              </a:pPr>
              <a:endParaRPr lang="vi-VN" sz="1400" kern="0">
                <a:solidFill>
                  <a:sysClr val="window" lastClr="FFFFFF"/>
                </a:solidFill>
                <a:latin typeface="Arial"/>
                <a:cs typeface="Arial"/>
                <a:sym typeface="Arial"/>
              </a:endParaRPr>
            </a:p>
          </p:txBody>
        </p:sp>
      </p:grpSp>
      <p:sp>
        <p:nvSpPr>
          <p:cNvPr id="16" name="TextBox 15"/>
          <p:cNvSpPr txBox="1"/>
          <p:nvPr/>
        </p:nvSpPr>
        <p:spPr>
          <a:xfrm>
            <a:off x="2273902" y="3004792"/>
            <a:ext cx="572295" cy="769441"/>
          </a:xfrm>
          <a:prstGeom prst="rect">
            <a:avLst/>
          </a:prstGeom>
          <a:gradFill rotWithShape="1">
            <a:gsLst>
              <a:gs pos="0">
                <a:srgbClr val="C0504D">
                  <a:tint val="50000"/>
                  <a:satMod val="300000"/>
                </a:srgbClr>
              </a:gs>
              <a:gs pos="35000">
                <a:srgbClr val="C0504D">
                  <a:tint val="37000"/>
                  <a:satMod val="300000"/>
                </a:srgbClr>
              </a:gs>
              <a:gs pos="100000">
                <a:srgbClr val="C0504D">
                  <a:tint val="15000"/>
                  <a:satMod val="350000"/>
                </a:srgbClr>
              </a:gs>
            </a:gsLst>
            <a:lin ang="16200000" scaled="1"/>
          </a:gradFill>
          <a:ln w="9525" cap="flat" cmpd="sng" algn="ctr">
            <a:solidFill>
              <a:srgbClr val="C0504D">
                <a:shade val="95000"/>
                <a:satMod val="105000"/>
              </a:srgbClr>
            </a:solidFill>
            <a:prstDash val="solid"/>
          </a:ln>
          <a:effectLst>
            <a:glow rad="228600">
              <a:srgbClr val="C0504D">
                <a:satMod val="175000"/>
                <a:alpha val="40000"/>
              </a:srgbClr>
            </a:glow>
            <a:outerShdw blurRad="40000" dist="20000" dir="5400000" rotWithShape="0">
              <a:srgbClr val="000000">
                <a:alpha val="38000"/>
              </a:srgbClr>
            </a:outerShdw>
          </a:effectLst>
        </p:spPr>
        <p:txBody>
          <a:bodyPr>
            <a:spAutoFit/>
          </a:bodyPr>
          <a:lstStyle>
            <a:lvl1pPr eaLnBrk="0" hangingPunct="0">
              <a:defRPr sz="3200">
                <a:solidFill>
                  <a:schemeClr val="tx1"/>
                </a:solidFill>
                <a:latin typeface="Times New Roman" pitchFamily="18" charset="0"/>
              </a:defRPr>
            </a:lvl1pPr>
            <a:lvl2pPr marL="742950" indent="-285750" eaLnBrk="0" hangingPunct="0">
              <a:defRPr sz="3200">
                <a:solidFill>
                  <a:schemeClr val="tx1"/>
                </a:solidFill>
                <a:latin typeface="Times New Roman" pitchFamily="18" charset="0"/>
              </a:defRPr>
            </a:lvl2pPr>
            <a:lvl3pPr marL="1143000" indent="-228600" eaLnBrk="0" hangingPunct="0">
              <a:defRPr sz="3200">
                <a:solidFill>
                  <a:schemeClr val="tx1"/>
                </a:solidFill>
                <a:latin typeface="Times New Roman" pitchFamily="18" charset="0"/>
              </a:defRPr>
            </a:lvl3pPr>
            <a:lvl4pPr marL="1600200" indent="-228600" eaLnBrk="0" hangingPunct="0">
              <a:defRPr sz="3200">
                <a:solidFill>
                  <a:schemeClr val="tx1"/>
                </a:solidFill>
                <a:latin typeface="Times New Roman" pitchFamily="18" charset="0"/>
              </a:defRPr>
            </a:lvl4pPr>
            <a:lvl5pPr marL="2057400" indent="-228600" eaLnBrk="0" hangingPunct="0">
              <a:defRPr sz="3200">
                <a:solidFill>
                  <a:schemeClr val="tx1"/>
                </a:solidFill>
                <a:latin typeface="Times New Roman" pitchFamily="18" charset="0"/>
              </a:defRPr>
            </a:lvl5pPr>
            <a:lvl6pPr marL="2514600" indent="-228600" eaLnBrk="0" fontAlgn="base" hangingPunct="0">
              <a:spcBef>
                <a:spcPct val="0"/>
              </a:spcBef>
              <a:spcAft>
                <a:spcPct val="0"/>
              </a:spcAft>
              <a:defRPr sz="3200">
                <a:solidFill>
                  <a:schemeClr val="tx1"/>
                </a:solidFill>
                <a:latin typeface="Times New Roman" pitchFamily="18" charset="0"/>
              </a:defRPr>
            </a:lvl6pPr>
            <a:lvl7pPr marL="2971800" indent="-228600" eaLnBrk="0" fontAlgn="base" hangingPunct="0">
              <a:spcBef>
                <a:spcPct val="0"/>
              </a:spcBef>
              <a:spcAft>
                <a:spcPct val="0"/>
              </a:spcAft>
              <a:defRPr sz="3200">
                <a:solidFill>
                  <a:schemeClr val="tx1"/>
                </a:solidFill>
                <a:latin typeface="Times New Roman" pitchFamily="18" charset="0"/>
              </a:defRPr>
            </a:lvl7pPr>
            <a:lvl8pPr marL="3429000" indent="-228600" eaLnBrk="0" fontAlgn="base" hangingPunct="0">
              <a:spcBef>
                <a:spcPct val="0"/>
              </a:spcBef>
              <a:spcAft>
                <a:spcPct val="0"/>
              </a:spcAft>
              <a:defRPr sz="3200">
                <a:solidFill>
                  <a:schemeClr val="tx1"/>
                </a:solidFill>
                <a:latin typeface="Times New Roman" pitchFamily="18" charset="0"/>
              </a:defRPr>
            </a:lvl8pPr>
            <a:lvl9pPr marL="3886200" indent="-228600" eaLnBrk="0" fontAlgn="base" hangingPunct="0">
              <a:spcBef>
                <a:spcPct val="0"/>
              </a:spcBef>
              <a:spcAft>
                <a:spcPct val="0"/>
              </a:spcAft>
              <a:defRPr sz="3200">
                <a:solidFill>
                  <a:schemeClr val="tx1"/>
                </a:solidFill>
                <a:latin typeface="Times New Roman" pitchFamily="18" charset="0"/>
              </a:defRPr>
            </a:lvl9pPr>
          </a:lstStyle>
          <a:p>
            <a:pPr algn="ctr" defTabSz="914400" eaLnBrk="1" hangingPunct="1">
              <a:buClr>
                <a:srgbClr val="000000"/>
              </a:buClr>
              <a:defRPr/>
            </a:pPr>
            <a:r>
              <a:rPr lang="en-US" sz="4400" b="1" kern="0" dirty="0">
                <a:solidFill>
                  <a:srgbClr val="00C200"/>
                </a:solidFill>
                <a:cs typeface="Arial" charset="0"/>
                <a:sym typeface="Arial"/>
              </a:rPr>
              <a:t>C</a:t>
            </a:r>
            <a:endParaRPr lang="vi-VN" sz="4400" b="1" kern="0" dirty="0">
              <a:solidFill>
                <a:srgbClr val="00C200"/>
              </a:solidFill>
              <a:cs typeface="Arial" charset="0"/>
              <a:sym typeface="Arial"/>
            </a:endParaRPr>
          </a:p>
        </p:txBody>
      </p:sp>
      <p:sp>
        <p:nvSpPr>
          <p:cNvPr id="17" name="TextBox 16"/>
          <p:cNvSpPr txBox="1"/>
          <p:nvPr/>
        </p:nvSpPr>
        <p:spPr>
          <a:xfrm>
            <a:off x="2943770" y="2995908"/>
            <a:ext cx="568575" cy="769441"/>
          </a:xfrm>
          <a:prstGeom prst="rect">
            <a:avLst/>
          </a:prstGeom>
          <a:gradFill rotWithShape="1">
            <a:gsLst>
              <a:gs pos="0">
                <a:srgbClr val="C0504D">
                  <a:tint val="50000"/>
                  <a:satMod val="300000"/>
                </a:srgbClr>
              </a:gs>
              <a:gs pos="35000">
                <a:srgbClr val="C0504D">
                  <a:tint val="37000"/>
                  <a:satMod val="300000"/>
                </a:srgbClr>
              </a:gs>
              <a:gs pos="100000">
                <a:srgbClr val="C0504D">
                  <a:tint val="15000"/>
                  <a:satMod val="350000"/>
                </a:srgbClr>
              </a:gs>
            </a:gsLst>
            <a:lin ang="16200000" scaled="1"/>
          </a:gradFill>
          <a:ln w="9525" cap="flat" cmpd="sng" algn="ctr">
            <a:solidFill>
              <a:srgbClr val="C0504D">
                <a:shade val="95000"/>
                <a:satMod val="105000"/>
              </a:srgbClr>
            </a:solidFill>
            <a:prstDash val="solid"/>
          </a:ln>
          <a:effectLst>
            <a:glow rad="228600">
              <a:srgbClr val="C0504D">
                <a:satMod val="175000"/>
                <a:alpha val="40000"/>
              </a:srgbClr>
            </a:glow>
            <a:outerShdw blurRad="40000" dist="20000" dir="5400000" rotWithShape="0">
              <a:srgbClr val="000000">
                <a:alpha val="38000"/>
              </a:srgbClr>
            </a:outerShdw>
          </a:effectLst>
        </p:spPr>
        <p:txBody>
          <a:bodyPr>
            <a:spAutoFit/>
          </a:bodyPr>
          <a:lstStyle>
            <a:lvl1pPr eaLnBrk="0" hangingPunct="0">
              <a:defRPr sz="3200">
                <a:solidFill>
                  <a:schemeClr val="tx1"/>
                </a:solidFill>
                <a:latin typeface="Times New Roman" pitchFamily="18" charset="0"/>
              </a:defRPr>
            </a:lvl1pPr>
            <a:lvl2pPr marL="742950" indent="-285750" eaLnBrk="0" hangingPunct="0">
              <a:defRPr sz="3200">
                <a:solidFill>
                  <a:schemeClr val="tx1"/>
                </a:solidFill>
                <a:latin typeface="Times New Roman" pitchFamily="18" charset="0"/>
              </a:defRPr>
            </a:lvl2pPr>
            <a:lvl3pPr marL="1143000" indent="-228600" eaLnBrk="0" hangingPunct="0">
              <a:defRPr sz="3200">
                <a:solidFill>
                  <a:schemeClr val="tx1"/>
                </a:solidFill>
                <a:latin typeface="Times New Roman" pitchFamily="18" charset="0"/>
              </a:defRPr>
            </a:lvl3pPr>
            <a:lvl4pPr marL="1600200" indent="-228600" eaLnBrk="0" hangingPunct="0">
              <a:defRPr sz="3200">
                <a:solidFill>
                  <a:schemeClr val="tx1"/>
                </a:solidFill>
                <a:latin typeface="Times New Roman" pitchFamily="18" charset="0"/>
              </a:defRPr>
            </a:lvl4pPr>
            <a:lvl5pPr marL="2057400" indent="-228600" eaLnBrk="0" hangingPunct="0">
              <a:defRPr sz="3200">
                <a:solidFill>
                  <a:schemeClr val="tx1"/>
                </a:solidFill>
                <a:latin typeface="Times New Roman" pitchFamily="18" charset="0"/>
              </a:defRPr>
            </a:lvl5pPr>
            <a:lvl6pPr marL="2514600" indent="-228600" eaLnBrk="0" fontAlgn="base" hangingPunct="0">
              <a:spcBef>
                <a:spcPct val="0"/>
              </a:spcBef>
              <a:spcAft>
                <a:spcPct val="0"/>
              </a:spcAft>
              <a:defRPr sz="3200">
                <a:solidFill>
                  <a:schemeClr val="tx1"/>
                </a:solidFill>
                <a:latin typeface="Times New Roman" pitchFamily="18" charset="0"/>
              </a:defRPr>
            </a:lvl6pPr>
            <a:lvl7pPr marL="2971800" indent="-228600" eaLnBrk="0" fontAlgn="base" hangingPunct="0">
              <a:spcBef>
                <a:spcPct val="0"/>
              </a:spcBef>
              <a:spcAft>
                <a:spcPct val="0"/>
              </a:spcAft>
              <a:defRPr sz="3200">
                <a:solidFill>
                  <a:schemeClr val="tx1"/>
                </a:solidFill>
                <a:latin typeface="Times New Roman" pitchFamily="18" charset="0"/>
              </a:defRPr>
            </a:lvl7pPr>
            <a:lvl8pPr marL="3429000" indent="-228600" eaLnBrk="0" fontAlgn="base" hangingPunct="0">
              <a:spcBef>
                <a:spcPct val="0"/>
              </a:spcBef>
              <a:spcAft>
                <a:spcPct val="0"/>
              </a:spcAft>
              <a:defRPr sz="3200">
                <a:solidFill>
                  <a:schemeClr val="tx1"/>
                </a:solidFill>
                <a:latin typeface="Times New Roman" pitchFamily="18" charset="0"/>
              </a:defRPr>
            </a:lvl8pPr>
            <a:lvl9pPr marL="3886200" indent="-228600" eaLnBrk="0" fontAlgn="base" hangingPunct="0">
              <a:spcBef>
                <a:spcPct val="0"/>
              </a:spcBef>
              <a:spcAft>
                <a:spcPct val="0"/>
              </a:spcAft>
              <a:defRPr sz="3200">
                <a:solidFill>
                  <a:schemeClr val="tx1"/>
                </a:solidFill>
                <a:latin typeface="Times New Roman" pitchFamily="18" charset="0"/>
              </a:defRPr>
            </a:lvl9pPr>
          </a:lstStyle>
          <a:p>
            <a:pPr defTabSz="914400" eaLnBrk="1" hangingPunct="1">
              <a:buClr>
                <a:srgbClr val="000000"/>
              </a:buClr>
              <a:defRPr/>
            </a:pPr>
            <a:r>
              <a:rPr lang="en-US" sz="4400" b="1" kern="0" dirty="0">
                <a:solidFill>
                  <a:srgbClr val="FF0000"/>
                </a:solidFill>
                <a:cs typeface="Arial" charset="0"/>
                <a:sym typeface="Arial"/>
              </a:rPr>
              <a:t>D</a:t>
            </a:r>
            <a:endParaRPr lang="vi-VN" sz="4400" b="1" kern="0" dirty="0">
              <a:solidFill>
                <a:srgbClr val="FF0000"/>
              </a:solidFill>
              <a:cs typeface="Arial" charset="0"/>
              <a:sym typeface="Arial"/>
            </a:endParaRPr>
          </a:p>
        </p:txBody>
      </p:sp>
      <p:sp>
        <p:nvSpPr>
          <p:cNvPr id="20" name="TextBox 19"/>
          <p:cNvSpPr txBox="1"/>
          <p:nvPr/>
        </p:nvSpPr>
        <p:spPr>
          <a:xfrm>
            <a:off x="3750217" y="3038973"/>
            <a:ext cx="567784" cy="769441"/>
          </a:xfrm>
          <a:prstGeom prst="rect">
            <a:avLst/>
          </a:prstGeom>
          <a:gradFill rotWithShape="1">
            <a:gsLst>
              <a:gs pos="0">
                <a:srgbClr val="C0504D">
                  <a:tint val="50000"/>
                  <a:satMod val="300000"/>
                </a:srgbClr>
              </a:gs>
              <a:gs pos="35000">
                <a:srgbClr val="C0504D">
                  <a:tint val="37000"/>
                  <a:satMod val="300000"/>
                </a:srgbClr>
              </a:gs>
              <a:gs pos="100000">
                <a:srgbClr val="C0504D">
                  <a:tint val="15000"/>
                  <a:satMod val="350000"/>
                </a:srgbClr>
              </a:gs>
            </a:gsLst>
            <a:lin ang="16200000" scaled="1"/>
          </a:gradFill>
          <a:ln w="9525" cap="flat" cmpd="sng" algn="ctr">
            <a:solidFill>
              <a:srgbClr val="C0504D">
                <a:shade val="95000"/>
                <a:satMod val="105000"/>
              </a:srgbClr>
            </a:solidFill>
            <a:prstDash val="solid"/>
          </a:ln>
          <a:effectLst>
            <a:glow rad="228600">
              <a:srgbClr val="C0504D">
                <a:satMod val="175000"/>
                <a:alpha val="40000"/>
              </a:srgbClr>
            </a:glow>
            <a:outerShdw blurRad="40000" dist="20000" dir="5400000" rotWithShape="0">
              <a:srgbClr val="000000">
                <a:alpha val="38000"/>
              </a:srgbClr>
            </a:outerShdw>
          </a:effectLst>
        </p:spPr>
        <p:txBody>
          <a:bodyPr>
            <a:spAutoFit/>
          </a:bodyPr>
          <a:lstStyle>
            <a:lvl1pPr eaLnBrk="0" hangingPunct="0">
              <a:defRPr sz="3200">
                <a:solidFill>
                  <a:schemeClr val="tx1"/>
                </a:solidFill>
                <a:latin typeface="Times New Roman" pitchFamily="18" charset="0"/>
              </a:defRPr>
            </a:lvl1pPr>
            <a:lvl2pPr marL="742950" indent="-285750" eaLnBrk="0" hangingPunct="0">
              <a:defRPr sz="3200">
                <a:solidFill>
                  <a:schemeClr val="tx1"/>
                </a:solidFill>
                <a:latin typeface="Times New Roman" pitchFamily="18" charset="0"/>
              </a:defRPr>
            </a:lvl2pPr>
            <a:lvl3pPr marL="1143000" indent="-228600" eaLnBrk="0" hangingPunct="0">
              <a:defRPr sz="3200">
                <a:solidFill>
                  <a:schemeClr val="tx1"/>
                </a:solidFill>
                <a:latin typeface="Times New Roman" pitchFamily="18" charset="0"/>
              </a:defRPr>
            </a:lvl3pPr>
            <a:lvl4pPr marL="1600200" indent="-228600" eaLnBrk="0" hangingPunct="0">
              <a:defRPr sz="3200">
                <a:solidFill>
                  <a:schemeClr val="tx1"/>
                </a:solidFill>
                <a:latin typeface="Times New Roman" pitchFamily="18" charset="0"/>
              </a:defRPr>
            </a:lvl4pPr>
            <a:lvl5pPr marL="2057400" indent="-228600" eaLnBrk="0" hangingPunct="0">
              <a:defRPr sz="3200">
                <a:solidFill>
                  <a:schemeClr val="tx1"/>
                </a:solidFill>
                <a:latin typeface="Times New Roman" pitchFamily="18" charset="0"/>
              </a:defRPr>
            </a:lvl5pPr>
            <a:lvl6pPr marL="2514600" indent="-228600" eaLnBrk="0" fontAlgn="base" hangingPunct="0">
              <a:spcBef>
                <a:spcPct val="0"/>
              </a:spcBef>
              <a:spcAft>
                <a:spcPct val="0"/>
              </a:spcAft>
              <a:defRPr sz="3200">
                <a:solidFill>
                  <a:schemeClr val="tx1"/>
                </a:solidFill>
                <a:latin typeface="Times New Roman" pitchFamily="18" charset="0"/>
              </a:defRPr>
            </a:lvl6pPr>
            <a:lvl7pPr marL="2971800" indent="-228600" eaLnBrk="0" fontAlgn="base" hangingPunct="0">
              <a:spcBef>
                <a:spcPct val="0"/>
              </a:spcBef>
              <a:spcAft>
                <a:spcPct val="0"/>
              </a:spcAft>
              <a:defRPr sz="3200">
                <a:solidFill>
                  <a:schemeClr val="tx1"/>
                </a:solidFill>
                <a:latin typeface="Times New Roman" pitchFamily="18" charset="0"/>
              </a:defRPr>
            </a:lvl7pPr>
            <a:lvl8pPr marL="3429000" indent="-228600" eaLnBrk="0" fontAlgn="base" hangingPunct="0">
              <a:spcBef>
                <a:spcPct val="0"/>
              </a:spcBef>
              <a:spcAft>
                <a:spcPct val="0"/>
              </a:spcAft>
              <a:defRPr sz="3200">
                <a:solidFill>
                  <a:schemeClr val="tx1"/>
                </a:solidFill>
                <a:latin typeface="Times New Roman" pitchFamily="18" charset="0"/>
              </a:defRPr>
            </a:lvl8pPr>
            <a:lvl9pPr marL="3886200" indent="-228600" eaLnBrk="0" fontAlgn="base" hangingPunct="0">
              <a:spcBef>
                <a:spcPct val="0"/>
              </a:spcBef>
              <a:spcAft>
                <a:spcPct val="0"/>
              </a:spcAft>
              <a:defRPr sz="3200">
                <a:solidFill>
                  <a:schemeClr val="tx1"/>
                </a:solidFill>
                <a:latin typeface="Times New Roman" pitchFamily="18" charset="0"/>
              </a:defRPr>
            </a:lvl9pPr>
          </a:lstStyle>
          <a:p>
            <a:pPr defTabSz="914400" eaLnBrk="1" hangingPunct="1">
              <a:buClr>
                <a:srgbClr val="000000"/>
              </a:buClr>
              <a:defRPr/>
            </a:pPr>
            <a:r>
              <a:rPr lang="en-US" sz="4400" b="1" kern="0" dirty="0">
                <a:solidFill>
                  <a:srgbClr val="333300"/>
                </a:solidFill>
                <a:cs typeface="Arial" charset="0"/>
                <a:sym typeface="Arial"/>
              </a:rPr>
              <a:t>7</a:t>
            </a:r>
            <a:endParaRPr lang="vi-VN" sz="4400" b="1" kern="0" dirty="0">
              <a:solidFill>
                <a:srgbClr val="333300"/>
              </a:solidFill>
              <a:cs typeface="Arial" charset="0"/>
              <a:sym typeface="Arial"/>
            </a:endParaRPr>
          </a:p>
        </p:txBody>
      </p:sp>
      <p:pic>
        <p:nvPicPr>
          <p:cNvPr id="2074" name="Picture 36" descr="butterflies_flowers_sm_nwm[1]"/>
          <p:cNvPicPr>
            <a:picLocks noChangeAspect="1" noChangeArrowheads="1" noCrop="1"/>
          </p:cNvPicPr>
          <p:nvPr/>
        </p:nvPicPr>
        <p:blipFill>
          <a:blip r:embed="rId2">
            <a:extLst>
              <a:ext uri="{28A0092B-C50C-407E-A947-70E740481C1C}">
                <a14:useLocalDpi xmlns:a14="http://schemas.microsoft.com/office/drawing/2010/main" xmlns="" val="0"/>
              </a:ext>
            </a:extLst>
          </a:blip>
          <a:srcRect/>
          <a:stretch>
            <a:fillRect/>
          </a:stretch>
        </p:blipFill>
        <p:spPr bwMode="auto">
          <a:xfrm>
            <a:off x="1568450" y="6096000"/>
            <a:ext cx="762000" cy="7429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pic>
      <p:pic>
        <p:nvPicPr>
          <p:cNvPr id="23" name="Picture 37" descr="Firewrk8"/>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481388" y="3810001"/>
            <a:ext cx="1295400" cy="1266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4" name="Picture 38" descr="Firewrk5"/>
          <p:cNvSpPr>
            <a:spLocks noChangeAspect="1" noChangeArrowheads="1"/>
          </p:cNvSpPr>
          <p:nvPr/>
        </p:nvSpPr>
        <p:spPr bwMode="auto">
          <a:xfrm>
            <a:off x="8147051" y="3232150"/>
            <a:ext cx="747713" cy="762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buClr>
                <a:srgbClr val="000000"/>
              </a:buClr>
              <a:defRPr/>
            </a:pPr>
            <a:endParaRPr lang="en-US" sz="1400" kern="0">
              <a:solidFill>
                <a:sysClr val="windowText" lastClr="000000"/>
              </a:solidFill>
              <a:latin typeface="Arial" charset="0"/>
              <a:cs typeface="Arial"/>
              <a:sym typeface="Arial"/>
            </a:endParaRPr>
          </a:p>
        </p:txBody>
      </p:sp>
      <p:sp>
        <p:nvSpPr>
          <p:cNvPr id="26" name="Oval 40"/>
          <p:cNvSpPr>
            <a:spLocks noChangeArrowheads="1"/>
          </p:cNvSpPr>
          <p:nvPr/>
        </p:nvSpPr>
        <p:spPr bwMode="auto">
          <a:xfrm>
            <a:off x="7424738" y="2946400"/>
            <a:ext cx="2362200" cy="2312988"/>
          </a:xfrm>
          <a:prstGeom prst="ellipse">
            <a:avLst/>
          </a:prstGeom>
          <a:gradFill rotWithShape="1">
            <a:gsLst>
              <a:gs pos="0">
                <a:srgbClr val="66FFCC"/>
              </a:gs>
              <a:gs pos="50000">
                <a:srgbClr val="FFFFFF"/>
              </a:gs>
              <a:gs pos="100000">
                <a:srgbClr val="66FFCC"/>
              </a:gs>
            </a:gsLst>
            <a:lin ang="5400000" scaled="1"/>
          </a:gradFill>
          <a:ln w="9525">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914400" eaLnBrk="1" hangingPunct="1">
              <a:buClr>
                <a:srgbClr val="000000"/>
              </a:buClr>
            </a:pPr>
            <a:endParaRPr lang="en-US" altLang="en-US" sz="2400" kern="0">
              <a:solidFill>
                <a:srgbClr val="000000"/>
              </a:solidFill>
              <a:cs typeface="Arial" panose="020B0604020202020204" pitchFamily="34" charset="0"/>
              <a:sym typeface="Arial"/>
            </a:endParaRPr>
          </a:p>
        </p:txBody>
      </p:sp>
      <p:sp>
        <p:nvSpPr>
          <p:cNvPr id="28" name="Freeform 42"/>
          <p:cNvSpPr>
            <a:spLocks/>
          </p:cNvSpPr>
          <p:nvPr/>
        </p:nvSpPr>
        <p:spPr bwMode="auto">
          <a:xfrm>
            <a:off x="7994650" y="3714751"/>
            <a:ext cx="1123950" cy="104775"/>
          </a:xfrm>
          <a:custGeom>
            <a:avLst/>
            <a:gdLst>
              <a:gd name="T0" fmla="*/ 0 w 1440"/>
              <a:gd name="T1" fmla="*/ 0 h 128"/>
              <a:gd name="T2" fmla="*/ 98692176 w 1440"/>
              <a:gd name="T3" fmla="*/ 29481066 h 128"/>
              <a:gd name="T4" fmla="*/ 248558420 w 1440"/>
              <a:gd name="T5" fmla="*/ 63653268 h 128"/>
              <a:gd name="T6" fmla="*/ 418529320 w 1440"/>
              <a:gd name="T7" fmla="*/ 85764067 h 128"/>
              <a:gd name="T8" fmla="*/ 593982598 w 1440"/>
              <a:gd name="T9" fmla="*/ 69013164 h 128"/>
              <a:gd name="T10" fmla="*/ 733492112 w 1440"/>
              <a:gd name="T11" fmla="*/ 40872073 h 128"/>
              <a:gd name="T12" fmla="*/ 877266391 w 1440"/>
              <a:gd name="T13" fmla="*/ 670396 h 128"/>
              <a:gd name="T14" fmla="*/ 0 60000 65536"/>
              <a:gd name="T15" fmla="*/ 0 60000 65536"/>
              <a:gd name="T16" fmla="*/ 0 60000 65536"/>
              <a:gd name="T17" fmla="*/ 0 60000 65536"/>
              <a:gd name="T18" fmla="*/ 0 60000 65536"/>
              <a:gd name="T19" fmla="*/ 0 60000 65536"/>
              <a:gd name="T20" fmla="*/ 0 60000 65536"/>
              <a:gd name="T21" fmla="*/ 0 w 1440"/>
              <a:gd name="T22" fmla="*/ 0 h 128"/>
              <a:gd name="T23" fmla="*/ 1440 w 1440"/>
              <a:gd name="T24" fmla="*/ 128 h 1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40" h="128">
                <a:moveTo>
                  <a:pt x="0" y="0"/>
                </a:moveTo>
                <a:lnTo>
                  <a:pt x="162" y="44"/>
                </a:lnTo>
                <a:lnTo>
                  <a:pt x="408" y="95"/>
                </a:lnTo>
                <a:lnTo>
                  <a:pt x="687" y="128"/>
                </a:lnTo>
                <a:lnTo>
                  <a:pt x="975" y="103"/>
                </a:lnTo>
                <a:lnTo>
                  <a:pt x="1204" y="61"/>
                </a:lnTo>
                <a:lnTo>
                  <a:pt x="1440" y="1"/>
                </a:lnTo>
              </a:path>
            </a:pathLst>
          </a:custGeom>
          <a:noFill/>
          <a:ln w="28575">
            <a:solidFill>
              <a:srgbClr val="009900"/>
            </a:solidFill>
            <a:round/>
            <a:headEnd/>
            <a:tailEnd/>
          </a:ln>
          <a:extLst>
            <a:ext uri="{909E8E84-426E-40DD-AFC4-6F175D3DCCD1}">
              <a14:hiddenFill xmlns:a14="http://schemas.microsoft.com/office/drawing/2010/main" xmlns="">
                <a:solidFill>
                  <a:srgbClr val="FFFFFF"/>
                </a:solidFill>
              </a14:hiddenFill>
            </a:ext>
          </a:extLst>
        </p:spPr>
        <p:txBody>
          <a:bodyPr/>
          <a:lstStyle/>
          <a:p>
            <a:pPr defTabSz="914400">
              <a:buClr>
                <a:srgbClr val="000000"/>
              </a:buClr>
              <a:defRPr/>
            </a:pPr>
            <a:endParaRPr lang="en-US" sz="1400" kern="0">
              <a:solidFill>
                <a:sysClr val="windowText" lastClr="000000"/>
              </a:solidFill>
              <a:latin typeface="Arial" charset="0"/>
              <a:cs typeface="Arial"/>
              <a:sym typeface="Arial"/>
            </a:endParaRPr>
          </a:p>
        </p:txBody>
      </p:sp>
      <p:sp>
        <p:nvSpPr>
          <p:cNvPr id="29" name="Freeform 43"/>
          <p:cNvSpPr>
            <a:spLocks/>
          </p:cNvSpPr>
          <p:nvPr/>
        </p:nvSpPr>
        <p:spPr bwMode="auto">
          <a:xfrm rot="10800000">
            <a:off x="7997826" y="4627564"/>
            <a:ext cx="1127125" cy="104775"/>
          </a:xfrm>
          <a:custGeom>
            <a:avLst/>
            <a:gdLst>
              <a:gd name="T0" fmla="*/ 0 w 1440"/>
              <a:gd name="T1" fmla="*/ 0 h 128"/>
              <a:gd name="T2" fmla="*/ 99251184 w 1440"/>
              <a:gd name="T3" fmla="*/ 29481066 h 128"/>
              <a:gd name="T4" fmla="*/ 249965016 w 1440"/>
              <a:gd name="T5" fmla="*/ 63653268 h 128"/>
              <a:gd name="T6" fmla="*/ 420897436 w 1440"/>
              <a:gd name="T7" fmla="*/ 85764067 h 128"/>
              <a:gd name="T8" fmla="*/ 597342593 w 1440"/>
              <a:gd name="T9" fmla="*/ 69013164 h 128"/>
              <a:gd name="T10" fmla="*/ 737642260 w 1440"/>
              <a:gd name="T11" fmla="*/ 40872073 h 128"/>
              <a:gd name="T12" fmla="*/ 882229698 w 1440"/>
              <a:gd name="T13" fmla="*/ 670396 h 128"/>
              <a:gd name="T14" fmla="*/ 0 60000 65536"/>
              <a:gd name="T15" fmla="*/ 0 60000 65536"/>
              <a:gd name="T16" fmla="*/ 0 60000 65536"/>
              <a:gd name="T17" fmla="*/ 0 60000 65536"/>
              <a:gd name="T18" fmla="*/ 0 60000 65536"/>
              <a:gd name="T19" fmla="*/ 0 60000 65536"/>
              <a:gd name="T20" fmla="*/ 0 60000 65536"/>
              <a:gd name="T21" fmla="*/ 0 w 1440"/>
              <a:gd name="T22" fmla="*/ 0 h 128"/>
              <a:gd name="T23" fmla="*/ 1440 w 1440"/>
              <a:gd name="T24" fmla="*/ 128 h 1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40" h="128">
                <a:moveTo>
                  <a:pt x="0" y="0"/>
                </a:moveTo>
                <a:lnTo>
                  <a:pt x="162" y="44"/>
                </a:lnTo>
                <a:lnTo>
                  <a:pt x="408" y="95"/>
                </a:lnTo>
                <a:lnTo>
                  <a:pt x="687" y="128"/>
                </a:lnTo>
                <a:lnTo>
                  <a:pt x="975" y="103"/>
                </a:lnTo>
                <a:lnTo>
                  <a:pt x="1204" y="61"/>
                </a:lnTo>
                <a:lnTo>
                  <a:pt x="1440" y="1"/>
                </a:lnTo>
              </a:path>
            </a:pathLst>
          </a:custGeom>
          <a:noFill/>
          <a:ln w="28575">
            <a:solidFill>
              <a:srgbClr val="009900"/>
            </a:solidFill>
            <a:round/>
            <a:headEnd/>
            <a:tailEnd/>
          </a:ln>
          <a:extLst>
            <a:ext uri="{909E8E84-426E-40DD-AFC4-6F175D3DCCD1}">
              <a14:hiddenFill xmlns:a14="http://schemas.microsoft.com/office/drawing/2010/main" xmlns="">
                <a:solidFill>
                  <a:srgbClr val="FFFFFF"/>
                </a:solidFill>
              </a14:hiddenFill>
            </a:ext>
          </a:extLst>
        </p:spPr>
        <p:txBody>
          <a:bodyPr/>
          <a:lstStyle/>
          <a:p>
            <a:pPr defTabSz="914400">
              <a:buClr>
                <a:srgbClr val="000000"/>
              </a:buClr>
              <a:defRPr/>
            </a:pPr>
            <a:endParaRPr lang="en-US" sz="1400" kern="0">
              <a:solidFill>
                <a:sysClr val="windowText" lastClr="000000"/>
              </a:solidFill>
              <a:latin typeface="Arial" charset="0"/>
              <a:cs typeface="Arial"/>
              <a:sym typeface="Arial"/>
            </a:endParaRPr>
          </a:p>
        </p:txBody>
      </p:sp>
      <p:sp>
        <p:nvSpPr>
          <p:cNvPr id="30" name="Line 44"/>
          <p:cNvSpPr>
            <a:spLocks noChangeShapeType="1"/>
          </p:cNvSpPr>
          <p:nvPr/>
        </p:nvSpPr>
        <p:spPr bwMode="auto">
          <a:xfrm>
            <a:off x="7793038" y="4210050"/>
            <a:ext cx="1536700" cy="1588"/>
          </a:xfrm>
          <a:prstGeom prst="line">
            <a:avLst/>
          </a:prstGeom>
          <a:noFill/>
          <a:ln w="28575">
            <a:solidFill>
              <a:srgbClr val="009900"/>
            </a:solidFill>
            <a:round/>
            <a:headEnd/>
            <a:tailEnd/>
          </a:ln>
          <a:extLst>
            <a:ext uri="{909E8E84-426E-40DD-AFC4-6F175D3DCCD1}">
              <a14:hiddenFill xmlns:a14="http://schemas.microsoft.com/office/drawing/2010/main" xmlns="">
                <a:noFill/>
              </a14:hiddenFill>
            </a:ext>
          </a:extLst>
        </p:spPr>
        <p:txBody>
          <a:bodyPr/>
          <a:lstStyle/>
          <a:p>
            <a:pPr defTabSz="914400">
              <a:buClr>
                <a:srgbClr val="000000"/>
              </a:buClr>
              <a:defRPr/>
            </a:pPr>
            <a:endParaRPr lang="en-US" sz="1400" kern="0">
              <a:solidFill>
                <a:sysClr val="windowText" lastClr="000000"/>
              </a:solidFill>
              <a:latin typeface="Arial" charset="0"/>
              <a:cs typeface="Arial"/>
              <a:sym typeface="Arial"/>
            </a:endParaRPr>
          </a:p>
        </p:txBody>
      </p:sp>
      <p:sp>
        <p:nvSpPr>
          <p:cNvPr id="31" name="Line 45"/>
          <p:cNvSpPr>
            <a:spLocks noChangeShapeType="1"/>
          </p:cNvSpPr>
          <p:nvPr/>
        </p:nvSpPr>
        <p:spPr bwMode="auto">
          <a:xfrm>
            <a:off x="8567739" y="3475038"/>
            <a:ext cx="1587" cy="1484312"/>
          </a:xfrm>
          <a:prstGeom prst="line">
            <a:avLst/>
          </a:prstGeom>
          <a:noFill/>
          <a:ln w="28575">
            <a:solidFill>
              <a:srgbClr val="009900"/>
            </a:solidFill>
            <a:round/>
            <a:headEnd/>
            <a:tailEnd/>
          </a:ln>
          <a:extLst>
            <a:ext uri="{909E8E84-426E-40DD-AFC4-6F175D3DCCD1}">
              <a14:hiddenFill xmlns:a14="http://schemas.microsoft.com/office/drawing/2010/main" xmlns="">
                <a:noFill/>
              </a14:hiddenFill>
            </a:ext>
          </a:extLst>
        </p:spPr>
        <p:txBody>
          <a:bodyPr/>
          <a:lstStyle/>
          <a:p>
            <a:pPr defTabSz="914400">
              <a:buClr>
                <a:srgbClr val="000000"/>
              </a:buClr>
              <a:defRPr/>
            </a:pPr>
            <a:endParaRPr lang="en-US" sz="1400" kern="0">
              <a:solidFill>
                <a:sysClr val="windowText" lastClr="000000"/>
              </a:solidFill>
              <a:latin typeface="Arial" charset="0"/>
              <a:cs typeface="Arial"/>
              <a:sym typeface="Arial"/>
            </a:endParaRPr>
          </a:p>
        </p:txBody>
      </p:sp>
      <p:pic>
        <p:nvPicPr>
          <p:cNvPr id="2084" name="Picture 46" descr="BOOKANI2"/>
          <p:cNvPicPr>
            <a:picLocks noChangeAspect="1" noChangeArrowheads="1" noCrop="1"/>
          </p:cNvPicPr>
          <p:nvPr/>
        </p:nvPicPr>
        <p:blipFill>
          <a:blip r:embed="rId4">
            <a:extLst>
              <a:ext uri="{28A0092B-C50C-407E-A947-70E740481C1C}">
                <a14:useLocalDpi xmlns:a14="http://schemas.microsoft.com/office/drawing/2010/main" xmlns="" val="0"/>
              </a:ext>
            </a:extLst>
          </a:blip>
          <a:srcRect/>
          <a:stretch>
            <a:fillRect/>
          </a:stretch>
        </p:blipFill>
        <p:spPr bwMode="auto">
          <a:xfrm>
            <a:off x="8221664" y="4206875"/>
            <a:ext cx="708025" cy="6731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3" name="Picture 47" descr="TORCH"/>
          <p:cNvPicPr>
            <a:picLocks noChangeAspect="1" noChangeArrowheads="1" noCrop="1"/>
          </p:cNvPicPr>
          <p:nvPr/>
        </p:nvPicPr>
        <p:blipFill>
          <a:blip r:embed="rId5">
            <a:extLst>
              <a:ext uri="{28A0092B-C50C-407E-A947-70E740481C1C}">
                <a14:useLocalDpi xmlns:a14="http://schemas.microsoft.com/office/drawing/2010/main" xmlns="" val="0"/>
              </a:ext>
            </a:extLst>
          </a:blip>
          <a:srcRect/>
          <a:stretch>
            <a:fillRect/>
          </a:stretch>
        </p:blipFill>
        <p:spPr bwMode="auto">
          <a:xfrm>
            <a:off x="8375650" y="3536951"/>
            <a:ext cx="374650" cy="9445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4" name="CurvedRibbon3"/>
          <p:cNvSpPr>
            <a:spLocks noEditPoints="1" noChangeArrowheads="1"/>
          </p:cNvSpPr>
          <p:nvPr/>
        </p:nvSpPr>
        <p:spPr bwMode="auto">
          <a:xfrm>
            <a:off x="7424738" y="2946401"/>
            <a:ext cx="2305050" cy="2276475"/>
          </a:xfrm>
          <a:custGeom>
            <a:avLst/>
            <a:gdLst>
              <a:gd name="T0" fmla="*/ 2147483647 w 21600"/>
              <a:gd name="T1" fmla="*/ 2147483647 h 21600"/>
              <a:gd name="T2" fmla="*/ 2147483647 w 21600"/>
              <a:gd name="T3" fmla="*/ 0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163 w 21600"/>
              <a:gd name="T13" fmla="*/ 3163 h 21600"/>
              <a:gd name="T14" fmla="*/ 18437 w 21600"/>
              <a:gd name="T15" fmla="*/ 18437 h 21600"/>
            </a:gdLst>
            <a:ahLst/>
            <a:cxnLst>
              <a:cxn ang="T8">
                <a:pos x="T0" y="T1"/>
              </a:cxn>
              <a:cxn ang="T9">
                <a:pos x="T2" y="T3"/>
              </a:cxn>
              <a:cxn ang="T10">
                <a:pos x="T4" y="T5"/>
              </a:cxn>
              <a:cxn ang="T11">
                <a:pos x="T6" y="T7"/>
              </a:cxn>
            </a:cxnLst>
            <a:rect l="T12" t="T13" r="T14" b="T15"/>
            <a:pathLst>
              <a:path w="21600" h="21600" extrusionOk="0">
                <a:moveTo>
                  <a:pt x="7144" y="18321"/>
                </a:moveTo>
                <a:lnTo>
                  <a:pt x="3410" y="16656"/>
                </a:lnTo>
                <a:lnTo>
                  <a:pt x="6211" y="20239"/>
                </a:lnTo>
                <a:cubicBezTo>
                  <a:pt x="3343" y="18844"/>
                  <a:pt x="1264" y="16221"/>
                  <a:pt x="562" y="13109"/>
                </a:cubicBezTo>
                <a:lnTo>
                  <a:pt x="264" y="13177"/>
                </a:lnTo>
                <a:cubicBezTo>
                  <a:pt x="88" y="12396"/>
                  <a:pt x="0" y="11599"/>
                  <a:pt x="0" y="10800"/>
                </a:cubicBezTo>
                <a:cubicBezTo>
                  <a:pt x="0" y="4835"/>
                  <a:pt x="4835" y="0"/>
                  <a:pt x="10800" y="0"/>
                </a:cubicBezTo>
                <a:cubicBezTo>
                  <a:pt x="16764" y="0"/>
                  <a:pt x="21600" y="4835"/>
                  <a:pt x="21600" y="10800"/>
                </a:cubicBezTo>
                <a:cubicBezTo>
                  <a:pt x="21600" y="11599"/>
                  <a:pt x="21511" y="12396"/>
                  <a:pt x="21335" y="13177"/>
                </a:cubicBezTo>
                <a:lnTo>
                  <a:pt x="21037" y="13109"/>
                </a:lnTo>
                <a:cubicBezTo>
                  <a:pt x="20335" y="16221"/>
                  <a:pt x="18256" y="18844"/>
                  <a:pt x="15388" y="20239"/>
                </a:cubicBezTo>
                <a:lnTo>
                  <a:pt x="18190" y="16656"/>
                </a:lnTo>
                <a:lnTo>
                  <a:pt x="14456" y="18321"/>
                </a:lnTo>
                <a:cubicBezTo>
                  <a:pt x="17335" y="16921"/>
                  <a:pt x="19163" y="14001"/>
                  <a:pt x="19163" y="10800"/>
                </a:cubicBezTo>
                <a:cubicBezTo>
                  <a:pt x="19163" y="10168"/>
                  <a:pt x="19091" y="9539"/>
                  <a:pt x="18949" y="8924"/>
                </a:cubicBezTo>
                <a:lnTo>
                  <a:pt x="19247" y="8855"/>
                </a:lnTo>
                <a:cubicBezTo>
                  <a:pt x="18341" y="4920"/>
                  <a:pt x="14837" y="2132"/>
                  <a:pt x="10800" y="2132"/>
                </a:cubicBezTo>
                <a:cubicBezTo>
                  <a:pt x="6762" y="2131"/>
                  <a:pt x="3258" y="4920"/>
                  <a:pt x="2352" y="8855"/>
                </a:cubicBezTo>
                <a:lnTo>
                  <a:pt x="2650" y="8924"/>
                </a:lnTo>
                <a:cubicBezTo>
                  <a:pt x="2508" y="9539"/>
                  <a:pt x="2437" y="10168"/>
                  <a:pt x="2437" y="10799"/>
                </a:cubicBezTo>
                <a:cubicBezTo>
                  <a:pt x="2436" y="14001"/>
                  <a:pt x="4264" y="16921"/>
                  <a:pt x="7143" y="18321"/>
                </a:cubicBezTo>
                <a:lnTo>
                  <a:pt x="7144" y="18321"/>
                </a:lnTo>
                <a:close/>
              </a:path>
              <a:path w="21600" h="21600" fill="none" extrusionOk="0">
                <a:moveTo>
                  <a:pt x="562" y="13110"/>
                </a:moveTo>
                <a:lnTo>
                  <a:pt x="2344" y="12707"/>
                </a:lnTo>
                <a:cubicBezTo>
                  <a:pt x="2203" y="12081"/>
                  <a:pt x="2132" y="11441"/>
                  <a:pt x="2132" y="10800"/>
                </a:cubicBezTo>
                <a:cubicBezTo>
                  <a:pt x="2131" y="10145"/>
                  <a:pt x="2206" y="9493"/>
                  <a:pt x="2352" y="8855"/>
                </a:cubicBezTo>
              </a:path>
              <a:path w="21600" h="21600" fill="none" extrusionOk="0">
                <a:moveTo>
                  <a:pt x="2344" y="12708"/>
                </a:moveTo>
                <a:lnTo>
                  <a:pt x="2650" y="8924"/>
                </a:lnTo>
              </a:path>
              <a:path w="21600" h="21600" fill="none" extrusionOk="0">
                <a:moveTo>
                  <a:pt x="21038" y="13110"/>
                </a:moveTo>
                <a:lnTo>
                  <a:pt x="19255" y="12707"/>
                </a:lnTo>
                <a:cubicBezTo>
                  <a:pt x="19396" y="12081"/>
                  <a:pt x="19468" y="11441"/>
                  <a:pt x="19468" y="10800"/>
                </a:cubicBezTo>
                <a:cubicBezTo>
                  <a:pt x="19468" y="10145"/>
                  <a:pt x="19393" y="9493"/>
                  <a:pt x="19247" y="8855"/>
                </a:cubicBezTo>
              </a:path>
              <a:path w="21600" h="21600" fill="none" extrusionOk="0">
                <a:moveTo>
                  <a:pt x="19256" y="12708"/>
                </a:moveTo>
                <a:lnTo>
                  <a:pt x="18950" y="8924"/>
                </a:lnTo>
              </a:path>
            </a:pathLst>
          </a:custGeom>
          <a:gradFill rotWithShape="1">
            <a:gsLst>
              <a:gs pos="0">
                <a:srgbClr val="A603AB"/>
              </a:gs>
              <a:gs pos="10501">
                <a:srgbClr val="0819FB"/>
              </a:gs>
              <a:gs pos="17500">
                <a:srgbClr val="1A8D48"/>
              </a:gs>
              <a:gs pos="25999">
                <a:srgbClr val="FFFF00"/>
              </a:gs>
              <a:gs pos="36501">
                <a:srgbClr val="EE3F17"/>
              </a:gs>
              <a:gs pos="44000">
                <a:srgbClr val="E81766"/>
              </a:gs>
              <a:gs pos="50000">
                <a:srgbClr val="A603AB"/>
              </a:gs>
              <a:gs pos="56000">
                <a:srgbClr val="E81766"/>
              </a:gs>
              <a:gs pos="63499">
                <a:srgbClr val="EE3F17"/>
              </a:gs>
              <a:gs pos="74001">
                <a:srgbClr val="FFFF00"/>
              </a:gs>
              <a:gs pos="82500">
                <a:srgbClr val="1A8D48"/>
              </a:gs>
              <a:gs pos="89500">
                <a:srgbClr val="0819FB"/>
              </a:gs>
              <a:gs pos="100000">
                <a:srgbClr val="A603AB"/>
              </a:gs>
            </a:gsLst>
            <a:lin ang="5400000" scaled="1"/>
          </a:gradFill>
          <a:ln>
            <a:noFill/>
          </a:ln>
          <a:effectLst>
            <a:prstShdw prst="shdw17" dist="17961" dir="2700000">
              <a:srgbClr val="640267"/>
            </a:prstShdw>
          </a:effectLst>
          <a:extLst>
            <a:ext uri="{91240B29-F687-4F45-9708-019B960494DF}">
              <a14:hiddenLine xmlns:a14="http://schemas.microsoft.com/office/drawing/2010/main" xmlns="" w="19050">
                <a:solidFill>
                  <a:srgbClr val="000000"/>
                </a:solidFill>
                <a:miter lim="800000"/>
                <a:headEnd/>
                <a:tailEnd/>
              </a14:hiddenLine>
            </a:ext>
          </a:extLst>
        </p:spPr>
        <p:txBody>
          <a:bodyPr/>
          <a:lstStyle/>
          <a:p>
            <a:pPr defTabSz="914400">
              <a:buClr>
                <a:srgbClr val="000000"/>
              </a:buClr>
              <a:defRPr/>
            </a:pPr>
            <a:endParaRPr lang="en-US" sz="1400" kern="0">
              <a:solidFill>
                <a:sysClr val="windowText" lastClr="000000"/>
              </a:solidFill>
              <a:latin typeface="Arial" charset="0"/>
              <a:cs typeface="Arial"/>
              <a:sym typeface="Arial"/>
            </a:endParaRPr>
          </a:p>
        </p:txBody>
      </p:sp>
      <p:sp>
        <p:nvSpPr>
          <p:cNvPr id="36" name="WordArt 54" descr="Green marble"/>
          <p:cNvSpPr>
            <a:spLocks noChangeArrowheads="1" noChangeShapeType="1" noTextEdit="1"/>
          </p:cNvSpPr>
          <p:nvPr/>
        </p:nvSpPr>
        <p:spPr bwMode="auto">
          <a:xfrm>
            <a:off x="3054351" y="381001"/>
            <a:ext cx="6188075" cy="796925"/>
          </a:xfrm>
          <a:prstGeom prst="rect">
            <a:avLst/>
          </a:prstGeom>
        </p:spPr>
        <p:txBody>
          <a:bodyPr wrap="none" fromWordArt="1">
            <a:prstTxWarp prst="textPlain">
              <a:avLst>
                <a:gd name="adj" fmla="val 50000"/>
              </a:avLst>
            </a:prstTxWarp>
          </a:bodyPr>
          <a:lstStyle/>
          <a:p>
            <a:pPr algn="ctr" defTabSz="914400">
              <a:buClr>
                <a:srgbClr val="000000"/>
              </a:buClr>
            </a:pPr>
            <a:r>
              <a:rPr lang="en-US" sz="16600" b="1" kern="10" dirty="0">
                <a:ln w="9525">
                  <a:solidFill>
                    <a:srgbClr val="FFFF00"/>
                  </a:solidFill>
                  <a:round/>
                  <a:headEnd/>
                  <a:tailEnd/>
                </a:ln>
                <a:solidFill>
                  <a:srgbClr val="953735"/>
                </a:solidFill>
                <a:effectLst>
                  <a:outerShdw dist="563972" dir="14049741" sx="125000" sy="125000" algn="tl" rotWithShape="0">
                    <a:srgbClr val="C7DFD3">
                      <a:alpha val="79999"/>
                    </a:srgbClr>
                  </a:outerShdw>
                </a:effectLst>
                <a:latin typeface="Times New Roman" panose="02020603050405020304" pitchFamily="18" charset="0"/>
                <a:cs typeface="Times New Roman" panose="02020603050405020304" pitchFamily="18" charset="0"/>
                <a:sym typeface="Arial"/>
              </a:rPr>
              <a:t>SỰ PHẢN XẠ ÁNH SÁNG</a:t>
            </a:r>
          </a:p>
        </p:txBody>
      </p:sp>
      <p:pic>
        <p:nvPicPr>
          <p:cNvPr id="2089" name="Picture 57" descr="atom1"/>
          <p:cNvPicPr>
            <a:picLocks noChangeAspect="1" noChangeArrowheads="1" noCrop="1"/>
          </p:cNvPicPr>
          <p:nvPr/>
        </p:nvPicPr>
        <p:blipFill>
          <a:blip r:embed="rId6">
            <a:extLst>
              <a:ext uri="{28A0092B-C50C-407E-A947-70E740481C1C}">
                <a14:useLocalDpi xmlns:a14="http://schemas.microsoft.com/office/drawing/2010/main" xmlns="" val="0"/>
              </a:ext>
            </a:extLst>
          </a:blip>
          <a:srcRect/>
          <a:stretch>
            <a:fillRect/>
          </a:stretch>
        </p:blipFill>
        <p:spPr bwMode="auto">
          <a:xfrm>
            <a:off x="8763000" y="1219200"/>
            <a:ext cx="1524000" cy="1219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8" name="Picture 58" descr="Firewrk5"/>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7859094" y="3261778"/>
            <a:ext cx="1495425" cy="1524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9" name="Picture 59" descr="Firewrk5"/>
          <p:cNvPicPr>
            <a:picLocks noChangeAspect="1" noChangeArrowheads="1"/>
          </p:cNvPicPr>
          <p:nvPr/>
        </p:nvPicPr>
        <p:blipFill>
          <a:blip r:embed="rId8">
            <a:extLst>
              <a:ext uri="{28A0092B-C50C-407E-A947-70E740481C1C}">
                <a14:useLocalDpi xmlns:a14="http://schemas.microsoft.com/office/drawing/2010/main" xmlns="" val="0"/>
              </a:ext>
            </a:extLst>
          </a:blip>
          <a:srcRect/>
          <a:stretch>
            <a:fillRect/>
          </a:stretch>
        </p:blipFill>
        <p:spPr bwMode="auto">
          <a:xfrm>
            <a:off x="1558926" y="-111125"/>
            <a:ext cx="1495425" cy="1524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99786077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mph" presetSubtype="0" repeatCount="indefinite" fill="hold" nodeType="withEffect">
                                  <p:stCondLst>
                                    <p:cond delay="0"/>
                                  </p:stCondLst>
                                  <p:childTnLst>
                                    <p:animRot by="21600000">
                                      <p:cBhvr>
                                        <p:cTn id="6" dur="5000" fill="hold"/>
                                        <p:tgtEl>
                                          <p:spTgt spid="7"/>
                                        </p:tgtEl>
                                        <p:attrNameLst>
                                          <p:attrName>r</p:attrName>
                                        </p:attrNameLst>
                                      </p:cBhvr>
                                    </p:animRot>
                                  </p:childTnLst>
                                </p:cTn>
                              </p:par>
                              <p:par>
                                <p:cTn id="7" presetID="8" presetClass="emph" presetSubtype="0" repeatCount="indefinite" fill="hold" nodeType="withEffect">
                                  <p:stCondLst>
                                    <p:cond delay="0"/>
                                  </p:stCondLst>
                                  <p:childTnLst>
                                    <p:animRot by="-21600000">
                                      <p:cBhvr>
                                        <p:cTn id="8" dur="5000" fill="hold"/>
                                        <p:tgtEl>
                                          <p:spTgt spid="13"/>
                                        </p:tgtEl>
                                        <p:attrNameLst>
                                          <p:attrName>r</p:attrName>
                                        </p:attrNameLst>
                                      </p:cBhvr>
                                    </p:animRot>
                                  </p:childTnLst>
                                </p:cTn>
                              </p:par>
                              <p:par>
                                <p:cTn id="9" presetID="8" presetClass="emph" presetSubtype="0" repeatCount="indefinite" fill="hold" nodeType="withEffect">
                                  <p:stCondLst>
                                    <p:cond delay="0"/>
                                  </p:stCondLst>
                                  <p:childTnLst>
                                    <p:animRot by="21600000">
                                      <p:cBhvr>
                                        <p:cTn id="10" dur="5000" fill="hold"/>
                                        <p:tgtEl>
                                          <p:spTgt spid="10"/>
                                        </p:tgtEl>
                                        <p:attrNameLst>
                                          <p:attrName>r</p:attrName>
                                        </p:attrNameLst>
                                      </p:cBhvr>
                                    </p:animRot>
                                  </p:childTnLst>
                                </p:cTn>
                              </p:par>
                              <p:par>
                                <p:cTn id="11" presetID="64" presetClass="path" presetSubtype="0" repeatCount="indefinite" accel="50000" decel="50000" autoRev="1" fill="hold" nodeType="withEffect">
                                  <p:stCondLst>
                                    <p:cond delay="0"/>
                                  </p:stCondLst>
                                  <p:childTnLst>
                                    <p:animMotion origin="layout" path="M -0.00156 -0.05995 L -0.0052 0.12986 " pathEditMode="relative" rAng="0" ptsTypes="AA">
                                      <p:cBhvr>
                                        <p:cTn id="12" dur="5000" spd="-100000" fill="hold"/>
                                        <p:tgtEl>
                                          <p:spTgt spid="16"/>
                                        </p:tgtEl>
                                        <p:attrNameLst>
                                          <p:attrName>ppt_x</p:attrName>
                                          <p:attrName>ppt_y</p:attrName>
                                        </p:attrNameLst>
                                      </p:cBhvr>
                                      <p:rCtr x="-191" y="9491"/>
                                    </p:animMotion>
                                  </p:childTnLst>
                                </p:cTn>
                              </p:par>
                              <p:par>
                                <p:cTn id="13" presetID="64" presetClass="path" presetSubtype="0" repeatCount="indefinite" accel="50000" decel="50000" autoRev="1" fill="hold" nodeType="withEffect">
                                  <p:stCondLst>
                                    <p:cond delay="0"/>
                                  </p:stCondLst>
                                  <p:childTnLst>
                                    <p:animMotion origin="layout" path="M 0.00053 0.1176 L -0.00173 -0.17083 " pathEditMode="relative" rAng="0" ptsTypes="AA">
                                      <p:cBhvr>
                                        <p:cTn id="14" dur="5000" spd="-100000" fill="hold"/>
                                        <p:tgtEl>
                                          <p:spTgt spid="17"/>
                                        </p:tgtEl>
                                        <p:attrNameLst>
                                          <p:attrName>ppt_x</p:attrName>
                                          <p:attrName>ppt_y</p:attrName>
                                        </p:attrNameLst>
                                      </p:cBhvr>
                                      <p:rCtr x="-122" y="-14421"/>
                                    </p:animMotion>
                                  </p:childTnLst>
                                </p:cTn>
                              </p:par>
                              <p:par>
                                <p:cTn id="15" presetID="64" presetClass="path" presetSubtype="0" repeatCount="indefinite" accel="50000" decel="50000" autoRev="1" fill="hold" nodeType="withEffect">
                                  <p:stCondLst>
                                    <p:cond delay="0"/>
                                  </p:stCondLst>
                                  <p:childTnLst>
                                    <p:animMotion origin="layout" path="M 5E-6 0.2169 L 5E-6 -0.11597 " pathEditMode="relative" rAng="0" ptsTypes="AA">
                                      <p:cBhvr>
                                        <p:cTn id="16" dur="3000" fill="hold"/>
                                        <p:tgtEl>
                                          <p:spTgt spid="20"/>
                                        </p:tgtEl>
                                        <p:attrNameLst>
                                          <p:attrName>ppt_x</p:attrName>
                                          <p:attrName>ppt_y</p:attrName>
                                        </p:attrNameLst>
                                      </p:cBhvr>
                                      <p:rCtr x="0" y="-16644"/>
                                    </p:animMotion>
                                  </p:childTnLst>
                                </p:cTn>
                              </p:par>
                              <p:par>
                                <p:cTn id="17" presetID="8" presetClass="emph" presetSubtype="0" repeatCount="indefinite" fill="hold" nodeType="withEffect">
                                  <p:stCondLst>
                                    <p:cond delay="0"/>
                                  </p:stCondLst>
                                  <p:childTnLst>
                                    <p:animRot by="21600000">
                                      <p:cBhvr>
                                        <p:cTn id="18" dur="5000" fill="hold"/>
                                        <p:tgtEl>
                                          <p:spTgt spid="4"/>
                                        </p:tgtEl>
                                        <p:attrNameLst>
                                          <p:attrName>r</p:attrName>
                                        </p:attrNameLst>
                                      </p:cBhvr>
                                    </p:animRot>
                                  </p:childTnLst>
                                </p:cTn>
                              </p:par>
                              <p:par>
                                <p:cTn id="19" presetID="23" presetClass="entr" presetSubtype="16" repeatCount="indefinite" fill="hold" nodeType="withEffect">
                                  <p:stCondLst>
                                    <p:cond delay="500"/>
                                  </p:stCondLst>
                                  <p:endCondLst>
                                    <p:cond evt="onNext" delay="0">
                                      <p:tgtEl>
                                        <p:sldTgt/>
                                      </p:tgtEl>
                                    </p:cond>
                                  </p:endCondLst>
                                  <p:childTnLst>
                                    <p:set>
                                      <p:cBhvr>
                                        <p:cTn id="20" dur="1" fill="hold">
                                          <p:stCondLst>
                                            <p:cond delay="0"/>
                                          </p:stCondLst>
                                        </p:cTn>
                                        <p:tgtEl>
                                          <p:spTgt spid="38"/>
                                        </p:tgtEl>
                                        <p:attrNameLst>
                                          <p:attrName>style.visibility</p:attrName>
                                        </p:attrNameLst>
                                      </p:cBhvr>
                                      <p:to>
                                        <p:strVal val="visible"/>
                                      </p:to>
                                    </p:set>
                                    <p:anim calcmode="lin" valueType="num">
                                      <p:cBhvr>
                                        <p:cTn id="21" dur="3000" fill="hold"/>
                                        <p:tgtEl>
                                          <p:spTgt spid="38"/>
                                        </p:tgtEl>
                                        <p:attrNameLst>
                                          <p:attrName>ppt_w</p:attrName>
                                        </p:attrNameLst>
                                      </p:cBhvr>
                                      <p:tavLst>
                                        <p:tav tm="0">
                                          <p:val>
                                            <p:fltVal val="0"/>
                                          </p:val>
                                        </p:tav>
                                        <p:tav tm="100000">
                                          <p:val>
                                            <p:strVal val="#ppt_w"/>
                                          </p:val>
                                        </p:tav>
                                      </p:tavLst>
                                    </p:anim>
                                    <p:anim calcmode="lin" valueType="num">
                                      <p:cBhvr>
                                        <p:cTn id="22" dur="3000" fill="hold"/>
                                        <p:tgtEl>
                                          <p:spTgt spid="38"/>
                                        </p:tgtEl>
                                        <p:attrNameLst>
                                          <p:attrName>ppt_h</p:attrName>
                                        </p:attrNameLst>
                                      </p:cBhvr>
                                      <p:tavLst>
                                        <p:tav tm="0">
                                          <p:val>
                                            <p:fltVal val="0"/>
                                          </p:val>
                                        </p:tav>
                                        <p:tav tm="100000">
                                          <p:val>
                                            <p:strVal val="#ppt_h"/>
                                          </p:val>
                                        </p:tav>
                                      </p:tavLst>
                                    </p:anim>
                                  </p:childTnLst>
                                </p:cTn>
                              </p:par>
                              <p:par>
                                <p:cTn id="23" presetID="49" presetClass="entr" presetSubtype="0" repeatCount="indefinite" decel="100000" fill="hold" nodeType="withEffect">
                                  <p:stCondLst>
                                    <p:cond delay="500"/>
                                  </p:stCondLst>
                                  <p:childTnLst>
                                    <p:set>
                                      <p:cBhvr>
                                        <p:cTn id="24" dur="1" fill="hold">
                                          <p:stCondLst>
                                            <p:cond delay="0"/>
                                          </p:stCondLst>
                                        </p:cTn>
                                        <p:tgtEl>
                                          <p:spTgt spid="23"/>
                                        </p:tgtEl>
                                        <p:attrNameLst>
                                          <p:attrName>style.visibility</p:attrName>
                                        </p:attrNameLst>
                                      </p:cBhvr>
                                      <p:to>
                                        <p:strVal val="visible"/>
                                      </p:to>
                                    </p:set>
                                    <p:anim calcmode="lin" valueType="num">
                                      <p:cBhvr>
                                        <p:cTn id="25" dur="500" fill="hold"/>
                                        <p:tgtEl>
                                          <p:spTgt spid="23"/>
                                        </p:tgtEl>
                                        <p:attrNameLst>
                                          <p:attrName>ppt_w</p:attrName>
                                        </p:attrNameLst>
                                      </p:cBhvr>
                                      <p:tavLst>
                                        <p:tav tm="0">
                                          <p:val>
                                            <p:fltVal val="0"/>
                                          </p:val>
                                        </p:tav>
                                        <p:tav tm="100000">
                                          <p:val>
                                            <p:strVal val="#ppt_w"/>
                                          </p:val>
                                        </p:tav>
                                      </p:tavLst>
                                    </p:anim>
                                    <p:anim calcmode="lin" valueType="num">
                                      <p:cBhvr>
                                        <p:cTn id="26" dur="500" fill="hold"/>
                                        <p:tgtEl>
                                          <p:spTgt spid="23"/>
                                        </p:tgtEl>
                                        <p:attrNameLst>
                                          <p:attrName>ppt_h</p:attrName>
                                        </p:attrNameLst>
                                      </p:cBhvr>
                                      <p:tavLst>
                                        <p:tav tm="0">
                                          <p:val>
                                            <p:fltVal val="0"/>
                                          </p:val>
                                        </p:tav>
                                        <p:tav tm="100000">
                                          <p:val>
                                            <p:strVal val="#ppt_h"/>
                                          </p:val>
                                        </p:tav>
                                      </p:tavLst>
                                    </p:anim>
                                    <p:anim calcmode="lin" valueType="num">
                                      <p:cBhvr>
                                        <p:cTn id="27" dur="500" fill="hold"/>
                                        <p:tgtEl>
                                          <p:spTgt spid="23"/>
                                        </p:tgtEl>
                                        <p:attrNameLst>
                                          <p:attrName>style.rotation</p:attrName>
                                        </p:attrNameLst>
                                      </p:cBhvr>
                                      <p:tavLst>
                                        <p:tav tm="0">
                                          <p:val>
                                            <p:fltVal val="360"/>
                                          </p:val>
                                        </p:tav>
                                        <p:tav tm="100000">
                                          <p:val>
                                            <p:fltVal val="0"/>
                                          </p:val>
                                        </p:tav>
                                      </p:tavLst>
                                    </p:anim>
                                    <p:animEffect transition="in" filter="fade">
                                      <p:cBhvr>
                                        <p:cTn id="28" dur="500"/>
                                        <p:tgtEl>
                                          <p:spTgt spid="23"/>
                                        </p:tgtEl>
                                      </p:cBhvr>
                                    </p:animEffect>
                                  </p:childTnLst>
                                </p:cTn>
                              </p:par>
                              <p:par>
                                <p:cTn id="29" presetID="23" presetClass="entr" presetSubtype="16" repeatCount="indefinite" fill="hold" grpId="0" nodeType="withEffect" nodePh="1">
                                  <p:stCondLst>
                                    <p:cond delay="500"/>
                                  </p:stCondLst>
                                  <p:endCondLst>
                                    <p:cond evt="onNext" delay="0">
                                      <p:tgtEl>
                                        <p:sldTgt/>
                                      </p:tgtEl>
                                    </p:cond>
                                    <p:cond evt="begin" delay="0">
                                      <p:tn val="29"/>
                                    </p:cond>
                                  </p:endCondLst>
                                  <p:childTnLst>
                                    <p:set>
                                      <p:cBhvr>
                                        <p:cTn id="30" dur="1" fill="hold">
                                          <p:stCondLst>
                                            <p:cond delay="0"/>
                                          </p:stCondLst>
                                        </p:cTn>
                                        <p:tgtEl>
                                          <p:spTgt spid="24"/>
                                        </p:tgtEl>
                                        <p:attrNameLst>
                                          <p:attrName>style.visibility</p:attrName>
                                        </p:attrNameLst>
                                      </p:cBhvr>
                                      <p:to>
                                        <p:strVal val="visible"/>
                                      </p:to>
                                    </p:set>
                                    <p:anim calcmode="lin" valueType="num">
                                      <p:cBhvr>
                                        <p:cTn id="31" dur="3000" fill="hold"/>
                                        <p:tgtEl>
                                          <p:spTgt spid="24"/>
                                        </p:tgtEl>
                                        <p:attrNameLst>
                                          <p:attrName>ppt_w</p:attrName>
                                        </p:attrNameLst>
                                      </p:cBhvr>
                                      <p:tavLst>
                                        <p:tav tm="0">
                                          <p:val>
                                            <p:fltVal val="0"/>
                                          </p:val>
                                        </p:tav>
                                        <p:tav tm="100000">
                                          <p:val>
                                            <p:strVal val="#ppt_w"/>
                                          </p:val>
                                        </p:tav>
                                      </p:tavLst>
                                    </p:anim>
                                    <p:anim calcmode="lin" valueType="num">
                                      <p:cBhvr>
                                        <p:cTn id="32" dur="3000" fill="hold"/>
                                        <p:tgtEl>
                                          <p:spTgt spid="24"/>
                                        </p:tgtEl>
                                        <p:attrNameLst>
                                          <p:attrName>ppt_h</p:attrName>
                                        </p:attrNameLst>
                                      </p:cBhvr>
                                      <p:tavLst>
                                        <p:tav tm="0">
                                          <p:val>
                                            <p:fltVal val="0"/>
                                          </p:val>
                                        </p:tav>
                                        <p:tav tm="100000">
                                          <p:val>
                                            <p:strVal val="#ppt_h"/>
                                          </p:val>
                                        </p:tav>
                                      </p:tavLst>
                                    </p:anim>
                                  </p:childTnLst>
                                </p:cTn>
                              </p:par>
                              <p:par>
                                <p:cTn id="33" presetID="21" presetClass="entr" presetSubtype="4" repeatCount="indefinite" fill="hold" nodeType="withEffect">
                                  <p:stCondLst>
                                    <p:cond delay="500"/>
                                  </p:stCondLst>
                                  <p:endCondLst>
                                    <p:cond evt="onNext" delay="0">
                                      <p:tgtEl>
                                        <p:sldTgt/>
                                      </p:tgtEl>
                                    </p:cond>
                                  </p:endCondLst>
                                  <p:childTnLst>
                                    <p:set>
                                      <p:cBhvr>
                                        <p:cTn id="34" dur="1" fill="hold">
                                          <p:stCondLst>
                                            <p:cond delay="0"/>
                                          </p:stCondLst>
                                        </p:cTn>
                                        <p:tgtEl>
                                          <p:spTgt spid="34"/>
                                        </p:tgtEl>
                                        <p:attrNameLst>
                                          <p:attrName>style.visibility</p:attrName>
                                        </p:attrNameLst>
                                      </p:cBhvr>
                                      <p:to>
                                        <p:strVal val="visible"/>
                                      </p:to>
                                    </p:set>
                                    <p:animEffect transition="in" filter="wheel(4)">
                                      <p:cBhvr>
                                        <p:cTn id="35" dur="2000"/>
                                        <p:tgtEl>
                                          <p:spTgt spid="34"/>
                                        </p:tgtEl>
                                      </p:cBhvr>
                                    </p:animEffect>
                                  </p:childTnLst>
                                </p:cTn>
                              </p:par>
                              <p:par>
                                <p:cTn id="36" presetID="13" presetClass="exit" presetSubtype="16" repeatCount="indefinite" fill="hold" nodeType="withEffect">
                                  <p:stCondLst>
                                    <p:cond delay="500"/>
                                  </p:stCondLst>
                                  <p:endCondLst>
                                    <p:cond evt="onNext" delay="0">
                                      <p:tgtEl>
                                        <p:sldTgt/>
                                      </p:tgtEl>
                                    </p:cond>
                                  </p:endCondLst>
                                  <p:childTnLst>
                                    <p:animEffect transition="out" filter="plus(in)">
                                      <p:cBhvr>
                                        <p:cTn id="37" dur="2000"/>
                                        <p:tgtEl>
                                          <p:spTgt spid="33"/>
                                        </p:tgtEl>
                                      </p:cBhvr>
                                    </p:animEffect>
                                    <p:set>
                                      <p:cBhvr>
                                        <p:cTn id="38" dur="1" fill="hold">
                                          <p:stCondLst>
                                            <p:cond delay="1999"/>
                                          </p:stCondLst>
                                        </p:cTn>
                                        <p:tgtEl>
                                          <p:spTgt spid="33"/>
                                        </p:tgtEl>
                                        <p:attrNameLst>
                                          <p:attrName>style.visibility</p:attrName>
                                        </p:attrNameLst>
                                      </p:cBhvr>
                                      <p:to>
                                        <p:strVal val="hidden"/>
                                      </p:to>
                                    </p:set>
                                  </p:childTnLst>
                                </p:cTn>
                              </p:par>
                              <p:par>
                                <p:cTn id="39" presetID="8" presetClass="emph" presetSubtype="0" repeatCount="indefinite" fill="hold" grpId="0" nodeType="withEffect">
                                  <p:stCondLst>
                                    <p:cond delay="500"/>
                                  </p:stCondLst>
                                  <p:endCondLst>
                                    <p:cond evt="onNext" delay="0">
                                      <p:tgtEl>
                                        <p:sldTgt/>
                                      </p:tgtEl>
                                    </p:cond>
                                  </p:endCondLst>
                                  <p:childTnLst>
                                    <p:animRot by="-21600000">
                                      <p:cBhvr>
                                        <p:cTn id="40" dur="5000" fill="hold"/>
                                        <p:tgtEl>
                                          <p:spTgt spid="26"/>
                                        </p:tgtEl>
                                        <p:attrNameLst>
                                          <p:attrName>r</p:attrName>
                                        </p:attrNameLst>
                                      </p:cBhvr>
                                    </p:animRot>
                                  </p:childTnLst>
                                </p:cTn>
                              </p:par>
                              <p:par>
                                <p:cTn id="41" presetID="2" presetClass="entr" presetSubtype="2" repeatCount="indefinite" fill="hold" grpId="0" nodeType="withEffect">
                                  <p:stCondLst>
                                    <p:cond delay="0"/>
                                  </p:stCondLst>
                                  <p:childTnLst>
                                    <p:set>
                                      <p:cBhvr>
                                        <p:cTn id="42" dur="1" fill="hold">
                                          <p:stCondLst>
                                            <p:cond delay="0"/>
                                          </p:stCondLst>
                                        </p:cTn>
                                        <p:tgtEl>
                                          <p:spTgt spid="36"/>
                                        </p:tgtEl>
                                        <p:attrNameLst>
                                          <p:attrName>style.visibility</p:attrName>
                                        </p:attrNameLst>
                                      </p:cBhvr>
                                      <p:to>
                                        <p:strVal val="visible"/>
                                      </p:to>
                                    </p:set>
                                    <p:anim calcmode="lin" valueType="num">
                                      <p:cBhvr additive="base">
                                        <p:cTn id="43" dur="10000" fill="hold"/>
                                        <p:tgtEl>
                                          <p:spTgt spid="36"/>
                                        </p:tgtEl>
                                        <p:attrNameLst>
                                          <p:attrName>ppt_x</p:attrName>
                                        </p:attrNameLst>
                                      </p:cBhvr>
                                      <p:tavLst>
                                        <p:tav tm="0">
                                          <p:val>
                                            <p:strVal val="1+#ppt_w/2"/>
                                          </p:val>
                                        </p:tav>
                                        <p:tav tm="100000">
                                          <p:val>
                                            <p:strVal val="#ppt_x"/>
                                          </p:val>
                                        </p:tav>
                                      </p:tavLst>
                                    </p:anim>
                                    <p:anim calcmode="lin" valueType="num">
                                      <p:cBhvr additive="base">
                                        <p:cTn id="44" dur="10000" fill="hold"/>
                                        <p:tgtEl>
                                          <p:spTgt spid="36"/>
                                        </p:tgtEl>
                                        <p:attrNameLst>
                                          <p:attrName>ppt_y</p:attrName>
                                        </p:attrNameLst>
                                      </p:cBhvr>
                                      <p:tavLst>
                                        <p:tav tm="0">
                                          <p:val>
                                            <p:strVal val="#ppt_y"/>
                                          </p:val>
                                        </p:tav>
                                        <p:tav tm="100000">
                                          <p:val>
                                            <p:strVal val="#ppt_y"/>
                                          </p:val>
                                        </p:tav>
                                      </p:tavLst>
                                    </p:anim>
                                  </p:childTnLst>
                                </p:cTn>
                              </p:par>
                              <p:par>
                                <p:cTn id="45" presetID="23" presetClass="entr" presetSubtype="16" repeatCount="indefinite" fill="hold" nodeType="withEffect">
                                  <p:stCondLst>
                                    <p:cond delay="500"/>
                                  </p:stCondLst>
                                  <p:endCondLst>
                                    <p:cond evt="onNext" delay="0">
                                      <p:tgtEl>
                                        <p:sldTgt/>
                                      </p:tgtEl>
                                    </p:cond>
                                  </p:endCondLst>
                                  <p:childTnLst>
                                    <p:set>
                                      <p:cBhvr>
                                        <p:cTn id="46" dur="1" fill="hold">
                                          <p:stCondLst>
                                            <p:cond delay="0"/>
                                          </p:stCondLst>
                                        </p:cTn>
                                        <p:tgtEl>
                                          <p:spTgt spid="39"/>
                                        </p:tgtEl>
                                        <p:attrNameLst>
                                          <p:attrName>style.visibility</p:attrName>
                                        </p:attrNameLst>
                                      </p:cBhvr>
                                      <p:to>
                                        <p:strVal val="visible"/>
                                      </p:to>
                                    </p:set>
                                    <p:anim calcmode="lin" valueType="num">
                                      <p:cBhvr>
                                        <p:cTn id="47" dur="3000" fill="hold"/>
                                        <p:tgtEl>
                                          <p:spTgt spid="39"/>
                                        </p:tgtEl>
                                        <p:attrNameLst>
                                          <p:attrName>ppt_w</p:attrName>
                                        </p:attrNameLst>
                                      </p:cBhvr>
                                      <p:tavLst>
                                        <p:tav tm="0">
                                          <p:val>
                                            <p:fltVal val="0"/>
                                          </p:val>
                                        </p:tav>
                                        <p:tav tm="100000">
                                          <p:val>
                                            <p:strVal val="#ppt_w"/>
                                          </p:val>
                                        </p:tav>
                                      </p:tavLst>
                                    </p:anim>
                                    <p:anim calcmode="lin" valueType="num">
                                      <p:cBhvr>
                                        <p:cTn id="48" dur="3000" fill="hold"/>
                                        <p:tgtEl>
                                          <p:spTgt spid="3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6" grpId="0" animBg="1"/>
      <p:bldP spid="3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897489" y="4866604"/>
            <a:ext cx="8345507" cy="1646163"/>
          </a:xfrm>
        </p:spPr>
        <p:txBody>
          <a:bodyPr>
            <a:normAutofit/>
          </a:bodyPr>
          <a:lstStyle/>
          <a:p>
            <a:pPr algn="just"/>
            <a:r>
              <a:rPr lang="en-US" sz="2800" dirty="0">
                <a:solidFill>
                  <a:schemeClr val="tx1"/>
                </a:solidFill>
                <a:latin typeface="Times New Roman" panose="02020603050405020304" pitchFamily="18" charset="0"/>
                <a:cs typeface="Times New Roman" panose="02020603050405020304" pitchFamily="18" charset="0"/>
              </a:rPr>
              <a:t>Theo </a:t>
            </a:r>
            <a:r>
              <a:rPr lang="en-US" sz="2800" dirty="0" err="1">
                <a:solidFill>
                  <a:schemeClr val="tx1"/>
                </a:solidFill>
                <a:latin typeface="Times New Roman" panose="02020603050405020304" pitchFamily="18" charset="0"/>
                <a:cs typeface="Times New Roman" panose="02020603050405020304" pitchFamily="18" charset="0"/>
              </a:rPr>
              <a:t>em</a:t>
            </a:r>
            <a:r>
              <a:rPr lang="en-US" sz="2800" dirty="0">
                <a:solidFill>
                  <a:schemeClr val="tx1"/>
                </a:solidFill>
                <a:latin typeface="Times New Roman" panose="02020603050405020304" pitchFamily="18" charset="0"/>
                <a:cs typeface="Times New Roman" panose="02020603050405020304" pitchFamily="18" charset="0"/>
              </a:rPr>
              <a:t> trong </a:t>
            </a:r>
            <a:r>
              <a:rPr lang="en-US" sz="2800" dirty="0" err="1">
                <a:solidFill>
                  <a:schemeClr val="tx1"/>
                </a:solidFill>
                <a:latin typeface="Times New Roman" panose="02020603050405020304" pitchFamily="18" charset="0"/>
                <a:cs typeface="Times New Roman" panose="02020603050405020304" pitchFamily="18" charset="0"/>
              </a:rPr>
              <a:t>hình</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bên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có</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những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cách</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nào</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để</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làm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cho</a:t>
            </a:r>
            <a:endParaRPr lang="en-US" sz="2800" dirty="0" smtClean="0">
              <a:solidFill>
                <a:schemeClr val="tx1"/>
              </a:solidFill>
              <a:latin typeface="Times New Roman" panose="02020603050405020304" pitchFamily="18" charset="0"/>
              <a:cs typeface="Times New Roman" panose="02020603050405020304" pitchFamily="18" charset="0"/>
            </a:endParaRPr>
          </a:p>
          <a:p>
            <a:pPr algn="just"/>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ánh</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sáng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phát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ra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từ</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đèn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chiếu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tới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gương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phản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chiếu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vào</a:t>
            </a:r>
            <a:r>
              <a:rPr lang="en-US" sz="2800" dirty="0">
                <a:solidFill>
                  <a:schemeClr val="tx1"/>
                </a:solidFill>
                <a:latin typeface="Times New Roman" panose="02020603050405020304" pitchFamily="18" charset="0"/>
                <a:cs typeface="Times New Roman" panose="02020603050405020304" pitchFamily="18" charset="0"/>
              </a:rPr>
              <a:t> </a:t>
            </a:r>
            <a:endParaRPr lang="en-US" sz="2800" dirty="0" smtClean="0">
              <a:solidFill>
                <a:schemeClr val="tx1"/>
              </a:solidFill>
              <a:latin typeface="Times New Roman" panose="02020603050405020304" pitchFamily="18" charset="0"/>
              <a:cs typeface="Times New Roman" panose="02020603050405020304" pitchFamily="18" charset="0"/>
            </a:endParaRPr>
          </a:p>
          <a:p>
            <a:pPr algn="just"/>
            <a:r>
              <a:rPr lang="en-US" sz="2800" dirty="0" err="1" smtClean="0">
                <a:solidFill>
                  <a:schemeClr val="tx1"/>
                </a:solidFill>
                <a:latin typeface="Times New Roman" panose="02020603050405020304" pitchFamily="18" charset="0"/>
                <a:cs typeface="Times New Roman" panose="02020603050405020304" pitchFamily="18" charset="0"/>
              </a:rPr>
              <a:t>điểm</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a:solidFill>
                  <a:schemeClr val="tx1"/>
                </a:solidFill>
                <a:latin typeface="Times New Roman" panose="02020603050405020304" pitchFamily="18" charset="0"/>
                <a:cs typeface="Times New Roman" panose="02020603050405020304" pitchFamily="18" charset="0"/>
              </a:rPr>
              <a:t>S </a:t>
            </a:r>
            <a:r>
              <a:rPr lang="en-US" sz="2800" dirty="0" err="1">
                <a:solidFill>
                  <a:schemeClr val="tx1"/>
                </a:solidFill>
                <a:latin typeface="Times New Roman" panose="02020603050405020304" pitchFamily="18" charset="0"/>
                <a:cs typeface="Times New Roman" panose="02020603050405020304" pitchFamily="18" charset="0"/>
              </a:rPr>
              <a:t>trên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bảng</a:t>
            </a:r>
            <a:r>
              <a:rPr lang="en-US" sz="2800" dirty="0">
                <a:solidFill>
                  <a:schemeClr val="tx1"/>
                </a:solidFill>
                <a:latin typeface="Times New Roman" panose="02020603050405020304" pitchFamily="18" charset="0"/>
                <a:cs typeface="Times New Roman" panose="02020603050405020304" pitchFamily="18" charset="0"/>
              </a:rPr>
              <a:t> ?</a:t>
            </a:r>
            <a:endParaRPr lang="en-US" sz="2000" dirty="0">
              <a:solidFill>
                <a:schemeClr val="tx1"/>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781576" y="122350"/>
            <a:ext cx="8461420" cy="4520484"/>
          </a:xfrm>
          <a:prstGeom prst="rect">
            <a:avLst/>
          </a:prstGeom>
        </p:spPr>
      </p:pic>
    </p:spTree>
    <p:extLst>
      <p:ext uri="{BB962C8B-B14F-4D97-AF65-F5344CB8AC3E}">
        <p14:creationId xmlns:p14="http://schemas.microsoft.com/office/powerpoint/2010/main" xmlns="" val="2134563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arn(inVertical)">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523999" y="-90152"/>
            <a:ext cx="9144000" cy="6858000"/>
          </a:xfrm>
          <a:prstGeom prst="rect">
            <a:avLst/>
          </a:prstGeom>
        </p:spPr>
      </p:pic>
      <p:sp>
        <p:nvSpPr>
          <p:cNvPr id="2" name="Title 1"/>
          <p:cNvSpPr>
            <a:spLocks noGrp="1"/>
          </p:cNvSpPr>
          <p:nvPr>
            <p:ph type="ctrTitle"/>
          </p:nvPr>
        </p:nvSpPr>
        <p:spPr>
          <a:xfrm>
            <a:off x="1678546" y="1740035"/>
            <a:ext cx="8834907" cy="1470025"/>
          </a:xfrm>
          <a:noFill/>
          <a:ln w="38100">
            <a:noFill/>
          </a:ln>
        </p:spPr>
        <p:txBody>
          <a:bodyPr>
            <a:normAutofit fontScale="90000"/>
          </a:bodyPr>
          <a:lstStyle/>
          <a:p>
            <a:r>
              <a:rPr lang="en-US" dirty="0" err="1">
                <a:solidFill>
                  <a:srgbClr val="FF0000"/>
                </a:solidFill>
                <a:latin typeface="Times New Roman" panose="02020603050405020304" pitchFamily="18" charset="0"/>
                <a:cs typeface="Times New Roman" panose="02020603050405020304" pitchFamily="18" charset="0"/>
              </a:rPr>
              <a:t>Bài</a:t>
            </a:r>
            <a:r>
              <a:rPr lang="en-US" dirty="0">
                <a:solidFill>
                  <a:srgbClr val="FF0000"/>
                </a:solidFill>
                <a:latin typeface="Times New Roman" panose="02020603050405020304" pitchFamily="18" charset="0"/>
                <a:cs typeface="Times New Roman" panose="02020603050405020304" pitchFamily="18" charset="0"/>
              </a:rPr>
              <a:t> 13: SỰ PHẢN XẠ ÁNH SÁNG</a:t>
            </a:r>
          </a:p>
        </p:txBody>
      </p:sp>
    </p:spTree>
    <p:extLst>
      <p:ext uri="{BB962C8B-B14F-4D97-AF65-F5344CB8AC3E}">
        <p14:creationId xmlns:p14="http://schemas.microsoft.com/office/powerpoint/2010/main" xmlns="" val="18419986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p:cNvPicPr>
          <p:nvPr/>
        </p:nvPicPr>
        <p:blipFill>
          <a:blip r:embed="rId2">
            <a:extLst>
              <a:ext uri="{28A0092B-C50C-407E-A947-70E740481C1C}">
                <a14:useLocalDpi xmlns:a14="http://schemas.microsoft.com/office/drawing/2010/main" xmlns="" val="0"/>
              </a:ext>
            </a:extLst>
          </a:blip>
          <a:srcRect/>
          <a:stretch>
            <a:fillRect/>
          </a:stretch>
        </p:blipFill>
        <p:spPr bwMode="auto">
          <a:xfrm>
            <a:off x="817984" y="1965176"/>
            <a:ext cx="4155000" cy="23657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Title 1">
            <a:extLst>
              <a:ext uri="{FF2B5EF4-FFF2-40B4-BE49-F238E27FC236}">
                <a16:creationId xmlns:a16="http://schemas.microsoft.com/office/drawing/2014/main" xmlns="" id="{4BB5FA84-598A-4CF9-AF5C-43B57A96B519}"/>
              </a:ext>
            </a:extLst>
          </p:cNvPr>
          <p:cNvSpPr txBox="1">
            <a:spLocks/>
          </p:cNvSpPr>
          <p:nvPr/>
        </p:nvSpPr>
        <p:spPr>
          <a:xfrm>
            <a:off x="200609" y="841109"/>
            <a:ext cx="8103635" cy="529880"/>
          </a:xfrm>
          <a:prstGeom prst="rect">
            <a:avLst/>
          </a:prstGeom>
          <a:noFill/>
          <a:ln>
            <a:noFill/>
          </a:ln>
        </p:spPr>
        <p:txBody>
          <a:bodyPr spcFirstLastPara="1" wrap="square" lIns="91425" tIns="45700" rIns="91425" bIns="45700" anchor="ctr" anchorCtr="0">
            <a:normAutofit fontScale="85000" lnSpcReduction="10000"/>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defTabSz="914400"/>
            <a:r>
              <a:rPr lang="en-US" sz="2800" b="1" kern="0" dirty="0">
                <a:solidFill>
                  <a:schemeClr val="tx1"/>
                </a:solidFill>
                <a:latin typeface="Times New Roman" panose="02020603050405020304" pitchFamily="18" charset="0"/>
                <a:cs typeface="Times New Roman" panose="02020603050405020304" pitchFamily="18" charset="0"/>
              </a:rPr>
              <a:t>I. SỰ </a:t>
            </a:r>
            <a:r>
              <a:rPr lang="en-US" sz="2800" b="1" kern="0" dirty="0">
                <a:latin typeface="Times New Roman" panose="02020603050405020304" pitchFamily="18" charset="0"/>
                <a:cs typeface="Times New Roman" panose="02020603050405020304" pitchFamily="18" charset="0"/>
              </a:rPr>
              <a:t>PHẢN XẠ ÁNH SÁNG TRÊN BỀ MẶT CÁC VẬT:</a:t>
            </a:r>
            <a:endParaRPr lang="en-US" sz="2800" b="1" kern="0" dirty="0">
              <a:solidFill>
                <a:srgbClr val="0070C0"/>
              </a:solidFill>
              <a:latin typeface="Times New Roman" panose="02020603050405020304" pitchFamily="18" charset="0"/>
              <a:cs typeface="Times New Roman" panose="02020603050405020304" pitchFamily="18" charset="0"/>
            </a:endParaRPr>
          </a:p>
        </p:txBody>
      </p:sp>
      <p:sp>
        <p:nvSpPr>
          <p:cNvPr id="10" name="Title 1">
            <a:extLst>
              <a:ext uri="{FF2B5EF4-FFF2-40B4-BE49-F238E27FC236}">
                <a16:creationId xmlns:a16="http://schemas.microsoft.com/office/drawing/2014/main" xmlns="" id="{96A77700-FF66-D49F-2E67-51016C1E2DAD}"/>
              </a:ext>
            </a:extLst>
          </p:cNvPr>
          <p:cNvSpPr txBox="1">
            <a:spLocks/>
          </p:cNvSpPr>
          <p:nvPr/>
        </p:nvSpPr>
        <p:spPr>
          <a:xfrm>
            <a:off x="1678546" y="-322033"/>
            <a:ext cx="8834907" cy="1470025"/>
          </a:xfrm>
          <a:prstGeom prst="rect">
            <a:avLst/>
          </a:prstGeom>
          <a:noFill/>
          <a:ln w="38100">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defTabSz="914400"/>
            <a:r>
              <a:rPr lang="en-US" kern="0" dirty="0" err="1">
                <a:solidFill>
                  <a:srgbClr val="FF0000"/>
                </a:solidFill>
                <a:latin typeface="Times New Roman" panose="02020603050405020304" pitchFamily="18" charset="0"/>
                <a:cs typeface="Times New Roman" panose="02020603050405020304" pitchFamily="18" charset="0"/>
              </a:rPr>
              <a:t>Bài</a:t>
            </a:r>
            <a:r>
              <a:rPr lang="en-US" kern="0" dirty="0">
                <a:solidFill>
                  <a:srgbClr val="FF0000"/>
                </a:solidFill>
                <a:latin typeface="Times New Roman" panose="02020603050405020304" pitchFamily="18" charset="0"/>
                <a:cs typeface="Times New Roman" panose="02020603050405020304" pitchFamily="18" charset="0"/>
              </a:rPr>
              <a:t> 13: SỰ PHẢN XẠ ÁNH SÁNG</a:t>
            </a:r>
          </a:p>
        </p:txBody>
      </p:sp>
      <p:sp>
        <p:nvSpPr>
          <p:cNvPr id="2" name="TextBox 1"/>
          <p:cNvSpPr txBox="1"/>
          <p:nvPr/>
        </p:nvSpPr>
        <p:spPr>
          <a:xfrm>
            <a:off x="434214" y="1395956"/>
            <a:ext cx="4384534" cy="461665"/>
          </a:xfrm>
          <a:prstGeom prst="rect">
            <a:avLst/>
          </a:prstGeom>
          <a:noFill/>
        </p:spPr>
        <p:txBody>
          <a:bodyPr wrap="none" rtlCol="0">
            <a:spAutoFit/>
          </a:bodyPr>
          <a:lstStyle/>
          <a:p>
            <a:r>
              <a:rPr lang="en-US" sz="2400" b="1" dirty="0" smtClean="0">
                <a:solidFill>
                  <a:srgbClr val="0000CC"/>
                </a:solidFill>
                <a:latin typeface="Times New Roman" panose="02020603050405020304" pitchFamily="18" charset="0"/>
                <a:cs typeface="Times New Roman" panose="02020603050405020304" pitchFamily="18" charset="0"/>
              </a:rPr>
              <a:t>1. </a:t>
            </a:r>
            <a:r>
              <a:rPr lang="en-US" sz="2400" b="1" dirty="0" err="1" smtClean="0">
                <a:solidFill>
                  <a:srgbClr val="0000CC"/>
                </a:solidFill>
                <a:latin typeface="Times New Roman" panose="02020603050405020304" pitchFamily="18" charset="0"/>
                <a:cs typeface="Times New Roman" panose="02020603050405020304" pitchFamily="18" charset="0"/>
              </a:rPr>
              <a:t>Các</a:t>
            </a:r>
            <a:r>
              <a:rPr lang="en-US" sz="2400" b="1" dirty="0" smtClean="0">
                <a:solidFill>
                  <a:srgbClr val="0000CC"/>
                </a:solidFill>
                <a:latin typeface="Times New Roman" panose="02020603050405020304" pitchFamily="18" charset="0"/>
                <a:cs typeface="Times New Roman" panose="02020603050405020304" pitchFamily="18" charset="0"/>
              </a:rPr>
              <a:t> </a:t>
            </a:r>
            <a:r>
              <a:rPr lang="en-US" sz="2400" b="1" dirty="0" err="1" smtClean="0">
                <a:solidFill>
                  <a:srgbClr val="0000CC"/>
                </a:solidFill>
                <a:latin typeface="Times New Roman" panose="02020603050405020304" pitchFamily="18" charset="0"/>
                <a:cs typeface="Times New Roman" panose="02020603050405020304" pitchFamily="18" charset="0"/>
              </a:rPr>
              <a:t>vật</a:t>
            </a:r>
            <a:r>
              <a:rPr lang="en-US" sz="2400" b="1" dirty="0" smtClean="0">
                <a:solidFill>
                  <a:srgbClr val="0000CC"/>
                </a:solidFill>
                <a:latin typeface="Times New Roman" panose="02020603050405020304" pitchFamily="18" charset="0"/>
                <a:cs typeface="Times New Roman" panose="02020603050405020304" pitchFamily="18" charset="0"/>
              </a:rPr>
              <a:t> </a:t>
            </a:r>
            <a:r>
              <a:rPr lang="en-US" sz="2400" b="1" dirty="0" err="1" smtClean="0">
                <a:solidFill>
                  <a:srgbClr val="0000CC"/>
                </a:solidFill>
                <a:latin typeface="Times New Roman" panose="02020603050405020304" pitchFamily="18" charset="0"/>
                <a:cs typeface="Times New Roman" panose="02020603050405020304" pitchFamily="18" charset="0"/>
              </a:rPr>
              <a:t>có</a:t>
            </a:r>
            <a:r>
              <a:rPr lang="en-US" sz="2400" b="1" dirty="0" smtClean="0">
                <a:solidFill>
                  <a:srgbClr val="0000CC"/>
                </a:solidFill>
                <a:latin typeface="Times New Roman" panose="02020603050405020304" pitchFamily="18" charset="0"/>
                <a:cs typeface="Times New Roman" panose="02020603050405020304" pitchFamily="18" charset="0"/>
              </a:rPr>
              <a:t> </a:t>
            </a:r>
            <a:r>
              <a:rPr lang="en-US" sz="2400" b="1" dirty="0" err="1" smtClean="0">
                <a:solidFill>
                  <a:srgbClr val="0000CC"/>
                </a:solidFill>
                <a:latin typeface="Times New Roman" panose="02020603050405020304" pitchFamily="18" charset="0"/>
                <a:cs typeface="Times New Roman" panose="02020603050405020304" pitchFamily="18" charset="0"/>
              </a:rPr>
              <a:t>bề</a:t>
            </a:r>
            <a:r>
              <a:rPr lang="en-US" sz="2400" b="1" dirty="0" smtClean="0">
                <a:solidFill>
                  <a:srgbClr val="0000CC"/>
                </a:solidFill>
                <a:latin typeface="Times New Roman" panose="02020603050405020304" pitchFamily="18" charset="0"/>
                <a:cs typeface="Times New Roman" panose="02020603050405020304" pitchFamily="18" charset="0"/>
              </a:rPr>
              <a:t> </a:t>
            </a:r>
            <a:r>
              <a:rPr lang="en-US" sz="2400" b="1" dirty="0" err="1" smtClean="0">
                <a:solidFill>
                  <a:srgbClr val="0000CC"/>
                </a:solidFill>
                <a:latin typeface="Times New Roman" panose="02020603050405020304" pitchFamily="18" charset="0"/>
                <a:cs typeface="Times New Roman" panose="02020603050405020304" pitchFamily="18" charset="0"/>
              </a:rPr>
              <a:t>mặt</a:t>
            </a:r>
            <a:r>
              <a:rPr lang="en-US" sz="2400" b="1" dirty="0" smtClean="0">
                <a:solidFill>
                  <a:srgbClr val="0000CC"/>
                </a:solidFill>
                <a:latin typeface="Times New Roman" panose="02020603050405020304" pitchFamily="18" charset="0"/>
                <a:cs typeface="Times New Roman" panose="02020603050405020304" pitchFamily="18" charset="0"/>
              </a:rPr>
              <a:t> </a:t>
            </a:r>
            <a:r>
              <a:rPr lang="en-US" sz="2400" b="1" dirty="0" err="1" smtClean="0">
                <a:solidFill>
                  <a:srgbClr val="0000CC"/>
                </a:solidFill>
                <a:latin typeface="Times New Roman" panose="02020603050405020304" pitchFamily="18" charset="0"/>
                <a:cs typeface="Times New Roman" panose="02020603050405020304" pitchFamily="18" charset="0"/>
              </a:rPr>
              <a:t>nhẵn</a:t>
            </a:r>
            <a:r>
              <a:rPr lang="en-US" sz="2400" b="1" dirty="0" smtClean="0">
                <a:solidFill>
                  <a:srgbClr val="0000CC"/>
                </a:solidFill>
                <a:latin typeface="Times New Roman" panose="02020603050405020304" pitchFamily="18" charset="0"/>
                <a:cs typeface="Times New Roman" panose="02020603050405020304" pitchFamily="18" charset="0"/>
              </a:rPr>
              <a:t> </a:t>
            </a:r>
            <a:r>
              <a:rPr lang="en-US" sz="2400" b="1" dirty="0" err="1" smtClean="0">
                <a:solidFill>
                  <a:srgbClr val="0000CC"/>
                </a:solidFill>
                <a:latin typeface="Times New Roman" panose="02020603050405020304" pitchFamily="18" charset="0"/>
                <a:cs typeface="Times New Roman" panose="02020603050405020304" pitchFamily="18" charset="0"/>
              </a:rPr>
              <a:t>bóng</a:t>
            </a:r>
            <a:r>
              <a:rPr lang="en-US" sz="2400" b="1" dirty="0" smtClean="0">
                <a:solidFill>
                  <a:srgbClr val="0000CC"/>
                </a:solidFill>
                <a:latin typeface="Times New Roman" panose="02020603050405020304" pitchFamily="18" charset="0"/>
                <a:cs typeface="Times New Roman" panose="02020603050405020304" pitchFamily="18" charset="0"/>
              </a:rPr>
              <a:t>.</a:t>
            </a:r>
            <a:endParaRPr lang="en-US" sz="2400" b="1" dirty="0">
              <a:solidFill>
                <a:srgbClr val="0000CC"/>
              </a:solidFill>
              <a:latin typeface="Times New Roman" panose="02020603050405020304" pitchFamily="18" charset="0"/>
              <a:cs typeface="Times New Roman" panose="02020603050405020304" pitchFamily="18" charset="0"/>
            </a:endParaRPr>
          </a:p>
        </p:txBody>
      </p:sp>
      <p:sp>
        <p:nvSpPr>
          <p:cNvPr id="11" name="TextBox 10"/>
          <p:cNvSpPr txBox="1"/>
          <p:nvPr/>
        </p:nvSpPr>
        <p:spPr>
          <a:xfrm>
            <a:off x="898200" y="4985975"/>
            <a:ext cx="3836307" cy="461665"/>
          </a:xfrm>
          <a:prstGeom prst="rect">
            <a:avLst/>
          </a:prstGeom>
          <a:noFill/>
        </p:spPr>
        <p:txBody>
          <a:bodyPr wrap="none" rtlCol="0">
            <a:spAutoFit/>
          </a:bodyPr>
          <a:lstStyle/>
          <a:p>
            <a:r>
              <a:rPr lang="en-US" sz="2400" dirty="0" smtClean="0">
                <a:solidFill>
                  <a:srgbClr val="0000CC"/>
                </a:solidFill>
                <a:latin typeface="Times New Roman" panose="02020603050405020304" pitchFamily="18" charset="0"/>
                <a:cs typeface="Times New Roman" panose="02020603050405020304" pitchFamily="18" charset="0"/>
              </a:rPr>
              <a:t>=&gt; </a:t>
            </a:r>
            <a:r>
              <a:rPr lang="en-US" sz="2400" dirty="0" err="1" smtClean="0">
                <a:solidFill>
                  <a:srgbClr val="0000CC"/>
                </a:solidFill>
                <a:latin typeface="Times New Roman" panose="02020603050405020304" pitchFamily="18" charset="0"/>
                <a:cs typeface="Times New Roman" panose="02020603050405020304" pitchFamily="18" charset="0"/>
              </a:rPr>
              <a:t>Bề</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mặt</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phẳng</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nhẵn</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bóng</a:t>
            </a:r>
            <a:r>
              <a:rPr lang="en-US" sz="2400" dirty="0" smtClean="0">
                <a:solidFill>
                  <a:srgbClr val="0000CC"/>
                </a:solidFill>
                <a:latin typeface="Times New Roman" panose="02020603050405020304" pitchFamily="18" charset="0"/>
                <a:cs typeface="Times New Roman" panose="02020603050405020304" pitchFamily="18" charset="0"/>
              </a:rPr>
              <a:t>.</a:t>
            </a:r>
            <a:endParaRPr lang="en-US" sz="2400" dirty="0">
              <a:solidFill>
                <a:srgbClr val="0000CC"/>
              </a:solidFill>
              <a:latin typeface="Times New Roman" panose="02020603050405020304" pitchFamily="18" charset="0"/>
              <a:cs typeface="Times New Roman" panose="02020603050405020304" pitchFamily="18" charset="0"/>
            </a:endParaRPr>
          </a:p>
        </p:txBody>
      </p:sp>
      <p:sp>
        <p:nvSpPr>
          <p:cNvPr id="4" name="Rectangle 3"/>
          <p:cNvSpPr/>
          <p:nvPr/>
        </p:nvSpPr>
        <p:spPr>
          <a:xfrm>
            <a:off x="6014178" y="1437250"/>
            <a:ext cx="5048818" cy="461665"/>
          </a:xfrm>
          <a:prstGeom prst="rect">
            <a:avLst/>
          </a:prstGeom>
        </p:spPr>
        <p:txBody>
          <a:bodyPr wrap="none">
            <a:spAutoFit/>
          </a:bodyPr>
          <a:lstStyle/>
          <a:p>
            <a:pPr indent="108585" algn="just">
              <a:spcBef>
                <a:spcPts val="300"/>
              </a:spcBef>
              <a:spcAft>
                <a:spcPts val="300"/>
              </a:spcAft>
            </a:pPr>
            <a:r>
              <a:rPr lang="en-US" sz="2400" dirty="0">
                <a:solidFill>
                  <a:srgbClr val="FF0000"/>
                </a:solidFill>
                <a:latin typeface="Times New Roman" panose="02020603050405020304" pitchFamily="18" charset="0"/>
                <a:ea typeface="Arial" panose="020B0604020202020204" pitchFamily="34" charset="0"/>
              </a:rPr>
              <a:t>? </a:t>
            </a:r>
            <a:r>
              <a:rPr lang="en-US" sz="2400" dirty="0" err="1">
                <a:solidFill>
                  <a:srgbClr val="FF0000"/>
                </a:solidFill>
                <a:latin typeface="Times New Roman" panose="02020603050405020304" pitchFamily="18" charset="0"/>
                <a:ea typeface="Arial" panose="020B0604020202020204" pitchFamily="34" charset="0"/>
              </a:rPr>
              <a:t>Kể</a:t>
            </a:r>
            <a:r>
              <a:rPr lang="en-US" sz="2400" dirty="0">
                <a:solidFill>
                  <a:srgbClr val="FF0000"/>
                </a:solidFill>
                <a:latin typeface="Times New Roman" panose="02020603050405020304" pitchFamily="18" charset="0"/>
                <a:ea typeface="Arial" panose="020B0604020202020204" pitchFamily="34" charset="0"/>
              </a:rPr>
              <a:t> </a:t>
            </a:r>
            <a:r>
              <a:rPr lang="en-US" sz="2400" dirty="0" err="1">
                <a:solidFill>
                  <a:srgbClr val="FF0000"/>
                </a:solidFill>
                <a:latin typeface="Times New Roman" panose="02020603050405020304" pitchFamily="18" charset="0"/>
                <a:ea typeface="Arial" panose="020B0604020202020204" pitchFamily="34" charset="0"/>
              </a:rPr>
              <a:t>tên</a:t>
            </a:r>
            <a:r>
              <a:rPr lang="en-US" sz="2400" dirty="0">
                <a:solidFill>
                  <a:srgbClr val="FF0000"/>
                </a:solidFill>
                <a:latin typeface="Times New Roman" panose="02020603050405020304" pitchFamily="18" charset="0"/>
                <a:ea typeface="Arial" panose="020B0604020202020204" pitchFamily="34" charset="0"/>
              </a:rPr>
              <a:t> </a:t>
            </a:r>
            <a:r>
              <a:rPr lang="en-US" sz="2400" dirty="0" err="1">
                <a:solidFill>
                  <a:srgbClr val="FF0000"/>
                </a:solidFill>
                <a:latin typeface="Times New Roman" panose="02020603050405020304" pitchFamily="18" charset="0"/>
                <a:ea typeface="Arial" panose="020B0604020202020204" pitchFamily="34" charset="0"/>
              </a:rPr>
              <a:t>các</a:t>
            </a:r>
            <a:r>
              <a:rPr lang="en-US" sz="2400" dirty="0">
                <a:solidFill>
                  <a:srgbClr val="FF0000"/>
                </a:solidFill>
                <a:latin typeface="Times New Roman" panose="02020603050405020304" pitchFamily="18" charset="0"/>
                <a:ea typeface="Arial" panose="020B0604020202020204" pitchFamily="34" charset="0"/>
              </a:rPr>
              <a:t> </a:t>
            </a:r>
            <a:r>
              <a:rPr lang="en-US" sz="2400" dirty="0" err="1">
                <a:solidFill>
                  <a:srgbClr val="FF0000"/>
                </a:solidFill>
                <a:latin typeface="Times New Roman" panose="02020603050405020304" pitchFamily="18" charset="0"/>
                <a:ea typeface="Arial" panose="020B0604020202020204" pitchFamily="34" charset="0"/>
              </a:rPr>
              <a:t>vật</a:t>
            </a:r>
            <a:r>
              <a:rPr lang="en-US" sz="2400" dirty="0">
                <a:solidFill>
                  <a:srgbClr val="FF0000"/>
                </a:solidFill>
                <a:latin typeface="Times New Roman" panose="02020603050405020304" pitchFamily="18" charset="0"/>
                <a:ea typeface="Arial" panose="020B0604020202020204" pitchFamily="34" charset="0"/>
              </a:rPr>
              <a:t> </a:t>
            </a:r>
            <a:r>
              <a:rPr lang="en-US" sz="2400" dirty="0" err="1">
                <a:solidFill>
                  <a:srgbClr val="FF0000"/>
                </a:solidFill>
                <a:latin typeface="Times New Roman" panose="02020603050405020304" pitchFamily="18" charset="0"/>
                <a:ea typeface="Arial" panose="020B0604020202020204" pitchFamily="34" charset="0"/>
              </a:rPr>
              <a:t>có</a:t>
            </a:r>
            <a:r>
              <a:rPr lang="en-US" sz="2400" dirty="0">
                <a:solidFill>
                  <a:srgbClr val="FF0000"/>
                </a:solidFill>
                <a:latin typeface="Times New Roman" panose="02020603050405020304" pitchFamily="18" charset="0"/>
                <a:ea typeface="Arial" panose="020B0604020202020204" pitchFamily="34" charset="0"/>
              </a:rPr>
              <a:t> </a:t>
            </a:r>
            <a:r>
              <a:rPr lang="en-US" sz="2400" dirty="0" err="1">
                <a:solidFill>
                  <a:srgbClr val="FF0000"/>
                </a:solidFill>
                <a:latin typeface="Times New Roman" panose="02020603050405020304" pitchFamily="18" charset="0"/>
                <a:ea typeface="Arial" panose="020B0604020202020204" pitchFamily="34" charset="0"/>
              </a:rPr>
              <a:t>bề</a:t>
            </a:r>
            <a:r>
              <a:rPr lang="en-US" sz="2400" dirty="0">
                <a:solidFill>
                  <a:srgbClr val="FF0000"/>
                </a:solidFill>
                <a:latin typeface="Times New Roman" panose="02020603050405020304" pitchFamily="18" charset="0"/>
                <a:ea typeface="Arial" panose="020B0604020202020204" pitchFamily="34" charset="0"/>
              </a:rPr>
              <a:t> </a:t>
            </a:r>
            <a:r>
              <a:rPr lang="en-US" sz="2400" dirty="0" err="1">
                <a:solidFill>
                  <a:srgbClr val="FF0000"/>
                </a:solidFill>
                <a:latin typeface="Times New Roman" panose="02020603050405020304" pitchFamily="18" charset="0"/>
                <a:ea typeface="Arial" panose="020B0604020202020204" pitchFamily="34" charset="0"/>
              </a:rPr>
              <a:t>mặt</a:t>
            </a:r>
            <a:r>
              <a:rPr lang="en-US" sz="2400" dirty="0">
                <a:solidFill>
                  <a:srgbClr val="FF0000"/>
                </a:solidFill>
                <a:latin typeface="Times New Roman" panose="02020603050405020304" pitchFamily="18" charset="0"/>
                <a:ea typeface="Arial" panose="020B0604020202020204" pitchFamily="34" charset="0"/>
              </a:rPr>
              <a:t> </a:t>
            </a:r>
            <a:r>
              <a:rPr lang="en-US" sz="2400" dirty="0" err="1" smtClean="0">
                <a:solidFill>
                  <a:srgbClr val="FF0000"/>
                </a:solidFill>
                <a:latin typeface="Times New Roman" panose="02020603050405020304" pitchFamily="18" charset="0"/>
                <a:ea typeface="Arial" panose="020B0604020202020204" pitchFamily="34" charset="0"/>
              </a:rPr>
              <a:t>nhẵn</a:t>
            </a:r>
            <a:r>
              <a:rPr lang="en-US" sz="2400" dirty="0" smtClean="0">
                <a:solidFill>
                  <a:srgbClr val="FF0000"/>
                </a:solidFill>
                <a:latin typeface="Times New Roman" panose="02020603050405020304" pitchFamily="18" charset="0"/>
                <a:ea typeface="Arial" panose="020B0604020202020204" pitchFamily="34" charset="0"/>
              </a:rPr>
              <a:t> </a:t>
            </a:r>
            <a:r>
              <a:rPr lang="en-US" sz="2400" dirty="0" err="1" smtClean="0">
                <a:solidFill>
                  <a:srgbClr val="FF0000"/>
                </a:solidFill>
                <a:latin typeface="Times New Roman" panose="02020603050405020304" pitchFamily="18" charset="0"/>
                <a:ea typeface="Arial" panose="020B0604020202020204" pitchFamily="34" charset="0"/>
              </a:rPr>
              <a:t>bóng</a:t>
            </a:r>
            <a:r>
              <a:rPr lang="en-US" sz="2400" dirty="0">
                <a:solidFill>
                  <a:srgbClr val="FF0000"/>
                </a:solidFill>
                <a:latin typeface="Times New Roman" panose="02020603050405020304" pitchFamily="18" charset="0"/>
                <a:ea typeface="Arial" panose="020B0604020202020204" pitchFamily="34" charset="0"/>
              </a:rPr>
              <a:t>.</a:t>
            </a:r>
            <a:endParaRPr lang="en-US" sz="2000" dirty="0">
              <a:solidFill>
                <a:srgbClr val="FF0000"/>
              </a:solidFill>
              <a:latin typeface="Times New Roman" panose="02020603050405020304" pitchFamily="18" charset="0"/>
              <a:ea typeface="Times New Roman" panose="02020603050405020304" pitchFamily="18" charset="0"/>
            </a:endParaRPr>
          </a:p>
        </p:txBody>
      </p:sp>
      <p:cxnSp>
        <p:nvCxnSpPr>
          <p:cNvPr id="15" name="Straight Connector 14"/>
          <p:cNvCxnSpPr/>
          <p:nvPr/>
        </p:nvCxnSpPr>
        <p:spPr>
          <a:xfrm>
            <a:off x="5840963" y="1370989"/>
            <a:ext cx="0" cy="5487011"/>
          </a:xfrm>
          <a:prstGeom prst="line">
            <a:avLst/>
          </a:prstGeom>
        </p:spPr>
        <p:style>
          <a:lnRef idx="1">
            <a:schemeClr val="accent1"/>
          </a:lnRef>
          <a:fillRef idx="0">
            <a:schemeClr val="accent1"/>
          </a:fillRef>
          <a:effectRef idx="0">
            <a:schemeClr val="accent1"/>
          </a:effectRef>
          <a:fontRef idx="minor">
            <a:schemeClr val="tx1"/>
          </a:fontRef>
        </p:style>
      </p:cxnSp>
      <p:pic>
        <p:nvPicPr>
          <p:cNvPr id="17" name="Picture 16"/>
          <p:cNvPicPr>
            <a:picLocks noChangeAspect="1"/>
          </p:cNvPicPr>
          <p:nvPr/>
        </p:nvPicPr>
        <p:blipFill>
          <a:blip r:embed="rId3" cstate="print"/>
          <a:stretch>
            <a:fillRect/>
          </a:stretch>
        </p:blipFill>
        <p:spPr>
          <a:xfrm>
            <a:off x="6191459" y="2210267"/>
            <a:ext cx="2624500" cy="281337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8" name="Picture 22" descr="Káº¿t quáº£ hÃ¬nh áº£nh cho máº·t ná»n nhÃ "/>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9385578" y="2109702"/>
            <a:ext cx="2307563" cy="30034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9" name="TextBox 18"/>
          <p:cNvSpPr txBox="1"/>
          <p:nvPr/>
        </p:nvSpPr>
        <p:spPr>
          <a:xfrm>
            <a:off x="6201141" y="5184365"/>
            <a:ext cx="2614818" cy="461665"/>
          </a:xfrm>
          <a:prstGeom prst="rect">
            <a:avLst/>
          </a:prstGeom>
          <a:noFill/>
        </p:spPr>
        <p:txBody>
          <a:bodyPr wrap="none" rtlCol="0">
            <a:spAutoFit/>
          </a:bodyPr>
          <a:lstStyle/>
          <a:p>
            <a:r>
              <a:rPr lang="en-US" sz="2400" dirty="0" err="1">
                <a:solidFill>
                  <a:srgbClr val="0000CC"/>
                </a:solidFill>
                <a:latin typeface="Times New Roman" panose="02020603050405020304" pitchFamily="18" charset="0"/>
                <a:cs typeface="Times New Roman" panose="02020603050405020304" pitchFamily="18" charset="0"/>
              </a:rPr>
              <a:t>M</a:t>
            </a:r>
            <a:r>
              <a:rPr lang="en-US" sz="2400" dirty="0" err="1" smtClean="0">
                <a:solidFill>
                  <a:srgbClr val="0000CC"/>
                </a:solidFill>
                <a:latin typeface="Times New Roman" panose="02020603050405020304" pitchFamily="18" charset="0"/>
                <a:cs typeface="Times New Roman" panose="02020603050405020304" pitchFamily="18" charset="0"/>
              </a:rPr>
              <a:t>ặt</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nước</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tĩnh</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lặng</a:t>
            </a:r>
            <a:r>
              <a:rPr lang="en-US" sz="2400" dirty="0" smtClean="0">
                <a:solidFill>
                  <a:srgbClr val="0000CC"/>
                </a:solidFill>
                <a:latin typeface="Times New Roman" panose="02020603050405020304" pitchFamily="18" charset="0"/>
                <a:cs typeface="Times New Roman" panose="02020603050405020304" pitchFamily="18" charset="0"/>
              </a:rPr>
              <a:t>.</a:t>
            </a:r>
            <a:endParaRPr lang="en-US" sz="2400" dirty="0">
              <a:solidFill>
                <a:srgbClr val="0000CC"/>
              </a:solidFill>
              <a:latin typeface="Times New Roman" panose="02020603050405020304" pitchFamily="18" charset="0"/>
              <a:cs typeface="Times New Roman" panose="02020603050405020304" pitchFamily="18" charset="0"/>
            </a:endParaRPr>
          </a:p>
        </p:txBody>
      </p:sp>
      <p:sp>
        <p:nvSpPr>
          <p:cNvPr id="20" name="TextBox 19"/>
          <p:cNvSpPr txBox="1"/>
          <p:nvPr/>
        </p:nvSpPr>
        <p:spPr>
          <a:xfrm>
            <a:off x="9922415" y="5176044"/>
            <a:ext cx="1645002" cy="461665"/>
          </a:xfrm>
          <a:prstGeom prst="rect">
            <a:avLst/>
          </a:prstGeom>
          <a:noFill/>
        </p:spPr>
        <p:txBody>
          <a:bodyPr wrap="none" rtlCol="0">
            <a:spAutoFit/>
          </a:bodyPr>
          <a:lstStyle/>
          <a:p>
            <a:r>
              <a:rPr lang="en-US" sz="2400" dirty="0" err="1">
                <a:solidFill>
                  <a:srgbClr val="0000CC"/>
                </a:solidFill>
                <a:latin typeface="Times New Roman" panose="02020603050405020304" pitchFamily="18" charset="0"/>
                <a:cs typeface="Times New Roman" panose="02020603050405020304" pitchFamily="18" charset="0"/>
              </a:rPr>
              <a:t>M</a:t>
            </a:r>
            <a:r>
              <a:rPr lang="en-US" sz="2400" dirty="0" err="1" smtClean="0">
                <a:solidFill>
                  <a:srgbClr val="0000CC"/>
                </a:solidFill>
                <a:latin typeface="Times New Roman" panose="02020603050405020304" pitchFamily="18" charset="0"/>
                <a:cs typeface="Times New Roman" panose="02020603050405020304" pitchFamily="18" charset="0"/>
              </a:rPr>
              <a:t>ặt</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đá</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hoa</a:t>
            </a:r>
            <a:r>
              <a:rPr lang="en-US" sz="2400" dirty="0" smtClean="0">
                <a:solidFill>
                  <a:srgbClr val="0000CC"/>
                </a:solidFill>
                <a:latin typeface="Times New Roman" panose="02020603050405020304" pitchFamily="18" charset="0"/>
                <a:cs typeface="Times New Roman" panose="02020603050405020304" pitchFamily="18" charset="0"/>
              </a:rPr>
              <a:t>.</a:t>
            </a:r>
            <a:endParaRPr lang="en-US" sz="2400" dirty="0">
              <a:solidFill>
                <a:srgbClr val="0000CC"/>
              </a:solidFill>
              <a:latin typeface="Times New Roman" panose="02020603050405020304" pitchFamily="18" charset="0"/>
              <a:cs typeface="Times New Roman" panose="02020603050405020304" pitchFamily="18" charset="0"/>
            </a:endParaRPr>
          </a:p>
        </p:txBody>
      </p:sp>
      <p:sp>
        <p:nvSpPr>
          <p:cNvPr id="21" name="TextBox 20"/>
          <p:cNvSpPr txBox="1"/>
          <p:nvPr/>
        </p:nvSpPr>
        <p:spPr>
          <a:xfrm>
            <a:off x="2194480" y="4330943"/>
            <a:ext cx="1045479" cy="461665"/>
          </a:xfrm>
          <a:prstGeom prst="rect">
            <a:avLst/>
          </a:prstGeom>
          <a:noFill/>
        </p:spPr>
        <p:txBody>
          <a:bodyPr wrap="none" rtlCol="0">
            <a:spAutoFit/>
          </a:bodyPr>
          <a:lstStyle/>
          <a:p>
            <a:r>
              <a:rPr lang="en-US" sz="2400" dirty="0" err="1" smtClean="0">
                <a:solidFill>
                  <a:srgbClr val="0000CC"/>
                </a:solidFill>
                <a:latin typeface="Times New Roman" panose="02020603050405020304" pitchFamily="18" charset="0"/>
                <a:cs typeface="Times New Roman" panose="02020603050405020304" pitchFamily="18" charset="0"/>
              </a:rPr>
              <a:t>Gương</a:t>
            </a:r>
            <a:endParaRPr lang="en-US" sz="2400" dirty="0">
              <a:solidFill>
                <a:srgbClr val="0000CC"/>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712199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122"/>
                                        </p:tgtEl>
                                        <p:attrNameLst>
                                          <p:attrName>style.visibility</p:attrName>
                                        </p:attrNameLst>
                                      </p:cBhvr>
                                      <p:to>
                                        <p:strVal val="visible"/>
                                      </p:to>
                                    </p:set>
                                    <p:animEffect transition="in" filter="wipe(left)">
                                      <p:cBhvr>
                                        <p:cTn id="17" dur="500"/>
                                        <p:tgtEl>
                                          <p:spTgt spid="512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wipe(left)">
                                      <p:cBhvr>
                                        <p:cTn id="22" dur="500"/>
                                        <p:tgtEl>
                                          <p:spTgt spid="2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left)">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wipe(left)">
                                      <p:cBhvr>
                                        <p:cTn id="32" dur="500"/>
                                        <p:tgtEl>
                                          <p:spTgt spid="4"/>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7"/>
                                        </p:tgtEl>
                                        <p:attrNameLst>
                                          <p:attrName>style.visibility</p:attrName>
                                        </p:attrNameLst>
                                      </p:cBhvr>
                                      <p:to>
                                        <p:strVal val="visible"/>
                                      </p:to>
                                    </p:set>
                                  </p:childTnLst>
                                </p:cTn>
                              </p:par>
                              <p:par>
                                <p:cTn id="37" presetID="22" presetClass="entr" presetSubtype="8"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wipe(left)">
                                      <p:cBhvr>
                                        <p:cTn id="39" dur="500"/>
                                        <p:tgtEl>
                                          <p:spTgt spid="19"/>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fade">
                                      <p:cBhvr>
                                        <p:cTn id="44" dur="500"/>
                                        <p:tgtEl>
                                          <p:spTgt spid="18"/>
                                        </p:tgtEl>
                                      </p:cBhvr>
                                    </p:animEffect>
                                  </p:childTnLst>
                                </p:cTn>
                              </p:par>
                              <p:par>
                                <p:cTn id="45" presetID="22" presetClass="entr" presetSubtype="8" fill="hold" grpId="0" nodeType="with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wipe(left)">
                                      <p:cBhvr>
                                        <p:cTn id="4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 grpId="0"/>
      <p:bldP spid="11" grpId="0"/>
      <p:bldP spid="4" grpId="0"/>
      <p:bldP spid="19" grpId="0"/>
      <p:bldP spid="20" grpId="0"/>
      <p:bldP spid="2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rotWithShape="1">
          <a:blip r:embed="rId3"/>
          <a:srcRect l="45584" t="60243" r="33333" b="5563"/>
          <a:stretch/>
        </p:blipFill>
        <p:spPr>
          <a:xfrm>
            <a:off x="6414393" y="3575163"/>
            <a:ext cx="4549075" cy="3282837"/>
          </a:xfrm>
          <a:prstGeom prst="rect">
            <a:avLst/>
          </a:prstGeom>
        </p:spPr>
      </p:pic>
      <p:sp>
        <p:nvSpPr>
          <p:cNvPr id="9" name="Title 1">
            <a:extLst>
              <a:ext uri="{FF2B5EF4-FFF2-40B4-BE49-F238E27FC236}">
                <a16:creationId xmlns:a16="http://schemas.microsoft.com/office/drawing/2014/main" xmlns="" id="{4BB5FA84-598A-4CF9-AF5C-43B57A96B519}"/>
              </a:ext>
            </a:extLst>
          </p:cNvPr>
          <p:cNvSpPr txBox="1">
            <a:spLocks/>
          </p:cNvSpPr>
          <p:nvPr/>
        </p:nvSpPr>
        <p:spPr>
          <a:xfrm>
            <a:off x="-116632" y="723945"/>
            <a:ext cx="8103635" cy="529880"/>
          </a:xfrm>
          <a:prstGeom prst="rect">
            <a:avLst/>
          </a:prstGeom>
          <a:noFill/>
          <a:ln>
            <a:noFill/>
          </a:ln>
        </p:spPr>
        <p:txBody>
          <a:bodyPr spcFirstLastPara="1" wrap="square" lIns="91425" tIns="45700" rIns="91425" bIns="45700" anchor="ctr" anchorCtr="0">
            <a:normAutofit fontScale="85000" lnSpcReduction="10000"/>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defTabSz="914400"/>
            <a:r>
              <a:rPr lang="en-US" sz="2800" b="1" kern="0" dirty="0">
                <a:solidFill>
                  <a:schemeClr val="tx1"/>
                </a:solidFill>
                <a:latin typeface="Times New Roman" panose="02020603050405020304" pitchFamily="18" charset="0"/>
                <a:cs typeface="Times New Roman" panose="02020603050405020304" pitchFamily="18" charset="0"/>
              </a:rPr>
              <a:t>I. SỰ </a:t>
            </a:r>
            <a:r>
              <a:rPr lang="en-US" sz="2800" b="1" kern="0" dirty="0">
                <a:latin typeface="Times New Roman" panose="02020603050405020304" pitchFamily="18" charset="0"/>
                <a:cs typeface="Times New Roman" panose="02020603050405020304" pitchFamily="18" charset="0"/>
              </a:rPr>
              <a:t>PHẢN XẠ ÁNH SÁNG TRÊN BỀ MẶT CÁC VẬT:</a:t>
            </a:r>
            <a:endParaRPr lang="en-US" sz="2800" b="1" kern="0" dirty="0">
              <a:solidFill>
                <a:srgbClr val="0070C0"/>
              </a:solidFill>
              <a:latin typeface="Times New Roman" panose="02020603050405020304" pitchFamily="18" charset="0"/>
              <a:cs typeface="Times New Roman" panose="02020603050405020304" pitchFamily="18" charset="0"/>
            </a:endParaRPr>
          </a:p>
        </p:txBody>
      </p:sp>
      <p:sp>
        <p:nvSpPr>
          <p:cNvPr id="10" name="Title 1">
            <a:extLst>
              <a:ext uri="{FF2B5EF4-FFF2-40B4-BE49-F238E27FC236}">
                <a16:creationId xmlns:a16="http://schemas.microsoft.com/office/drawing/2014/main" xmlns="" id="{96A77700-FF66-D49F-2E67-51016C1E2DAD}"/>
              </a:ext>
            </a:extLst>
          </p:cNvPr>
          <p:cNvSpPr txBox="1">
            <a:spLocks/>
          </p:cNvSpPr>
          <p:nvPr/>
        </p:nvSpPr>
        <p:spPr>
          <a:xfrm>
            <a:off x="1748884" y="74848"/>
            <a:ext cx="8787290" cy="603796"/>
          </a:xfrm>
          <a:prstGeom prst="rect">
            <a:avLst/>
          </a:prstGeom>
          <a:noFill/>
          <a:ln w="38100">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defTabSz="914400"/>
            <a:r>
              <a:rPr lang="en-US" sz="3600" b="1" kern="0" dirty="0" err="1">
                <a:solidFill>
                  <a:srgbClr val="FF0000"/>
                </a:solidFill>
                <a:latin typeface="Times New Roman" panose="02020603050405020304" pitchFamily="18" charset="0"/>
                <a:cs typeface="Times New Roman" panose="02020603050405020304" pitchFamily="18" charset="0"/>
              </a:rPr>
              <a:t>Bài</a:t>
            </a:r>
            <a:r>
              <a:rPr lang="en-US" sz="3600" b="1" kern="0" dirty="0">
                <a:solidFill>
                  <a:srgbClr val="FF0000"/>
                </a:solidFill>
                <a:latin typeface="Times New Roman" panose="02020603050405020304" pitchFamily="18" charset="0"/>
                <a:cs typeface="Times New Roman" panose="02020603050405020304" pitchFamily="18" charset="0"/>
              </a:rPr>
              <a:t> 13: SỰ PHẢN XẠ ÁNH SÁNG</a:t>
            </a:r>
          </a:p>
        </p:txBody>
      </p:sp>
      <p:sp>
        <p:nvSpPr>
          <p:cNvPr id="2" name="TextBox 1"/>
          <p:cNvSpPr txBox="1"/>
          <p:nvPr/>
        </p:nvSpPr>
        <p:spPr>
          <a:xfrm>
            <a:off x="210279" y="1179601"/>
            <a:ext cx="4384534" cy="461665"/>
          </a:xfrm>
          <a:prstGeom prst="rect">
            <a:avLst/>
          </a:prstGeom>
          <a:noFill/>
        </p:spPr>
        <p:txBody>
          <a:bodyPr wrap="none" rtlCol="0">
            <a:spAutoFit/>
          </a:bodyPr>
          <a:lstStyle/>
          <a:p>
            <a:r>
              <a:rPr lang="en-US" sz="2400" b="1" dirty="0" smtClean="0">
                <a:solidFill>
                  <a:srgbClr val="0000CC"/>
                </a:solidFill>
                <a:latin typeface="Times New Roman" panose="02020603050405020304" pitchFamily="18" charset="0"/>
                <a:cs typeface="Times New Roman" panose="02020603050405020304" pitchFamily="18" charset="0"/>
              </a:rPr>
              <a:t>1. </a:t>
            </a:r>
            <a:r>
              <a:rPr lang="en-US" sz="2400" b="1" dirty="0" err="1" smtClean="0">
                <a:solidFill>
                  <a:srgbClr val="0000CC"/>
                </a:solidFill>
                <a:latin typeface="Times New Roman" panose="02020603050405020304" pitchFamily="18" charset="0"/>
                <a:cs typeface="Times New Roman" panose="02020603050405020304" pitchFamily="18" charset="0"/>
              </a:rPr>
              <a:t>Các</a:t>
            </a:r>
            <a:r>
              <a:rPr lang="en-US" sz="2400" b="1" dirty="0" smtClean="0">
                <a:solidFill>
                  <a:srgbClr val="0000CC"/>
                </a:solidFill>
                <a:latin typeface="Times New Roman" panose="02020603050405020304" pitchFamily="18" charset="0"/>
                <a:cs typeface="Times New Roman" panose="02020603050405020304" pitchFamily="18" charset="0"/>
              </a:rPr>
              <a:t> </a:t>
            </a:r>
            <a:r>
              <a:rPr lang="en-US" sz="2400" b="1" dirty="0" err="1" smtClean="0">
                <a:solidFill>
                  <a:srgbClr val="0000CC"/>
                </a:solidFill>
                <a:latin typeface="Times New Roman" panose="02020603050405020304" pitchFamily="18" charset="0"/>
                <a:cs typeface="Times New Roman" panose="02020603050405020304" pitchFamily="18" charset="0"/>
              </a:rPr>
              <a:t>vật</a:t>
            </a:r>
            <a:r>
              <a:rPr lang="en-US" sz="2400" b="1" dirty="0" smtClean="0">
                <a:solidFill>
                  <a:srgbClr val="0000CC"/>
                </a:solidFill>
                <a:latin typeface="Times New Roman" panose="02020603050405020304" pitchFamily="18" charset="0"/>
                <a:cs typeface="Times New Roman" panose="02020603050405020304" pitchFamily="18" charset="0"/>
              </a:rPr>
              <a:t> </a:t>
            </a:r>
            <a:r>
              <a:rPr lang="en-US" sz="2400" b="1" dirty="0" err="1" smtClean="0">
                <a:solidFill>
                  <a:srgbClr val="0000CC"/>
                </a:solidFill>
                <a:latin typeface="Times New Roman" panose="02020603050405020304" pitchFamily="18" charset="0"/>
                <a:cs typeface="Times New Roman" panose="02020603050405020304" pitchFamily="18" charset="0"/>
              </a:rPr>
              <a:t>có</a:t>
            </a:r>
            <a:r>
              <a:rPr lang="en-US" sz="2400" b="1" dirty="0" smtClean="0">
                <a:solidFill>
                  <a:srgbClr val="0000CC"/>
                </a:solidFill>
                <a:latin typeface="Times New Roman" panose="02020603050405020304" pitchFamily="18" charset="0"/>
                <a:cs typeface="Times New Roman" panose="02020603050405020304" pitchFamily="18" charset="0"/>
              </a:rPr>
              <a:t> </a:t>
            </a:r>
            <a:r>
              <a:rPr lang="en-US" sz="2400" b="1" dirty="0" err="1" smtClean="0">
                <a:solidFill>
                  <a:srgbClr val="0000CC"/>
                </a:solidFill>
                <a:latin typeface="Times New Roman" panose="02020603050405020304" pitchFamily="18" charset="0"/>
                <a:cs typeface="Times New Roman" panose="02020603050405020304" pitchFamily="18" charset="0"/>
              </a:rPr>
              <a:t>bề</a:t>
            </a:r>
            <a:r>
              <a:rPr lang="en-US" sz="2400" b="1" dirty="0" smtClean="0">
                <a:solidFill>
                  <a:srgbClr val="0000CC"/>
                </a:solidFill>
                <a:latin typeface="Times New Roman" panose="02020603050405020304" pitchFamily="18" charset="0"/>
                <a:cs typeface="Times New Roman" panose="02020603050405020304" pitchFamily="18" charset="0"/>
              </a:rPr>
              <a:t> </a:t>
            </a:r>
            <a:r>
              <a:rPr lang="en-US" sz="2400" b="1" dirty="0" err="1" smtClean="0">
                <a:solidFill>
                  <a:srgbClr val="0000CC"/>
                </a:solidFill>
                <a:latin typeface="Times New Roman" panose="02020603050405020304" pitchFamily="18" charset="0"/>
                <a:cs typeface="Times New Roman" panose="02020603050405020304" pitchFamily="18" charset="0"/>
              </a:rPr>
              <a:t>mặt</a:t>
            </a:r>
            <a:r>
              <a:rPr lang="en-US" sz="2400" b="1" dirty="0" smtClean="0">
                <a:solidFill>
                  <a:srgbClr val="0000CC"/>
                </a:solidFill>
                <a:latin typeface="Times New Roman" panose="02020603050405020304" pitchFamily="18" charset="0"/>
                <a:cs typeface="Times New Roman" panose="02020603050405020304" pitchFamily="18" charset="0"/>
              </a:rPr>
              <a:t> </a:t>
            </a:r>
            <a:r>
              <a:rPr lang="en-US" sz="2400" b="1" dirty="0" err="1" smtClean="0">
                <a:solidFill>
                  <a:srgbClr val="0000CC"/>
                </a:solidFill>
                <a:latin typeface="Times New Roman" panose="02020603050405020304" pitchFamily="18" charset="0"/>
                <a:cs typeface="Times New Roman" panose="02020603050405020304" pitchFamily="18" charset="0"/>
              </a:rPr>
              <a:t>nhẵn</a:t>
            </a:r>
            <a:r>
              <a:rPr lang="en-US" sz="2400" b="1" dirty="0" smtClean="0">
                <a:solidFill>
                  <a:srgbClr val="0000CC"/>
                </a:solidFill>
                <a:latin typeface="Times New Roman" panose="02020603050405020304" pitchFamily="18" charset="0"/>
                <a:cs typeface="Times New Roman" panose="02020603050405020304" pitchFamily="18" charset="0"/>
              </a:rPr>
              <a:t> </a:t>
            </a:r>
            <a:r>
              <a:rPr lang="en-US" sz="2400" b="1" dirty="0" err="1" smtClean="0">
                <a:solidFill>
                  <a:srgbClr val="0000CC"/>
                </a:solidFill>
                <a:latin typeface="Times New Roman" panose="02020603050405020304" pitchFamily="18" charset="0"/>
                <a:cs typeface="Times New Roman" panose="02020603050405020304" pitchFamily="18" charset="0"/>
              </a:rPr>
              <a:t>bóng</a:t>
            </a:r>
            <a:r>
              <a:rPr lang="en-US" sz="2400" b="1" dirty="0" smtClean="0">
                <a:solidFill>
                  <a:srgbClr val="0000CC"/>
                </a:solidFill>
                <a:latin typeface="Times New Roman" panose="02020603050405020304" pitchFamily="18" charset="0"/>
                <a:cs typeface="Times New Roman" panose="02020603050405020304" pitchFamily="18" charset="0"/>
              </a:rPr>
              <a:t>.</a:t>
            </a:r>
            <a:endParaRPr lang="en-US" sz="2400" b="1" dirty="0">
              <a:solidFill>
                <a:srgbClr val="0000CC"/>
              </a:solidFill>
              <a:latin typeface="Times New Roman" panose="02020603050405020304" pitchFamily="18" charset="0"/>
              <a:cs typeface="Times New Roman" panose="02020603050405020304" pitchFamily="18" charset="0"/>
            </a:endParaRPr>
          </a:p>
        </p:txBody>
      </p:sp>
      <p:sp>
        <p:nvSpPr>
          <p:cNvPr id="5" name="Rectangle 4"/>
          <p:cNvSpPr/>
          <p:nvPr/>
        </p:nvSpPr>
        <p:spPr>
          <a:xfrm>
            <a:off x="417845" y="2136213"/>
            <a:ext cx="9127371" cy="461665"/>
          </a:xfrm>
          <a:prstGeom prst="rect">
            <a:avLst/>
          </a:prstGeom>
        </p:spPr>
        <p:txBody>
          <a:bodyPr wrap="square">
            <a:spAutoFit/>
          </a:bodyPr>
          <a:lstStyle/>
          <a:p>
            <a:pPr indent="108585" algn="just">
              <a:spcBef>
                <a:spcPts val="300"/>
              </a:spcBef>
              <a:spcAft>
                <a:spcPts val="300"/>
              </a:spcAft>
            </a:pPr>
            <a:r>
              <a:rPr lang="en-US" sz="2400" dirty="0">
                <a:solidFill>
                  <a:srgbClr val="FF0000"/>
                </a:solidFill>
                <a:latin typeface="Times New Roman" panose="02020603050405020304" pitchFamily="18" charset="0"/>
                <a:ea typeface="Arial" panose="020B0604020202020204" pitchFamily="34" charset="0"/>
              </a:rPr>
              <a:t>? </a:t>
            </a:r>
            <a:r>
              <a:rPr lang="en-US" sz="2400" dirty="0" err="1">
                <a:solidFill>
                  <a:srgbClr val="FF0000"/>
                </a:solidFill>
                <a:latin typeface="Times New Roman" panose="02020603050405020304" pitchFamily="18" charset="0"/>
                <a:ea typeface="Arial" panose="020B0604020202020204" pitchFamily="34" charset="0"/>
              </a:rPr>
              <a:t>Khi</a:t>
            </a:r>
            <a:r>
              <a:rPr lang="en-US" sz="2400" dirty="0">
                <a:solidFill>
                  <a:srgbClr val="FF0000"/>
                </a:solidFill>
                <a:latin typeface="Times New Roman" panose="02020603050405020304" pitchFamily="18" charset="0"/>
                <a:ea typeface="Arial" panose="020B0604020202020204" pitchFamily="34" charset="0"/>
              </a:rPr>
              <a:t> </a:t>
            </a:r>
            <a:r>
              <a:rPr lang="en-US" sz="2400" dirty="0" err="1">
                <a:solidFill>
                  <a:srgbClr val="FF0000"/>
                </a:solidFill>
                <a:latin typeface="Times New Roman" panose="02020603050405020304" pitchFamily="18" charset="0"/>
                <a:ea typeface="Arial" panose="020B0604020202020204" pitchFamily="34" charset="0"/>
              </a:rPr>
              <a:t>chiếu</a:t>
            </a:r>
            <a:r>
              <a:rPr lang="en-US" sz="2400" dirty="0">
                <a:solidFill>
                  <a:srgbClr val="FF0000"/>
                </a:solidFill>
                <a:latin typeface="Times New Roman" panose="02020603050405020304" pitchFamily="18" charset="0"/>
                <a:ea typeface="Arial" panose="020B0604020202020204" pitchFamily="34" charset="0"/>
              </a:rPr>
              <a:t> </a:t>
            </a:r>
            <a:r>
              <a:rPr lang="en-US" sz="2400" dirty="0" err="1">
                <a:solidFill>
                  <a:srgbClr val="FF0000"/>
                </a:solidFill>
                <a:latin typeface="Times New Roman" panose="02020603050405020304" pitchFamily="18" charset="0"/>
                <a:ea typeface="Arial" panose="020B0604020202020204" pitchFamily="34" charset="0"/>
              </a:rPr>
              <a:t>ánh</a:t>
            </a:r>
            <a:r>
              <a:rPr lang="en-US" sz="2400" dirty="0">
                <a:solidFill>
                  <a:srgbClr val="FF0000"/>
                </a:solidFill>
                <a:latin typeface="Times New Roman" panose="02020603050405020304" pitchFamily="18" charset="0"/>
                <a:ea typeface="Arial" panose="020B0604020202020204" pitchFamily="34" charset="0"/>
              </a:rPr>
              <a:t> </a:t>
            </a:r>
            <a:r>
              <a:rPr lang="en-US" sz="2400" dirty="0" err="1">
                <a:solidFill>
                  <a:srgbClr val="FF0000"/>
                </a:solidFill>
                <a:latin typeface="Times New Roman" panose="02020603050405020304" pitchFamily="18" charset="0"/>
                <a:ea typeface="Arial" panose="020B0604020202020204" pitchFamily="34" charset="0"/>
              </a:rPr>
              <a:t>sáng</a:t>
            </a:r>
            <a:r>
              <a:rPr lang="en-US" sz="2400" dirty="0">
                <a:solidFill>
                  <a:srgbClr val="FF0000"/>
                </a:solidFill>
                <a:latin typeface="Times New Roman" panose="02020603050405020304" pitchFamily="18" charset="0"/>
                <a:ea typeface="Arial" panose="020B0604020202020204" pitchFamily="34" charset="0"/>
              </a:rPr>
              <a:t> </a:t>
            </a:r>
            <a:r>
              <a:rPr lang="en-US" sz="2400" dirty="0" err="1">
                <a:solidFill>
                  <a:srgbClr val="FF0000"/>
                </a:solidFill>
                <a:latin typeface="Times New Roman" panose="02020603050405020304" pitchFamily="18" charset="0"/>
                <a:ea typeface="Arial" panose="020B0604020202020204" pitchFamily="34" charset="0"/>
              </a:rPr>
              <a:t>vào</a:t>
            </a:r>
            <a:r>
              <a:rPr lang="en-US" sz="2400" dirty="0">
                <a:solidFill>
                  <a:srgbClr val="FF0000"/>
                </a:solidFill>
                <a:latin typeface="Times New Roman" panose="02020603050405020304" pitchFamily="18" charset="0"/>
                <a:ea typeface="Arial" panose="020B0604020202020204" pitchFamily="34" charset="0"/>
              </a:rPr>
              <a:t> </a:t>
            </a:r>
            <a:r>
              <a:rPr lang="en-US" sz="2400" dirty="0" err="1">
                <a:solidFill>
                  <a:srgbClr val="FF0000"/>
                </a:solidFill>
                <a:latin typeface="Times New Roman" panose="02020603050405020304" pitchFamily="18" charset="0"/>
                <a:ea typeface="Arial" panose="020B0604020202020204" pitchFamily="34" charset="0"/>
              </a:rPr>
              <a:t>bề</a:t>
            </a:r>
            <a:r>
              <a:rPr lang="en-US" sz="2400" dirty="0">
                <a:solidFill>
                  <a:srgbClr val="FF0000"/>
                </a:solidFill>
                <a:latin typeface="Times New Roman" panose="02020603050405020304" pitchFamily="18" charset="0"/>
                <a:ea typeface="Arial" panose="020B0604020202020204" pitchFamily="34" charset="0"/>
              </a:rPr>
              <a:t> </a:t>
            </a:r>
            <a:r>
              <a:rPr lang="en-US" sz="2400" dirty="0" err="1">
                <a:solidFill>
                  <a:srgbClr val="FF0000"/>
                </a:solidFill>
                <a:latin typeface="Times New Roman" panose="02020603050405020304" pitchFamily="18" charset="0"/>
                <a:ea typeface="Arial" panose="020B0604020202020204" pitchFamily="34" charset="0"/>
              </a:rPr>
              <a:t>mặt</a:t>
            </a:r>
            <a:r>
              <a:rPr lang="en-US" sz="2400" dirty="0">
                <a:solidFill>
                  <a:srgbClr val="FF0000"/>
                </a:solidFill>
                <a:latin typeface="Times New Roman" panose="02020603050405020304" pitchFamily="18" charset="0"/>
                <a:ea typeface="Arial" panose="020B0604020202020204" pitchFamily="34" charset="0"/>
              </a:rPr>
              <a:t> </a:t>
            </a:r>
            <a:r>
              <a:rPr lang="en-US" sz="2400" dirty="0" err="1">
                <a:solidFill>
                  <a:srgbClr val="FF0000"/>
                </a:solidFill>
                <a:latin typeface="Times New Roman" panose="02020603050405020304" pitchFamily="18" charset="0"/>
                <a:ea typeface="Arial" panose="020B0604020202020204" pitchFamily="34" charset="0"/>
              </a:rPr>
              <a:t>các</a:t>
            </a:r>
            <a:r>
              <a:rPr lang="en-US" sz="2400" dirty="0">
                <a:solidFill>
                  <a:srgbClr val="FF0000"/>
                </a:solidFill>
                <a:latin typeface="Times New Roman" panose="02020603050405020304" pitchFamily="18" charset="0"/>
                <a:ea typeface="Arial" panose="020B0604020202020204" pitchFamily="34" charset="0"/>
              </a:rPr>
              <a:t> </a:t>
            </a:r>
            <a:r>
              <a:rPr lang="en-US" sz="2400" dirty="0" err="1">
                <a:solidFill>
                  <a:srgbClr val="FF0000"/>
                </a:solidFill>
                <a:latin typeface="Times New Roman" panose="02020603050405020304" pitchFamily="18" charset="0"/>
                <a:ea typeface="Arial" panose="020B0604020202020204" pitchFamily="34" charset="0"/>
              </a:rPr>
              <a:t>vật</a:t>
            </a:r>
            <a:r>
              <a:rPr lang="en-US" sz="2400" dirty="0">
                <a:solidFill>
                  <a:srgbClr val="FF0000"/>
                </a:solidFill>
                <a:latin typeface="Times New Roman" panose="02020603050405020304" pitchFamily="18" charset="0"/>
                <a:ea typeface="Arial" panose="020B0604020202020204" pitchFamily="34" charset="0"/>
              </a:rPr>
              <a:t> </a:t>
            </a:r>
            <a:r>
              <a:rPr lang="en-US" sz="2400" dirty="0" err="1">
                <a:solidFill>
                  <a:srgbClr val="FF0000"/>
                </a:solidFill>
                <a:latin typeface="Times New Roman" panose="02020603050405020304" pitchFamily="18" charset="0"/>
                <a:ea typeface="Arial" panose="020B0604020202020204" pitchFamily="34" charset="0"/>
              </a:rPr>
              <a:t>đó</a:t>
            </a:r>
            <a:r>
              <a:rPr lang="en-US" sz="2400" dirty="0">
                <a:solidFill>
                  <a:srgbClr val="FF0000"/>
                </a:solidFill>
                <a:latin typeface="Times New Roman" panose="02020603050405020304" pitchFamily="18" charset="0"/>
                <a:ea typeface="Arial" panose="020B0604020202020204" pitchFamily="34" charset="0"/>
              </a:rPr>
              <a:t>, ta </a:t>
            </a:r>
            <a:r>
              <a:rPr lang="en-US" sz="2400" dirty="0" err="1">
                <a:solidFill>
                  <a:srgbClr val="FF0000"/>
                </a:solidFill>
                <a:latin typeface="Times New Roman" panose="02020603050405020304" pitchFamily="18" charset="0"/>
                <a:ea typeface="Arial" panose="020B0604020202020204" pitchFamily="34" charset="0"/>
              </a:rPr>
              <a:t>thấy</a:t>
            </a:r>
            <a:r>
              <a:rPr lang="en-US" sz="2400" dirty="0">
                <a:solidFill>
                  <a:srgbClr val="FF0000"/>
                </a:solidFill>
                <a:latin typeface="Times New Roman" panose="02020603050405020304" pitchFamily="18" charset="0"/>
                <a:ea typeface="Arial" panose="020B0604020202020204" pitchFamily="34" charset="0"/>
              </a:rPr>
              <a:t> </a:t>
            </a:r>
            <a:r>
              <a:rPr lang="en-US" sz="2400" dirty="0" err="1">
                <a:solidFill>
                  <a:srgbClr val="FF0000"/>
                </a:solidFill>
                <a:latin typeface="Times New Roman" panose="02020603050405020304" pitchFamily="18" charset="0"/>
                <a:ea typeface="Arial" panose="020B0604020202020204" pitchFamily="34" charset="0"/>
              </a:rPr>
              <a:t>có</a:t>
            </a:r>
            <a:r>
              <a:rPr lang="en-US" sz="2400" dirty="0">
                <a:solidFill>
                  <a:srgbClr val="FF0000"/>
                </a:solidFill>
                <a:latin typeface="Times New Roman" panose="02020603050405020304" pitchFamily="18" charset="0"/>
                <a:ea typeface="Arial" panose="020B0604020202020204" pitchFamily="34" charset="0"/>
              </a:rPr>
              <a:t> </a:t>
            </a:r>
            <a:r>
              <a:rPr lang="en-US" sz="2400" dirty="0" err="1">
                <a:solidFill>
                  <a:srgbClr val="FF0000"/>
                </a:solidFill>
                <a:latin typeface="Times New Roman" panose="02020603050405020304" pitchFamily="18" charset="0"/>
                <a:ea typeface="Arial" panose="020B0604020202020204" pitchFamily="34" charset="0"/>
              </a:rPr>
              <a:t>hiện</a:t>
            </a:r>
            <a:r>
              <a:rPr lang="en-US" sz="2400" dirty="0">
                <a:solidFill>
                  <a:srgbClr val="FF0000"/>
                </a:solidFill>
                <a:latin typeface="Times New Roman" panose="02020603050405020304" pitchFamily="18" charset="0"/>
                <a:ea typeface="Arial" panose="020B0604020202020204" pitchFamily="34" charset="0"/>
              </a:rPr>
              <a:t> </a:t>
            </a:r>
            <a:r>
              <a:rPr lang="en-US" sz="2400" dirty="0" err="1">
                <a:solidFill>
                  <a:srgbClr val="FF0000"/>
                </a:solidFill>
                <a:latin typeface="Times New Roman" panose="02020603050405020304" pitchFamily="18" charset="0"/>
                <a:ea typeface="Arial" panose="020B0604020202020204" pitchFamily="34" charset="0"/>
              </a:rPr>
              <a:t>tượng</a:t>
            </a:r>
            <a:r>
              <a:rPr lang="en-US" sz="2400" dirty="0">
                <a:solidFill>
                  <a:srgbClr val="FF0000"/>
                </a:solidFill>
                <a:latin typeface="Times New Roman" panose="02020603050405020304" pitchFamily="18" charset="0"/>
                <a:ea typeface="Arial" panose="020B0604020202020204" pitchFamily="34" charset="0"/>
              </a:rPr>
              <a:t> </a:t>
            </a:r>
            <a:r>
              <a:rPr lang="en-US" sz="2400" dirty="0" err="1">
                <a:solidFill>
                  <a:srgbClr val="FF0000"/>
                </a:solidFill>
                <a:latin typeface="Times New Roman" panose="02020603050405020304" pitchFamily="18" charset="0"/>
                <a:ea typeface="Arial" panose="020B0604020202020204" pitchFamily="34" charset="0"/>
              </a:rPr>
              <a:t>gì</a:t>
            </a:r>
            <a:r>
              <a:rPr lang="en-US" sz="2400" dirty="0">
                <a:solidFill>
                  <a:srgbClr val="FF0000"/>
                </a:solidFill>
                <a:latin typeface="Times New Roman" panose="02020603050405020304" pitchFamily="18" charset="0"/>
                <a:ea typeface="Arial" panose="020B0604020202020204" pitchFamily="34" charset="0"/>
              </a:rPr>
              <a:t>?</a:t>
            </a:r>
            <a:endParaRPr lang="en-US" sz="2000" dirty="0">
              <a:solidFill>
                <a:srgbClr val="FF0000"/>
              </a:solidFill>
              <a:latin typeface="Times New Roman" panose="02020603050405020304" pitchFamily="18" charset="0"/>
              <a:ea typeface="Times New Roman" panose="02020603050405020304" pitchFamily="18" charset="0"/>
            </a:endParaRPr>
          </a:p>
        </p:txBody>
      </p:sp>
      <p:sp>
        <p:nvSpPr>
          <p:cNvPr id="14" name="Rectangle 13"/>
          <p:cNvSpPr/>
          <p:nvPr/>
        </p:nvSpPr>
        <p:spPr>
          <a:xfrm>
            <a:off x="583404" y="2690997"/>
            <a:ext cx="2330959" cy="461665"/>
          </a:xfrm>
          <a:prstGeom prst="rect">
            <a:avLst/>
          </a:prstGeom>
        </p:spPr>
        <p:txBody>
          <a:bodyPr wrap="none">
            <a:spAutoFit/>
          </a:bodyPr>
          <a:lstStyle/>
          <a:p>
            <a:pPr indent="108585" algn="just">
              <a:spcBef>
                <a:spcPts val="300"/>
              </a:spcBef>
              <a:spcAft>
                <a:spcPts val="300"/>
              </a:spcAft>
            </a:pPr>
            <a:r>
              <a:rPr lang="en-US" sz="2400" b="1" dirty="0" smtClean="0">
                <a:solidFill>
                  <a:srgbClr val="FF0000"/>
                </a:solidFill>
                <a:latin typeface="Times New Roman" panose="02020603050405020304" pitchFamily="18" charset="0"/>
                <a:ea typeface="Arial" panose="020B0604020202020204" pitchFamily="34" charset="0"/>
              </a:rPr>
              <a:t>=&gt; </a:t>
            </a:r>
            <a:r>
              <a:rPr lang="en-US" sz="2400" b="1" dirty="0" err="1" smtClean="0">
                <a:solidFill>
                  <a:srgbClr val="FF0000"/>
                </a:solidFill>
                <a:latin typeface="Times New Roman" panose="02020603050405020304" pitchFamily="18" charset="0"/>
                <a:ea typeface="Arial" panose="020B0604020202020204" pitchFamily="34" charset="0"/>
              </a:rPr>
              <a:t>Thí</a:t>
            </a:r>
            <a:r>
              <a:rPr lang="en-US" sz="2400" b="1" dirty="0" smtClean="0">
                <a:solidFill>
                  <a:srgbClr val="FF0000"/>
                </a:solidFill>
                <a:latin typeface="Times New Roman" panose="02020603050405020304" pitchFamily="18" charset="0"/>
                <a:ea typeface="Arial" panose="020B0604020202020204" pitchFamily="34" charset="0"/>
              </a:rPr>
              <a:t> </a:t>
            </a:r>
            <a:r>
              <a:rPr lang="en-US" sz="2400" b="1" dirty="0" err="1" smtClean="0">
                <a:solidFill>
                  <a:srgbClr val="FF0000"/>
                </a:solidFill>
                <a:latin typeface="Times New Roman" panose="02020603050405020304" pitchFamily="18" charset="0"/>
                <a:ea typeface="Arial" panose="020B0604020202020204" pitchFamily="34" charset="0"/>
              </a:rPr>
              <a:t>nghiệm</a:t>
            </a:r>
            <a:r>
              <a:rPr lang="en-US" sz="2400" b="1" dirty="0" smtClean="0">
                <a:solidFill>
                  <a:srgbClr val="FF0000"/>
                </a:solidFill>
                <a:latin typeface="Times New Roman" panose="02020603050405020304" pitchFamily="18" charset="0"/>
                <a:ea typeface="Arial" panose="020B0604020202020204" pitchFamily="34" charset="0"/>
              </a:rPr>
              <a:t>:</a:t>
            </a:r>
            <a:endParaRPr lang="en-US" sz="2000" b="1" dirty="0">
              <a:solidFill>
                <a:srgbClr val="FF0000"/>
              </a:solidFill>
              <a:latin typeface="Times New Roman" panose="02020603050405020304" pitchFamily="18" charset="0"/>
              <a:ea typeface="Times New Roman" panose="02020603050405020304" pitchFamily="18" charset="0"/>
            </a:endParaRPr>
          </a:p>
        </p:txBody>
      </p:sp>
      <p:sp>
        <p:nvSpPr>
          <p:cNvPr id="12" name="TextBox 11">
            <a:extLst>
              <a:ext uri="{FF2B5EF4-FFF2-40B4-BE49-F238E27FC236}">
                <a16:creationId xmlns:a16="http://schemas.microsoft.com/office/drawing/2014/main" xmlns="" id="{032BC7D3-3521-4D07-8644-1C8290588F8B}"/>
              </a:ext>
            </a:extLst>
          </p:cNvPr>
          <p:cNvSpPr txBox="1"/>
          <p:nvPr/>
        </p:nvSpPr>
        <p:spPr>
          <a:xfrm>
            <a:off x="500494" y="1635257"/>
            <a:ext cx="10836200" cy="461665"/>
          </a:xfrm>
          <a:prstGeom prst="rect">
            <a:avLst/>
          </a:prstGeom>
          <a:noFill/>
        </p:spPr>
        <p:txBody>
          <a:bodyPr wrap="square">
            <a:spAutoFit/>
          </a:bodyPr>
          <a:lstStyle/>
          <a:p>
            <a:pPr marL="0" marR="0" lvl="0" indent="0" algn="l" defTabSz="457200" rtl="0" eaLnBrk="1" fontAlgn="base" latinLnBrk="0" hangingPunct="1">
              <a:lnSpc>
                <a:spcPct val="100000"/>
              </a:lnSpc>
              <a:spcBef>
                <a:spcPct val="50000"/>
              </a:spcBef>
              <a:spcAft>
                <a:spcPct val="0"/>
              </a:spcAft>
              <a:buClrTx/>
              <a:buSzTx/>
              <a:buFontTx/>
              <a:buNone/>
              <a:tabLst/>
              <a:defRPr/>
            </a:pPr>
            <a:r>
              <a:rPr kumimoji="0" lang="en-US" altLang="en-US" sz="2400" b="0" i="0" u="none" strike="noStrike" kern="1200" cap="none" spc="0" normalizeH="0" baseline="0" noProof="0" dirty="0" smtClean="0">
                <a:ln>
                  <a:noFill/>
                </a:ln>
                <a:solidFill>
                  <a:srgbClr val="0000FF"/>
                </a:solidFill>
                <a:effectLst/>
                <a:uLnTx/>
                <a:uFillTx/>
                <a:latin typeface="Times New Roman" panose="02020603050405020304" pitchFamily="18" charset="0"/>
                <a:ea typeface="+mn-ea"/>
                <a:cs typeface="+mn-cs"/>
              </a:rPr>
              <a:t>- </a:t>
            </a:r>
            <a:r>
              <a:rPr kumimoji="0" lang="en-US" altLang="en-US" sz="2400" b="0" i="0" u="none" strike="noStrike" kern="1200" cap="none" spc="0" normalizeH="0" baseline="0" noProof="0" dirty="0" err="1" smtClean="0">
                <a:ln>
                  <a:noFill/>
                </a:ln>
                <a:solidFill>
                  <a:srgbClr val="0000FF"/>
                </a:solidFill>
                <a:effectLst/>
                <a:uLnTx/>
                <a:uFillTx/>
                <a:latin typeface="Times New Roman" panose="02020603050405020304" pitchFamily="18" charset="0"/>
                <a:ea typeface="+mn-ea"/>
                <a:cs typeface="+mn-cs"/>
              </a:rPr>
              <a:t>Các</a:t>
            </a:r>
            <a:r>
              <a:rPr kumimoji="0" lang="en-US" altLang="en-US" sz="2400" b="0" i="0" u="none" strike="noStrike" kern="1200" cap="none" spc="0" normalizeH="0" noProof="0" dirty="0" smtClean="0">
                <a:ln>
                  <a:noFill/>
                </a:ln>
                <a:solidFill>
                  <a:srgbClr val="0000FF"/>
                </a:solidFill>
                <a:effectLst/>
                <a:uLnTx/>
                <a:uFillTx/>
                <a:latin typeface="Times New Roman" panose="02020603050405020304" pitchFamily="18" charset="0"/>
                <a:ea typeface="+mn-ea"/>
                <a:cs typeface="+mn-cs"/>
              </a:rPr>
              <a:t> </a:t>
            </a:r>
            <a:r>
              <a:rPr kumimoji="0" lang="en-US" altLang="en-US" sz="2400" b="0" i="0" u="none" strike="noStrike" kern="1200" cap="none" spc="0" normalizeH="0" noProof="0" dirty="0" err="1" smtClean="0">
                <a:ln>
                  <a:noFill/>
                </a:ln>
                <a:solidFill>
                  <a:srgbClr val="0000FF"/>
                </a:solidFill>
                <a:effectLst/>
                <a:uLnTx/>
                <a:uFillTx/>
                <a:latin typeface="Times New Roman" panose="02020603050405020304" pitchFamily="18" charset="0"/>
                <a:ea typeface="+mn-ea"/>
                <a:cs typeface="+mn-cs"/>
              </a:rPr>
              <a:t>bề</a:t>
            </a:r>
            <a:r>
              <a:rPr kumimoji="0" lang="en-US" altLang="en-US" sz="2400" b="0" i="0" u="none" strike="noStrike" kern="1200" cap="none" spc="0" normalizeH="0" noProof="0" dirty="0" smtClean="0">
                <a:ln>
                  <a:noFill/>
                </a:ln>
                <a:solidFill>
                  <a:srgbClr val="0000FF"/>
                </a:solidFill>
                <a:effectLst/>
                <a:uLnTx/>
                <a:uFillTx/>
                <a:latin typeface="Times New Roman" panose="02020603050405020304" pitchFamily="18" charset="0"/>
                <a:ea typeface="+mn-ea"/>
                <a:cs typeface="+mn-cs"/>
              </a:rPr>
              <a:t> </a:t>
            </a:r>
            <a:r>
              <a:rPr kumimoji="0" lang="en-US" altLang="en-US" sz="2400" b="0" i="0" u="none" strike="noStrike" kern="1200" cap="none" spc="0" normalizeH="0" noProof="0" dirty="0" err="1" smtClean="0">
                <a:ln>
                  <a:noFill/>
                </a:ln>
                <a:solidFill>
                  <a:srgbClr val="0000FF"/>
                </a:solidFill>
                <a:effectLst/>
                <a:uLnTx/>
                <a:uFillTx/>
                <a:latin typeface="Times New Roman" panose="02020603050405020304" pitchFamily="18" charset="0"/>
                <a:ea typeface="+mn-ea"/>
                <a:cs typeface="+mn-cs"/>
              </a:rPr>
              <a:t>mặt</a:t>
            </a:r>
            <a:r>
              <a:rPr kumimoji="0" lang="en-US" altLang="en-US" sz="2400" b="0" i="0" u="none" strike="noStrike" kern="1200" cap="none" spc="0" normalizeH="0" noProof="0" dirty="0" smtClean="0">
                <a:ln>
                  <a:noFill/>
                </a:ln>
                <a:solidFill>
                  <a:srgbClr val="0000FF"/>
                </a:solidFill>
                <a:effectLst/>
                <a:uLnTx/>
                <a:uFillTx/>
                <a:latin typeface="Times New Roman" panose="02020603050405020304" pitchFamily="18" charset="0"/>
                <a:ea typeface="+mn-ea"/>
                <a:cs typeface="+mn-cs"/>
              </a:rPr>
              <a:t> </a:t>
            </a:r>
            <a:r>
              <a:rPr kumimoji="0" lang="en-US" altLang="en-US" sz="2400" b="0" i="0" u="none" strike="noStrike" kern="1200" cap="none" spc="0" normalizeH="0" noProof="0" dirty="0" err="1" smtClean="0">
                <a:ln>
                  <a:noFill/>
                </a:ln>
                <a:solidFill>
                  <a:srgbClr val="0000FF"/>
                </a:solidFill>
                <a:effectLst/>
                <a:uLnTx/>
                <a:uFillTx/>
                <a:latin typeface="Times New Roman" panose="02020603050405020304" pitchFamily="18" charset="0"/>
                <a:ea typeface="+mn-ea"/>
                <a:cs typeface="+mn-cs"/>
              </a:rPr>
              <a:t>nhẵn</a:t>
            </a:r>
            <a:r>
              <a:rPr kumimoji="0" lang="en-US" altLang="en-US" sz="2400" b="0" i="0" u="none" strike="noStrike" kern="1200" cap="none" spc="0" normalizeH="0" noProof="0" dirty="0" smtClean="0">
                <a:ln>
                  <a:noFill/>
                </a:ln>
                <a:solidFill>
                  <a:srgbClr val="0000FF"/>
                </a:solidFill>
                <a:effectLst/>
                <a:uLnTx/>
                <a:uFillTx/>
                <a:latin typeface="Times New Roman" panose="02020603050405020304" pitchFamily="18" charset="0"/>
                <a:ea typeface="+mn-ea"/>
                <a:cs typeface="+mn-cs"/>
              </a:rPr>
              <a:t> </a:t>
            </a:r>
            <a:r>
              <a:rPr kumimoji="0" lang="en-US" altLang="en-US" sz="2400" b="0" i="0" u="none" strike="noStrike" kern="1200" cap="none" spc="0" normalizeH="0" noProof="0" dirty="0" err="1" smtClean="0">
                <a:ln>
                  <a:noFill/>
                </a:ln>
                <a:solidFill>
                  <a:srgbClr val="0000FF"/>
                </a:solidFill>
                <a:effectLst/>
                <a:uLnTx/>
                <a:uFillTx/>
                <a:latin typeface="Times New Roman" panose="02020603050405020304" pitchFamily="18" charset="0"/>
                <a:ea typeface="+mn-ea"/>
                <a:cs typeface="+mn-cs"/>
              </a:rPr>
              <a:t>bóng</a:t>
            </a:r>
            <a:r>
              <a:rPr kumimoji="0" lang="en-US" altLang="en-US" sz="2400" b="0" i="0" u="none" strike="noStrike" kern="1200" cap="none" spc="0" normalizeH="0" noProof="0" dirty="0" smtClean="0">
                <a:ln>
                  <a:noFill/>
                </a:ln>
                <a:solidFill>
                  <a:srgbClr val="0000FF"/>
                </a:solidFill>
                <a:effectLst/>
                <a:uLnTx/>
                <a:uFillTx/>
                <a:latin typeface="Times New Roman" panose="02020603050405020304" pitchFamily="18" charset="0"/>
                <a:ea typeface="+mn-ea"/>
                <a:cs typeface="+mn-cs"/>
              </a:rPr>
              <a:t>: </a:t>
            </a:r>
            <a:r>
              <a:rPr kumimoji="0" lang="en-US" altLang="en-US" sz="2400" b="0" i="0" u="none" strike="noStrike" kern="1200" cap="none" spc="0" normalizeH="0" noProof="0" dirty="0" err="1" smtClean="0">
                <a:ln>
                  <a:noFill/>
                </a:ln>
                <a:solidFill>
                  <a:srgbClr val="0000FF"/>
                </a:solidFill>
                <a:effectLst/>
                <a:uLnTx/>
                <a:uFillTx/>
                <a:latin typeface="Times New Roman" panose="02020603050405020304" pitchFamily="18" charset="0"/>
                <a:ea typeface="+mn-ea"/>
                <a:cs typeface="+mn-cs"/>
              </a:rPr>
              <a:t>mặt</a:t>
            </a:r>
            <a:r>
              <a:rPr kumimoji="0" lang="en-US" altLang="en-US" sz="2400" b="0" i="0" u="none" strike="noStrike" kern="1200" cap="none" spc="0" normalizeH="0" noProof="0" dirty="0" smtClean="0">
                <a:ln>
                  <a:noFill/>
                </a:ln>
                <a:solidFill>
                  <a:srgbClr val="0000FF"/>
                </a:solidFill>
                <a:effectLst/>
                <a:uLnTx/>
                <a:uFillTx/>
                <a:latin typeface="Times New Roman" panose="02020603050405020304" pitchFamily="18" charset="0"/>
                <a:ea typeface="+mn-ea"/>
                <a:cs typeface="+mn-cs"/>
              </a:rPr>
              <a:t> </a:t>
            </a:r>
            <a:r>
              <a:rPr kumimoji="0" lang="en-US" altLang="en-US" sz="2400" b="0" i="0" u="none" strike="noStrike" kern="1200" cap="none" spc="0" normalizeH="0" noProof="0" dirty="0" err="1" smtClean="0">
                <a:ln>
                  <a:noFill/>
                </a:ln>
                <a:solidFill>
                  <a:srgbClr val="0000FF"/>
                </a:solidFill>
                <a:effectLst/>
                <a:uLnTx/>
                <a:uFillTx/>
                <a:latin typeface="Times New Roman" panose="02020603050405020304" pitchFamily="18" charset="0"/>
                <a:ea typeface="+mn-ea"/>
                <a:cs typeface="+mn-cs"/>
              </a:rPr>
              <a:t>gương</a:t>
            </a:r>
            <a:r>
              <a:rPr kumimoji="0" lang="en-US" altLang="en-US" sz="2400" b="0" i="0" u="none" strike="noStrike" kern="1200" cap="none" spc="0" normalizeH="0" noProof="0" dirty="0" smtClean="0">
                <a:ln>
                  <a:noFill/>
                </a:ln>
                <a:solidFill>
                  <a:srgbClr val="0000FF"/>
                </a:solidFill>
                <a:effectLst/>
                <a:uLnTx/>
                <a:uFillTx/>
                <a:latin typeface="Times New Roman" panose="02020603050405020304" pitchFamily="18" charset="0"/>
                <a:ea typeface="+mn-ea"/>
                <a:cs typeface="+mn-cs"/>
              </a:rPr>
              <a:t> </a:t>
            </a:r>
            <a:r>
              <a:rPr kumimoji="0" lang="en-US" altLang="en-US" sz="2400" b="0" i="0" u="none" strike="noStrike" kern="1200" cap="none" spc="0" normalizeH="0" noProof="0" dirty="0" err="1" smtClean="0">
                <a:ln>
                  <a:noFill/>
                </a:ln>
                <a:solidFill>
                  <a:srgbClr val="0000FF"/>
                </a:solidFill>
                <a:effectLst/>
                <a:uLnTx/>
                <a:uFillTx/>
                <a:latin typeface="Times New Roman" panose="02020603050405020304" pitchFamily="18" charset="0"/>
                <a:ea typeface="+mn-ea"/>
                <a:cs typeface="+mn-cs"/>
              </a:rPr>
              <a:t>soi</a:t>
            </a:r>
            <a:r>
              <a:rPr kumimoji="0" lang="en-US" altLang="en-US" sz="2400" b="0" i="0" u="none" strike="noStrike" kern="1200" cap="none" spc="0" normalizeH="0" noProof="0" dirty="0" smtClean="0">
                <a:ln>
                  <a:noFill/>
                </a:ln>
                <a:solidFill>
                  <a:srgbClr val="0000FF"/>
                </a:solidFill>
                <a:effectLst/>
                <a:uLnTx/>
                <a:uFillTx/>
                <a:latin typeface="Times New Roman" panose="02020603050405020304" pitchFamily="18" charset="0"/>
                <a:ea typeface="+mn-ea"/>
                <a:cs typeface="+mn-cs"/>
              </a:rPr>
              <a:t>, </a:t>
            </a:r>
            <a:r>
              <a:rPr kumimoji="0" lang="en-US" altLang="en-US" sz="2400" b="0" i="0" u="none" strike="noStrike" kern="1200" cap="none" spc="0" normalizeH="0" noProof="0" dirty="0" err="1" smtClean="0">
                <a:ln>
                  <a:noFill/>
                </a:ln>
                <a:solidFill>
                  <a:srgbClr val="0000FF"/>
                </a:solidFill>
                <a:effectLst/>
                <a:uLnTx/>
                <a:uFillTx/>
                <a:latin typeface="Times New Roman" panose="02020603050405020304" pitchFamily="18" charset="0"/>
                <a:ea typeface="+mn-ea"/>
                <a:cs typeface="+mn-cs"/>
              </a:rPr>
              <a:t>mặt</a:t>
            </a:r>
            <a:r>
              <a:rPr kumimoji="0" lang="en-US" altLang="en-US" sz="2400" b="0" i="0" u="none" strike="noStrike" kern="1200" cap="none" spc="0" normalizeH="0" noProof="0" dirty="0" smtClean="0">
                <a:ln>
                  <a:noFill/>
                </a:ln>
                <a:solidFill>
                  <a:srgbClr val="0000FF"/>
                </a:solidFill>
                <a:effectLst/>
                <a:uLnTx/>
                <a:uFillTx/>
                <a:latin typeface="Times New Roman" panose="02020603050405020304" pitchFamily="18" charset="0"/>
                <a:ea typeface="+mn-ea"/>
                <a:cs typeface="+mn-cs"/>
              </a:rPr>
              <a:t> </a:t>
            </a:r>
            <a:r>
              <a:rPr kumimoji="0" lang="en-US" altLang="en-US" sz="2400" b="0" i="0" u="none" strike="noStrike" kern="1200" cap="none" spc="0" normalizeH="0" noProof="0" dirty="0" err="1" smtClean="0">
                <a:ln>
                  <a:noFill/>
                </a:ln>
                <a:solidFill>
                  <a:srgbClr val="0000FF"/>
                </a:solidFill>
                <a:effectLst/>
                <a:uLnTx/>
                <a:uFillTx/>
                <a:latin typeface="Times New Roman" panose="02020603050405020304" pitchFamily="18" charset="0"/>
                <a:ea typeface="+mn-ea"/>
                <a:cs typeface="+mn-cs"/>
              </a:rPr>
              <a:t>kính</a:t>
            </a:r>
            <a:r>
              <a:rPr kumimoji="0" lang="en-US" altLang="en-US" sz="2400" b="0" i="0" u="none" strike="noStrike" kern="1200" cap="none" spc="0" normalizeH="0" noProof="0" dirty="0" smtClean="0">
                <a:ln>
                  <a:noFill/>
                </a:ln>
                <a:solidFill>
                  <a:srgbClr val="0000FF"/>
                </a:solidFill>
                <a:effectLst/>
                <a:uLnTx/>
                <a:uFillTx/>
                <a:latin typeface="Times New Roman" panose="02020603050405020304" pitchFamily="18" charset="0"/>
                <a:ea typeface="+mn-ea"/>
                <a:cs typeface="+mn-cs"/>
              </a:rPr>
              <a:t>, </a:t>
            </a:r>
            <a:r>
              <a:rPr kumimoji="0" lang="en-US" altLang="en-US" sz="2400" b="0" i="0" u="none" strike="noStrike" kern="1200" cap="none" spc="0" normalizeH="0" noProof="0" dirty="0" err="1" smtClean="0">
                <a:ln>
                  <a:noFill/>
                </a:ln>
                <a:solidFill>
                  <a:srgbClr val="0000FF"/>
                </a:solidFill>
                <a:effectLst/>
                <a:uLnTx/>
                <a:uFillTx/>
                <a:latin typeface="Times New Roman" panose="02020603050405020304" pitchFamily="18" charset="0"/>
                <a:ea typeface="+mn-ea"/>
                <a:cs typeface="+mn-cs"/>
              </a:rPr>
              <a:t>mặt</a:t>
            </a:r>
            <a:r>
              <a:rPr kumimoji="0" lang="en-US" altLang="en-US" sz="2400" b="0" i="0" u="none" strike="noStrike" kern="1200" cap="none" spc="0" normalizeH="0" noProof="0" dirty="0" smtClean="0">
                <a:ln>
                  <a:noFill/>
                </a:ln>
                <a:solidFill>
                  <a:srgbClr val="0000FF"/>
                </a:solidFill>
                <a:effectLst/>
                <a:uLnTx/>
                <a:uFillTx/>
                <a:latin typeface="Times New Roman" panose="02020603050405020304" pitchFamily="18" charset="0"/>
                <a:ea typeface="+mn-ea"/>
                <a:cs typeface="+mn-cs"/>
              </a:rPr>
              <a:t> </a:t>
            </a:r>
            <a:r>
              <a:rPr kumimoji="0" lang="en-US" altLang="en-US" sz="2400" b="0" i="0" u="none" strike="noStrike" kern="1200" cap="none" spc="0" normalizeH="0" noProof="0" dirty="0" err="1" smtClean="0">
                <a:ln>
                  <a:noFill/>
                </a:ln>
                <a:solidFill>
                  <a:srgbClr val="0000FF"/>
                </a:solidFill>
                <a:effectLst/>
                <a:uLnTx/>
                <a:uFillTx/>
                <a:latin typeface="Times New Roman" panose="02020603050405020304" pitchFamily="18" charset="0"/>
                <a:ea typeface="+mn-ea"/>
                <a:cs typeface="+mn-cs"/>
              </a:rPr>
              <a:t>nước</a:t>
            </a:r>
            <a:r>
              <a:rPr kumimoji="0" lang="en-US" altLang="en-US" sz="2400" b="0" i="0" u="none" strike="noStrike" kern="1200" cap="none" spc="0" normalizeH="0" noProof="0" dirty="0" smtClean="0">
                <a:ln>
                  <a:noFill/>
                </a:ln>
                <a:solidFill>
                  <a:srgbClr val="0000FF"/>
                </a:solidFill>
                <a:effectLst/>
                <a:uLnTx/>
                <a:uFillTx/>
                <a:latin typeface="Times New Roman" panose="02020603050405020304" pitchFamily="18" charset="0"/>
                <a:ea typeface="+mn-ea"/>
                <a:cs typeface="+mn-cs"/>
              </a:rPr>
              <a:t> </a:t>
            </a:r>
            <a:r>
              <a:rPr kumimoji="0" lang="en-US" altLang="en-US" sz="2400" b="0" i="0" u="none" strike="noStrike" kern="1200" cap="none" spc="0" normalizeH="0" noProof="0" dirty="0" err="1" smtClean="0">
                <a:ln>
                  <a:noFill/>
                </a:ln>
                <a:solidFill>
                  <a:srgbClr val="0000FF"/>
                </a:solidFill>
                <a:effectLst/>
                <a:uLnTx/>
                <a:uFillTx/>
                <a:latin typeface="Times New Roman" panose="02020603050405020304" pitchFamily="18" charset="0"/>
                <a:ea typeface="+mn-ea"/>
                <a:cs typeface="+mn-cs"/>
              </a:rPr>
              <a:t>tĩnh</a:t>
            </a:r>
            <a:r>
              <a:rPr kumimoji="0" lang="en-US" altLang="en-US" sz="2400" b="0" i="0" u="none" strike="noStrike" kern="1200" cap="none" spc="0" normalizeH="0" noProof="0" dirty="0" smtClean="0">
                <a:ln>
                  <a:noFill/>
                </a:ln>
                <a:solidFill>
                  <a:srgbClr val="0000FF"/>
                </a:solidFill>
                <a:effectLst/>
                <a:uLnTx/>
                <a:uFillTx/>
                <a:latin typeface="Times New Roman" panose="02020603050405020304" pitchFamily="18" charset="0"/>
                <a:ea typeface="+mn-ea"/>
                <a:cs typeface="+mn-cs"/>
              </a:rPr>
              <a:t> </a:t>
            </a:r>
            <a:r>
              <a:rPr kumimoji="0" lang="en-US" altLang="en-US" sz="2400" b="0" i="0" u="none" strike="noStrike" kern="1200" cap="none" spc="0" normalizeH="0" noProof="0" dirty="0" err="1" smtClean="0">
                <a:ln>
                  <a:noFill/>
                </a:ln>
                <a:solidFill>
                  <a:srgbClr val="0000FF"/>
                </a:solidFill>
                <a:effectLst/>
                <a:uLnTx/>
                <a:uFillTx/>
                <a:latin typeface="Times New Roman" panose="02020603050405020304" pitchFamily="18" charset="0"/>
                <a:ea typeface="+mn-ea"/>
                <a:cs typeface="+mn-cs"/>
              </a:rPr>
              <a:t>lặng</a:t>
            </a:r>
            <a:r>
              <a:rPr kumimoji="0" lang="en-US" altLang="en-US" sz="2400" b="0" i="0" u="none" strike="noStrike" kern="1200" cap="none" spc="0" normalizeH="0" noProof="0" dirty="0" smtClean="0">
                <a:ln>
                  <a:noFill/>
                </a:ln>
                <a:solidFill>
                  <a:srgbClr val="0000FF"/>
                </a:solidFill>
                <a:effectLst/>
                <a:uLnTx/>
                <a:uFillTx/>
                <a:latin typeface="Times New Roman" panose="02020603050405020304" pitchFamily="18" charset="0"/>
                <a:ea typeface="+mn-ea"/>
                <a:cs typeface="+mn-cs"/>
              </a:rPr>
              <a:t>, </a:t>
            </a:r>
            <a:r>
              <a:rPr kumimoji="0" lang="en-US" altLang="en-US" sz="2400" b="0" i="0" u="none" strike="noStrike" kern="1200" cap="none" spc="0" normalizeH="0" noProof="0" dirty="0" err="1" smtClean="0">
                <a:ln>
                  <a:noFill/>
                </a:ln>
                <a:solidFill>
                  <a:srgbClr val="0000FF"/>
                </a:solidFill>
                <a:effectLst/>
                <a:uLnTx/>
                <a:uFillTx/>
                <a:latin typeface="Times New Roman" panose="02020603050405020304" pitchFamily="18" charset="0"/>
                <a:ea typeface="+mn-ea"/>
                <a:cs typeface="+mn-cs"/>
              </a:rPr>
              <a:t>mặt</a:t>
            </a:r>
            <a:r>
              <a:rPr kumimoji="0" lang="en-US" altLang="en-US" sz="2400" b="0" i="0" u="none" strike="noStrike" kern="1200" cap="none" spc="0" normalizeH="0" noProof="0" dirty="0" smtClean="0">
                <a:ln>
                  <a:noFill/>
                </a:ln>
                <a:solidFill>
                  <a:srgbClr val="0000FF"/>
                </a:solidFill>
                <a:effectLst/>
                <a:uLnTx/>
                <a:uFillTx/>
                <a:latin typeface="Times New Roman" panose="02020603050405020304" pitchFamily="18" charset="0"/>
                <a:ea typeface="+mn-ea"/>
                <a:cs typeface="+mn-cs"/>
              </a:rPr>
              <a:t> </a:t>
            </a:r>
            <a:r>
              <a:rPr kumimoji="0" lang="en-US" altLang="en-US" sz="2400" b="0" i="0" u="none" strike="noStrike" kern="1200" cap="none" spc="0" normalizeH="0" noProof="0" dirty="0" err="1" smtClean="0">
                <a:ln>
                  <a:noFill/>
                </a:ln>
                <a:solidFill>
                  <a:srgbClr val="0000FF"/>
                </a:solidFill>
                <a:effectLst/>
                <a:uLnTx/>
                <a:uFillTx/>
                <a:latin typeface="Times New Roman" panose="02020603050405020304" pitchFamily="18" charset="0"/>
                <a:ea typeface="+mn-ea"/>
                <a:cs typeface="+mn-cs"/>
              </a:rPr>
              <a:t>đá</a:t>
            </a:r>
            <a:r>
              <a:rPr kumimoji="0" lang="en-US" altLang="en-US" sz="2400" b="0" i="0" u="none" strike="noStrike" kern="1200" cap="none" spc="0" normalizeH="0" noProof="0" dirty="0" smtClean="0">
                <a:ln>
                  <a:noFill/>
                </a:ln>
                <a:solidFill>
                  <a:srgbClr val="0000FF"/>
                </a:solidFill>
                <a:effectLst/>
                <a:uLnTx/>
                <a:uFillTx/>
                <a:latin typeface="Times New Roman" panose="02020603050405020304" pitchFamily="18" charset="0"/>
                <a:ea typeface="+mn-ea"/>
                <a:cs typeface="+mn-cs"/>
              </a:rPr>
              <a:t> </a:t>
            </a:r>
            <a:r>
              <a:rPr kumimoji="0" lang="en-US" altLang="en-US" sz="2400" b="0" i="0" u="none" strike="noStrike" kern="1200" cap="none" spc="0" normalizeH="0" noProof="0" dirty="0" err="1" smtClean="0">
                <a:ln>
                  <a:noFill/>
                </a:ln>
                <a:solidFill>
                  <a:srgbClr val="0000FF"/>
                </a:solidFill>
                <a:effectLst/>
                <a:uLnTx/>
                <a:uFillTx/>
                <a:latin typeface="Times New Roman" panose="02020603050405020304" pitchFamily="18" charset="0"/>
                <a:ea typeface="+mn-ea"/>
                <a:cs typeface="+mn-cs"/>
              </a:rPr>
              <a:t>hoa</a:t>
            </a:r>
            <a:r>
              <a:rPr kumimoji="0" lang="en-US" altLang="en-US" sz="2400" b="0" i="0" u="none" strike="noStrike" kern="1200" cap="none" spc="0" normalizeH="0" noProof="0" dirty="0" smtClean="0">
                <a:ln>
                  <a:noFill/>
                </a:ln>
                <a:solidFill>
                  <a:srgbClr val="0000FF"/>
                </a:solidFill>
                <a:effectLst/>
                <a:uLnTx/>
                <a:uFillTx/>
                <a:latin typeface="Times New Roman" panose="02020603050405020304" pitchFamily="18" charset="0"/>
                <a:ea typeface="+mn-ea"/>
                <a:cs typeface="+mn-cs"/>
              </a:rPr>
              <a:t>,…</a:t>
            </a:r>
            <a:endParaRPr kumimoji="0" lang="en-US" altLang="en-US" sz="24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mn-cs"/>
            </a:endParaRPr>
          </a:p>
        </p:txBody>
      </p:sp>
      <p:grpSp>
        <p:nvGrpSpPr>
          <p:cNvPr id="21" name="Group 20"/>
          <p:cNvGrpSpPr/>
          <p:nvPr/>
        </p:nvGrpSpPr>
        <p:grpSpPr>
          <a:xfrm>
            <a:off x="583404" y="3347650"/>
            <a:ext cx="3218147" cy="1961656"/>
            <a:chOff x="583404" y="3347650"/>
            <a:chExt cx="3218147" cy="1961656"/>
          </a:xfrm>
        </p:grpSpPr>
        <p:pic>
          <p:nvPicPr>
            <p:cNvPr id="23" name="Picture 2"/>
            <p:cNvPicPr>
              <a:picLocks noChangeAspect="1" noChangeArrowheads="1"/>
            </p:cNvPicPr>
            <p:nvPr/>
          </p:nvPicPr>
          <p:blipFill rotWithShape="1">
            <a:blip r:embed="rId4">
              <a:extLst>
                <a:ext uri="{28A0092B-C50C-407E-A947-70E740481C1C}">
                  <a14:useLocalDpi xmlns:a14="http://schemas.microsoft.com/office/drawing/2010/main" xmlns="" val="0"/>
                </a:ext>
              </a:extLst>
            </a:blip>
            <a:srcRect l="58443" t="38308" r="11436" b="23931"/>
            <a:stretch/>
          </p:blipFill>
          <p:spPr bwMode="auto">
            <a:xfrm>
              <a:off x="583404" y="3347650"/>
              <a:ext cx="3218147" cy="196165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 name="TextBox 6"/>
            <p:cNvSpPr txBox="1"/>
            <p:nvPr/>
          </p:nvSpPr>
          <p:spPr>
            <a:xfrm>
              <a:off x="2424976" y="4875242"/>
              <a:ext cx="989373" cy="369332"/>
            </a:xfrm>
            <a:prstGeom prst="rect">
              <a:avLst/>
            </a:prstGeom>
            <a:noFill/>
          </p:spPr>
          <p:txBody>
            <a:bodyPr wrap="none" rtlCol="0">
              <a:spAutoFit/>
            </a:bodyPr>
            <a:lstStyle/>
            <a:p>
              <a:r>
                <a:rPr lang="en-US" dirty="0" err="1" smtClean="0">
                  <a:solidFill>
                    <a:schemeClr val="bg1"/>
                  </a:solidFill>
                </a:rPr>
                <a:t>Gương</a:t>
              </a:r>
              <a:r>
                <a:rPr lang="en-US" dirty="0" smtClean="0">
                  <a:solidFill>
                    <a:schemeClr val="bg1"/>
                  </a:solidFill>
                </a:rPr>
                <a:t> </a:t>
              </a:r>
              <a:endParaRPr lang="en-US" dirty="0">
                <a:solidFill>
                  <a:schemeClr val="bg1"/>
                </a:solidFill>
              </a:endParaRPr>
            </a:p>
          </p:txBody>
        </p:sp>
      </p:grpSp>
      <p:cxnSp>
        <p:nvCxnSpPr>
          <p:cNvPr id="15" name="Straight Connector 14"/>
          <p:cNvCxnSpPr/>
          <p:nvPr/>
        </p:nvCxnSpPr>
        <p:spPr>
          <a:xfrm flipH="1">
            <a:off x="4016520" y="2690997"/>
            <a:ext cx="1" cy="4167003"/>
          </a:xfrm>
          <a:prstGeom prst="line">
            <a:avLst/>
          </a:prstGeom>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4097855" y="2692485"/>
            <a:ext cx="7985287" cy="882678"/>
          </a:xfrm>
          <a:prstGeom prst="rect">
            <a:avLst/>
          </a:prstGeom>
          <a:ln>
            <a:solidFill>
              <a:srgbClr val="00B050"/>
            </a:solidFill>
          </a:ln>
        </p:spPr>
        <p:txBody>
          <a:bodyPr wrap="square">
            <a:spAutoFit/>
          </a:bodyPr>
          <a:lstStyle/>
          <a:p>
            <a:pPr algn="just">
              <a:lnSpc>
                <a:spcPct val="107000"/>
              </a:lnSpc>
              <a:spcAft>
                <a:spcPts val="800"/>
              </a:spcAft>
            </a:pPr>
            <a:r>
              <a:rPr lang="en-US" sz="24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Khi</a:t>
            </a:r>
            <a:r>
              <a:rPr lang="en-US" sz="24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chiếu</a:t>
            </a:r>
            <a:r>
              <a:rPr lang="en-US" sz="24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4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chùm</a:t>
            </a:r>
            <a:r>
              <a:rPr lang="en-US" sz="24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sáng</a:t>
            </a:r>
            <a:r>
              <a:rPr lang="en-US" sz="24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vào</a:t>
            </a:r>
            <a:r>
              <a:rPr lang="en-US" sz="24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gương</a:t>
            </a:r>
            <a:r>
              <a:rPr lang="en-US" sz="24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thì</a:t>
            </a:r>
            <a:r>
              <a:rPr lang="en-US" sz="24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chùm</a:t>
            </a:r>
            <a:r>
              <a:rPr lang="en-US" sz="24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sáng</a:t>
            </a:r>
            <a:r>
              <a:rPr lang="en-US" sz="24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bị</a:t>
            </a:r>
            <a:r>
              <a:rPr lang="en-US" sz="24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hắt</a:t>
            </a:r>
            <a:r>
              <a:rPr lang="en-US" sz="24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trở</a:t>
            </a:r>
            <a:r>
              <a:rPr lang="en-US" sz="24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lại</a:t>
            </a:r>
            <a:r>
              <a:rPr lang="en-US" sz="24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theo</a:t>
            </a:r>
            <a:r>
              <a:rPr lang="en-US" sz="24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hướng</a:t>
            </a:r>
            <a:r>
              <a:rPr lang="en-US" sz="24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khác</a:t>
            </a:r>
            <a:r>
              <a:rPr lang="en-US" sz="2400" dirty="0" smtClean="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Đó</a:t>
            </a:r>
            <a:r>
              <a:rPr lang="en-US" sz="2400" dirty="0" smtClean="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4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hiện</a:t>
            </a:r>
            <a:r>
              <a:rPr lang="en-US" sz="24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tượng</a:t>
            </a:r>
            <a:r>
              <a:rPr lang="en-US" sz="24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phản</a:t>
            </a:r>
            <a:r>
              <a:rPr lang="en-US" sz="2400" b="1"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xạ</a:t>
            </a:r>
            <a:r>
              <a:rPr lang="en-US" sz="2400" b="1"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ánh</a:t>
            </a:r>
            <a:r>
              <a:rPr lang="en-US" sz="2400" b="1"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sáng</a:t>
            </a:r>
            <a:r>
              <a:rPr lang="en-US" sz="24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8" name="Straight Connector 17"/>
          <p:cNvCxnSpPr/>
          <p:nvPr/>
        </p:nvCxnSpPr>
        <p:spPr>
          <a:xfrm>
            <a:off x="0" y="678644"/>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561716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fade">
                                      <p:cBhvr>
                                        <p:cTn id="21" dur="1000"/>
                                        <p:tgtEl>
                                          <p:spTgt spid="21"/>
                                        </p:tgtEl>
                                      </p:cBhvr>
                                    </p:animEffect>
                                    <p:anim calcmode="lin" valueType="num">
                                      <p:cBhvr>
                                        <p:cTn id="22" dur="1000" fill="hold"/>
                                        <p:tgtEl>
                                          <p:spTgt spid="21"/>
                                        </p:tgtEl>
                                        <p:attrNameLst>
                                          <p:attrName>ppt_x</p:attrName>
                                        </p:attrNameLst>
                                      </p:cBhvr>
                                      <p:tavLst>
                                        <p:tav tm="0">
                                          <p:val>
                                            <p:strVal val="#ppt_x"/>
                                          </p:val>
                                        </p:tav>
                                        <p:tav tm="100000">
                                          <p:val>
                                            <p:strVal val="#ppt_x"/>
                                          </p:val>
                                        </p:tav>
                                      </p:tavLst>
                                    </p:anim>
                                    <p:anim calcmode="lin" valueType="num">
                                      <p:cBhvr>
                                        <p:cTn id="23"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1000"/>
                                        <p:tgtEl>
                                          <p:spTgt spid="15"/>
                                        </p:tgtEl>
                                      </p:cBhvr>
                                    </p:animEffect>
                                    <p:anim calcmode="lin" valueType="num">
                                      <p:cBhvr>
                                        <p:cTn id="29" dur="1000" fill="hold"/>
                                        <p:tgtEl>
                                          <p:spTgt spid="15"/>
                                        </p:tgtEl>
                                        <p:attrNameLst>
                                          <p:attrName>ppt_x</p:attrName>
                                        </p:attrNameLst>
                                      </p:cBhvr>
                                      <p:tavLst>
                                        <p:tav tm="0">
                                          <p:val>
                                            <p:strVal val="#ppt_x"/>
                                          </p:val>
                                        </p:tav>
                                        <p:tav tm="100000">
                                          <p:val>
                                            <p:strVal val="#ppt_x"/>
                                          </p:val>
                                        </p:tav>
                                      </p:tavLst>
                                    </p:anim>
                                    <p:anim calcmode="lin" valueType="num">
                                      <p:cBhvr>
                                        <p:cTn id="30" dur="1000" fill="hold"/>
                                        <p:tgtEl>
                                          <p:spTgt spid="15"/>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1000"/>
                                        <p:tgtEl>
                                          <p:spTgt spid="16"/>
                                        </p:tgtEl>
                                      </p:cBhvr>
                                    </p:animEffect>
                                    <p:anim calcmode="lin" valueType="num">
                                      <p:cBhvr>
                                        <p:cTn id="34" dur="1000" fill="hold"/>
                                        <p:tgtEl>
                                          <p:spTgt spid="16"/>
                                        </p:tgtEl>
                                        <p:attrNameLst>
                                          <p:attrName>ppt_x</p:attrName>
                                        </p:attrNameLst>
                                      </p:cBhvr>
                                      <p:tavLst>
                                        <p:tav tm="0">
                                          <p:val>
                                            <p:strVal val="#ppt_x"/>
                                          </p:val>
                                        </p:tav>
                                        <p:tav tm="100000">
                                          <p:val>
                                            <p:strVal val="#ppt_x"/>
                                          </p:val>
                                        </p:tav>
                                      </p:tavLst>
                                    </p:anim>
                                    <p:anim calcmode="lin" valueType="num">
                                      <p:cBhvr>
                                        <p:cTn id="35" dur="1000" fill="hold"/>
                                        <p:tgtEl>
                                          <p:spTgt spid="16"/>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fade">
                                      <p:cBhvr>
                                        <p:cTn id="38" dur="1000"/>
                                        <p:tgtEl>
                                          <p:spTgt spid="20"/>
                                        </p:tgtEl>
                                      </p:cBhvr>
                                    </p:animEffect>
                                    <p:anim calcmode="lin" valueType="num">
                                      <p:cBhvr>
                                        <p:cTn id="39" dur="1000" fill="hold"/>
                                        <p:tgtEl>
                                          <p:spTgt spid="20"/>
                                        </p:tgtEl>
                                        <p:attrNameLst>
                                          <p:attrName>ppt_x</p:attrName>
                                        </p:attrNameLst>
                                      </p:cBhvr>
                                      <p:tavLst>
                                        <p:tav tm="0">
                                          <p:val>
                                            <p:strVal val="#ppt_x"/>
                                          </p:val>
                                        </p:tav>
                                        <p:tav tm="100000">
                                          <p:val>
                                            <p:strVal val="#ppt_x"/>
                                          </p:val>
                                        </p:tav>
                                      </p:tavLst>
                                    </p:anim>
                                    <p:anim calcmode="lin" valueType="num">
                                      <p:cBhvr>
                                        <p:cTn id="40"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4" grpId="0"/>
      <p:bldP spid="1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81"/>
          <p:cNvSpPr txBox="1">
            <a:spLocks noChangeArrowheads="1"/>
          </p:cNvSpPr>
          <p:nvPr/>
        </p:nvSpPr>
        <p:spPr bwMode="auto">
          <a:xfrm>
            <a:off x="7572376" y="4495801"/>
            <a:ext cx="633413" cy="523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defTabSz="914400" eaLnBrk="1" hangingPunct="1">
              <a:spcBef>
                <a:spcPct val="50000"/>
              </a:spcBef>
              <a:buClr>
                <a:srgbClr val="000000"/>
              </a:buClr>
            </a:pPr>
            <a:endParaRPr lang="en-US" altLang="en-US" sz="2800" b="1" kern="0">
              <a:solidFill>
                <a:srgbClr val="000000"/>
              </a:solidFill>
              <a:latin typeface="Times New Roman" panose="02020603050405020304" pitchFamily="18" charset="0"/>
              <a:cs typeface="Times New Roman" panose="02020603050405020304" pitchFamily="18" charset="0"/>
              <a:sym typeface="Arial"/>
            </a:endParaRPr>
          </a:p>
        </p:txBody>
      </p:sp>
      <p:grpSp>
        <p:nvGrpSpPr>
          <p:cNvPr id="10" name="Group 82"/>
          <p:cNvGrpSpPr>
            <a:grpSpLocks/>
          </p:cNvGrpSpPr>
          <p:nvPr/>
        </p:nvGrpSpPr>
        <p:grpSpPr bwMode="auto">
          <a:xfrm>
            <a:off x="8270875" y="3382963"/>
            <a:ext cx="1143000" cy="1364115"/>
            <a:chOff x="4824" y="1968"/>
            <a:chExt cx="780" cy="973"/>
          </a:xfrm>
        </p:grpSpPr>
        <p:sp>
          <p:nvSpPr>
            <p:cNvPr id="9228" name="Text Box 73"/>
            <p:cNvSpPr txBox="1">
              <a:spLocks noChangeArrowheads="1"/>
            </p:cNvSpPr>
            <p:nvPr/>
          </p:nvSpPr>
          <p:spPr bwMode="auto">
            <a:xfrm>
              <a:off x="5172" y="2721"/>
              <a:ext cx="432" cy="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914400" eaLnBrk="1" hangingPunct="1">
                <a:spcBef>
                  <a:spcPct val="50000"/>
                </a:spcBef>
                <a:buClr>
                  <a:srgbClr val="000000"/>
                </a:buClr>
              </a:pPr>
              <a:r>
                <a:rPr lang="en-US" altLang="en-US" sz="1400" b="1" kern="0">
                  <a:solidFill>
                    <a:srgbClr val="000000"/>
                  </a:solidFill>
                  <a:sym typeface="Arial"/>
                </a:rPr>
                <a:t>S</a:t>
              </a:r>
            </a:p>
          </p:txBody>
        </p:sp>
        <p:grpSp>
          <p:nvGrpSpPr>
            <p:cNvPr id="9229" name="Group 74"/>
            <p:cNvGrpSpPr>
              <a:grpSpLocks/>
            </p:cNvGrpSpPr>
            <p:nvPr/>
          </p:nvGrpSpPr>
          <p:grpSpPr bwMode="auto">
            <a:xfrm>
              <a:off x="4956" y="2520"/>
              <a:ext cx="192" cy="144"/>
              <a:chOff x="5376" y="2496"/>
              <a:chExt cx="192" cy="144"/>
            </a:xfrm>
          </p:grpSpPr>
          <p:sp>
            <p:nvSpPr>
              <p:cNvPr id="9231" name="Line 75"/>
              <p:cNvSpPr>
                <a:spLocks noChangeShapeType="1"/>
              </p:cNvSpPr>
              <p:nvPr/>
            </p:nvSpPr>
            <p:spPr bwMode="auto">
              <a:xfrm flipH="1">
                <a:off x="5376" y="2496"/>
                <a:ext cx="48" cy="144"/>
              </a:xfrm>
              <a:prstGeom prst="line">
                <a:avLst/>
              </a:prstGeom>
              <a:noFill/>
              <a:ln w="28575">
                <a:solidFill>
                  <a:schemeClr val="bg1"/>
                </a:solidFill>
                <a:round/>
                <a:headEnd/>
                <a:tailEnd/>
              </a:ln>
              <a:extLst>
                <a:ext uri="{909E8E84-426E-40DD-AFC4-6F175D3DCCD1}">
                  <a14:hiddenFill xmlns:a14="http://schemas.microsoft.com/office/drawing/2010/main" xmlns="">
                    <a:noFill/>
                  </a14:hiddenFill>
                </a:ext>
              </a:extLst>
            </p:spPr>
            <p:txBody>
              <a:bodyPr/>
              <a:lstStyle/>
              <a:p>
                <a:pPr defTabSz="914400">
                  <a:buClr>
                    <a:srgbClr val="000000"/>
                  </a:buClr>
                </a:pPr>
                <a:endParaRPr lang="en-US" sz="1400" kern="0">
                  <a:solidFill>
                    <a:srgbClr val="000000"/>
                  </a:solidFill>
                  <a:latin typeface="Arial"/>
                  <a:cs typeface="Arial"/>
                  <a:sym typeface="Arial"/>
                </a:endParaRPr>
              </a:p>
            </p:txBody>
          </p:sp>
          <p:sp>
            <p:nvSpPr>
              <p:cNvPr id="9232" name="Line 76"/>
              <p:cNvSpPr>
                <a:spLocks noChangeShapeType="1"/>
              </p:cNvSpPr>
              <p:nvPr/>
            </p:nvSpPr>
            <p:spPr bwMode="auto">
              <a:xfrm>
                <a:off x="5424" y="2496"/>
                <a:ext cx="144" cy="48"/>
              </a:xfrm>
              <a:prstGeom prst="line">
                <a:avLst/>
              </a:prstGeom>
              <a:noFill/>
              <a:ln w="38100">
                <a:solidFill>
                  <a:schemeClr val="bg1"/>
                </a:solidFill>
                <a:round/>
                <a:headEnd/>
                <a:tailEnd/>
              </a:ln>
              <a:extLst>
                <a:ext uri="{909E8E84-426E-40DD-AFC4-6F175D3DCCD1}">
                  <a14:hiddenFill xmlns:a14="http://schemas.microsoft.com/office/drawing/2010/main" xmlns="">
                    <a:noFill/>
                  </a14:hiddenFill>
                </a:ext>
              </a:extLst>
            </p:spPr>
            <p:txBody>
              <a:bodyPr/>
              <a:lstStyle/>
              <a:p>
                <a:pPr defTabSz="914400">
                  <a:buClr>
                    <a:srgbClr val="000000"/>
                  </a:buClr>
                </a:pPr>
                <a:endParaRPr lang="en-US" sz="1400" kern="0">
                  <a:solidFill>
                    <a:srgbClr val="000000"/>
                  </a:solidFill>
                  <a:latin typeface="Arial"/>
                  <a:cs typeface="Arial"/>
                  <a:sym typeface="Arial"/>
                </a:endParaRPr>
              </a:p>
            </p:txBody>
          </p:sp>
        </p:grpSp>
        <p:sp>
          <p:nvSpPr>
            <p:cNvPr id="9230" name="Text Box 77"/>
            <p:cNvSpPr txBox="1">
              <a:spLocks noChangeArrowheads="1"/>
            </p:cNvSpPr>
            <p:nvPr/>
          </p:nvSpPr>
          <p:spPr bwMode="auto">
            <a:xfrm>
              <a:off x="4824" y="1968"/>
              <a:ext cx="288" cy="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914400" eaLnBrk="1" hangingPunct="1">
                <a:spcBef>
                  <a:spcPct val="50000"/>
                </a:spcBef>
                <a:buClr>
                  <a:srgbClr val="000000"/>
                </a:buClr>
              </a:pPr>
              <a:r>
                <a:rPr lang="en-US" altLang="en-US" sz="1400" b="1" kern="0">
                  <a:solidFill>
                    <a:srgbClr val="000000"/>
                  </a:solidFill>
                  <a:latin typeface="Times New Roman" panose="02020603050405020304" pitchFamily="18" charset="0"/>
                  <a:sym typeface="Arial"/>
                </a:rPr>
                <a:t>I</a:t>
              </a:r>
            </a:p>
          </p:txBody>
        </p:sp>
      </p:grpSp>
      <p:grpSp>
        <p:nvGrpSpPr>
          <p:cNvPr id="16" name="Group 78"/>
          <p:cNvGrpSpPr>
            <a:grpSpLocks/>
          </p:cNvGrpSpPr>
          <p:nvPr/>
        </p:nvGrpSpPr>
        <p:grpSpPr bwMode="auto">
          <a:xfrm rot="20932712" flipV="1">
            <a:off x="8020050" y="4268788"/>
            <a:ext cx="280988" cy="228600"/>
            <a:chOff x="5376" y="2496"/>
            <a:chExt cx="192" cy="144"/>
          </a:xfrm>
        </p:grpSpPr>
        <p:sp>
          <p:nvSpPr>
            <p:cNvPr id="9226" name="Line 79"/>
            <p:cNvSpPr>
              <a:spLocks noChangeShapeType="1"/>
            </p:cNvSpPr>
            <p:nvPr/>
          </p:nvSpPr>
          <p:spPr bwMode="auto">
            <a:xfrm flipH="1">
              <a:off x="5376" y="2496"/>
              <a:ext cx="48" cy="144"/>
            </a:xfrm>
            <a:prstGeom prst="line">
              <a:avLst/>
            </a:prstGeom>
            <a:noFill/>
            <a:ln w="38100">
              <a:solidFill>
                <a:schemeClr val="bg1"/>
              </a:solidFill>
              <a:round/>
              <a:headEnd/>
              <a:tailEnd/>
            </a:ln>
            <a:extLst>
              <a:ext uri="{909E8E84-426E-40DD-AFC4-6F175D3DCCD1}">
                <a14:hiddenFill xmlns:a14="http://schemas.microsoft.com/office/drawing/2010/main" xmlns="">
                  <a:noFill/>
                </a14:hiddenFill>
              </a:ext>
            </a:extLst>
          </p:spPr>
          <p:txBody>
            <a:bodyPr/>
            <a:lstStyle/>
            <a:p>
              <a:pPr defTabSz="914400">
                <a:buClr>
                  <a:srgbClr val="000000"/>
                </a:buClr>
              </a:pPr>
              <a:endParaRPr lang="en-US" sz="1400" kern="0">
                <a:solidFill>
                  <a:srgbClr val="000000"/>
                </a:solidFill>
                <a:latin typeface="Arial"/>
                <a:cs typeface="Arial"/>
                <a:sym typeface="Arial"/>
              </a:endParaRPr>
            </a:p>
          </p:txBody>
        </p:sp>
        <p:sp>
          <p:nvSpPr>
            <p:cNvPr id="9227" name="Line 80"/>
            <p:cNvSpPr>
              <a:spLocks noChangeShapeType="1"/>
            </p:cNvSpPr>
            <p:nvPr/>
          </p:nvSpPr>
          <p:spPr bwMode="auto">
            <a:xfrm>
              <a:off x="5424" y="2496"/>
              <a:ext cx="144" cy="48"/>
            </a:xfrm>
            <a:prstGeom prst="line">
              <a:avLst/>
            </a:prstGeom>
            <a:noFill/>
            <a:ln w="38100">
              <a:solidFill>
                <a:schemeClr val="bg1"/>
              </a:solidFill>
              <a:round/>
              <a:headEnd/>
              <a:tailEnd/>
            </a:ln>
            <a:extLst>
              <a:ext uri="{909E8E84-426E-40DD-AFC4-6F175D3DCCD1}">
                <a14:hiddenFill xmlns:a14="http://schemas.microsoft.com/office/drawing/2010/main" xmlns="">
                  <a:noFill/>
                </a14:hiddenFill>
              </a:ext>
            </a:extLst>
          </p:spPr>
          <p:txBody>
            <a:bodyPr/>
            <a:lstStyle/>
            <a:p>
              <a:pPr defTabSz="914400">
                <a:buClr>
                  <a:srgbClr val="000000"/>
                </a:buClr>
              </a:pPr>
              <a:endParaRPr lang="en-US" sz="1400" kern="0">
                <a:solidFill>
                  <a:srgbClr val="000000"/>
                </a:solidFill>
                <a:latin typeface="Arial"/>
                <a:cs typeface="Arial"/>
                <a:sym typeface="Arial"/>
              </a:endParaRPr>
            </a:p>
          </p:txBody>
        </p:sp>
      </p:grpSp>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11752" t="23112" r="11525" b="17780"/>
          <a:stretch/>
        </p:blipFill>
        <p:spPr bwMode="auto">
          <a:xfrm>
            <a:off x="512012" y="162434"/>
            <a:ext cx="11038114" cy="497163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TextBox 2"/>
          <p:cNvSpPr txBox="1">
            <a:spLocks noChangeArrowheads="1"/>
          </p:cNvSpPr>
          <p:nvPr/>
        </p:nvSpPr>
        <p:spPr bwMode="auto">
          <a:xfrm>
            <a:off x="783770" y="5134065"/>
            <a:ext cx="11019453"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914400" eaLnBrk="1" hangingPunct="1">
              <a:buClr>
                <a:srgbClr val="000000"/>
              </a:buClr>
            </a:pPr>
            <a:r>
              <a:rPr lang="en-US" altLang="en-US" sz="2400" b="1" kern="0" dirty="0">
                <a:solidFill>
                  <a:srgbClr val="0000CC"/>
                </a:solidFill>
                <a:latin typeface="Times New Roman" panose="02020603050405020304" pitchFamily="18" charset="0"/>
                <a:cs typeface="Times New Roman" panose="02020603050405020304" pitchFamily="18" charset="0"/>
                <a:sym typeface="Arial"/>
              </a:rPr>
              <a:t>- </a:t>
            </a:r>
            <a:r>
              <a:rPr lang="en-US" altLang="en-US" sz="2400" b="1" kern="0" dirty="0" err="1">
                <a:solidFill>
                  <a:srgbClr val="0000CC"/>
                </a:solidFill>
                <a:latin typeface="Times New Roman" panose="02020603050405020304" pitchFamily="18" charset="0"/>
                <a:cs typeface="Times New Roman" panose="02020603050405020304" pitchFamily="18" charset="0"/>
                <a:sym typeface="Arial"/>
              </a:rPr>
              <a:t>Các</a:t>
            </a:r>
            <a:r>
              <a:rPr lang="en-US" altLang="en-US" sz="2400" b="1" kern="0" dirty="0">
                <a:solidFill>
                  <a:srgbClr val="0000CC"/>
                </a:solidFill>
                <a:latin typeface="Times New Roman" panose="02020603050405020304" pitchFamily="18" charset="0"/>
                <a:cs typeface="Times New Roman" panose="02020603050405020304" pitchFamily="18" charset="0"/>
                <a:sym typeface="Arial"/>
              </a:rPr>
              <a:t> </a:t>
            </a:r>
            <a:r>
              <a:rPr lang="en-US" altLang="en-US" sz="2400" b="1" kern="0" dirty="0" err="1">
                <a:solidFill>
                  <a:srgbClr val="0000CC"/>
                </a:solidFill>
                <a:latin typeface="Times New Roman" panose="02020603050405020304" pitchFamily="18" charset="0"/>
                <a:cs typeface="Times New Roman" panose="02020603050405020304" pitchFamily="18" charset="0"/>
                <a:sym typeface="Arial"/>
              </a:rPr>
              <a:t>vết</a:t>
            </a:r>
            <a:r>
              <a:rPr lang="en-US" altLang="en-US" sz="2400" b="1" kern="0" dirty="0">
                <a:solidFill>
                  <a:srgbClr val="0000CC"/>
                </a:solidFill>
                <a:latin typeface="Times New Roman" panose="02020603050405020304" pitchFamily="18" charset="0"/>
                <a:cs typeface="Times New Roman" panose="02020603050405020304" pitchFamily="18" charset="0"/>
                <a:sym typeface="Arial"/>
              </a:rPr>
              <a:t> </a:t>
            </a:r>
            <a:r>
              <a:rPr lang="en-US" altLang="en-US" sz="2400" b="1" kern="0" dirty="0" err="1">
                <a:solidFill>
                  <a:srgbClr val="0000CC"/>
                </a:solidFill>
                <a:latin typeface="Times New Roman" panose="02020603050405020304" pitchFamily="18" charset="0"/>
                <a:cs typeface="Times New Roman" panose="02020603050405020304" pitchFamily="18" charset="0"/>
                <a:sym typeface="Arial"/>
              </a:rPr>
              <a:t>sáng</a:t>
            </a:r>
            <a:r>
              <a:rPr lang="en-US" altLang="en-US" sz="2400" b="1" kern="0" dirty="0">
                <a:solidFill>
                  <a:srgbClr val="0000CC"/>
                </a:solidFill>
                <a:latin typeface="Times New Roman" panose="02020603050405020304" pitchFamily="18" charset="0"/>
                <a:cs typeface="Times New Roman" panose="02020603050405020304" pitchFamily="18" charset="0"/>
                <a:sym typeface="Arial"/>
              </a:rPr>
              <a:t> </a:t>
            </a:r>
            <a:r>
              <a:rPr lang="en-US" altLang="en-US" sz="2400" b="1" kern="0" dirty="0" err="1">
                <a:solidFill>
                  <a:srgbClr val="0000CC"/>
                </a:solidFill>
                <a:latin typeface="Times New Roman" panose="02020603050405020304" pitchFamily="18" charset="0"/>
                <a:cs typeface="Times New Roman" panose="02020603050405020304" pitchFamily="18" charset="0"/>
                <a:sym typeface="Arial"/>
              </a:rPr>
              <a:t>chói</a:t>
            </a:r>
            <a:r>
              <a:rPr lang="en-US" altLang="en-US" sz="2400" b="1" kern="0" dirty="0">
                <a:solidFill>
                  <a:srgbClr val="0000CC"/>
                </a:solidFill>
                <a:latin typeface="Times New Roman" panose="02020603050405020304" pitchFamily="18" charset="0"/>
                <a:cs typeface="Times New Roman" panose="02020603050405020304" pitchFamily="18" charset="0"/>
                <a:sym typeface="Arial"/>
              </a:rPr>
              <a:t> ta </a:t>
            </a:r>
            <a:r>
              <a:rPr lang="en-US" altLang="en-US" sz="2400" b="1" kern="0" dirty="0" err="1">
                <a:solidFill>
                  <a:srgbClr val="0000CC"/>
                </a:solidFill>
                <a:latin typeface="Times New Roman" panose="02020603050405020304" pitchFamily="18" charset="0"/>
                <a:cs typeface="Times New Roman" panose="02020603050405020304" pitchFamily="18" charset="0"/>
                <a:sym typeface="Arial"/>
              </a:rPr>
              <a:t>nhìn</a:t>
            </a:r>
            <a:r>
              <a:rPr lang="en-US" altLang="en-US" sz="2400" b="1" kern="0" dirty="0">
                <a:solidFill>
                  <a:srgbClr val="0000CC"/>
                </a:solidFill>
                <a:latin typeface="Times New Roman" panose="02020603050405020304" pitchFamily="18" charset="0"/>
                <a:cs typeface="Times New Roman" panose="02020603050405020304" pitchFamily="18" charset="0"/>
                <a:sym typeface="Arial"/>
              </a:rPr>
              <a:t> </a:t>
            </a:r>
            <a:r>
              <a:rPr lang="en-US" altLang="en-US" sz="2400" b="1" kern="0" dirty="0" err="1">
                <a:solidFill>
                  <a:srgbClr val="0000CC"/>
                </a:solidFill>
                <a:latin typeface="Times New Roman" panose="02020603050405020304" pitchFamily="18" charset="0"/>
                <a:cs typeface="Times New Roman" panose="02020603050405020304" pitchFamily="18" charset="0"/>
                <a:sym typeface="Arial"/>
              </a:rPr>
              <a:t>thầy</a:t>
            </a:r>
            <a:r>
              <a:rPr lang="en-US" altLang="en-US" sz="2400" b="1" kern="0" dirty="0">
                <a:solidFill>
                  <a:srgbClr val="0000CC"/>
                </a:solidFill>
                <a:latin typeface="Times New Roman" panose="02020603050405020304" pitchFamily="18" charset="0"/>
                <a:cs typeface="Times New Roman" panose="02020603050405020304" pitchFamily="18" charset="0"/>
                <a:sym typeface="Arial"/>
              </a:rPr>
              <a:t> </a:t>
            </a:r>
            <a:r>
              <a:rPr lang="en-US" altLang="en-US" sz="2400" b="1" kern="0" dirty="0" err="1">
                <a:solidFill>
                  <a:srgbClr val="0000CC"/>
                </a:solidFill>
                <a:latin typeface="Times New Roman" panose="02020603050405020304" pitchFamily="18" charset="0"/>
                <a:cs typeface="Times New Roman" panose="02020603050405020304" pitchFamily="18" charset="0"/>
                <a:sym typeface="Arial"/>
              </a:rPr>
              <a:t>là</a:t>
            </a:r>
            <a:r>
              <a:rPr lang="en-US" altLang="en-US" sz="2400" b="1" kern="0" dirty="0">
                <a:solidFill>
                  <a:srgbClr val="0000CC"/>
                </a:solidFill>
                <a:latin typeface="Times New Roman" panose="02020603050405020304" pitchFamily="18" charset="0"/>
                <a:cs typeface="Times New Roman" panose="02020603050405020304" pitchFamily="18" charset="0"/>
                <a:sym typeface="Arial"/>
              </a:rPr>
              <a:t> </a:t>
            </a:r>
            <a:r>
              <a:rPr lang="en-US" altLang="en-US" sz="2400" b="1" kern="0" dirty="0" err="1">
                <a:solidFill>
                  <a:srgbClr val="0000CC"/>
                </a:solidFill>
                <a:latin typeface="Times New Roman" panose="02020603050405020304" pitchFamily="18" charset="0"/>
                <a:cs typeface="Times New Roman" panose="02020603050405020304" pitchFamily="18" charset="0"/>
                <a:sym typeface="Arial"/>
              </a:rPr>
              <a:t>nơi</a:t>
            </a:r>
            <a:r>
              <a:rPr lang="en-US" altLang="en-US" sz="2400" b="1" kern="0" dirty="0">
                <a:solidFill>
                  <a:srgbClr val="0000CC"/>
                </a:solidFill>
                <a:latin typeface="Times New Roman" panose="02020603050405020304" pitchFamily="18" charset="0"/>
                <a:cs typeface="Times New Roman" panose="02020603050405020304" pitchFamily="18" charset="0"/>
                <a:sym typeface="Arial"/>
              </a:rPr>
              <a:t> </a:t>
            </a:r>
            <a:r>
              <a:rPr lang="en-US" altLang="en-US" sz="2400" b="1" kern="0" dirty="0" err="1">
                <a:solidFill>
                  <a:srgbClr val="0000CC"/>
                </a:solidFill>
                <a:latin typeface="Times New Roman" panose="02020603050405020304" pitchFamily="18" charset="0"/>
                <a:cs typeface="Times New Roman" panose="02020603050405020304" pitchFamily="18" charset="0"/>
                <a:sym typeface="Arial"/>
              </a:rPr>
              <a:t>ánh</a:t>
            </a:r>
            <a:r>
              <a:rPr lang="en-US" altLang="en-US" sz="2400" b="1" kern="0" dirty="0">
                <a:solidFill>
                  <a:srgbClr val="0000CC"/>
                </a:solidFill>
                <a:latin typeface="Times New Roman" panose="02020603050405020304" pitchFamily="18" charset="0"/>
                <a:cs typeface="Times New Roman" panose="02020603050405020304" pitchFamily="18" charset="0"/>
                <a:sym typeface="Arial"/>
              </a:rPr>
              <a:t> </a:t>
            </a:r>
            <a:r>
              <a:rPr lang="en-US" altLang="en-US" sz="2400" b="1" kern="0" dirty="0" err="1">
                <a:solidFill>
                  <a:srgbClr val="0000CC"/>
                </a:solidFill>
                <a:latin typeface="Times New Roman" panose="02020603050405020304" pitchFamily="18" charset="0"/>
                <a:cs typeface="Times New Roman" panose="02020603050405020304" pitchFamily="18" charset="0"/>
                <a:sym typeface="Arial"/>
              </a:rPr>
              <a:t>sáng</a:t>
            </a:r>
            <a:r>
              <a:rPr lang="en-US" altLang="en-US" sz="2400" b="1" kern="0" dirty="0">
                <a:solidFill>
                  <a:srgbClr val="0000CC"/>
                </a:solidFill>
                <a:latin typeface="Times New Roman" panose="02020603050405020304" pitchFamily="18" charset="0"/>
                <a:cs typeface="Times New Roman" panose="02020603050405020304" pitchFamily="18" charset="0"/>
                <a:sym typeface="Arial"/>
              </a:rPr>
              <a:t> </a:t>
            </a:r>
            <a:r>
              <a:rPr lang="en-US" altLang="en-US" sz="2400" b="1" kern="0" dirty="0" err="1">
                <a:solidFill>
                  <a:srgbClr val="0000CC"/>
                </a:solidFill>
                <a:latin typeface="Times New Roman" panose="02020603050405020304" pitchFamily="18" charset="0"/>
                <a:cs typeface="Times New Roman" panose="02020603050405020304" pitchFamily="18" charset="0"/>
                <a:sym typeface="Arial"/>
              </a:rPr>
              <a:t>của</a:t>
            </a:r>
            <a:r>
              <a:rPr lang="en-US" altLang="en-US" sz="2400" b="1" kern="0" dirty="0">
                <a:solidFill>
                  <a:srgbClr val="0000CC"/>
                </a:solidFill>
                <a:latin typeface="Times New Roman" panose="02020603050405020304" pitchFamily="18" charset="0"/>
                <a:cs typeface="Times New Roman" panose="02020603050405020304" pitchFamily="18" charset="0"/>
                <a:sym typeface="Arial"/>
              </a:rPr>
              <a:t> </a:t>
            </a:r>
            <a:r>
              <a:rPr lang="en-US" altLang="en-US" sz="2400" b="1" kern="0" dirty="0" err="1">
                <a:solidFill>
                  <a:srgbClr val="0000CC"/>
                </a:solidFill>
                <a:latin typeface="Times New Roman" panose="02020603050405020304" pitchFamily="18" charset="0"/>
                <a:cs typeface="Times New Roman" panose="02020603050405020304" pitchFamily="18" charset="0"/>
                <a:sym typeface="Arial"/>
              </a:rPr>
              <a:t>đèn</a:t>
            </a:r>
            <a:r>
              <a:rPr lang="en-US" altLang="en-US" sz="2400" b="1" kern="0" dirty="0">
                <a:solidFill>
                  <a:srgbClr val="0000CC"/>
                </a:solidFill>
                <a:latin typeface="Times New Roman" panose="02020603050405020304" pitchFamily="18" charset="0"/>
                <a:cs typeface="Times New Roman" panose="02020603050405020304" pitchFamily="18" charset="0"/>
                <a:sym typeface="Arial"/>
              </a:rPr>
              <a:t>, </a:t>
            </a:r>
            <a:r>
              <a:rPr lang="en-US" altLang="en-US" sz="2400" b="1" kern="0" dirty="0" err="1">
                <a:solidFill>
                  <a:srgbClr val="0000CC"/>
                </a:solidFill>
                <a:latin typeface="Times New Roman" panose="02020603050405020304" pitchFamily="18" charset="0"/>
                <a:cs typeface="Times New Roman" panose="02020603050405020304" pitchFamily="18" charset="0"/>
                <a:sym typeface="Arial"/>
              </a:rPr>
              <a:t>mặt</a:t>
            </a:r>
            <a:r>
              <a:rPr lang="en-US" altLang="en-US" sz="2400" b="1" kern="0" dirty="0">
                <a:solidFill>
                  <a:srgbClr val="0000CC"/>
                </a:solidFill>
                <a:latin typeface="Times New Roman" panose="02020603050405020304" pitchFamily="18" charset="0"/>
                <a:cs typeface="Times New Roman" panose="02020603050405020304" pitchFamily="18" charset="0"/>
                <a:sym typeface="Arial"/>
              </a:rPr>
              <a:t> </a:t>
            </a:r>
            <a:r>
              <a:rPr lang="en-US" altLang="en-US" sz="2400" b="1" kern="0" dirty="0" err="1">
                <a:solidFill>
                  <a:srgbClr val="0000CC"/>
                </a:solidFill>
                <a:latin typeface="Times New Roman" panose="02020603050405020304" pitchFamily="18" charset="0"/>
                <a:cs typeface="Times New Roman" panose="02020603050405020304" pitchFamily="18" charset="0"/>
                <a:sym typeface="Arial"/>
              </a:rPr>
              <a:t>trời</a:t>
            </a:r>
            <a:r>
              <a:rPr lang="en-US" altLang="en-US" sz="2400" b="1" kern="0" dirty="0">
                <a:solidFill>
                  <a:srgbClr val="0000CC"/>
                </a:solidFill>
                <a:latin typeface="Times New Roman" panose="02020603050405020304" pitchFamily="18" charset="0"/>
                <a:cs typeface="Times New Roman" panose="02020603050405020304" pitchFamily="18" charset="0"/>
                <a:sym typeface="Arial"/>
              </a:rPr>
              <a:t> </a:t>
            </a:r>
            <a:r>
              <a:rPr lang="en-US" altLang="en-US" sz="2400" b="1" kern="0" dirty="0" err="1">
                <a:solidFill>
                  <a:srgbClr val="0000CC"/>
                </a:solidFill>
                <a:latin typeface="Times New Roman" panose="02020603050405020304" pitchFamily="18" charset="0"/>
                <a:cs typeface="Times New Roman" panose="02020603050405020304" pitchFamily="18" charset="0"/>
                <a:sym typeface="Arial"/>
              </a:rPr>
              <a:t>chiếu</a:t>
            </a:r>
            <a:r>
              <a:rPr lang="en-US" altLang="en-US" sz="2400" b="1" kern="0" dirty="0">
                <a:solidFill>
                  <a:srgbClr val="0000CC"/>
                </a:solidFill>
                <a:latin typeface="Times New Roman" panose="02020603050405020304" pitchFamily="18" charset="0"/>
                <a:cs typeface="Times New Roman" panose="02020603050405020304" pitchFamily="18" charset="0"/>
                <a:sym typeface="Arial"/>
              </a:rPr>
              <a:t> </a:t>
            </a:r>
            <a:r>
              <a:rPr lang="en-US" altLang="en-US" sz="2400" b="1" kern="0" dirty="0" err="1">
                <a:solidFill>
                  <a:srgbClr val="0000CC"/>
                </a:solidFill>
                <a:latin typeface="Times New Roman" panose="02020603050405020304" pitchFamily="18" charset="0"/>
                <a:cs typeface="Times New Roman" panose="02020603050405020304" pitchFamily="18" charset="0"/>
                <a:sym typeface="Arial"/>
              </a:rPr>
              <a:t>tới</a:t>
            </a:r>
            <a:r>
              <a:rPr lang="en-US" altLang="en-US" sz="2400" b="1" kern="0" dirty="0">
                <a:solidFill>
                  <a:srgbClr val="0000CC"/>
                </a:solidFill>
                <a:latin typeface="Times New Roman" panose="02020603050405020304" pitchFamily="18" charset="0"/>
                <a:cs typeface="Times New Roman" panose="02020603050405020304" pitchFamily="18" charset="0"/>
                <a:sym typeface="Arial"/>
              </a:rPr>
              <a:t> </a:t>
            </a:r>
            <a:r>
              <a:rPr lang="en-US" altLang="en-US" sz="2400" b="1" kern="0" dirty="0" err="1">
                <a:solidFill>
                  <a:srgbClr val="0000CC"/>
                </a:solidFill>
                <a:latin typeface="Times New Roman" panose="02020603050405020304" pitchFamily="18" charset="0"/>
                <a:cs typeface="Times New Roman" panose="02020603050405020304" pitchFamily="18" charset="0"/>
                <a:sym typeface="Arial"/>
              </a:rPr>
              <a:t>bề</a:t>
            </a:r>
            <a:r>
              <a:rPr lang="en-US" altLang="en-US" sz="2400" b="1" kern="0" dirty="0">
                <a:solidFill>
                  <a:srgbClr val="0000CC"/>
                </a:solidFill>
                <a:latin typeface="Times New Roman" panose="02020603050405020304" pitchFamily="18" charset="0"/>
                <a:cs typeface="Times New Roman" panose="02020603050405020304" pitchFamily="18" charset="0"/>
                <a:sym typeface="Arial"/>
              </a:rPr>
              <a:t> </a:t>
            </a:r>
            <a:r>
              <a:rPr lang="en-US" altLang="en-US" sz="2400" b="1" kern="0" dirty="0" err="1">
                <a:solidFill>
                  <a:srgbClr val="0000CC"/>
                </a:solidFill>
                <a:latin typeface="Times New Roman" panose="02020603050405020304" pitchFamily="18" charset="0"/>
                <a:cs typeface="Times New Roman" panose="02020603050405020304" pitchFamily="18" charset="0"/>
                <a:sym typeface="Arial"/>
              </a:rPr>
              <a:t>mặt</a:t>
            </a:r>
            <a:r>
              <a:rPr lang="en-US" altLang="en-US" sz="2400" b="1" kern="0" dirty="0">
                <a:solidFill>
                  <a:srgbClr val="0000CC"/>
                </a:solidFill>
                <a:latin typeface="Times New Roman" panose="02020603050405020304" pitchFamily="18" charset="0"/>
                <a:cs typeface="Times New Roman" panose="02020603050405020304" pitchFamily="18" charset="0"/>
                <a:sym typeface="Arial"/>
              </a:rPr>
              <a:t> </a:t>
            </a:r>
            <a:r>
              <a:rPr lang="en-US" altLang="en-US" sz="2400" b="1" kern="0" dirty="0" err="1">
                <a:solidFill>
                  <a:srgbClr val="0000CC"/>
                </a:solidFill>
                <a:latin typeface="Times New Roman" panose="02020603050405020304" pitchFamily="18" charset="0"/>
                <a:cs typeface="Times New Roman" panose="02020603050405020304" pitchFamily="18" charset="0"/>
                <a:sym typeface="Arial"/>
              </a:rPr>
              <a:t>phẳng</a:t>
            </a:r>
            <a:r>
              <a:rPr lang="en-US" altLang="en-US" sz="2400" b="1" kern="0" dirty="0">
                <a:solidFill>
                  <a:srgbClr val="0000CC"/>
                </a:solidFill>
                <a:latin typeface="Times New Roman" panose="02020603050405020304" pitchFamily="18" charset="0"/>
                <a:cs typeface="Times New Roman" panose="02020603050405020304" pitchFamily="18" charset="0"/>
                <a:sym typeface="Arial"/>
              </a:rPr>
              <a:t> </a:t>
            </a:r>
            <a:r>
              <a:rPr lang="en-US" altLang="en-US" sz="2400" b="1" kern="0" dirty="0" err="1">
                <a:solidFill>
                  <a:srgbClr val="0000CC"/>
                </a:solidFill>
                <a:latin typeface="Times New Roman" panose="02020603050405020304" pitchFamily="18" charset="0"/>
                <a:cs typeface="Times New Roman" panose="02020603050405020304" pitchFamily="18" charset="0"/>
                <a:sym typeface="Arial"/>
              </a:rPr>
              <a:t>và</a:t>
            </a:r>
            <a:r>
              <a:rPr lang="en-US" altLang="en-US" sz="2400" b="1" kern="0" dirty="0">
                <a:solidFill>
                  <a:srgbClr val="0000CC"/>
                </a:solidFill>
                <a:latin typeface="Times New Roman" panose="02020603050405020304" pitchFamily="18" charset="0"/>
                <a:cs typeface="Times New Roman" panose="02020603050405020304" pitchFamily="18" charset="0"/>
                <a:sym typeface="Arial"/>
              </a:rPr>
              <a:t> </a:t>
            </a:r>
            <a:r>
              <a:rPr lang="en-US" altLang="en-US" sz="2400" b="1" kern="0" dirty="0" err="1">
                <a:solidFill>
                  <a:srgbClr val="0000CC"/>
                </a:solidFill>
                <a:latin typeface="Times New Roman" panose="02020603050405020304" pitchFamily="18" charset="0"/>
                <a:cs typeface="Times New Roman" panose="02020603050405020304" pitchFamily="18" charset="0"/>
                <a:sym typeface="Arial"/>
              </a:rPr>
              <a:t>phản</a:t>
            </a:r>
            <a:r>
              <a:rPr lang="en-US" altLang="en-US" sz="2400" b="1" kern="0" dirty="0">
                <a:solidFill>
                  <a:srgbClr val="0000CC"/>
                </a:solidFill>
                <a:latin typeface="Times New Roman" panose="02020603050405020304" pitchFamily="18" charset="0"/>
                <a:cs typeface="Times New Roman" panose="02020603050405020304" pitchFamily="18" charset="0"/>
                <a:sym typeface="Arial"/>
              </a:rPr>
              <a:t> </a:t>
            </a:r>
            <a:r>
              <a:rPr lang="en-US" altLang="en-US" sz="2400" b="1" kern="0" dirty="0" err="1">
                <a:solidFill>
                  <a:srgbClr val="0000CC"/>
                </a:solidFill>
                <a:latin typeface="Times New Roman" panose="02020603050405020304" pitchFamily="18" charset="0"/>
                <a:cs typeface="Times New Roman" panose="02020603050405020304" pitchFamily="18" charset="0"/>
                <a:sym typeface="Arial"/>
              </a:rPr>
              <a:t>chiếu</a:t>
            </a:r>
            <a:r>
              <a:rPr lang="en-US" altLang="en-US" sz="2400" b="1" kern="0" dirty="0">
                <a:solidFill>
                  <a:srgbClr val="0000CC"/>
                </a:solidFill>
                <a:latin typeface="Times New Roman" panose="02020603050405020304" pitchFamily="18" charset="0"/>
                <a:cs typeface="Times New Roman" panose="02020603050405020304" pitchFamily="18" charset="0"/>
                <a:sym typeface="Arial"/>
              </a:rPr>
              <a:t> </a:t>
            </a:r>
            <a:r>
              <a:rPr lang="en-US" altLang="en-US" sz="2400" b="1" kern="0" dirty="0" err="1">
                <a:solidFill>
                  <a:srgbClr val="0000CC"/>
                </a:solidFill>
                <a:latin typeface="Times New Roman" panose="02020603050405020304" pitchFamily="18" charset="0"/>
                <a:cs typeface="Times New Roman" panose="02020603050405020304" pitchFamily="18" charset="0"/>
                <a:sym typeface="Arial"/>
              </a:rPr>
              <a:t>đến</a:t>
            </a:r>
            <a:r>
              <a:rPr lang="en-US" altLang="en-US" sz="2400" b="1" kern="0" dirty="0">
                <a:solidFill>
                  <a:srgbClr val="0000CC"/>
                </a:solidFill>
                <a:latin typeface="Times New Roman" panose="02020603050405020304" pitchFamily="18" charset="0"/>
                <a:cs typeface="Times New Roman" panose="02020603050405020304" pitchFamily="18" charset="0"/>
                <a:sym typeface="Arial"/>
              </a:rPr>
              <a:t> </a:t>
            </a:r>
            <a:r>
              <a:rPr lang="en-US" altLang="en-US" sz="2400" b="1" kern="0" dirty="0" err="1">
                <a:solidFill>
                  <a:srgbClr val="0000CC"/>
                </a:solidFill>
                <a:latin typeface="Times New Roman" panose="02020603050405020304" pitchFamily="18" charset="0"/>
                <a:cs typeface="Times New Roman" panose="02020603050405020304" pitchFamily="18" charset="0"/>
                <a:sym typeface="Arial"/>
              </a:rPr>
              <a:t>mắt</a:t>
            </a:r>
            <a:r>
              <a:rPr lang="en-US" altLang="en-US" sz="2400" b="1" kern="0" dirty="0">
                <a:solidFill>
                  <a:srgbClr val="0000CC"/>
                </a:solidFill>
                <a:latin typeface="Times New Roman" panose="02020603050405020304" pitchFamily="18" charset="0"/>
                <a:cs typeface="Times New Roman" panose="02020603050405020304" pitchFamily="18" charset="0"/>
                <a:sym typeface="Arial"/>
              </a:rPr>
              <a:t> ta.</a:t>
            </a:r>
          </a:p>
        </p:txBody>
      </p:sp>
      <p:sp>
        <p:nvSpPr>
          <p:cNvPr id="24" name="TextBox 23"/>
          <p:cNvSpPr txBox="1">
            <a:spLocks noChangeArrowheads="1"/>
          </p:cNvSpPr>
          <p:nvPr/>
        </p:nvSpPr>
        <p:spPr bwMode="auto">
          <a:xfrm>
            <a:off x="879475" y="6121216"/>
            <a:ext cx="7391400"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914400" eaLnBrk="1" hangingPunct="1">
              <a:buClr>
                <a:srgbClr val="000000"/>
              </a:buClr>
            </a:pPr>
            <a:r>
              <a:rPr lang="en-US" altLang="en-US" sz="2400" b="1" kern="0" dirty="0">
                <a:solidFill>
                  <a:srgbClr val="FF0000"/>
                </a:solidFill>
                <a:latin typeface="Times New Roman" panose="02020603050405020304" pitchFamily="18" charset="0"/>
                <a:cs typeface="Times New Roman" panose="02020603050405020304" pitchFamily="18" charset="0"/>
                <a:sym typeface="Arial"/>
              </a:rPr>
              <a:t>=&gt; </a:t>
            </a:r>
            <a:r>
              <a:rPr lang="en-US" altLang="en-US" sz="2400" b="1" kern="0" dirty="0" err="1">
                <a:solidFill>
                  <a:srgbClr val="FF0000"/>
                </a:solidFill>
                <a:latin typeface="Times New Roman" panose="02020603050405020304" pitchFamily="18" charset="0"/>
                <a:cs typeface="Times New Roman" panose="02020603050405020304" pitchFamily="18" charset="0"/>
                <a:sym typeface="Arial"/>
              </a:rPr>
              <a:t>Hiện</a:t>
            </a:r>
            <a:r>
              <a:rPr lang="en-US" altLang="en-US" sz="2400" b="1" kern="0" dirty="0">
                <a:solidFill>
                  <a:srgbClr val="FF0000"/>
                </a:solidFill>
                <a:latin typeface="Times New Roman" panose="02020603050405020304" pitchFamily="18" charset="0"/>
                <a:cs typeface="Times New Roman" panose="02020603050405020304" pitchFamily="18" charset="0"/>
                <a:sym typeface="Arial"/>
              </a:rPr>
              <a:t> </a:t>
            </a:r>
            <a:r>
              <a:rPr lang="en-US" altLang="en-US" sz="2400" b="1" kern="0" dirty="0" err="1">
                <a:solidFill>
                  <a:srgbClr val="FF0000"/>
                </a:solidFill>
                <a:latin typeface="Times New Roman" panose="02020603050405020304" pitchFamily="18" charset="0"/>
                <a:cs typeface="Times New Roman" panose="02020603050405020304" pitchFamily="18" charset="0"/>
                <a:sym typeface="Arial"/>
              </a:rPr>
              <a:t>tượng</a:t>
            </a:r>
            <a:r>
              <a:rPr lang="en-US" altLang="en-US" sz="2400" b="1" kern="0" dirty="0">
                <a:solidFill>
                  <a:srgbClr val="FF0000"/>
                </a:solidFill>
                <a:latin typeface="Times New Roman" panose="02020603050405020304" pitchFamily="18" charset="0"/>
                <a:cs typeface="Times New Roman" panose="02020603050405020304" pitchFamily="18" charset="0"/>
                <a:sym typeface="Arial"/>
              </a:rPr>
              <a:t> </a:t>
            </a:r>
            <a:r>
              <a:rPr lang="en-US" altLang="en-US" sz="2400" b="1" kern="0" dirty="0" err="1">
                <a:solidFill>
                  <a:srgbClr val="FF0000"/>
                </a:solidFill>
                <a:latin typeface="Times New Roman" panose="02020603050405020304" pitchFamily="18" charset="0"/>
                <a:cs typeface="Times New Roman" panose="02020603050405020304" pitchFamily="18" charset="0"/>
                <a:sym typeface="Arial"/>
              </a:rPr>
              <a:t>đó</a:t>
            </a:r>
            <a:r>
              <a:rPr lang="en-US" altLang="en-US" sz="2400" b="1" kern="0" dirty="0">
                <a:solidFill>
                  <a:srgbClr val="FF0000"/>
                </a:solidFill>
                <a:latin typeface="Times New Roman" panose="02020603050405020304" pitchFamily="18" charset="0"/>
                <a:cs typeface="Times New Roman" panose="02020603050405020304" pitchFamily="18" charset="0"/>
                <a:sym typeface="Arial"/>
              </a:rPr>
              <a:t> </a:t>
            </a:r>
            <a:r>
              <a:rPr lang="en-US" altLang="en-US" sz="2400" b="1" kern="0" dirty="0" err="1">
                <a:solidFill>
                  <a:srgbClr val="FF0000"/>
                </a:solidFill>
                <a:latin typeface="Times New Roman" panose="02020603050405020304" pitchFamily="18" charset="0"/>
                <a:cs typeface="Times New Roman" panose="02020603050405020304" pitchFamily="18" charset="0"/>
                <a:sym typeface="Arial"/>
              </a:rPr>
              <a:t>gọi</a:t>
            </a:r>
            <a:r>
              <a:rPr lang="en-US" altLang="en-US" sz="2400" b="1" kern="0" dirty="0">
                <a:solidFill>
                  <a:srgbClr val="FF0000"/>
                </a:solidFill>
                <a:latin typeface="Times New Roman" panose="02020603050405020304" pitchFamily="18" charset="0"/>
                <a:cs typeface="Times New Roman" panose="02020603050405020304" pitchFamily="18" charset="0"/>
                <a:sym typeface="Arial"/>
              </a:rPr>
              <a:t> </a:t>
            </a:r>
            <a:r>
              <a:rPr lang="en-US" altLang="en-US" sz="2400" b="1" kern="0" dirty="0" err="1">
                <a:solidFill>
                  <a:srgbClr val="FF0000"/>
                </a:solidFill>
                <a:latin typeface="Times New Roman" panose="02020603050405020304" pitchFamily="18" charset="0"/>
                <a:cs typeface="Times New Roman" panose="02020603050405020304" pitchFamily="18" charset="0"/>
                <a:sym typeface="Arial"/>
              </a:rPr>
              <a:t>là</a:t>
            </a:r>
            <a:r>
              <a:rPr lang="en-US" altLang="en-US" sz="2400" b="1" kern="0" dirty="0">
                <a:solidFill>
                  <a:srgbClr val="FF0000"/>
                </a:solidFill>
                <a:latin typeface="Times New Roman" panose="02020603050405020304" pitchFamily="18" charset="0"/>
                <a:cs typeface="Times New Roman" panose="02020603050405020304" pitchFamily="18" charset="0"/>
                <a:sym typeface="Arial"/>
              </a:rPr>
              <a:t> </a:t>
            </a:r>
            <a:r>
              <a:rPr lang="en-US" altLang="en-US" sz="2400" b="1" kern="0" dirty="0" err="1">
                <a:solidFill>
                  <a:srgbClr val="FF0000"/>
                </a:solidFill>
                <a:latin typeface="Times New Roman" panose="02020603050405020304" pitchFamily="18" charset="0"/>
                <a:cs typeface="Times New Roman" panose="02020603050405020304" pitchFamily="18" charset="0"/>
                <a:sym typeface="Arial"/>
              </a:rPr>
              <a:t>hiện</a:t>
            </a:r>
            <a:r>
              <a:rPr lang="en-US" altLang="en-US" sz="2400" b="1" kern="0" dirty="0">
                <a:solidFill>
                  <a:srgbClr val="FF0000"/>
                </a:solidFill>
                <a:latin typeface="Times New Roman" panose="02020603050405020304" pitchFamily="18" charset="0"/>
                <a:cs typeface="Times New Roman" panose="02020603050405020304" pitchFamily="18" charset="0"/>
                <a:sym typeface="Arial"/>
              </a:rPr>
              <a:t> </a:t>
            </a:r>
            <a:r>
              <a:rPr lang="en-US" altLang="en-US" sz="2400" b="1" kern="0" dirty="0" err="1">
                <a:solidFill>
                  <a:srgbClr val="FF0000"/>
                </a:solidFill>
                <a:latin typeface="Times New Roman" panose="02020603050405020304" pitchFamily="18" charset="0"/>
                <a:cs typeface="Times New Roman" panose="02020603050405020304" pitchFamily="18" charset="0"/>
                <a:sym typeface="Arial"/>
              </a:rPr>
              <a:t>tượng</a:t>
            </a:r>
            <a:r>
              <a:rPr lang="en-US" altLang="en-US" sz="2400" b="1" kern="0" dirty="0">
                <a:solidFill>
                  <a:srgbClr val="FF0000"/>
                </a:solidFill>
                <a:latin typeface="Times New Roman" panose="02020603050405020304" pitchFamily="18" charset="0"/>
                <a:cs typeface="Times New Roman" panose="02020603050405020304" pitchFamily="18" charset="0"/>
                <a:sym typeface="Arial"/>
              </a:rPr>
              <a:t> </a:t>
            </a:r>
            <a:r>
              <a:rPr lang="en-US" altLang="en-US" sz="2400" b="1" kern="0" dirty="0" err="1">
                <a:solidFill>
                  <a:srgbClr val="FF0000"/>
                </a:solidFill>
                <a:latin typeface="Times New Roman" panose="02020603050405020304" pitchFamily="18" charset="0"/>
                <a:cs typeface="Times New Roman" panose="02020603050405020304" pitchFamily="18" charset="0"/>
                <a:sym typeface="Arial"/>
              </a:rPr>
              <a:t>phản</a:t>
            </a:r>
            <a:r>
              <a:rPr lang="en-US" altLang="en-US" sz="2400" b="1" kern="0" dirty="0">
                <a:solidFill>
                  <a:srgbClr val="FF0000"/>
                </a:solidFill>
                <a:latin typeface="Times New Roman" panose="02020603050405020304" pitchFamily="18" charset="0"/>
                <a:cs typeface="Times New Roman" panose="02020603050405020304" pitchFamily="18" charset="0"/>
                <a:sym typeface="Arial"/>
              </a:rPr>
              <a:t> </a:t>
            </a:r>
            <a:r>
              <a:rPr lang="en-US" altLang="en-US" sz="2400" b="1" kern="0" dirty="0" err="1">
                <a:solidFill>
                  <a:srgbClr val="FF0000"/>
                </a:solidFill>
                <a:latin typeface="Times New Roman" panose="02020603050405020304" pitchFamily="18" charset="0"/>
                <a:cs typeface="Times New Roman" panose="02020603050405020304" pitchFamily="18" charset="0"/>
                <a:sym typeface="Arial"/>
              </a:rPr>
              <a:t>xạ</a:t>
            </a:r>
            <a:r>
              <a:rPr lang="en-US" altLang="en-US" sz="2400" b="1" kern="0" dirty="0">
                <a:solidFill>
                  <a:srgbClr val="FF0000"/>
                </a:solidFill>
                <a:latin typeface="Times New Roman" panose="02020603050405020304" pitchFamily="18" charset="0"/>
                <a:cs typeface="Times New Roman" panose="02020603050405020304" pitchFamily="18" charset="0"/>
                <a:sym typeface="Arial"/>
              </a:rPr>
              <a:t> </a:t>
            </a:r>
            <a:r>
              <a:rPr lang="en-US" altLang="en-US" sz="2400" b="1" kern="0" dirty="0" err="1">
                <a:solidFill>
                  <a:srgbClr val="FF0000"/>
                </a:solidFill>
                <a:latin typeface="Times New Roman" panose="02020603050405020304" pitchFamily="18" charset="0"/>
                <a:cs typeface="Times New Roman" panose="02020603050405020304" pitchFamily="18" charset="0"/>
                <a:sym typeface="Arial"/>
              </a:rPr>
              <a:t>ánh</a:t>
            </a:r>
            <a:r>
              <a:rPr lang="en-US" altLang="en-US" sz="2400" b="1" kern="0" dirty="0">
                <a:solidFill>
                  <a:srgbClr val="FF0000"/>
                </a:solidFill>
                <a:latin typeface="Times New Roman" panose="02020603050405020304" pitchFamily="18" charset="0"/>
                <a:cs typeface="Times New Roman" panose="02020603050405020304" pitchFamily="18" charset="0"/>
                <a:sym typeface="Arial"/>
              </a:rPr>
              <a:t> </a:t>
            </a:r>
            <a:r>
              <a:rPr lang="en-US" altLang="en-US" sz="2400" b="1" kern="0" dirty="0" err="1">
                <a:solidFill>
                  <a:srgbClr val="FF0000"/>
                </a:solidFill>
                <a:latin typeface="Times New Roman" panose="02020603050405020304" pitchFamily="18" charset="0"/>
                <a:cs typeface="Times New Roman" panose="02020603050405020304" pitchFamily="18" charset="0"/>
                <a:sym typeface="Arial"/>
              </a:rPr>
              <a:t>sáng</a:t>
            </a:r>
            <a:endParaRPr lang="en-US" altLang="en-US" sz="2400" b="1" kern="0" dirty="0">
              <a:solidFill>
                <a:srgbClr val="FF0000"/>
              </a:solidFill>
              <a:latin typeface="Times New Roman" panose="02020603050405020304" pitchFamily="18" charset="0"/>
              <a:cs typeface="Times New Roman" panose="02020603050405020304" pitchFamily="18" charset="0"/>
              <a:sym typeface="Arial"/>
            </a:endParaRPr>
          </a:p>
        </p:txBody>
      </p:sp>
    </p:spTree>
    <p:extLst>
      <p:ext uri="{BB962C8B-B14F-4D97-AF65-F5344CB8AC3E}">
        <p14:creationId xmlns:p14="http://schemas.microsoft.com/office/powerpoint/2010/main" xmlns="" val="7263722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4" fill="hold" grpId="0" nodeType="afterEffect" nodePh="1">
                                  <p:stCondLst>
                                    <p:cond delay="0"/>
                                  </p:stCondLst>
                                  <p:endCondLst>
                                    <p:cond evt="begin" delay="0">
                                      <p:tn val="5"/>
                                    </p:cond>
                                  </p:endCondLst>
                                  <p:childTnLst>
                                    <p:set>
                                      <p:cBhvr>
                                        <p:cTn id="6" dur="1" fill="hold">
                                          <p:stCondLst>
                                            <p:cond delay="0"/>
                                          </p:stCondLst>
                                        </p:cTn>
                                        <p:tgtEl>
                                          <p:spTgt spid="6"/>
                                        </p:tgtEl>
                                        <p:attrNameLst>
                                          <p:attrName>style.visibility</p:attrName>
                                        </p:attrNameLst>
                                      </p:cBhvr>
                                      <p:to>
                                        <p:strVal val="visible"/>
                                      </p:to>
                                    </p:set>
                                    <p:animEffect transition="in" filter="slide(fromBottom)">
                                      <p:cBhvr>
                                        <p:cTn id="7" dur="500"/>
                                        <p:tgtEl>
                                          <p:spTgt spid="6"/>
                                        </p:tgtEl>
                                      </p:cBhvr>
                                    </p:animEffect>
                                  </p:childTnLst>
                                </p:cTn>
                              </p:par>
                            </p:childTnLst>
                          </p:cTn>
                        </p:par>
                        <p:par>
                          <p:cTn id="8" fill="hold" nodeType="afterGroup">
                            <p:stCondLst>
                              <p:cond delay="500"/>
                            </p:stCondLst>
                            <p:childTnLst>
                              <p:par>
                                <p:cTn id="9" presetID="12" presetClass="entr" presetSubtype="4"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slide(fromBottom)">
                                      <p:cBhvr>
                                        <p:cTn id="11" dur="500"/>
                                        <p:tgtEl>
                                          <p:spTgt spid="10"/>
                                        </p:tgtEl>
                                      </p:cBhvr>
                                    </p:animEffect>
                                  </p:childTnLst>
                                </p:cTn>
                              </p:par>
                            </p:childTnLst>
                          </p:cTn>
                        </p:par>
                        <p:par>
                          <p:cTn id="12" fill="hold" nodeType="afterGroup">
                            <p:stCondLst>
                              <p:cond delay="1000"/>
                            </p:stCondLst>
                            <p:childTnLst>
                              <p:par>
                                <p:cTn id="13" presetID="12" presetClass="entr" presetSubtype="4"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slide(fromBottom)">
                                      <p:cBhvr>
                                        <p:cTn id="15" dur="500"/>
                                        <p:tgtEl>
                                          <p:spTgt spid="16"/>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nodeType="clickEffect">
                                  <p:stCondLst>
                                    <p:cond delay="0"/>
                                  </p:stCondLst>
                                  <p:childTnLst>
                                    <p:set>
                                      <p:cBhvr>
                                        <p:cTn id="19" dur="1" fill="hold">
                                          <p:stCondLst>
                                            <p:cond delay="0"/>
                                          </p:stCondLst>
                                        </p:cTn>
                                        <p:tgtEl>
                                          <p:spTgt spid="4098"/>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 grpId="0"/>
      <p:bldP spid="2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xmlns="" id="{4BB5FA84-598A-4CF9-AF5C-43B57A96B519}"/>
              </a:ext>
            </a:extLst>
          </p:cNvPr>
          <p:cNvSpPr txBox="1">
            <a:spLocks/>
          </p:cNvSpPr>
          <p:nvPr/>
        </p:nvSpPr>
        <p:spPr>
          <a:xfrm>
            <a:off x="-116632" y="723945"/>
            <a:ext cx="8103635" cy="529880"/>
          </a:xfrm>
          <a:prstGeom prst="rect">
            <a:avLst/>
          </a:prstGeom>
          <a:noFill/>
          <a:ln>
            <a:noFill/>
          </a:ln>
        </p:spPr>
        <p:txBody>
          <a:bodyPr spcFirstLastPara="1" wrap="square" lIns="91425" tIns="45700" rIns="91425" bIns="45700" anchor="ctr" anchorCtr="0">
            <a:normAutofit fontScale="85000" lnSpcReduction="10000"/>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defTabSz="914400"/>
            <a:r>
              <a:rPr lang="en-US" sz="2800" b="1" kern="0" dirty="0">
                <a:solidFill>
                  <a:schemeClr val="tx1"/>
                </a:solidFill>
                <a:latin typeface="Times New Roman" panose="02020603050405020304" pitchFamily="18" charset="0"/>
                <a:cs typeface="Times New Roman" panose="02020603050405020304" pitchFamily="18" charset="0"/>
              </a:rPr>
              <a:t>I. SỰ </a:t>
            </a:r>
            <a:r>
              <a:rPr lang="en-US" sz="2800" b="1" kern="0" dirty="0">
                <a:latin typeface="Times New Roman" panose="02020603050405020304" pitchFamily="18" charset="0"/>
                <a:cs typeface="Times New Roman" panose="02020603050405020304" pitchFamily="18" charset="0"/>
              </a:rPr>
              <a:t>PHẢN XẠ ÁNH SÁNG TRÊN BỀ MẶT CÁC VẬT:</a:t>
            </a:r>
            <a:endParaRPr lang="en-US" sz="2800" b="1" kern="0" dirty="0">
              <a:solidFill>
                <a:srgbClr val="0070C0"/>
              </a:solidFill>
              <a:latin typeface="Times New Roman" panose="02020603050405020304" pitchFamily="18" charset="0"/>
              <a:cs typeface="Times New Roman" panose="02020603050405020304" pitchFamily="18" charset="0"/>
            </a:endParaRPr>
          </a:p>
        </p:txBody>
      </p:sp>
      <p:sp>
        <p:nvSpPr>
          <p:cNvPr id="10" name="Title 1">
            <a:extLst>
              <a:ext uri="{FF2B5EF4-FFF2-40B4-BE49-F238E27FC236}">
                <a16:creationId xmlns:a16="http://schemas.microsoft.com/office/drawing/2014/main" xmlns="" id="{96A77700-FF66-D49F-2E67-51016C1E2DAD}"/>
              </a:ext>
            </a:extLst>
          </p:cNvPr>
          <p:cNvSpPr txBox="1">
            <a:spLocks/>
          </p:cNvSpPr>
          <p:nvPr/>
        </p:nvSpPr>
        <p:spPr>
          <a:xfrm>
            <a:off x="1748884" y="74848"/>
            <a:ext cx="8787290" cy="603796"/>
          </a:xfrm>
          <a:prstGeom prst="rect">
            <a:avLst/>
          </a:prstGeom>
          <a:noFill/>
          <a:ln w="38100">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defTabSz="914400"/>
            <a:r>
              <a:rPr lang="en-US" sz="3600" b="1" kern="0" dirty="0" err="1">
                <a:solidFill>
                  <a:srgbClr val="FF0000"/>
                </a:solidFill>
                <a:latin typeface="Times New Roman" panose="02020603050405020304" pitchFamily="18" charset="0"/>
                <a:cs typeface="Times New Roman" panose="02020603050405020304" pitchFamily="18" charset="0"/>
              </a:rPr>
              <a:t>Bài</a:t>
            </a:r>
            <a:r>
              <a:rPr lang="en-US" sz="3600" b="1" kern="0" dirty="0">
                <a:solidFill>
                  <a:srgbClr val="FF0000"/>
                </a:solidFill>
                <a:latin typeface="Times New Roman" panose="02020603050405020304" pitchFamily="18" charset="0"/>
                <a:cs typeface="Times New Roman" panose="02020603050405020304" pitchFamily="18" charset="0"/>
              </a:rPr>
              <a:t> 13: SỰ PHẢN XẠ ÁNH SÁNG</a:t>
            </a:r>
          </a:p>
        </p:txBody>
      </p:sp>
      <p:sp>
        <p:nvSpPr>
          <p:cNvPr id="2" name="TextBox 1"/>
          <p:cNvSpPr txBox="1"/>
          <p:nvPr/>
        </p:nvSpPr>
        <p:spPr>
          <a:xfrm>
            <a:off x="210279" y="1179601"/>
            <a:ext cx="4384534" cy="461665"/>
          </a:xfrm>
          <a:prstGeom prst="rect">
            <a:avLst/>
          </a:prstGeom>
          <a:noFill/>
        </p:spPr>
        <p:txBody>
          <a:bodyPr wrap="none" rtlCol="0">
            <a:spAutoFit/>
          </a:bodyPr>
          <a:lstStyle/>
          <a:p>
            <a:r>
              <a:rPr lang="en-US" sz="2400" b="1" dirty="0" smtClean="0">
                <a:latin typeface="Times New Roman" panose="02020603050405020304" pitchFamily="18" charset="0"/>
                <a:cs typeface="Times New Roman" panose="02020603050405020304" pitchFamily="18" charset="0"/>
              </a:rPr>
              <a:t>1. </a:t>
            </a:r>
            <a:r>
              <a:rPr lang="en-US" sz="2400" b="1" dirty="0" err="1" smtClean="0">
                <a:latin typeface="Times New Roman" panose="02020603050405020304" pitchFamily="18" charset="0"/>
                <a:cs typeface="Times New Roman" panose="02020603050405020304" pitchFamily="18" charset="0"/>
              </a:rPr>
              <a:t>Các</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vật</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có</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bề</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mặt</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nhẵn</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bóng</a:t>
            </a:r>
            <a:r>
              <a:rPr lang="en-US" sz="2400" b="1" dirty="0" smtClean="0">
                <a:latin typeface="Times New Roman" panose="02020603050405020304" pitchFamily="18" charset="0"/>
                <a:cs typeface="Times New Roman" panose="02020603050405020304" pitchFamily="18" charset="0"/>
              </a:rPr>
              <a:t>.</a:t>
            </a:r>
            <a:endParaRPr lang="en-US" sz="2400" b="1" dirty="0">
              <a:latin typeface="Times New Roman" panose="02020603050405020304" pitchFamily="18" charset="0"/>
              <a:cs typeface="Times New Roman" panose="02020603050405020304" pitchFamily="18" charset="0"/>
            </a:endParaRPr>
          </a:p>
        </p:txBody>
      </p:sp>
      <p:cxnSp>
        <p:nvCxnSpPr>
          <p:cNvPr id="18" name="Straight Connector 17"/>
          <p:cNvCxnSpPr/>
          <p:nvPr/>
        </p:nvCxnSpPr>
        <p:spPr>
          <a:xfrm>
            <a:off x="0" y="678644"/>
            <a:ext cx="12192000" cy="0"/>
          </a:xfrm>
          <a:prstGeom prst="line">
            <a:avLst/>
          </a:prstGeom>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402007" y="1643633"/>
            <a:ext cx="11671805" cy="487506"/>
          </a:xfrm>
          <a:prstGeom prst="rect">
            <a:avLst/>
          </a:prstGeom>
        </p:spPr>
        <p:txBody>
          <a:bodyPr wrap="square">
            <a:spAutoFit/>
          </a:bodyPr>
          <a:lstStyle/>
          <a:p>
            <a:pPr algn="just">
              <a:lnSpc>
                <a:spcPct val="107000"/>
              </a:lnSpc>
              <a:spcAft>
                <a:spcPts val="800"/>
              </a:spcAft>
            </a:pP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Trong </a:t>
            </a:r>
            <a:r>
              <a:rPr lang="en-US" sz="2400"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hiện</a:t>
            </a:r>
            <a:r>
              <a:rPr lang="en-US" sz="24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tượng</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phản</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xạ</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ánh</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sáng</a:t>
            </a:r>
            <a:r>
              <a:rPr lang="en-US" sz="24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ta </a:t>
            </a:r>
            <a:r>
              <a:rPr lang="en-US" sz="2400"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quy</a:t>
            </a:r>
            <a:r>
              <a:rPr lang="en-US" sz="24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ước</a:t>
            </a:r>
            <a:r>
              <a:rPr lang="en-US" sz="24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19" name="Picture 18"/>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02970" y="2374384"/>
            <a:ext cx="3999152" cy="2659224"/>
          </a:xfrm>
          <a:prstGeom prst="rect">
            <a:avLst/>
          </a:prstGeom>
          <a:solidFill>
            <a:schemeClr val="tx1">
              <a:lumMod val="75000"/>
              <a:lumOff val="25000"/>
            </a:schemeClr>
          </a:solidFill>
          <a:ln>
            <a:noFill/>
          </a:ln>
        </p:spPr>
      </p:pic>
      <p:sp>
        <p:nvSpPr>
          <p:cNvPr id="6" name="Rectangle 5"/>
          <p:cNvSpPr/>
          <p:nvPr/>
        </p:nvSpPr>
        <p:spPr>
          <a:xfrm>
            <a:off x="4402122" y="2374384"/>
            <a:ext cx="7718488" cy="4415440"/>
          </a:xfrm>
          <a:prstGeom prst="rect">
            <a:avLst/>
          </a:prstGeom>
        </p:spPr>
        <p:txBody>
          <a:bodyPr wrap="square">
            <a:spAutoFit/>
          </a:bodyPr>
          <a:lstStyle/>
          <a:p>
            <a:pPr algn="just">
              <a:lnSpc>
                <a:spcPct val="107000"/>
              </a:lnSpc>
              <a:spcAft>
                <a:spcPts val="800"/>
              </a:spcAft>
            </a:pP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G: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gương</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phẳng</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mặt</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phản</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xạ</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200" dirty="0">
              <a:solidFill>
                <a:srgbClr val="0000CC"/>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Tia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tới</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SI: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tia</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sáng</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chiếu</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vào</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gương</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200" dirty="0">
              <a:solidFill>
                <a:srgbClr val="0000CC"/>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Tia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phản</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xạ</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IR: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tia</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sáng</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bị</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gương</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hắt</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trở</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lại</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200" dirty="0">
              <a:solidFill>
                <a:srgbClr val="0000CC"/>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Điểm</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tới</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I: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giao</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điểm</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tia</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sáng</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tới</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gương</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200" dirty="0">
              <a:solidFill>
                <a:srgbClr val="0000CC"/>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Pháp</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tuyến</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IN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tại</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I: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đường</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thẳng</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vuông</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góc</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gương</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tại</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I.</a:t>
            </a:r>
            <a:endParaRPr lang="en-US" sz="2200" dirty="0">
              <a:solidFill>
                <a:srgbClr val="0000CC"/>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Góc</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tới</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i: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góc</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tạo</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bởi</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tia</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sáng</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tới</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pháp</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tuyến</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tại</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điểm</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tới</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200" dirty="0">
              <a:solidFill>
                <a:srgbClr val="0000CC"/>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Góc</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phản</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xạ</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i</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góc</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tạo</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bởi</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tia</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sáng</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phản</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xạ</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pháp</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tuyến</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tại</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điểm</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tới</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200" dirty="0">
              <a:solidFill>
                <a:srgbClr val="0000CC"/>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Mặt</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phẳng</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tới</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mặt</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phẳng</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chứa</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tia</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sáng</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tới</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pháp</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tuyến</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tại</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điểm</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tới</a:t>
            </a:r>
            <a:r>
              <a:rPr lang="en-US" sz="2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200"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2270292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1000"/>
                                        <p:tgtEl>
                                          <p:spTgt spid="19"/>
                                        </p:tgtEl>
                                      </p:cBhvr>
                                    </p:animEffect>
                                    <p:anim calcmode="lin" valueType="num">
                                      <p:cBhvr>
                                        <p:cTn id="15" dur="1000" fill="hold"/>
                                        <p:tgtEl>
                                          <p:spTgt spid="19"/>
                                        </p:tgtEl>
                                        <p:attrNameLst>
                                          <p:attrName>ppt_x</p:attrName>
                                        </p:attrNameLst>
                                      </p:cBhvr>
                                      <p:tavLst>
                                        <p:tav tm="0">
                                          <p:val>
                                            <p:strVal val="#ppt_x"/>
                                          </p:val>
                                        </p:tav>
                                        <p:tav tm="100000">
                                          <p:val>
                                            <p:strVal val="#ppt_x"/>
                                          </p:val>
                                        </p:tav>
                                      </p:tavLst>
                                    </p:anim>
                                    <p:anim calcmode="lin" valueType="num">
                                      <p:cBhvr>
                                        <p:cTn id="1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xmlns="" id="{4BB5FA84-598A-4CF9-AF5C-43B57A96B519}"/>
              </a:ext>
            </a:extLst>
          </p:cNvPr>
          <p:cNvSpPr txBox="1">
            <a:spLocks/>
          </p:cNvSpPr>
          <p:nvPr/>
        </p:nvSpPr>
        <p:spPr>
          <a:xfrm>
            <a:off x="-116632" y="723945"/>
            <a:ext cx="8103635" cy="529880"/>
          </a:xfrm>
          <a:prstGeom prst="rect">
            <a:avLst/>
          </a:prstGeom>
          <a:noFill/>
          <a:ln>
            <a:noFill/>
          </a:ln>
        </p:spPr>
        <p:txBody>
          <a:bodyPr spcFirstLastPara="1" wrap="square" lIns="91425" tIns="45700" rIns="91425" bIns="45700" anchor="ctr" anchorCtr="0">
            <a:normAutofit fontScale="85000" lnSpcReduction="10000"/>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defTabSz="914400"/>
            <a:r>
              <a:rPr lang="en-US" sz="2800" b="1" kern="0" dirty="0">
                <a:solidFill>
                  <a:schemeClr val="tx1"/>
                </a:solidFill>
                <a:latin typeface="Times New Roman" panose="02020603050405020304" pitchFamily="18" charset="0"/>
                <a:cs typeface="Times New Roman" panose="02020603050405020304" pitchFamily="18" charset="0"/>
              </a:rPr>
              <a:t>I. SỰ </a:t>
            </a:r>
            <a:r>
              <a:rPr lang="en-US" sz="2800" b="1" kern="0" dirty="0">
                <a:latin typeface="Times New Roman" panose="02020603050405020304" pitchFamily="18" charset="0"/>
                <a:cs typeface="Times New Roman" panose="02020603050405020304" pitchFamily="18" charset="0"/>
              </a:rPr>
              <a:t>PHẢN XẠ ÁNH SÁNG TRÊN BỀ MẶT CÁC VẬT:</a:t>
            </a:r>
            <a:endParaRPr lang="en-US" sz="2800" b="1" kern="0" dirty="0">
              <a:solidFill>
                <a:srgbClr val="0070C0"/>
              </a:solidFill>
              <a:latin typeface="Times New Roman" panose="02020603050405020304" pitchFamily="18" charset="0"/>
              <a:cs typeface="Times New Roman" panose="02020603050405020304" pitchFamily="18" charset="0"/>
            </a:endParaRPr>
          </a:p>
        </p:txBody>
      </p:sp>
      <p:sp>
        <p:nvSpPr>
          <p:cNvPr id="10" name="Title 1">
            <a:extLst>
              <a:ext uri="{FF2B5EF4-FFF2-40B4-BE49-F238E27FC236}">
                <a16:creationId xmlns:a16="http://schemas.microsoft.com/office/drawing/2014/main" xmlns="" id="{96A77700-FF66-D49F-2E67-51016C1E2DAD}"/>
              </a:ext>
            </a:extLst>
          </p:cNvPr>
          <p:cNvSpPr txBox="1">
            <a:spLocks/>
          </p:cNvSpPr>
          <p:nvPr/>
        </p:nvSpPr>
        <p:spPr>
          <a:xfrm>
            <a:off x="1748884" y="74848"/>
            <a:ext cx="8787290" cy="603796"/>
          </a:xfrm>
          <a:prstGeom prst="rect">
            <a:avLst/>
          </a:prstGeom>
          <a:noFill/>
          <a:ln w="38100">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defTabSz="914400"/>
            <a:r>
              <a:rPr lang="en-US" sz="3600" b="1" kern="0" dirty="0" err="1">
                <a:solidFill>
                  <a:srgbClr val="FF0000"/>
                </a:solidFill>
                <a:latin typeface="Times New Roman" panose="02020603050405020304" pitchFamily="18" charset="0"/>
                <a:cs typeface="Times New Roman" panose="02020603050405020304" pitchFamily="18" charset="0"/>
              </a:rPr>
              <a:t>Bài</a:t>
            </a:r>
            <a:r>
              <a:rPr lang="en-US" sz="3600" b="1" kern="0" dirty="0">
                <a:solidFill>
                  <a:srgbClr val="FF0000"/>
                </a:solidFill>
                <a:latin typeface="Times New Roman" panose="02020603050405020304" pitchFamily="18" charset="0"/>
                <a:cs typeface="Times New Roman" panose="02020603050405020304" pitchFamily="18" charset="0"/>
              </a:rPr>
              <a:t> 13: SỰ PHẢN XẠ ÁNH SÁNG</a:t>
            </a:r>
          </a:p>
        </p:txBody>
      </p:sp>
      <p:sp>
        <p:nvSpPr>
          <p:cNvPr id="2" name="TextBox 1"/>
          <p:cNvSpPr txBox="1"/>
          <p:nvPr/>
        </p:nvSpPr>
        <p:spPr>
          <a:xfrm>
            <a:off x="210279" y="1179601"/>
            <a:ext cx="4384534" cy="461665"/>
          </a:xfrm>
          <a:prstGeom prst="rect">
            <a:avLst/>
          </a:prstGeom>
          <a:noFill/>
        </p:spPr>
        <p:txBody>
          <a:bodyPr wrap="none" rtlCol="0">
            <a:spAutoFit/>
          </a:bodyPr>
          <a:lstStyle/>
          <a:p>
            <a:r>
              <a:rPr lang="en-US" sz="2400" b="1" dirty="0" smtClean="0">
                <a:latin typeface="Times New Roman" panose="02020603050405020304" pitchFamily="18" charset="0"/>
                <a:cs typeface="Times New Roman" panose="02020603050405020304" pitchFamily="18" charset="0"/>
              </a:rPr>
              <a:t>1. </a:t>
            </a:r>
            <a:r>
              <a:rPr lang="en-US" sz="2400" b="1" dirty="0" err="1" smtClean="0">
                <a:latin typeface="Times New Roman" panose="02020603050405020304" pitchFamily="18" charset="0"/>
                <a:cs typeface="Times New Roman" panose="02020603050405020304" pitchFamily="18" charset="0"/>
              </a:rPr>
              <a:t>Các</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vật</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có</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bề</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mặt</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nhẵn</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bóng</a:t>
            </a:r>
            <a:r>
              <a:rPr lang="en-US" sz="2400" b="1" dirty="0" smtClean="0">
                <a:latin typeface="Times New Roman" panose="02020603050405020304" pitchFamily="18" charset="0"/>
                <a:cs typeface="Times New Roman" panose="02020603050405020304" pitchFamily="18" charset="0"/>
              </a:rPr>
              <a:t>.</a:t>
            </a:r>
            <a:endParaRPr lang="en-US" sz="2400" b="1" dirty="0">
              <a:latin typeface="Times New Roman" panose="02020603050405020304" pitchFamily="18" charset="0"/>
              <a:cs typeface="Times New Roman" panose="02020603050405020304" pitchFamily="18" charset="0"/>
            </a:endParaRPr>
          </a:p>
        </p:txBody>
      </p:sp>
      <p:cxnSp>
        <p:nvCxnSpPr>
          <p:cNvPr id="18" name="Straight Connector 17"/>
          <p:cNvCxnSpPr/>
          <p:nvPr/>
        </p:nvCxnSpPr>
        <p:spPr>
          <a:xfrm>
            <a:off x="0" y="678644"/>
            <a:ext cx="12192000" cy="0"/>
          </a:xfrm>
          <a:prstGeom prst="line">
            <a:avLst/>
          </a:prstGeom>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210279" y="1676313"/>
            <a:ext cx="5283819" cy="461665"/>
          </a:xfrm>
          <a:prstGeom prst="rect">
            <a:avLst/>
          </a:prstGeom>
          <a:noFill/>
        </p:spPr>
        <p:txBody>
          <a:bodyPr wrap="none" rtlCol="0">
            <a:spAutoFit/>
          </a:bodyPr>
          <a:lstStyle/>
          <a:p>
            <a:r>
              <a:rPr lang="en-US" sz="2400" b="1" dirty="0">
                <a:latin typeface="Times New Roman" panose="02020603050405020304" pitchFamily="18" charset="0"/>
                <a:cs typeface="Times New Roman" panose="02020603050405020304" pitchFamily="18" charset="0"/>
              </a:rPr>
              <a:t>2</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Các</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vật</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có</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bề</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mặt</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không</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nhẵn</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bóng</a:t>
            </a:r>
            <a:r>
              <a:rPr lang="en-US" sz="2400" b="1" dirty="0" smtClean="0">
                <a:latin typeface="Times New Roman" panose="02020603050405020304" pitchFamily="18" charset="0"/>
                <a:cs typeface="Times New Roman" panose="02020603050405020304" pitchFamily="18" charset="0"/>
              </a:rPr>
              <a:t>.</a:t>
            </a:r>
            <a:endParaRPr lang="en-US" sz="2400" b="1" dirty="0">
              <a:latin typeface="Times New Roman" panose="02020603050405020304" pitchFamily="18" charset="0"/>
              <a:cs typeface="Times New Roman" panose="02020603050405020304" pitchFamily="18" charset="0"/>
            </a:endParaRPr>
          </a:p>
        </p:txBody>
      </p:sp>
      <p:sp>
        <p:nvSpPr>
          <p:cNvPr id="22" name="Rectangle 21"/>
          <p:cNvSpPr/>
          <p:nvPr/>
        </p:nvSpPr>
        <p:spPr>
          <a:xfrm>
            <a:off x="324270" y="2253043"/>
            <a:ext cx="5818259" cy="461665"/>
          </a:xfrm>
          <a:prstGeom prst="rect">
            <a:avLst/>
          </a:prstGeom>
        </p:spPr>
        <p:txBody>
          <a:bodyPr wrap="none">
            <a:spAutoFit/>
          </a:bodyPr>
          <a:lstStyle/>
          <a:p>
            <a:pPr indent="108585" algn="just">
              <a:spcBef>
                <a:spcPts val="300"/>
              </a:spcBef>
              <a:spcAft>
                <a:spcPts val="300"/>
              </a:spcAft>
            </a:pPr>
            <a:r>
              <a:rPr lang="en-US" sz="2400" dirty="0">
                <a:solidFill>
                  <a:srgbClr val="FF0000"/>
                </a:solidFill>
                <a:latin typeface="Times New Roman" panose="02020603050405020304" pitchFamily="18" charset="0"/>
                <a:ea typeface="Arial" panose="020B0604020202020204" pitchFamily="34" charset="0"/>
              </a:rPr>
              <a:t>? </a:t>
            </a:r>
            <a:r>
              <a:rPr lang="en-US" sz="2400" dirty="0" err="1">
                <a:solidFill>
                  <a:srgbClr val="FF0000"/>
                </a:solidFill>
                <a:latin typeface="Times New Roman" panose="02020603050405020304" pitchFamily="18" charset="0"/>
                <a:ea typeface="Arial" panose="020B0604020202020204" pitchFamily="34" charset="0"/>
              </a:rPr>
              <a:t>Kể</a:t>
            </a:r>
            <a:r>
              <a:rPr lang="en-US" sz="2400" dirty="0">
                <a:solidFill>
                  <a:srgbClr val="FF0000"/>
                </a:solidFill>
                <a:latin typeface="Times New Roman" panose="02020603050405020304" pitchFamily="18" charset="0"/>
                <a:ea typeface="Arial" panose="020B0604020202020204" pitchFamily="34" charset="0"/>
              </a:rPr>
              <a:t> </a:t>
            </a:r>
            <a:r>
              <a:rPr lang="en-US" sz="2400" dirty="0" err="1">
                <a:solidFill>
                  <a:srgbClr val="FF0000"/>
                </a:solidFill>
                <a:latin typeface="Times New Roman" panose="02020603050405020304" pitchFamily="18" charset="0"/>
                <a:ea typeface="Arial" panose="020B0604020202020204" pitchFamily="34" charset="0"/>
              </a:rPr>
              <a:t>tên</a:t>
            </a:r>
            <a:r>
              <a:rPr lang="en-US" sz="2400" dirty="0">
                <a:solidFill>
                  <a:srgbClr val="FF0000"/>
                </a:solidFill>
                <a:latin typeface="Times New Roman" panose="02020603050405020304" pitchFamily="18" charset="0"/>
                <a:ea typeface="Arial" panose="020B0604020202020204" pitchFamily="34" charset="0"/>
              </a:rPr>
              <a:t> </a:t>
            </a:r>
            <a:r>
              <a:rPr lang="en-US" sz="2400" dirty="0" err="1">
                <a:solidFill>
                  <a:srgbClr val="FF0000"/>
                </a:solidFill>
                <a:latin typeface="Times New Roman" panose="02020603050405020304" pitchFamily="18" charset="0"/>
                <a:ea typeface="Arial" panose="020B0604020202020204" pitchFamily="34" charset="0"/>
              </a:rPr>
              <a:t>các</a:t>
            </a:r>
            <a:r>
              <a:rPr lang="en-US" sz="2400" dirty="0">
                <a:solidFill>
                  <a:srgbClr val="FF0000"/>
                </a:solidFill>
                <a:latin typeface="Times New Roman" panose="02020603050405020304" pitchFamily="18" charset="0"/>
                <a:ea typeface="Arial" panose="020B0604020202020204" pitchFamily="34" charset="0"/>
              </a:rPr>
              <a:t> </a:t>
            </a:r>
            <a:r>
              <a:rPr lang="en-US" sz="2400" dirty="0" err="1">
                <a:solidFill>
                  <a:srgbClr val="FF0000"/>
                </a:solidFill>
                <a:latin typeface="Times New Roman" panose="02020603050405020304" pitchFamily="18" charset="0"/>
                <a:ea typeface="Arial" panose="020B0604020202020204" pitchFamily="34" charset="0"/>
              </a:rPr>
              <a:t>vật</a:t>
            </a:r>
            <a:r>
              <a:rPr lang="en-US" sz="2400" dirty="0">
                <a:solidFill>
                  <a:srgbClr val="FF0000"/>
                </a:solidFill>
                <a:latin typeface="Times New Roman" panose="02020603050405020304" pitchFamily="18" charset="0"/>
                <a:ea typeface="Arial" panose="020B0604020202020204" pitchFamily="34" charset="0"/>
              </a:rPr>
              <a:t> </a:t>
            </a:r>
            <a:r>
              <a:rPr lang="en-US" sz="2400" dirty="0" err="1">
                <a:solidFill>
                  <a:srgbClr val="FF0000"/>
                </a:solidFill>
                <a:latin typeface="Times New Roman" panose="02020603050405020304" pitchFamily="18" charset="0"/>
                <a:ea typeface="Arial" panose="020B0604020202020204" pitchFamily="34" charset="0"/>
              </a:rPr>
              <a:t>có</a:t>
            </a:r>
            <a:r>
              <a:rPr lang="en-US" sz="2400" dirty="0">
                <a:solidFill>
                  <a:srgbClr val="FF0000"/>
                </a:solidFill>
                <a:latin typeface="Times New Roman" panose="02020603050405020304" pitchFamily="18" charset="0"/>
                <a:ea typeface="Arial" panose="020B0604020202020204" pitchFamily="34" charset="0"/>
              </a:rPr>
              <a:t> </a:t>
            </a:r>
            <a:r>
              <a:rPr lang="en-US" sz="2400" dirty="0" err="1">
                <a:solidFill>
                  <a:srgbClr val="FF0000"/>
                </a:solidFill>
                <a:latin typeface="Times New Roman" panose="02020603050405020304" pitchFamily="18" charset="0"/>
                <a:ea typeface="Arial" panose="020B0604020202020204" pitchFamily="34" charset="0"/>
              </a:rPr>
              <a:t>bề</a:t>
            </a:r>
            <a:r>
              <a:rPr lang="en-US" sz="2400" dirty="0">
                <a:solidFill>
                  <a:srgbClr val="FF0000"/>
                </a:solidFill>
                <a:latin typeface="Times New Roman" panose="02020603050405020304" pitchFamily="18" charset="0"/>
                <a:ea typeface="Arial" panose="020B0604020202020204" pitchFamily="34" charset="0"/>
              </a:rPr>
              <a:t> </a:t>
            </a:r>
            <a:r>
              <a:rPr lang="en-US" sz="2400" dirty="0" err="1">
                <a:solidFill>
                  <a:srgbClr val="FF0000"/>
                </a:solidFill>
                <a:latin typeface="Times New Roman" panose="02020603050405020304" pitchFamily="18" charset="0"/>
                <a:ea typeface="Arial" panose="020B0604020202020204" pitchFamily="34" charset="0"/>
              </a:rPr>
              <a:t>mặt</a:t>
            </a:r>
            <a:r>
              <a:rPr lang="en-US" sz="2400" dirty="0">
                <a:solidFill>
                  <a:srgbClr val="FF0000"/>
                </a:solidFill>
                <a:latin typeface="Times New Roman" panose="02020603050405020304" pitchFamily="18" charset="0"/>
                <a:ea typeface="Arial" panose="020B0604020202020204" pitchFamily="34" charset="0"/>
              </a:rPr>
              <a:t> </a:t>
            </a:r>
            <a:r>
              <a:rPr lang="en-US" sz="2400" dirty="0" err="1" smtClean="0">
                <a:solidFill>
                  <a:srgbClr val="FF0000"/>
                </a:solidFill>
                <a:latin typeface="Times New Roman" panose="02020603050405020304" pitchFamily="18" charset="0"/>
                <a:ea typeface="Arial" panose="020B0604020202020204" pitchFamily="34" charset="0"/>
              </a:rPr>
              <a:t>không</a:t>
            </a:r>
            <a:r>
              <a:rPr lang="en-US" sz="2400" dirty="0" smtClean="0">
                <a:solidFill>
                  <a:srgbClr val="FF0000"/>
                </a:solidFill>
                <a:latin typeface="Times New Roman" panose="02020603050405020304" pitchFamily="18" charset="0"/>
                <a:ea typeface="Arial" panose="020B0604020202020204" pitchFamily="34" charset="0"/>
              </a:rPr>
              <a:t> </a:t>
            </a:r>
            <a:r>
              <a:rPr lang="en-US" sz="2400" dirty="0" err="1" smtClean="0">
                <a:solidFill>
                  <a:srgbClr val="FF0000"/>
                </a:solidFill>
                <a:latin typeface="Times New Roman" panose="02020603050405020304" pitchFamily="18" charset="0"/>
                <a:ea typeface="Arial" panose="020B0604020202020204" pitchFamily="34" charset="0"/>
              </a:rPr>
              <a:t>nhẵn</a:t>
            </a:r>
            <a:r>
              <a:rPr lang="en-US" sz="2400" dirty="0" smtClean="0">
                <a:solidFill>
                  <a:srgbClr val="FF0000"/>
                </a:solidFill>
                <a:latin typeface="Times New Roman" panose="02020603050405020304" pitchFamily="18" charset="0"/>
                <a:ea typeface="Arial" panose="020B0604020202020204" pitchFamily="34" charset="0"/>
              </a:rPr>
              <a:t> </a:t>
            </a:r>
            <a:r>
              <a:rPr lang="en-US" sz="2400" dirty="0" err="1" smtClean="0">
                <a:solidFill>
                  <a:srgbClr val="FF0000"/>
                </a:solidFill>
                <a:latin typeface="Times New Roman" panose="02020603050405020304" pitchFamily="18" charset="0"/>
                <a:ea typeface="Arial" panose="020B0604020202020204" pitchFamily="34" charset="0"/>
              </a:rPr>
              <a:t>bóng</a:t>
            </a:r>
            <a:r>
              <a:rPr lang="en-US" sz="2400" dirty="0">
                <a:solidFill>
                  <a:srgbClr val="FF0000"/>
                </a:solidFill>
                <a:latin typeface="Times New Roman" panose="02020603050405020304" pitchFamily="18" charset="0"/>
                <a:ea typeface="Arial" panose="020B0604020202020204" pitchFamily="34" charset="0"/>
              </a:rPr>
              <a:t>.</a:t>
            </a:r>
            <a:endParaRPr lang="en-US" sz="2000" dirty="0">
              <a:solidFill>
                <a:srgbClr val="FF0000"/>
              </a:solidFill>
              <a:latin typeface="Times New Roman" panose="02020603050405020304" pitchFamily="18" charset="0"/>
              <a:ea typeface="Times New Roman" panose="02020603050405020304" pitchFamily="18" charset="0"/>
            </a:endParaRPr>
          </a:p>
        </p:txBody>
      </p:sp>
      <p:pic>
        <p:nvPicPr>
          <p:cNvPr id="3074" name="Picture 2" descr="HCM](số lượng nhỏ 100 tờ) Giấy A4 Double A 70gsm (Định lượng 70gr) |  Lazada.vn"/>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10279" y="2829773"/>
            <a:ext cx="3333750" cy="3333750"/>
          </a:xfrm>
          <a:prstGeom prst="rect">
            <a:avLst/>
          </a:prstGeom>
          <a:noFill/>
          <a:extLst>
            <a:ext uri="{909E8E84-426E-40DD-AFC4-6F175D3DCCD1}">
              <a14:hiddenFill xmlns:a14="http://schemas.microsoft.com/office/drawing/2010/main" xmlns="">
                <a:solidFill>
                  <a:srgbClr val="FFFFFF"/>
                </a:solidFill>
              </a14:hiddenFill>
            </a:ext>
          </a:extLst>
        </p:spPr>
      </p:pic>
      <p:pic>
        <p:nvPicPr>
          <p:cNvPr id="3076" name="Picture 4" descr="Tham dệt tay, thảm trải sàn, thảm len – saigoncarpet"/>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856529" y="2829773"/>
            <a:ext cx="4195789" cy="3333750"/>
          </a:xfrm>
          <a:prstGeom prst="rect">
            <a:avLst/>
          </a:prstGeom>
          <a:noFill/>
          <a:extLst>
            <a:ext uri="{909E8E84-426E-40DD-AFC4-6F175D3DCCD1}">
              <a14:hiddenFill xmlns:a14="http://schemas.microsoft.com/office/drawing/2010/main" xmlns="">
                <a:solidFill>
                  <a:srgbClr val="FFFFFF"/>
                </a:solidFill>
              </a14:hiddenFill>
            </a:ext>
          </a:extLst>
        </p:spPr>
      </p:pic>
      <p:pic>
        <p:nvPicPr>
          <p:cNvPr id="3078" name="Picture 6" descr="Kết Cấu Nước Uống Gợn Sóng - Ảnh miễn phí trên Pixabay"/>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8245216" y="2867047"/>
            <a:ext cx="3815932" cy="3296476"/>
          </a:xfrm>
          <a:prstGeom prst="rect">
            <a:avLst/>
          </a:prstGeom>
          <a:noFill/>
          <a:extLst>
            <a:ext uri="{909E8E84-426E-40DD-AFC4-6F175D3DCCD1}">
              <a14:hiddenFill xmlns:a14="http://schemas.microsoft.com/office/drawing/2010/main" xmlns="">
                <a:solidFill>
                  <a:srgbClr val="FFFFFF"/>
                </a:solidFill>
              </a14:hiddenFill>
            </a:ext>
          </a:extLst>
        </p:spPr>
      </p:pic>
      <p:sp>
        <p:nvSpPr>
          <p:cNvPr id="24" name="TextBox 23"/>
          <p:cNvSpPr txBox="1"/>
          <p:nvPr/>
        </p:nvSpPr>
        <p:spPr>
          <a:xfrm>
            <a:off x="6068849" y="2253043"/>
            <a:ext cx="2323072" cy="461665"/>
          </a:xfrm>
          <a:prstGeom prst="rect">
            <a:avLst/>
          </a:prstGeom>
          <a:noFill/>
        </p:spPr>
        <p:txBody>
          <a:bodyPr wrap="none" rtlCol="0">
            <a:spAutoFit/>
          </a:bodyPr>
          <a:lstStyle/>
          <a:p>
            <a:r>
              <a:rPr lang="en-US" sz="2400" dirty="0" smtClean="0">
                <a:solidFill>
                  <a:srgbClr val="0000CC"/>
                </a:solidFill>
                <a:latin typeface="Times New Roman" panose="02020603050405020304" pitchFamily="18" charset="0"/>
                <a:cs typeface="Times New Roman" panose="02020603050405020304" pitchFamily="18" charset="0"/>
              </a:rPr>
              <a:t>=&gt; </a:t>
            </a:r>
            <a:r>
              <a:rPr lang="en-US" sz="2400" dirty="0" err="1" smtClean="0">
                <a:solidFill>
                  <a:srgbClr val="0000CC"/>
                </a:solidFill>
                <a:latin typeface="Times New Roman" panose="02020603050405020304" pitchFamily="18" charset="0"/>
                <a:cs typeface="Times New Roman" panose="02020603050405020304" pitchFamily="18" charset="0"/>
              </a:rPr>
              <a:t>Bề</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mặt</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nhám</a:t>
            </a:r>
            <a:r>
              <a:rPr lang="en-US" sz="2400" dirty="0" smtClean="0">
                <a:solidFill>
                  <a:srgbClr val="0000CC"/>
                </a:solidFill>
                <a:latin typeface="Times New Roman" panose="02020603050405020304" pitchFamily="18" charset="0"/>
                <a:cs typeface="Times New Roman" panose="02020603050405020304" pitchFamily="18" charset="0"/>
              </a:rPr>
              <a:t>.</a:t>
            </a:r>
            <a:endParaRPr lang="en-US" sz="2400" dirty="0">
              <a:solidFill>
                <a:srgbClr val="0000CC"/>
              </a:solidFill>
              <a:latin typeface="Times New Roman" panose="02020603050405020304" pitchFamily="18" charset="0"/>
              <a:cs typeface="Times New Roman" panose="02020603050405020304" pitchFamily="18" charset="0"/>
            </a:endParaRPr>
          </a:p>
        </p:txBody>
      </p:sp>
      <p:sp>
        <p:nvSpPr>
          <p:cNvPr id="25" name="TextBox 24"/>
          <p:cNvSpPr txBox="1"/>
          <p:nvPr/>
        </p:nvSpPr>
        <p:spPr>
          <a:xfrm>
            <a:off x="529116" y="6163523"/>
            <a:ext cx="2051395" cy="461665"/>
          </a:xfrm>
          <a:prstGeom prst="rect">
            <a:avLst/>
          </a:prstGeom>
          <a:noFill/>
        </p:spPr>
        <p:txBody>
          <a:bodyPr wrap="none" rtlCol="0">
            <a:spAutoFit/>
          </a:bodyPr>
          <a:lstStyle/>
          <a:p>
            <a:r>
              <a:rPr lang="en-US" sz="2400" dirty="0" err="1" smtClean="0">
                <a:solidFill>
                  <a:srgbClr val="0000CC"/>
                </a:solidFill>
                <a:latin typeface="Times New Roman" panose="02020603050405020304" pitchFamily="18" charset="0"/>
                <a:cs typeface="Times New Roman" panose="02020603050405020304" pitchFamily="18" charset="0"/>
              </a:rPr>
              <a:t>Bề</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mặt</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tờ</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giấy</a:t>
            </a:r>
            <a:r>
              <a:rPr lang="en-US" sz="2400" dirty="0" smtClean="0">
                <a:solidFill>
                  <a:srgbClr val="0000CC"/>
                </a:solidFill>
                <a:latin typeface="Times New Roman" panose="02020603050405020304" pitchFamily="18" charset="0"/>
                <a:cs typeface="Times New Roman" panose="02020603050405020304" pitchFamily="18" charset="0"/>
              </a:rPr>
              <a:t>.</a:t>
            </a:r>
            <a:endParaRPr lang="en-US" sz="2400" dirty="0">
              <a:solidFill>
                <a:srgbClr val="0000CC"/>
              </a:solidFill>
              <a:latin typeface="Times New Roman" panose="02020603050405020304" pitchFamily="18" charset="0"/>
              <a:cs typeface="Times New Roman" panose="02020603050405020304" pitchFamily="18" charset="0"/>
            </a:endParaRPr>
          </a:p>
        </p:txBody>
      </p:sp>
      <p:sp>
        <p:nvSpPr>
          <p:cNvPr id="26" name="TextBox 25"/>
          <p:cNvSpPr txBox="1"/>
          <p:nvPr/>
        </p:nvSpPr>
        <p:spPr>
          <a:xfrm>
            <a:off x="4594813" y="6163523"/>
            <a:ext cx="2820003" cy="461665"/>
          </a:xfrm>
          <a:prstGeom prst="rect">
            <a:avLst/>
          </a:prstGeom>
          <a:noFill/>
        </p:spPr>
        <p:txBody>
          <a:bodyPr wrap="none" rtlCol="0">
            <a:spAutoFit/>
          </a:bodyPr>
          <a:lstStyle/>
          <a:p>
            <a:r>
              <a:rPr lang="en-US" sz="2400" dirty="0" err="1" smtClean="0">
                <a:solidFill>
                  <a:srgbClr val="0000CC"/>
                </a:solidFill>
                <a:latin typeface="Times New Roman" panose="02020603050405020304" pitchFamily="18" charset="0"/>
                <a:cs typeface="Times New Roman" panose="02020603050405020304" pitchFamily="18" charset="0"/>
              </a:rPr>
              <a:t>Bề</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mặt</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tấm</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thảm</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len</a:t>
            </a:r>
            <a:r>
              <a:rPr lang="en-US" sz="2400" dirty="0" smtClean="0">
                <a:solidFill>
                  <a:srgbClr val="0000CC"/>
                </a:solidFill>
                <a:latin typeface="Times New Roman" panose="02020603050405020304" pitchFamily="18" charset="0"/>
                <a:cs typeface="Times New Roman" panose="02020603050405020304" pitchFamily="18" charset="0"/>
              </a:rPr>
              <a:t>.</a:t>
            </a:r>
            <a:endParaRPr lang="en-US" sz="2400" dirty="0">
              <a:solidFill>
                <a:srgbClr val="0000CC"/>
              </a:solidFill>
              <a:latin typeface="Times New Roman" panose="02020603050405020304" pitchFamily="18" charset="0"/>
              <a:cs typeface="Times New Roman" panose="02020603050405020304" pitchFamily="18" charset="0"/>
            </a:endParaRPr>
          </a:p>
        </p:txBody>
      </p:sp>
      <p:sp>
        <p:nvSpPr>
          <p:cNvPr id="27" name="TextBox 26"/>
          <p:cNvSpPr txBox="1"/>
          <p:nvPr/>
        </p:nvSpPr>
        <p:spPr>
          <a:xfrm>
            <a:off x="8743180" y="6191968"/>
            <a:ext cx="2661306" cy="461665"/>
          </a:xfrm>
          <a:prstGeom prst="rect">
            <a:avLst/>
          </a:prstGeom>
          <a:noFill/>
        </p:spPr>
        <p:txBody>
          <a:bodyPr wrap="none" rtlCol="0">
            <a:spAutoFit/>
          </a:bodyPr>
          <a:lstStyle/>
          <a:p>
            <a:r>
              <a:rPr lang="en-US" sz="2400" dirty="0" err="1" smtClean="0">
                <a:solidFill>
                  <a:srgbClr val="0000CC"/>
                </a:solidFill>
                <a:latin typeface="Times New Roman" panose="02020603050405020304" pitchFamily="18" charset="0"/>
                <a:cs typeface="Times New Roman" panose="02020603050405020304" pitchFamily="18" charset="0"/>
              </a:rPr>
              <a:t>Mặt</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nước</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gợn</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sóng</a:t>
            </a:r>
            <a:r>
              <a:rPr lang="en-US" sz="2400" dirty="0" smtClean="0">
                <a:solidFill>
                  <a:srgbClr val="0000CC"/>
                </a:solidFill>
                <a:latin typeface="Times New Roman" panose="02020603050405020304" pitchFamily="18" charset="0"/>
                <a:cs typeface="Times New Roman" panose="02020603050405020304" pitchFamily="18" charset="0"/>
              </a:rPr>
              <a:t>.</a:t>
            </a:r>
            <a:endParaRPr lang="en-US" sz="2400" dirty="0">
              <a:solidFill>
                <a:srgbClr val="0000CC"/>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114129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2"/>
                                        </p:tgtEl>
                                        <p:attrNameLst>
                                          <p:attrName>style.visibility</p:attrName>
                                        </p:attrNameLst>
                                      </p:cBhvr>
                                      <p:to>
                                        <p:strVal val="visible"/>
                                      </p:to>
                                    </p:set>
                                    <p:anim calcmode="lin" valueType="num">
                                      <p:cBhvr additive="base">
                                        <p:cTn id="13" dur="500" fill="hold"/>
                                        <p:tgtEl>
                                          <p:spTgt spid="22"/>
                                        </p:tgtEl>
                                        <p:attrNameLst>
                                          <p:attrName>ppt_x</p:attrName>
                                        </p:attrNameLst>
                                      </p:cBhvr>
                                      <p:tavLst>
                                        <p:tav tm="0">
                                          <p:val>
                                            <p:strVal val="#ppt_x"/>
                                          </p:val>
                                        </p:tav>
                                        <p:tav tm="100000">
                                          <p:val>
                                            <p:strVal val="#ppt_x"/>
                                          </p:val>
                                        </p:tav>
                                      </p:tavLst>
                                    </p:anim>
                                    <p:anim calcmode="lin" valueType="num">
                                      <p:cBhvr additive="base">
                                        <p:cTn id="14"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074"/>
                                        </p:tgtEl>
                                        <p:attrNameLst>
                                          <p:attrName>style.visibility</p:attrName>
                                        </p:attrNameLst>
                                      </p:cBhvr>
                                      <p:to>
                                        <p:strVal val="visible"/>
                                      </p:to>
                                    </p:set>
                                    <p:anim calcmode="lin" valueType="num">
                                      <p:cBhvr additive="base">
                                        <p:cTn id="19" dur="500" fill="hold"/>
                                        <p:tgtEl>
                                          <p:spTgt spid="3074"/>
                                        </p:tgtEl>
                                        <p:attrNameLst>
                                          <p:attrName>ppt_x</p:attrName>
                                        </p:attrNameLst>
                                      </p:cBhvr>
                                      <p:tavLst>
                                        <p:tav tm="0">
                                          <p:val>
                                            <p:strVal val="#ppt_x"/>
                                          </p:val>
                                        </p:tav>
                                        <p:tav tm="100000">
                                          <p:val>
                                            <p:strVal val="#ppt_x"/>
                                          </p:val>
                                        </p:tav>
                                      </p:tavLst>
                                    </p:anim>
                                    <p:anim calcmode="lin" valueType="num">
                                      <p:cBhvr additive="base">
                                        <p:cTn id="20"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anim calcmode="lin" valueType="num">
                                      <p:cBhvr additive="base">
                                        <p:cTn id="25" dur="500" fill="hold"/>
                                        <p:tgtEl>
                                          <p:spTgt spid="25"/>
                                        </p:tgtEl>
                                        <p:attrNameLst>
                                          <p:attrName>ppt_x</p:attrName>
                                        </p:attrNameLst>
                                      </p:cBhvr>
                                      <p:tavLst>
                                        <p:tav tm="0">
                                          <p:val>
                                            <p:strVal val="#ppt_x"/>
                                          </p:val>
                                        </p:tav>
                                        <p:tav tm="100000">
                                          <p:val>
                                            <p:strVal val="#ppt_x"/>
                                          </p:val>
                                        </p:tav>
                                      </p:tavLst>
                                    </p:anim>
                                    <p:anim calcmode="lin" valueType="num">
                                      <p:cBhvr additive="base">
                                        <p:cTn id="26"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076"/>
                                        </p:tgtEl>
                                        <p:attrNameLst>
                                          <p:attrName>style.visibility</p:attrName>
                                        </p:attrNameLst>
                                      </p:cBhvr>
                                      <p:to>
                                        <p:strVal val="visible"/>
                                      </p:to>
                                    </p:set>
                                    <p:anim calcmode="lin" valueType="num">
                                      <p:cBhvr additive="base">
                                        <p:cTn id="31" dur="500" fill="hold"/>
                                        <p:tgtEl>
                                          <p:spTgt spid="3076"/>
                                        </p:tgtEl>
                                        <p:attrNameLst>
                                          <p:attrName>ppt_x</p:attrName>
                                        </p:attrNameLst>
                                      </p:cBhvr>
                                      <p:tavLst>
                                        <p:tav tm="0">
                                          <p:val>
                                            <p:strVal val="#ppt_x"/>
                                          </p:val>
                                        </p:tav>
                                        <p:tav tm="100000">
                                          <p:val>
                                            <p:strVal val="#ppt_x"/>
                                          </p:val>
                                        </p:tav>
                                      </p:tavLst>
                                    </p:anim>
                                    <p:anim calcmode="lin" valueType="num">
                                      <p:cBhvr additive="base">
                                        <p:cTn id="32" dur="500" fill="hold"/>
                                        <p:tgtEl>
                                          <p:spTgt spid="307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6"/>
                                        </p:tgtEl>
                                        <p:attrNameLst>
                                          <p:attrName>style.visibility</p:attrName>
                                        </p:attrNameLst>
                                      </p:cBhvr>
                                      <p:to>
                                        <p:strVal val="visible"/>
                                      </p:to>
                                    </p:set>
                                    <p:anim calcmode="lin" valueType="num">
                                      <p:cBhvr additive="base">
                                        <p:cTn id="37" dur="500" fill="hold"/>
                                        <p:tgtEl>
                                          <p:spTgt spid="26"/>
                                        </p:tgtEl>
                                        <p:attrNameLst>
                                          <p:attrName>ppt_x</p:attrName>
                                        </p:attrNameLst>
                                      </p:cBhvr>
                                      <p:tavLst>
                                        <p:tav tm="0">
                                          <p:val>
                                            <p:strVal val="#ppt_x"/>
                                          </p:val>
                                        </p:tav>
                                        <p:tav tm="100000">
                                          <p:val>
                                            <p:strVal val="#ppt_x"/>
                                          </p:val>
                                        </p:tav>
                                      </p:tavLst>
                                    </p:anim>
                                    <p:anim calcmode="lin" valueType="num">
                                      <p:cBhvr additive="base">
                                        <p:cTn id="38"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078"/>
                                        </p:tgtEl>
                                        <p:attrNameLst>
                                          <p:attrName>style.visibility</p:attrName>
                                        </p:attrNameLst>
                                      </p:cBhvr>
                                      <p:to>
                                        <p:strVal val="visible"/>
                                      </p:to>
                                    </p:set>
                                    <p:anim calcmode="lin" valueType="num">
                                      <p:cBhvr additive="base">
                                        <p:cTn id="43" dur="500" fill="hold"/>
                                        <p:tgtEl>
                                          <p:spTgt spid="3078"/>
                                        </p:tgtEl>
                                        <p:attrNameLst>
                                          <p:attrName>ppt_x</p:attrName>
                                        </p:attrNameLst>
                                      </p:cBhvr>
                                      <p:tavLst>
                                        <p:tav tm="0">
                                          <p:val>
                                            <p:strVal val="#ppt_x"/>
                                          </p:val>
                                        </p:tav>
                                        <p:tav tm="100000">
                                          <p:val>
                                            <p:strVal val="#ppt_x"/>
                                          </p:val>
                                        </p:tav>
                                      </p:tavLst>
                                    </p:anim>
                                    <p:anim calcmode="lin" valueType="num">
                                      <p:cBhvr additive="base">
                                        <p:cTn id="44" dur="500" fill="hold"/>
                                        <p:tgtEl>
                                          <p:spTgt spid="3078"/>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7"/>
                                        </p:tgtEl>
                                        <p:attrNameLst>
                                          <p:attrName>style.visibility</p:attrName>
                                        </p:attrNameLst>
                                      </p:cBhvr>
                                      <p:to>
                                        <p:strVal val="visible"/>
                                      </p:to>
                                    </p:set>
                                    <p:anim calcmode="lin" valueType="num">
                                      <p:cBhvr additive="base">
                                        <p:cTn id="49" dur="500" fill="hold"/>
                                        <p:tgtEl>
                                          <p:spTgt spid="27"/>
                                        </p:tgtEl>
                                        <p:attrNameLst>
                                          <p:attrName>ppt_x</p:attrName>
                                        </p:attrNameLst>
                                      </p:cBhvr>
                                      <p:tavLst>
                                        <p:tav tm="0">
                                          <p:val>
                                            <p:strVal val="#ppt_x"/>
                                          </p:val>
                                        </p:tav>
                                        <p:tav tm="100000">
                                          <p:val>
                                            <p:strVal val="#ppt_x"/>
                                          </p:val>
                                        </p:tav>
                                      </p:tavLst>
                                    </p:anim>
                                    <p:anim calcmode="lin" valueType="num">
                                      <p:cBhvr additive="base">
                                        <p:cTn id="50"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4"/>
                                        </p:tgtEl>
                                        <p:attrNameLst>
                                          <p:attrName>style.visibility</p:attrName>
                                        </p:attrNameLst>
                                      </p:cBhvr>
                                      <p:to>
                                        <p:strVal val="visible"/>
                                      </p:to>
                                    </p:set>
                                    <p:anim calcmode="lin" valueType="num">
                                      <p:cBhvr additive="base">
                                        <p:cTn id="55" dur="500" fill="hold"/>
                                        <p:tgtEl>
                                          <p:spTgt spid="24"/>
                                        </p:tgtEl>
                                        <p:attrNameLst>
                                          <p:attrName>ppt_x</p:attrName>
                                        </p:attrNameLst>
                                      </p:cBhvr>
                                      <p:tavLst>
                                        <p:tav tm="0">
                                          <p:val>
                                            <p:strVal val="#ppt_x"/>
                                          </p:val>
                                        </p:tav>
                                        <p:tav tm="100000">
                                          <p:val>
                                            <p:strVal val="#ppt_x"/>
                                          </p:val>
                                        </p:tav>
                                      </p:tavLst>
                                    </p:anim>
                                    <p:anim calcmode="lin" valueType="num">
                                      <p:cBhvr additive="base">
                                        <p:cTn id="56"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4" grpId="0"/>
      <p:bldP spid="25" grpId="0"/>
      <p:bldP spid="26" grpId="0"/>
      <p:bldP spid="2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xmlns="" id="{4BB5FA84-598A-4CF9-AF5C-43B57A96B519}"/>
              </a:ext>
            </a:extLst>
          </p:cNvPr>
          <p:cNvSpPr txBox="1">
            <a:spLocks/>
          </p:cNvSpPr>
          <p:nvPr/>
        </p:nvSpPr>
        <p:spPr>
          <a:xfrm>
            <a:off x="-116632" y="723945"/>
            <a:ext cx="8103635" cy="529880"/>
          </a:xfrm>
          <a:prstGeom prst="rect">
            <a:avLst/>
          </a:prstGeom>
          <a:noFill/>
          <a:ln>
            <a:noFill/>
          </a:ln>
        </p:spPr>
        <p:txBody>
          <a:bodyPr spcFirstLastPara="1" wrap="square" lIns="91425" tIns="45700" rIns="91425" bIns="45700" anchor="ctr" anchorCtr="0">
            <a:normAutofit fontScale="85000" lnSpcReduction="10000"/>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defTabSz="914400"/>
            <a:r>
              <a:rPr lang="en-US" sz="2800" b="1" kern="0" dirty="0">
                <a:solidFill>
                  <a:schemeClr val="tx1"/>
                </a:solidFill>
                <a:latin typeface="Times New Roman" panose="02020603050405020304" pitchFamily="18" charset="0"/>
                <a:cs typeface="Times New Roman" panose="02020603050405020304" pitchFamily="18" charset="0"/>
              </a:rPr>
              <a:t>I. SỰ </a:t>
            </a:r>
            <a:r>
              <a:rPr lang="en-US" sz="2800" b="1" kern="0" dirty="0">
                <a:latin typeface="Times New Roman" panose="02020603050405020304" pitchFamily="18" charset="0"/>
                <a:cs typeface="Times New Roman" panose="02020603050405020304" pitchFamily="18" charset="0"/>
              </a:rPr>
              <a:t>PHẢN XẠ ÁNH SÁNG TRÊN BỀ MẶT CÁC VẬT:</a:t>
            </a:r>
            <a:endParaRPr lang="en-US" sz="2800" b="1" kern="0" dirty="0">
              <a:solidFill>
                <a:srgbClr val="0070C0"/>
              </a:solidFill>
              <a:latin typeface="Times New Roman" panose="02020603050405020304" pitchFamily="18" charset="0"/>
              <a:cs typeface="Times New Roman" panose="02020603050405020304" pitchFamily="18" charset="0"/>
            </a:endParaRPr>
          </a:p>
        </p:txBody>
      </p:sp>
      <p:sp>
        <p:nvSpPr>
          <p:cNvPr id="10" name="Title 1">
            <a:extLst>
              <a:ext uri="{FF2B5EF4-FFF2-40B4-BE49-F238E27FC236}">
                <a16:creationId xmlns:a16="http://schemas.microsoft.com/office/drawing/2014/main" xmlns="" id="{96A77700-FF66-D49F-2E67-51016C1E2DAD}"/>
              </a:ext>
            </a:extLst>
          </p:cNvPr>
          <p:cNvSpPr txBox="1">
            <a:spLocks/>
          </p:cNvSpPr>
          <p:nvPr/>
        </p:nvSpPr>
        <p:spPr>
          <a:xfrm>
            <a:off x="1748884" y="74848"/>
            <a:ext cx="8787290" cy="603796"/>
          </a:xfrm>
          <a:prstGeom prst="rect">
            <a:avLst/>
          </a:prstGeom>
          <a:noFill/>
          <a:ln w="38100">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defTabSz="914400"/>
            <a:r>
              <a:rPr lang="en-US" sz="3600" b="1" kern="0" dirty="0" err="1">
                <a:solidFill>
                  <a:srgbClr val="FF0000"/>
                </a:solidFill>
                <a:latin typeface="Times New Roman" panose="02020603050405020304" pitchFamily="18" charset="0"/>
                <a:cs typeface="Times New Roman" panose="02020603050405020304" pitchFamily="18" charset="0"/>
              </a:rPr>
              <a:t>Bài</a:t>
            </a:r>
            <a:r>
              <a:rPr lang="en-US" sz="3600" b="1" kern="0" dirty="0">
                <a:solidFill>
                  <a:srgbClr val="FF0000"/>
                </a:solidFill>
                <a:latin typeface="Times New Roman" panose="02020603050405020304" pitchFamily="18" charset="0"/>
                <a:cs typeface="Times New Roman" panose="02020603050405020304" pitchFamily="18" charset="0"/>
              </a:rPr>
              <a:t> 13: SỰ PHẢN XẠ ÁNH SÁNG</a:t>
            </a:r>
          </a:p>
        </p:txBody>
      </p:sp>
      <p:sp>
        <p:nvSpPr>
          <p:cNvPr id="2" name="TextBox 1"/>
          <p:cNvSpPr txBox="1"/>
          <p:nvPr/>
        </p:nvSpPr>
        <p:spPr>
          <a:xfrm>
            <a:off x="210279" y="1179601"/>
            <a:ext cx="4384534" cy="461665"/>
          </a:xfrm>
          <a:prstGeom prst="rect">
            <a:avLst/>
          </a:prstGeom>
          <a:noFill/>
        </p:spPr>
        <p:txBody>
          <a:bodyPr wrap="none" rtlCol="0">
            <a:spAutoFit/>
          </a:bodyPr>
          <a:lstStyle/>
          <a:p>
            <a:r>
              <a:rPr lang="en-US" sz="2400" b="1" dirty="0" smtClean="0">
                <a:latin typeface="Times New Roman" panose="02020603050405020304" pitchFamily="18" charset="0"/>
                <a:cs typeface="Times New Roman" panose="02020603050405020304" pitchFamily="18" charset="0"/>
              </a:rPr>
              <a:t>1. </a:t>
            </a:r>
            <a:r>
              <a:rPr lang="en-US" sz="2400" b="1" dirty="0" err="1" smtClean="0">
                <a:latin typeface="Times New Roman" panose="02020603050405020304" pitchFamily="18" charset="0"/>
                <a:cs typeface="Times New Roman" panose="02020603050405020304" pitchFamily="18" charset="0"/>
              </a:rPr>
              <a:t>Các</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vật</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có</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bề</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mặt</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nhẵn</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bóng</a:t>
            </a:r>
            <a:r>
              <a:rPr lang="en-US" sz="2400" b="1" dirty="0" smtClean="0">
                <a:latin typeface="Times New Roman" panose="02020603050405020304" pitchFamily="18" charset="0"/>
                <a:cs typeface="Times New Roman" panose="02020603050405020304" pitchFamily="18" charset="0"/>
              </a:rPr>
              <a:t>.</a:t>
            </a:r>
            <a:endParaRPr lang="en-US" sz="2400" b="1" dirty="0">
              <a:latin typeface="Times New Roman" panose="02020603050405020304" pitchFamily="18" charset="0"/>
              <a:cs typeface="Times New Roman" panose="02020603050405020304" pitchFamily="18" charset="0"/>
            </a:endParaRPr>
          </a:p>
        </p:txBody>
      </p:sp>
      <p:cxnSp>
        <p:nvCxnSpPr>
          <p:cNvPr id="18" name="Straight Connector 17"/>
          <p:cNvCxnSpPr/>
          <p:nvPr/>
        </p:nvCxnSpPr>
        <p:spPr>
          <a:xfrm>
            <a:off x="0" y="678644"/>
            <a:ext cx="12192000" cy="0"/>
          </a:xfrm>
          <a:prstGeom prst="line">
            <a:avLst/>
          </a:prstGeom>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210279" y="1676313"/>
            <a:ext cx="5283819" cy="461665"/>
          </a:xfrm>
          <a:prstGeom prst="rect">
            <a:avLst/>
          </a:prstGeom>
          <a:noFill/>
        </p:spPr>
        <p:txBody>
          <a:bodyPr wrap="none" rtlCol="0">
            <a:spAutoFit/>
          </a:bodyPr>
          <a:lstStyle/>
          <a:p>
            <a:r>
              <a:rPr lang="en-US" sz="2400" b="1" dirty="0">
                <a:latin typeface="Times New Roman" panose="02020603050405020304" pitchFamily="18" charset="0"/>
                <a:cs typeface="Times New Roman" panose="02020603050405020304" pitchFamily="18" charset="0"/>
              </a:rPr>
              <a:t>2</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Các</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vật</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có</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bề</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mặt</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không</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nhẵn</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bóng</a:t>
            </a:r>
            <a:r>
              <a:rPr lang="en-US" sz="2400" b="1" dirty="0" smtClean="0">
                <a:latin typeface="Times New Roman" panose="02020603050405020304" pitchFamily="18" charset="0"/>
                <a:cs typeface="Times New Roman" panose="02020603050405020304" pitchFamily="18" charset="0"/>
              </a:rPr>
              <a:t>.</a:t>
            </a:r>
            <a:endParaRPr lang="en-US" sz="2400" b="1" dirty="0">
              <a:latin typeface="Times New Roman" panose="02020603050405020304" pitchFamily="18" charset="0"/>
              <a:cs typeface="Times New Roman" panose="02020603050405020304" pitchFamily="18" charset="0"/>
            </a:endParaRPr>
          </a:p>
        </p:txBody>
      </p:sp>
      <p:pic>
        <p:nvPicPr>
          <p:cNvPr id="4098" name="Picture 2" descr="https://img.loigiaihay.com/picture/2022/0317/hinh-134.png"/>
          <p:cNvPicPr>
            <a:picLocks noChangeAspect="1" noChangeArrowheads="1"/>
          </p:cNvPicPr>
          <p:nvPr/>
        </p:nvPicPr>
        <p:blipFill rotWithShape="1">
          <a:blip r:embed="rId2">
            <a:extLst>
              <a:ext uri="{BEBA8EAE-BF5A-486C-A8C5-ECC9F3942E4B}">
                <a14:imgProps xmlns:a14="http://schemas.microsoft.com/office/drawing/2010/main" xmlns="">
                  <a14:imgLayer r:embed="rId3">
                    <a14:imgEffect>
                      <a14:sharpenSoften amount="50000"/>
                    </a14:imgEffect>
                    <a14:imgEffect>
                      <a14:brightnessContrast bright="20000"/>
                    </a14:imgEffect>
                  </a14:imgLayer>
                </a14:imgProps>
              </a:ext>
              <a:ext uri="{28A0092B-C50C-407E-A947-70E740481C1C}">
                <a14:useLocalDpi xmlns:a14="http://schemas.microsoft.com/office/drawing/2010/main" xmlns="" val="0"/>
              </a:ext>
            </a:extLst>
          </a:blip>
          <a:srcRect l="-2297" t="3741" r="48571" b="29441"/>
          <a:stretch/>
        </p:blipFill>
        <p:spPr bwMode="auto">
          <a:xfrm>
            <a:off x="1828306" y="2560466"/>
            <a:ext cx="3074516" cy="1796930"/>
          </a:xfrm>
          <a:prstGeom prst="rect">
            <a:avLst/>
          </a:prstGeom>
          <a:noFill/>
          <a:extLst>
            <a:ext uri="{909E8E84-426E-40DD-AFC4-6F175D3DCCD1}">
              <a14:hiddenFill xmlns:a14="http://schemas.microsoft.com/office/drawing/2010/main" xmlns="">
                <a:solidFill>
                  <a:srgbClr val="FFFFFF"/>
                </a:solidFill>
              </a14:hiddenFill>
            </a:ext>
          </a:extLst>
        </p:spPr>
      </p:pic>
      <p:sp>
        <p:nvSpPr>
          <p:cNvPr id="16" name="TextBox 15"/>
          <p:cNvSpPr txBox="1"/>
          <p:nvPr/>
        </p:nvSpPr>
        <p:spPr>
          <a:xfrm>
            <a:off x="210279" y="2170079"/>
            <a:ext cx="1483098" cy="461665"/>
          </a:xfrm>
          <a:prstGeom prst="rect">
            <a:avLst/>
          </a:prstGeom>
          <a:noFill/>
        </p:spPr>
        <p:txBody>
          <a:bodyPr wrap="none" rtlCol="0">
            <a:spAutoFit/>
          </a:bodyPr>
          <a:lstStyle/>
          <a:p>
            <a:r>
              <a:rPr lang="en-US" sz="2400" dirty="0" smtClean="0">
                <a:solidFill>
                  <a:srgbClr val="0000CC"/>
                </a:solidFill>
                <a:latin typeface="Times New Roman" panose="02020603050405020304" pitchFamily="18" charset="0"/>
                <a:cs typeface="Times New Roman" panose="02020603050405020304" pitchFamily="18" charset="0"/>
              </a:rPr>
              <a:t>a) </a:t>
            </a:r>
            <a:r>
              <a:rPr lang="en-US" sz="2400" dirty="0" err="1" smtClean="0">
                <a:solidFill>
                  <a:srgbClr val="0000CC"/>
                </a:solidFill>
                <a:latin typeface="Times New Roman" panose="02020603050405020304" pitchFamily="18" charset="0"/>
                <a:cs typeface="Times New Roman" panose="02020603050405020304" pitchFamily="18" charset="0"/>
              </a:rPr>
              <a:t>Phản</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xạ</a:t>
            </a:r>
            <a:endParaRPr lang="en-US" sz="2400" dirty="0">
              <a:solidFill>
                <a:srgbClr val="0000CC"/>
              </a:solidFill>
              <a:latin typeface="Times New Roman" panose="02020603050405020304" pitchFamily="18" charset="0"/>
              <a:cs typeface="Times New Roman" panose="02020603050405020304" pitchFamily="18" charset="0"/>
            </a:endParaRPr>
          </a:p>
        </p:txBody>
      </p:sp>
      <p:sp>
        <p:nvSpPr>
          <p:cNvPr id="17" name="TextBox 16"/>
          <p:cNvSpPr txBox="1"/>
          <p:nvPr/>
        </p:nvSpPr>
        <p:spPr>
          <a:xfrm>
            <a:off x="6029816" y="2170079"/>
            <a:ext cx="2917786" cy="461665"/>
          </a:xfrm>
          <a:prstGeom prst="rect">
            <a:avLst/>
          </a:prstGeom>
          <a:noFill/>
        </p:spPr>
        <p:txBody>
          <a:bodyPr wrap="none" rtlCol="0">
            <a:spAutoFit/>
          </a:bodyPr>
          <a:lstStyle/>
          <a:p>
            <a:r>
              <a:rPr lang="en-US" sz="2400" dirty="0">
                <a:solidFill>
                  <a:srgbClr val="0000CC"/>
                </a:solidFill>
                <a:latin typeface="Times New Roman" panose="02020603050405020304" pitchFamily="18" charset="0"/>
                <a:cs typeface="Times New Roman" panose="02020603050405020304" pitchFamily="18" charset="0"/>
              </a:rPr>
              <a:t>b</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Phản</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xạ</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khuếch</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tán</a:t>
            </a:r>
            <a:endParaRPr lang="en-US" sz="2400" dirty="0">
              <a:solidFill>
                <a:srgbClr val="0000CC"/>
              </a:solidFill>
              <a:latin typeface="Times New Roman" panose="02020603050405020304" pitchFamily="18" charset="0"/>
              <a:cs typeface="Times New Roman" panose="02020603050405020304" pitchFamily="18" charset="0"/>
            </a:endParaRPr>
          </a:p>
        </p:txBody>
      </p:sp>
      <p:cxnSp>
        <p:nvCxnSpPr>
          <p:cNvPr id="4" name="Straight Connector 3"/>
          <p:cNvCxnSpPr/>
          <p:nvPr/>
        </p:nvCxnSpPr>
        <p:spPr>
          <a:xfrm>
            <a:off x="5794310" y="2288947"/>
            <a:ext cx="0" cy="4569053"/>
          </a:xfrm>
          <a:prstGeom prst="line">
            <a:avLst/>
          </a:prstGeom>
        </p:spPr>
        <p:style>
          <a:lnRef idx="1">
            <a:schemeClr val="accent1"/>
          </a:lnRef>
          <a:fillRef idx="0">
            <a:schemeClr val="accent1"/>
          </a:fillRef>
          <a:effectRef idx="0">
            <a:schemeClr val="accent1"/>
          </a:effectRef>
          <a:fontRef idx="minor">
            <a:schemeClr val="tx1"/>
          </a:fontRef>
        </p:style>
      </p:cxnSp>
      <p:pic>
        <p:nvPicPr>
          <p:cNvPr id="23" name="Picture 2" descr="https://img.loigiaihay.com/picture/2022/0317/hinh-134.png"/>
          <p:cNvPicPr>
            <a:picLocks noChangeAspect="1" noChangeArrowheads="1"/>
          </p:cNvPicPr>
          <p:nvPr/>
        </p:nvPicPr>
        <p:blipFill rotWithShape="1">
          <a:blip r:embed="rId2">
            <a:extLst>
              <a:ext uri="{BEBA8EAE-BF5A-486C-A8C5-ECC9F3942E4B}">
                <a14:imgProps xmlns:a14="http://schemas.microsoft.com/office/drawing/2010/main" xmlns="">
                  <a14:imgLayer r:embed="rId3">
                    <a14:imgEffect>
                      <a14:sharpenSoften amount="50000"/>
                    </a14:imgEffect>
                    <a14:imgEffect>
                      <a14:brightnessContrast bright="20000"/>
                    </a14:imgEffect>
                  </a14:imgLayer>
                </a14:imgProps>
              </a:ext>
              <a:ext uri="{28A0092B-C50C-407E-A947-70E740481C1C}">
                <a14:useLocalDpi xmlns:a14="http://schemas.microsoft.com/office/drawing/2010/main" xmlns="" val="0"/>
              </a:ext>
            </a:extLst>
          </a:blip>
          <a:srcRect l="50765" b="25578"/>
          <a:stretch/>
        </p:blipFill>
        <p:spPr bwMode="auto">
          <a:xfrm>
            <a:off x="7356863" y="2631744"/>
            <a:ext cx="2773887" cy="2041345"/>
          </a:xfrm>
          <a:prstGeom prst="rect">
            <a:avLst/>
          </a:prstGeom>
          <a:noFill/>
          <a:extLst>
            <a:ext uri="{909E8E84-426E-40DD-AFC4-6F175D3DCCD1}">
              <a14:hiddenFill xmlns:a14="http://schemas.microsoft.com/office/drawing/2010/main" xmlns="">
                <a:solidFill>
                  <a:srgbClr val="FFFFFF"/>
                </a:solidFill>
              </a14:hiddenFill>
            </a:ext>
          </a:extLst>
        </p:spPr>
      </p:pic>
      <p:sp>
        <p:nvSpPr>
          <p:cNvPr id="28" name="TextBox 27"/>
          <p:cNvSpPr txBox="1"/>
          <p:nvPr/>
        </p:nvSpPr>
        <p:spPr>
          <a:xfrm>
            <a:off x="210279" y="4573473"/>
            <a:ext cx="5509386" cy="1200329"/>
          </a:xfrm>
          <a:prstGeom prst="rect">
            <a:avLst/>
          </a:prstGeom>
          <a:noFill/>
        </p:spPr>
        <p:txBody>
          <a:bodyPr wrap="square" rtlCol="0">
            <a:spAutoFit/>
          </a:bodyPr>
          <a:lstStyle/>
          <a:p>
            <a:pPr algn="just"/>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Khi</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mặt</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phản</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xạ</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nhẵn</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thì</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các</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tia</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tới</a:t>
            </a:r>
            <a:r>
              <a:rPr lang="en-US" sz="2400" dirty="0" smtClean="0">
                <a:solidFill>
                  <a:srgbClr val="0000CC"/>
                </a:solidFill>
                <a:latin typeface="Times New Roman" panose="02020603050405020304" pitchFamily="18" charset="0"/>
                <a:cs typeface="Times New Roman" panose="02020603050405020304" pitchFamily="18" charset="0"/>
              </a:rPr>
              <a:t> song </a:t>
            </a:r>
            <a:r>
              <a:rPr lang="en-US" sz="2400" dirty="0" err="1" smtClean="0">
                <a:solidFill>
                  <a:srgbClr val="0000CC"/>
                </a:solidFill>
                <a:latin typeface="Times New Roman" panose="02020603050405020304" pitchFamily="18" charset="0"/>
                <a:cs typeface="Times New Roman" panose="02020603050405020304" pitchFamily="18" charset="0"/>
              </a:rPr>
              <a:t>song</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bị</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phản</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xạ</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theo</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một</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hướng</a:t>
            </a:r>
            <a:r>
              <a:rPr lang="en-US" sz="2400" dirty="0">
                <a:solidFill>
                  <a:srgbClr val="0000CC"/>
                </a:solidFill>
                <a:latin typeface="Times New Roman" panose="02020603050405020304" pitchFamily="18" charset="0"/>
                <a:cs typeface="Times New Roman" panose="02020603050405020304" pitchFamily="18" charset="0"/>
              </a:rPr>
              <a:t> </a:t>
            </a:r>
            <a:r>
              <a:rPr lang="en-US" sz="2400" dirty="0" smtClean="0">
                <a:solidFill>
                  <a:srgbClr val="FF0000"/>
                </a:solidFill>
                <a:latin typeface="Times New Roman" panose="02020603050405020304" pitchFamily="18" charset="0"/>
                <a:cs typeface="Times New Roman" panose="02020603050405020304" pitchFamily="18" charset="0"/>
              </a:rPr>
              <a:t>=&gt; </a:t>
            </a:r>
            <a:r>
              <a:rPr lang="en-US" sz="2400" dirty="0" err="1" smtClean="0">
                <a:solidFill>
                  <a:srgbClr val="FF0000"/>
                </a:solidFill>
                <a:latin typeface="Times New Roman" panose="02020603050405020304" pitchFamily="18" charset="0"/>
                <a:cs typeface="Times New Roman" panose="02020603050405020304" pitchFamily="18" charset="0"/>
              </a:rPr>
              <a:t>Hiện</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tượng</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phản</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xạ</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phản</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xạ</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gương</a:t>
            </a:r>
            <a:r>
              <a:rPr lang="en-US" sz="2400" dirty="0" smtClean="0">
                <a:solidFill>
                  <a:srgbClr val="FF0000"/>
                </a:solidFill>
                <a:latin typeface="Times New Roman" panose="02020603050405020304" pitchFamily="18" charset="0"/>
                <a:cs typeface="Times New Roman" panose="02020603050405020304" pitchFamily="18" charset="0"/>
              </a:rPr>
              <a:t>).</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29" name="TextBox 28"/>
          <p:cNvSpPr txBox="1"/>
          <p:nvPr/>
        </p:nvSpPr>
        <p:spPr>
          <a:xfrm>
            <a:off x="5868956" y="4584843"/>
            <a:ext cx="6223517" cy="1200329"/>
          </a:xfrm>
          <a:prstGeom prst="rect">
            <a:avLst/>
          </a:prstGeom>
          <a:noFill/>
        </p:spPr>
        <p:txBody>
          <a:bodyPr wrap="square" rtlCol="0">
            <a:spAutoFit/>
          </a:bodyPr>
          <a:lstStyle/>
          <a:p>
            <a:pPr algn="just"/>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Khi</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mặt</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phản</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xạ</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không</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nhẵn</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thì</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các</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tia</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tới</a:t>
            </a:r>
            <a:r>
              <a:rPr lang="en-US" sz="2400" dirty="0" smtClean="0">
                <a:solidFill>
                  <a:srgbClr val="0000CC"/>
                </a:solidFill>
                <a:latin typeface="Times New Roman" panose="02020603050405020304" pitchFamily="18" charset="0"/>
                <a:cs typeface="Times New Roman" panose="02020603050405020304" pitchFamily="18" charset="0"/>
              </a:rPr>
              <a:t> song </a:t>
            </a:r>
            <a:r>
              <a:rPr lang="en-US" sz="2400" dirty="0" err="1" smtClean="0">
                <a:solidFill>
                  <a:srgbClr val="0000CC"/>
                </a:solidFill>
                <a:latin typeface="Times New Roman" panose="02020603050405020304" pitchFamily="18" charset="0"/>
                <a:cs typeface="Times New Roman" panose="02020603050405020304" pitchFamily="18" charset="0"/>
              </a:rPr>
              <a:t>song</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bị</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phản</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xạ</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theo</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mọi</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hướng</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a:solidFill>
                  <a:srgbClr val="FF0000"/>
                </a:solidFill>
                <a:latin typeface="Times New Roman" panose="02020603050405020304" pitchFamily="18" charset="0"/>
                <a:cs typeface="Times New Roman" panose="02020603050405020304" pitchFamily="18" charset="0"/>
              </a:rPr>
              <a:t>=&gt; </a:t>
            </a:r>
            <a:r>
              <a:rPr lang="en-US" sz="2400" dirty="0" err="1">
                <a:solidFill>
                  <a:srgbClr val="FF0000"/>
                </a:solidFill>
                <a:latin typeface="Times New Roman" panose="02020603050405020304" pitchFamily="18" charset="0"/>
                <a:cs typeface="Times New Roman" panose="02020603050405020304" pitchFamily="18" charset="0"/>
              </a:rPr>
              <a:t>Hiện</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tượng</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phản</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xạ</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khuếch</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tán</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smtClean="0">
                <a:solidFill>
                  <a:srgbClr val="FF0000"/>
                </a:solidFill>
                <a:latin typeface="Times New Roman" panose="02020603050405020304" pitchFamily="18" charset="0"/>
                <a:cs typeface="Times New Roman" panose="02020603050405020304" pitchFamily="18" charset="0"/>
              </a:rPr>
              <a:t>(</a:t>
            </a:r>
            <a:r>
              <a:rPr lang="en-US" sz="2400" dirty="0" err="1" smtClean="0">
                <a:solidFill>
                  <a:srgbClr val="FF0000"/>
                </a:solidFill>
                <a:latin typeface="Times New Roman" panose="02020603050405020304" pitchFamily="18" charset="0"/>
                <a:cs typeface="Times New Roman" panose="02020603050405020304" pitchFamily="18" charset="0"/>
              </a:rPr>
              <a:t>tán</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xạ</a:t>
            </a:r>
            <a:r>
              <a:rPr lang="en-US" sz="2400" dirty="0" smtClean="0">
                <a:solidFill>
                  <a:srgbClr val="FF0000"/>
                </a:solidFill>
                <a:latin typeface="Times New Roman" panose="02020603050405020304" pitchFamily="18" charset="0"/>
                <a:cs typeface="Times New Roman" panose="02020603050405020304" pitchFamily="18" charset="0"/>
              </a:rPr>
              <a:t>).</a:t>
            </a:r>
            <a:endParaRPr lang="en-US" sz="2400" dirty="0">
              <a:solidFill>
                <a:srgbClr val="0000CC"/>
              </a:solidFill>
              <a:latin typeface="Times New Roman" panose="02020603050405020304" pitchFamily="18" charset="0"/>
              <a:cs typeface="Times New Roman" panose="02020603050405020304" pitchFamily="18" charset="0"/>
            </a:endParaRPr>
          </a:p>
        </p:txBody>
      </p:sp>
      <p:sp>
        <p:nvSpPr>
          <p:cNvPr id="30" name="TextBox 29"/>
          <p:cNvSpPr txBox="1"/>
          <p:nvPr/>
        </p:nvSpPr>
        <p:spPr>
          <a:xfrm>
            <a:off x="210279" y="5844089"/>
            <a:ext cx="5509386" cy="461665"/>
          </a:xfrm>
          <a:prstGeom prst="rect">
            <a:avLst/>
          </a:prstGeom>
          <a:noFill/>
        </p:spPr>
        <p:txBody>
          <a:bodyPr wrap="square" rtlCol="0">
            <a:spAutoFit/>
          </a:bodyPr>
          <a:lstStyle/>
          <a:p>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Khi</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có</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phản</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xạ</a:t>
            </a:r>
            <a:r>
              <a:rPr lang="en-US" sz="2400" dirty="0" smtClean="0">
                <a:solidFill>
                  <a:srgbClr val="0000CC"/>
                </a:solidFill>
                <a:latin typeface="Times New Roman" panose="02020603050405020304" pitchFamily="18" charset="0"/>
                <a:cs typeface="Times New Roman" panose="02020603050405020304" pitchFamily="18" charset="0"/>
              </a:rPr>
              <a:t> ta </a:t>
            </a:r>
            <a:r>
              <a:rPr lang="en-US" sz="2400" dirty="0" err="1" smtClean="0">
                <a:solidFill>
                  <a:srgbClr val="0000CC"/>
                </a:solidFill>
                <a:latin typeface="Times New Roman" panose="02020603050405020304" pitchFamily="18" charset="0"/>
                <a:cs typeface="Times New Roman" panose="02020603050405020304" pitchFamily="18" charset="0"/>
              </a:rPr>
              <a:t>nhìn</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được</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thấy</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ảnh</a:t>
            </a:r>
            <a:r>
              <a:rPr lang="en-US" sz="2400" dirty="0" smtClean="0">
                <a:solidFill>
                  <a:srgbClr val="0000CC"/>
                </a:solidFill>
                <a:latin typeface="Times New Roman" panose="02020603050405020304" pitchFamily="18" charset="0"/>
                <a:cs typeface="Times New Roman" panose="02020603050405020304" pitchFamily="18" charset="0"/>
              </a:rPr>
              <a:t>.</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31" name="TextBox 30"/>
          <p:cNvSpPr txBox="1"/>
          <p:nvPr/>
        </p:nvSpPr>
        <p:spPr>
          <a:xfrm>
            <a:off x="5868955" y="5844089"/>
            <a:ext cx="6223518" cy="830997"/>
          </a:xfrm>
          <a:prstGeom prst="rect">
            <a:avLst/>
          </a:prstGeom>
          <a:noFill/>
        </p:spPr>
        <p:txBody>
          <a:bodyPr wrap="square" rtlCol="0">
            <a:spAutoFit/>
          </a:bodyPr>
          <a:lstStyle/>
          <a:p>
            <a:pPr algn="just"/>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Khi</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có</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phản</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xạ</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khuếch</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tán</a:t>
            </a:r>
            <a:r>
              <a:rPr lang="en-US" sz="2400" dirty="0" smtClean="0">
                <a:solidFill>
                  <a:srgbClr val="0000CC"/>
                </a:solidFill>
                <a:latin typeface="Times New Roman" panose="02020603050405020304" pitchFamily="18" charset="0"/>
                <a:cs typeface="Times New Roman" panose="02020603050405020304" pitchFamily="18" charset="0"/>
              </a:rPr>
              <a:t> ta </a:t>
            </a:r>
            <a:r>
              <a:rPr lang="en-US" sz="2400" dirty="0" err="1" smtClean="0">
                <a:solidFill>
                  <a:srgbClr val="0000CC"/>
                </a:solidFill>
                <a:latin typeface="Times New Roman" panose="02020603050405020304" pitchFamily="18" charset="0"/>
                <a:cs typeface="Times New Roman" panose="02020603050405020304" pitchFamily="18" charset="0"/>
              </a:rPr>
              <a:t>không</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nhìn</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được</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thấy</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ảnh</a:t>
            </a:r>
            <a:r>
              <a:rPr lang="en-US" sz="2400" dirty="0" smtClean="0">
                <a:solidFill>
                  <a:srgbClr val="0000CC"/>
                </a:solidFill>
                <a:latin typeface="Times New Roman" panose="02020603050405020304" pitchFamily="18" charset="0"/>
                <a:cs typeface="Times New Roman" panose="02020603050405020304" pitchFamily="18" charset="0"/>
              </a:rPr>
              <a:t>.</a:t>
            </a:r>
            <a:endParaRPr lang="en-US" sz="2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754411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098"/>
                                        </p:tgtEl>
                                        <p:attrNameLst>
                                          <p:attrName>style.visibility</p:attrName>
                                        </p:attrNameLst>
                                      </p:cBhvr>
                                      <p:to>
                                        <p:strVal val="visible"/>
                                      </p:to>
                                    </p:set>
                                    <p:animEffect transition="in" filter="fade">
                                      <p:cBhvr>
                                        <p:cTn id="12" dur="500"/>
                                        <p:tgtEl>
                                          <p:spTgt spid="409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500"/>
                                        <p:tgtEl>
                                          <p:spTgt spid="2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fade">
                                      <p:cBhvr>
                                        <p:cTn id="32" dur="500"/>
                                        <p:tgtEl>
                                          <p:spTgt spid="2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fade">
                                      <p:cBhvr>
                                        <p:cTn id="37" dur="500"/>
                                        <p:tgtEl>
                                          <p:spTgt spid="2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0"/>
                                        </p:tgtEl>
                                        <p:attrNameLst>
                                          <p:attrName>style.visibility</p:attrName>
                                        </p:attrNameLst>
                                      </p:cBhvr>
                                      <p:to>
                                        <p:strVal val="visible"/>
                                      </p:to>
                                    </p:set>
                                    <p:animEffect transition="in" filter="fade">
                                      <p:cBhvr>
                                        <p:cTn id="42" dur="500"/>
                                        <p:tgtEl>
                                          <p:spTgt spid="3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1"/>
                                        </p:tgtEl>
                                        <p:attrNameLst>
                                          <p:attrName>style.visibility</p:attrName>
                                        </p:attrNameLst>
                                      </p:cBhvr>
                                      <p:to>
                                        <p:strVal val="visible"/>
                                      </p:to>
                                    </p:set>
                                    <p:animEffect transition="in" filter="fade">
                                      <p:cBhvr>
                                        <p:cTn id="4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28" grpId="0"/>
      <p:bldP spid="29" grpId="0"/>
      <p:bldP spid="30" grpId="0"/>
      <p:bldP spid="3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xmlns="" id="{4BB5FA84-598A-4CF9-AF5C-43B57A96B519}"/>
              </a:ext>
            </a:extLst>
          </p:cNvPr>
          <p:cNvSpPr txBox="1">
            <a:spLocks/>
          </p:cNvSpPr>
          <p:nvPr/>
        </p:nvSpPr>
        <p:spPr>
          <a:xfrm>
            <a:off x="-116632" y="723945"/>
            <a:ext cx="8103635" cy="529880"/>
          </a:xfrm>
          <a:prstGeom prst="rect">
            <a:avLst/>
          </a:prstGeom>
          <a:noFill/>
          <a:ln>
            <a:noFill/>
          </a:ln>
        </p:spPr>
        <p:txBody>
          <a:bodyPr spcFirstLastPara="1" wrap="square" lIns="91425" tIns="45700" rIns="91425" bIns="45700" anchor="ctr" anchorCtr="0">
            <a:normAutofit fontScale="85000" lnSpcReduction="10000"/>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defTabSz="914400"/>
            <a:r>
              <a:rPr lang="en-US" sz="2800" b="1" kern="0" dirty="0">
                <a:solidFill>
                  <a:schemeClr val="tx1"/>
                </a:solidFill>
                <a:latin typeface="Times New Roman" panose="02020603050405020304" pitchFamily="18" charset="0"/>
                <a:cs typeface="Times New Roman" panose="02020603050405020304" pitchFamily="18" charset="0"/>
              </a:rPr>
              <a:t>I. SỰ </a:t>
            </a:r>
            <a:r>
              <a:rPr lang="en-US" sz="2800" b="1" kern="0" dirty="0">
                <a:latin typeface="Times New Roman" panose="02020603050405020304" pitchFamily="18" charset="0"/>
                <a:cs typeface="Times New Roman" panose="02020603050405020304" pitchFamily="18" charset="0"/>
              </a:rPr>
              <a:t>PHẢN XẠ ÁNH SÁNG TRÊN BỀ MẶT CÁC VẬT:</a:t>
            </a:r>
            <a:endParaRPr lang="en-US" sz="2800" b="1" kern="0" dirty="0">
              <a:solidFill>
                <a:srgbClr val="0070C0"/>
              </a:solidFill>
              <a:latin typeface="Times New Roman" panose="02020603050405020304" pitchFamily="18" charset="0"/>
              <a:cs typeface="Times New Roman" panose="02020603050405020304" pitchFamily="18" charset="0"/>
            </a:endParaRPr>
          </a:p>
        </p:txBody>
      </p:sp>
      <p:sp>
        <p:nvSpPr>
          <p:cNvPr id="10" name="Title 1">
            <a:extLst>
              <a:ext uri="{FF2B5EF4-FFF2-40B4-BE49-F238E27FC236}">
                <a16:creationId xmlns:a16="http://schemas.microsoft.com/office/drawing/2014/main" xmlns="" id="{96A77700-FF66-D49F-2E67-51016C1E2DAD}"/>
              </a:ext>
            </a:extLst>
          </p:cNvPr>
          <p:cNvSpPr txBox="1">
            <a:spLocks/>
          </p:cNvSpPr>
          <p:nvPr/>
        </p:nvSpPr>
        <p:spPr>
          <a:xfrm>
            <a:off x="1748884" y="74848"/>
            <a:ext cx="8787290" cy="603796"/>
          </a:xfrm>
          <a:prstGeom prst="rect">
            <a:avLst/>
          </a:prstGeom>
          <a:noFill/>
          <a:ln w="38100">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defTabSz="914400"/>
            <a:r>
              <a:rPr lang="en-US" sz="3600" b="1" kern="0" dirty="0" err="1">
                <a:solidFill>
                  <a:srgbClr val="FF0000"/>
                </a:solidFill>
                <a:latin typeface="Times New Roman" panose="02020603050405020304" pitchFamily="18" charset="0"/>
                <a:cs typeface="Times New Roman" panose="02020603050405020304" pitchFamily="18" charset="0"/>
              </a:rPr>
              <a:t>Bài</a:t>
            </a:r>
            <a:r>
              <a:rPr lang="en-US" sz="3600" b="1" kern="0" dirty="0">
                <a:solidFill>
                  <a:srgbClr val="FF0000"/>
                </a:solidFill>
                <a:latin typeface="Times New Roman" panose="02020603050405020304" pitchFamily="18" charset="0"/>
                <a:cs typeface="Times New Roman" panose="02020603050405020304" pitchFamily="18" charset="0"/>
              </a:rPr>
              <a:t> 13: SỰ PHẢN XẠ ÁNH SÁNG</a:t>
            </a:r>
          </a:p>
        </p:txBody>
      </p:sp>
      <p:sp>
        <p:nvSpPr>
          <p:cNvPr id="2" name="TextBox 1"/>
          <p:cNvSpPr txBox="1"/>
          <p:nvPr/>
        </p:nvSpPr>
        <p:spPr>
          <a:xfrm>
            <a:off x="210279" y="1179601"/>
            <a:ext cx="4384534" cy="461665"/>
          </a:xfrm>
          <a:prstGeom prst="rect">
            <a:avLst/>
          </a:prstGeom>
          <a:noFill/>
        </p:spPr>
        <p:txBody>
          <a:bodyPr wrap="none" rtlCol="0">
            <a:spAutoFit/>
          </a:bodyPr>
          <a:lstStyle/>
          <a:p>
            <a:r>
              <a:rPr lang="en-US" sz="2400" b="1" dirty="0" smtClean="0">
                <a:latin typeface="Times New Roman" panose="02020603050405020304" pitchFamily="18" charset="0"/>
                <a:cs typeface="Times New Roman" panose="02020603050405020304" pitchFamily="18" charset="0"/>
              </a:rPr>
              <a:t>1. </a:t>
            </a:r>
            <a:r>
              <a:rPr lang="en-US" sz="2400" b="1" dirty="0" err="1" smtClean="0">
                <a:latin typeface="Times New Roman" panose="02020603050405020304" pitchFamily="18" charset="0"/>
                <a:cs typeface="Times New Roman" panose="02020603050405020304" pitchFamily="18" charset="0"/>
              </a:rPr>
              <a:t>Các</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vật</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có</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bề</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mặt</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nhẵn</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bóng</a:t>
            </a:r>
            <a:r>
              <a:rPr lang="en-US" sz="2400" b="1" dirty="0" smtClean="0">
                <a:latin typeface="Times New Roman" panose="02020603050405020304" pitchFamily="18" charset="0"/>
                <a:cs typeface="Times New Roman" panose="02020603050405020304" pitchFamily="18" charset="0"/>
              </a:rPr>
              <a:t>.</a:t>
            </a:r>
            <a:endParaRPr lang="en-US" sz="2400" b="1" dirty="0">
              <a:latin typeface="Times New Roman" panose="02020603050405020304" pitchFamily="18" charset="0"/>
              <a:cs typeface="Times New Roman" panose="02020603050405020304" pitchFamily="18" charset="0"/>
            </a:endParaRPr>
          </a:p>
        </p:txBody>
      </p:sp>
      <p:cxnSp>
        <p:nvCxnSpPr>
          <p:cNvPr id="18" name="Straight Connector 17"/>
          <p:cNvCxnSpPr/>
          <p:nvPr/>
        </p:nvCxnSpPr>
        <p:spPr>
          <a:xfrm>
            <a:off x="0" y="678644"/>
            <a:ext cx="12192000" cy="0"/>
          </a:xfrm>
          <a:prstGeom prst="line">
            <a:avLst/>
          </a:prstGeom>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210279" y="1676313"/>
            <a:ext cx="5283819" cy="461665"/>
          </a:xfrm>
          <a:prstGeom prst="rect">
            <a:avLst/>
          </a:prstGeom>
          <a:noFill/>
        </p:spPr>
        <p:txBody>
          <a:bodyPr wrap="none" rtlCol="0">
            <a:spAutoFit/>
          </a:bodyPr>
          <a:lstStyle/>
          <a:p>
            <a:r>
              <a:rPr lang="en-US" sz="2400" b="1" dirty="0">
                <a:latin typeface="Times New Roman" panose="02020603050405020304" pitchFamily="18" charset="0"/>
                <a:cs typeface="Times New Roman" panose="02020603050405020304" pitchFamily="18" charset="0"/>
              </a:rPr>
              <a:t>2</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Các</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vật</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có</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bề</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mặt</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không</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nhẵn</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bóng</a:t>
            </a:r>
            <a:r>
              <a:rPr lang="en-US" sz="2400" b="1" dirty="0" smtClean="0">
                <a:latin typeface="Times New Roman" panose="02020603050405020304" pitchFamily="18" charset="0"/>
                <a:cs typeface="Times New Roman" panose="02020603050405020304" pitchFamily="18" charset="0"/>
              </a:rPr>
              <a:t>.</a:t>
            </a:r>
            <a:endParaRPr lang="en-US" sz="2400" b="1" dirty="0">
              <a:latin typeface="Times New Roman" panose="02020603050405020304" pitchFamily="18" charset="0"/>
              <a:cs typeface="Times New Roman" panose="02020603050405020304" pitchFamily="18" charset="0"/>
            </a:endParaRPr>
          </a:p>
        </p:txBody>
      </p:sp>
      <p:sp>
        <p:nvSpPr>
          <p:cNvPr id="16" name="TextBox 15"/>
          <p:cNvSpPr txBox="1"/>
          <p:nvPr/>
        </p:nvSpPr>
        <p:spPr>
          <a:xfrm>
            <a:off x="697324" y="2124694"/>
            <a:ext cx="1483098" cy="461665"/>
          </a:xfrm>
          <a:prstGeom prst="rect">
            <a:avLst/>
          </a:prstGeom>
          <a:noFill/>
        </p:spPr>
        <p:txBody>
          <a:bodyPr wrap="none" rtlCol="0">
            <a:spAutoFit/>
          </a:bodyPr>
          <a:lstStyle/>
          <a:p>
            <a:r>
              <a:rPr lang="en-US" sz="2400" dirty="0" smtClean="0">
                <a:solidFill>
                  <a:srgbClr val="0000CC"/>
                </a:solidFill>
                <a:latin typeface="Times New Roman" panose="02020603050405020304" pitchFamily="18" charset="0"/>
                <a:cs typeface="Times New Roman" panose="02020603050405020304" pitchFamily="18" charset="0"/>
              </a:rPr>
              <a:t>a) </a:t>
            </a:r>
            <a:r>
              <a:rPr lang="en-US" sz="2400" dirty="0" err="1" smtClean="0">
                <a:solidFill>
                  <a:srgbClr val="0000CC"/>
                </a:solidFill>
                <a:latin typeface="Times New Roman" panose="02020603050405020304" pitchFamily="18" charset="0"/>
                <a:cs typeface="Times New Roman" panose="02020603050405020304" pitchFamily="18" charset="0"/>
              </a:rPr>
              <a:t>Phản</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xạ</a:t>
            </a:r>
            <a:endParaRPr lang="en-US" sz="2400" dirty="0">
              <a:solidFill>
                <a:srgbClr val="0000CC"/>
              </a:solidFill>
              <a:latin typeface="Times New Roman" panose="02020603050405020304" pitchFamily="18" charset="0"/>
              <a:cs typeface="Times New Roman" panose="02020603050405020304" pitchFamily="18" charset="0"/>
            </a:endParaRPr>
          </a:p>
        </p:txBody>
      </p:sp>
      <p:sp>
        <p:nvSpPr>
          <p:cNvPr id="17" name="TextBox 16"/>
          <p:cNvSpPr txBox="1"/>
          <p:nvPr/>
        </p:nvSpPr>
        <p:spPr>
          <a:xfrm>
            <a:off x="6029816" y="2170079"/>
            <a:ext cx="2917786" cy="461665"/>
          </a:xfrm>
          <a:prstGeom prst="rect">
            <a:avLst/>
          </a:prstGeom>
          <a:noFill/>
        </p:spPr>
        <p:txBody>
          <a:bodyPr wrap="none" rtlCol="0">
            <a:spAutoFit/>
          </a:bodyPr>
          <a:lstStyle/>
          <a:p>
            <a:r>
              <a:rPr lang="en-US" sz="2400" dirty="0">
                <a:solidFill>
                  <a:srgbClr val="0000CC"/>
                </a:solidFill>
                <a:latin typeface="Times New Roman" panose="02020603050405020304" pitchFamily="18" charset="0"/>
                <a:cs typeface="Times New Roman" panose="02020603050405020304" pitchFamily="18" charset="0"/>
              </a:rPr>
              <a:t>b</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Phản</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xạ</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khuếch</a:t>
            </a:r>
            <a:r>
              <a:rPr lang="en-US" sz="2400" dirty="0" smtClean="0">
                <a:solidFill>
                  <a:srgbClr val="0000CC"/>
                </a:solidFill>
                <a:latin typeface="Times New Roman" panose="02020603050405020304" pitchFamily="18" charset="0"/>
                <a:cs typeface="Times New Roman" panose="02020603050405020304" pitchFamily="18" charset="0"/>
              </a:rPr>
              <a:t> </a:t>
            </a:r>
            <a:r>
              <a:rPr lang="en-US" sz="2400" dirty="0" err="1" smtClean="0">
                <a:solidFill>
                  <a:srgbClr val="0000CC"/>
                </a:solidFill>
                <a:latin typeface="Times New Roman" panose="02020603050405020304" pitchFamily="18" charset="0"/>
                <a:cs typeface="Times New Roman" panose="02020603050405020304" pitchFamily="18" charset="0"/>
              </a:rPr>
              <a:t>tán</a:t>
            </a:r>
            <a:endParaRPr lang="en-US" sz="2400" dirty="0">
              <a:solidFill>
                <a:srgbClr val="0000CC"/>
              </a:solidFill>
              <a:latin typeface="Times New Roman" panose="02020603050405020304" pitchFamily="18" charset="0"/>
              <a:cs typeface="Times New Roman" panose="02020603050405020304" pitchFamily="18" charset="0"/>
            </a:endParaRPr>
          </a:p>
        </p:txBody>
      </p:sp>
      <p:cxnSp>
        <p:nvCxnSpPr>
          <p:cNvPr id="4" name="Straight Connector 3"/>
          <p:cNvCxnSpPr/>
          <p:nvPr/>
        </p:nvCxnSpPr>
        <p:spPr>
          <a:xfrm>
            <a:off x="5794310" y="2288947"/>
            <a:ext cx="0" cy="4569053"/>
          </a:xfrm>
          <a:prstGeom prst="line">
            <a:avLst/>
          </a:prstGeom>
        </p:spPr>
        <p:style>
          <a:lnRef idx="1">
            <a:schemeClr val="accent1"/>
          </a:lnRef>
          <a:fillRef idx="0">
            <a:schemeClr val="accent1"/>
          </a:fillRef>
          <a:effectRef idx="0">
            <a:schemeClr val="accent1"/>
          </a:effectRef>
          <a:fontRef idx="minor">
            <a:schemeClr val="tx1"/>
          </a:fontRef>
        </p:style>
      </p:cxnSp>
      <p:pic>
        <p:nvPicPr>
          <p:cNvPr id="19" name="Picture 18"/>
          <p:cNvPicPr/>
          <p:nvPr/>
        </p:nvPicPr>
        <p:blipFill rotWithShape="1">
          <a:blip r:embed="rId2"/>
          <a:srcRect l="25534" t="26601" r="48647" b="37702"/>
          <a:stretch/>
        </p:blipFill>
        <p:spPr bwMode="auto">
          <a:xfrm>
            <a:off x="6876661" y="2939143"/>
            <a:ext cx="4352502" cy="3694921"/>
          </a:xfrm>
          <a:prstGeom prst="rect">
            <a:avLst/>
          </a:prstGeom>
          <a:ln>
            <a:noFill/>
          </a:ln>
          <a:effectLst>
            <a:softEdge rad="112500"/>
          </a:effectLst>
          <a:extLst>
            <a:ext uri="{53640926-AAD7-44D8-BBD7-CCE9431645EC}">
              <a14:shadowObscured xmlns:a14="http://schemas.microsoft.com/office/drawing/2010/main" xmlns=""/>
            </a:ext>
          </a:extLst>
        </p:spPr>
      </p:pic>
      <p:pic>
        <p:nvPicPr>
          <p:cNvPr id="22" name="Picture 21"/>
          <p:cNvPicPr/>
          <p:nvPr/>
        </p:nvPicPr>
        <p:blipFill rotWithShape="1">
          <a:blip r:embed="rId3"/>
          <a:srcRect l="27755" t="32148" r="29209" b="10762"/>
          <a:stretch/>
        </p:blipFill>
        <p:spPr bwMode="auto">
          <a:xfrm>
            <a:off x="697324" y="3043836"/>
            <a:ext cx="4947696" cy="3590228"/>
          </a:xfrm>
          <a:prstGeom prst="rect">
            <a:avLst/>
          </a:prstGeom>
          <a:ln>
            <a:noFill/>
          </a:ln>
          <a:effectLst>
            <a:softEdge rad="112500"/>
          </a:effectLst>
          <a:extLst>
            <a:ext uri="{53640926-AAD7-44D8-BBD7-CCE9431645EC}">
              <a14:shadowObscured xmlns:a14="http://schemas.microsoft.com/office/drawing/2010/main" xmlns=""/>
            </a:ext>
          </a:extLst>
        </p:spPr>
      </p:pic>
    </p:spTree>
    <p:extLst>
      <p:ext uri="{BB962C8B-B14F-4D97-AF65-F5344CB8AC3E}">
        <p14:creationId xmlns:p14="http://schemas.microsoft.com/office/powerpoint/2010/main" xmlns="" val="428333043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l="21187" t="20666" r="55310" b="55425"/>
          <a:stretch/>
        </p:blipFill>
        <p:spPr>
          <a:xfrm>
            <a:off x="5885793" y="1066523"/>
            <a:ext cx="6053959" cy="5307724"/>
          </a:xfrm>
          <a:prstGeom prst="rect">
            <a:avLst/>
          </a:prstGeom>
        </p:spPr>
      </p:pic>
      <p:sp>
        <p:nvSpPr>
          <p:cNvPr id="5" name="TextBox 4">
            <a:extLst>
              <a:ext uri="{FF2B5EF4-FFF2-40B4-BE49-F238E27FC236}">
                <a16:creationId xmlns:a16="http://schemas.microsoft.com/office/drawing/2014/main" xmlns="" id="{18A1B3E3-B657-48BF-8913-D2280EA9A051}"/>
              </a:ext>
            </a:extLst>
          </p:cNvPr>
          <p:cNvSpPr txBox="1"/>
          <p:nvPr/>
        </p:nvSpPr>
        <p:spPr>
          <a:xfrm>
            <a:off x="43379" y="27286"/>
            <a:ext cx="9485142" cy="707886"/>
          </a:xfrm>
          <a:prstGeom prst="rect">
            <a:avLst/>
          </a:prstGeom>
          <a:noFill/>
        </p:spPr>
        <p:txBody>
          <a:bodyPr wrap="square">
            <a:spAutoFit/>
          </a:bodyPr>
          <a:lstStyle/>
          <a:p>
            <a:r>
              <a:rPr lang="en-US" sz="4000" dirty="0">
                <a:latin typeface="Times New Roman" panose="02020603050405020304" pitchFamily="18" charset="0"/>
                <a:cs typeface="Times New Roman" panose="02020603050405020304" pitchFamily="18" charset="0"/>
              </a:rPr>
              <a:t>II. ĐỊNH LUẬT PHẢN XẠ ÁNH SÁNG</a:t>
            </a:r>
          </a:p>
        </p:txBody>
      </p:sp>
      <p:sp>
        <p:nvSpPr>
          <p:cNvPr id="6" name="TextBox 5"/>
          <p:cNvSpPr txBox="1"/>
          <p:nvPr/>
        </p:nvSpPr>
        <p:spPr>
          <a:xfrm>
            <a:off x="43379" y="604858"/>
            <a:ext cx="1996966" cy="461665"/>
          </a:xfrm>
          <a:prstGeom prst="rect">
            <a:avLst/>
          </a:prstGeom>
          <a:noFill/>
        </p:spPr>
        <p:txBody>
          <a:bodyPr wrap="square" rtlCol="0">
            <a:spAutoFit/>
          </a:bodyPr>
          <a:lstStyle/>
          <a:p>
            <a:r>
              <a:rPr lang="en-US" sz="2400" u="sng" dirty="0" smtClean="0">
                <a:solidFill>
                  <a:srgbClr val="C00000"/>
                </a:solidFill>
                <a:latin typeface="Times New Roman" panose="02020603050405020304" pitchFamily="18" charset="0"/>
                <a:cs typeface="Times New Roman" panose="02020603050405020304" pitchFamily="18" charset="0"/>
              </a:rPr>
              <a:t>1. </a:t>
            </a:r>
            <a:r>
              <a:rPr lang="en-US" sz="2400" u="sng" dirty="0" err="1" smtClean="0">
                <a:solidFill>
                  <a:srgbClr val="C00000"/>
                </a:solidFill>
                <a:latin typeface="Times New Roman" panose="02020603050405020304" pitchFamily="18" charset="0"/>
                <a:cs typeface="Times New Roman" panose="02020603050405020304" pitchFamily="18" charset="0"/>
              </a:rPr>
              <a:t>Dụng</a:t>
            </a:r>
            <a:r>
              <a:rPr lang="en-US" sz="2400" u="sng" dirty="0" smtClean="0">
                <a:solidFill>
                  <a:srgbClr val="C00000"/>
                </a:solidFill>
                <a:latin typeface="Times New Roman" panose="02020603050405020304" pitchFamily="18" charset="0"/>
                <a:cs typeface="Times New Roman" panose="02020603050405020304" pitchFamily="18" charset="0"/>
              </a:rPr>
              <a:t> </a:t>
            </a:r>
            <a:r>
              <a:rPr lang="en-US" sz="2400" u="sng" dirty="0" err="1" smtClean="0">
                <a:solidFill>
                  <a:srgbClr val="C00000"/>
                </a:solidFill>
                <a:latin typeface="Times New Roman" panose="02020603050405020304" pitchFamily="18" charset="0"/>
                <a:cs typeface="Times New Roman" panose="02020603050405020304" pitchFamily="18" charset="0"/>
              </a:rPr>
              <a:t>cụ</a:t>
            </a:r>
            <a:r>
              <a:rPr lang="en-US" sz="2400" u="sng" dirty="0" smtClean="0">
                <a:solidFill>
                  <a:srgbClr val="C00000"/>
                </a:solidFill>
                <a:latin typeface="Times New Roman" panose="02020603050405020304" pitchFamily="18" charset="0"/>
                <a:cs typeface="Times New Roman" panose="02020603050405020304" pitchFamily="18" charset="0"/>
              </a:rPr>
              <a:t>: </a:t>
            </a:r>
            <a:endParaRPr lang="en-US" sz="2400" u="sng" dirty="0">
              <a:solidFill>
                <a:srgbClr val="C00000"/>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168166" y="1066523"/>
            <a:ext cx="3541986" cy="1200329"/>
          </a:xfrm>
          <a:prstGeom prst="rect">
            <a:avLst/>
          </a:prstGeom>
          <a:noFill/>
        </p:spPr>
        <p:txBody>
          <a:bodyPr wrap="square" rtlCol="0">
            <a:spAutoFit/>
          </a:bodyPr>
          <a:lstStyle/>
          <a:p>
            <a:pPr marL="285750" indent="-285750">
              <a:buFontTx/>
              <a:buChar char="-"/>
            </a:pPr>
            <a:r>
              <a:rPr lang="en-US" sz="2400" dirty="0" err="1" smtClean="0">
                <a:latin typeface="Times New Roman" panose="02020603050405020304" pitchFamily="18" charset="0"/>
                <a:cs typeface="Times New Roman" panose="02020603050405020304" pitchFamily="18" charset="0"/>
              </a:rPr>
              <a:t>Bảng</a:t>
            </a:r>
            <a:r>
              <a:rPr lang="en-US" sz="2400" dirty="0" smtClean="0">
                <a:latin typeface="Times New Roman" panose="02020603050405020304" pitchFamily="18" charset="0"/>
                <a:cs typeface="Times New Roman" panose="02020603050405020304" pitchFamily="18" charset="0"/>
              </a:rPr>
              <a:t> chia </a:t>
            </a:r>
            <a:r>
              <a:rPr lang="en-US" sz="2400" dirty="0" err="1" smtClean="0">
                <a:latin typeface="Times New Roman" panose="02020603050405020304" pitchFamily="18" charset="0"/>
                <a:cs typeface="Times New Roman" panose="02020603050405020304" pitchFamily="18" charset="0"/>
              </a:rPr>
              <a:t>độ</a:t>
            </a:r>
            <a:endParaRPr lang="en-US" sz="2400" dirty="0" smtClean="0">
              <a:latin typeface="Times New Roman" panose="02020603050405020304" pitchFamily="18" charset="0"/>
              <a:cs typeface="Times New Roman" panose="02020603050405020304" pitchFamily="18" charset="0"/>
            </a:endParaRPr>
          </a:p>
          <a:p>
            <a:pPr marL="285750" indent="-285750">
              <a:buFontTx/>
              <a:buChar char="-"/>
            </a:pPr>
            <a:r>
              <a:rPr lang="en-US" sz="2400" dirty="0" err="1" smtClean="0">
                <a:latin typeface="Times New Roman" panose="02020603050405020304" pitchFamily="18" charset="0"/>
                <a:cs typeface="Times New Roman" panose="02020603050405020304" pitchFamily="18" charset="0"/>
              </a:rPr>
              <a:t>Giá</a:t>
            </a:r>
            <a:r>
              <a:rPr lang="en-US" sz="2400" dirty="0" smtClean="0">
                <a:latin typeface="Times New Roman" panose="02020603050405020304" pitchFamily="18" charset="0"/>
                <a:cs typeface="Times New Roman" panose="02020603050405020304" pitchFamily="18" charset="0"/>
              </a:rPr>
              <a:t> </a:t>
            </a:r>
          </a:p>
          <a:p>
            <a:pPr marL="285750" indent="-285750">
              <a:buFontTx/>
              <a:buChar char="-"/>
            </a:pPr>
            <a:r>
              <a:rPr lang="en-US" sz="2400" dirty="0" err="1" smtClean="0">
                <a:latin typeface="Times New Roman" panose="02020603050405020304" pitchFamily="18" charset="0"/>
                <a:cs typeface="Times New Roman" panose="02020603050405020304" pitchFamily="18" charset="0"/>
              </a:rPr>
              <a:t>Đèn</a:t>
            </a:r>
            <a:r>
              <a:rPr lang="en-US" sz="2400" dirty="0" smtClean="0">
                <a:latin typeface="Times New Roman" panose="02020603050405020304" pitchFamily="18" charset="0"/>
                <a:cs typeface="Times New Roman" panose="02020603050405020304" pitchFamily="18" charset="0"/>
              </a:rPr>
              <a:t> pin</a:t>
            </a:r>
            <a:endParaRPr lang="en-US" sz="2400" dirty="0">
              <a:latin typeface="Times New Roman" panose="02020603050405020304" pitchFamily="18" charset="0"/>
              <a:cs typeface="Times New Roman" panose="02020603050405020304" pitchFamily="18" charset="0"/>
            </a:endParaRPr>
          </a:p>
        </p:txBody>
      </p:sp>
      <p:sp>
        <p:nvSpPr>
          <p:cNvPr id="8" name="TextBox 7"/>
          <p:cNvSpPr txBox="1"/>
          <p:nvPr/>
        </p:nvSpPr>
        <p:spPr>
          <a:xfrm>
            <a:off x="43378" y="2228871"/>
            <a:ext cx="4654745" cy="461665"/>
          </a:xfrm>
          <a:prstGeom prst="rect">
            <a:avLst/>
          </a:prstGeom>
          <a:noFill/>
        </p:spPr>
        <p:txBody>
          <a:bodyPr wrap="square" rtlCol="0">
            <a:spAutoFit/>
          </a:bodyPr>
          <a:lstStyle/>
          <a:p>
            <a:r>
              <a:rPr lang="en-US" sz="2400" dirty="0" smtClean="0">
                <a:latin typeface="Times New Roman" panose="02020603050405020304" pitchFamily="18" charset="0"/>
                <a:cs typeface="Times New Roman" panose="02020603050405020304" pitchFamily="18" charset="0"/>
              </a:rPr>
              <a:t>2. </a:t>
            </a:r>
            <a:r>
              <a:rPr lang="en-US" sz="2400" dirty="0" err="1" smtClean="0">
                <a:latin typeface="Times New Roman" panose="02020603050405020304" pitchFamily="18" charset="0"/>
                <a:cs typeface="Times New Roman" panose="02020603050405020304" pitchFamily="18" charset="0"/>
              </a:rPr>
              <a:t>Các</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bước</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tiến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hành</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thí</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nghiệm</a:t>
            </a:r>
            <a:r>
              <a:rPr lang="en-US" sz="2400" dirty="0" smtClean="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p:txBody>
      </p:sp>
      <p:pic>
        <p:nvPicPr>
          <p:cNvPr id="9" name="Picture 8"/>
          <p:cNvPicPr>
            <a:picLocks noChangeAspect="1"/>
          </p:cNvPicPr>
          <p:nvPr/>
        </p:nvPicPr>
        <p:blipFill rotWithShape="1">
          <a:blip r:embed="rId4"/>
          <a:srcRect l="36138" t="61372" r="35448" b="7609"/>
          <a:stretch/>
        </p:blipFill>
        <p:spPr>
          <a:xfrm>
            <a:off x="-31530" y="2661261"/>
            <a:ext cx="5969877" cy="4325007"/>
          </a:xfrm>
          <a:prstGeom prst="rect">
            <a:avLst/>
          </a:prstGeom>
        </p:spPr>
      </p:pic>
      <p:sp>
        <p:nvSpPr>
          <p:cNvPr id="10" name="Rectangle 9"/>
          <p:cNvSpPr/>
          <p:nvPr/>
        </p:nvSpPr>
        <p:spPr>
          <a:xfrm>
            <a:off x="4214650" y="5029207"/>
            <a:ext cx="467709" cy="2259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4230413" y="5381297"/>
            <a:ext cx="467709" cy="2259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4204147" y="5698082"/>
            <a:ext cx="467709" cy="2259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4198888" y="6011927"/>
            <a:ext cx="467709" cy="2259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209400" y="6358770"/>
            <a:ext cx="467709" cy="2259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289896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heel(1)">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500"/>
                                        <p:tgtEl>
                                          <p:spTgt spid="10"/>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500"/>
                                        <p:tgtEl>
                                          <p:spTgt spid="11"/>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500"/>
                                        <p:tgtEl>
                                          <p:spTgt spid="12"/>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fade">
                                      <p:cBhvr>
                                        <p:cTn id="39" dur="500"/>
                                        <p:tgtEl>
                                          <p:spTgt spid="13"/>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10" grpId="0" animBg="1"/>
      <p:bldP spid="11" grpId="0" animBg="1"/>
      <p:bldP spid="12" grpId="0" animBg="1"/>
      <p:bldP spid="13" grpId="0" animBg="1"/>
      <p:bldP spid="1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240529" y="127457"/>
            <a:ext cx="5138057" cy="861774"/>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defTabSz="914400">
              <a:buClr>
                <a:srgbClr val="000000"/>
              </a:buClr>
            </a:pPr>
            <a:r>
              <a:rPr lang="en-US" sz="5000" b="1" kern="0" dirty="0">
                <a:solidFill>
                  <a:srgbClr val="FFFFFF"/>
                </a:solidFill>
                <a:latin typeface="Times New Roman" pitchFamily="18" charset="0"/>
                <a:cs typeface="Times New Roman" pitchFamily="18" charset="0"/>
                <a:sym typeface="Arial"/>
              </a:rPr>
              <a:t>HỘP QUÀ BÍ ẨN</a:t>
            </a:r>
          </a:p>
        </p:txBody>
      </p:sp>
      <p:sp>
        <p:nvSpPr>
          <p:cNvPr id="4" name="Oval 3"/>
          <p:cNvSpPr/>
          <p:nvPr/>
        </p:nvSpPr>
        <p:spPr>
          <a:xfrm>
            <a:off x="1805059" y="1885504"/>
            <a:ext cx="7791061" cy="3649824"/>
          </a:xfrm>
          <a:prstGeom prst="ellipse">
            <a:avLst/>
          </a:prstGeom>
          <a:ln>
            <a:noFill/>
          </a:ln>
          <a:effectLst/>
          <a:scene3d>
            <a:camera prst="orthographicFront">
              <a:rot lat="0" lon="0" rev="0"/>
            </a:camera>
            <a:lightRig rig="chilly" dir="t">
              <a:rot lat="0" lon="0" rev="18480000"/>
            </a:lightRig>
          </a:scene3d>
          <a:sp3d prstMaterial="clear">
            <a:bevelT h="63500"/>
          </a:sp3d>
        </p:spPr>
        <p:style>
          <a:lnRef idx="1">
            <a:schemeClr val="accent2"/>
          </a:lnRef>
          <a:fillRef idx="2">
            <a:schemeClr val="accent2"/>
          </a:fillRef>
          <a:effectRef idx="1">
            <a:schemeClr val="accent2"/>
          </a:effectRef>
          <a:fontRef idx="minor">
            <a:schemeClr val="dk1"/>
          </a:fontRef>
        </p:style>
        <p:txBody>
          <a:bodyPr rtlCol="0" anchor="ctr"/>
          <a:lstStyle/>
          <a:p>
            <a:pPr algn="ctr" defTabSz="914400">
              <a:buClr>
                <a:srgbClr val="000000"/>
              </a:buClr>
            </a:pPr>
            <a:endParaRPr lang="en-US" sz="1400" kern="0">
              <a:solidFill>
                <a:srgbClr val="000000"/>
              </a:solidFill>
              <a:latin typeface="Arial"/>
              <a:sym typeface="Arial"/>
            </a:endParaRPr>
          </a:p>
        </p:txBody>
      </p:sp>
      <p:sp>
        <p:nvSpPr>
          <p:cNvPr id="5" name="TextBox 4"/>
          <p:cNvSpPr txBox="1"/>
          <p:nvPr/>
        </p:nvSpPr>
        <p:spPr>
          <a:xfrm>
            <a:off x="2679138" y="2679364"/>
            <a:ext cx="6260841" cy="2062103"/>
          </a:xfrm>
          <a:prstGeom prst="rect">
            <a:avLst/>
          </a:prstGeom>
          <a:noFill/>
        </p:spPr>
        <p:txBody>
          <a:bodyPr wrap="square" rtlCol="0">
            <a:spAutoFit/>
          </a:bodyPr>
          <a:lstStyle/>
          <a:p>
            <a:pPr algn="just" defTabSz="914400">
              <a:buClr>
                <a:srgbClr val="000000"/>
              </a:buClr>
            </a:pPr>
            <a:r>
              <a:rPr lang="en-US" sz="3200" kern="0" dirty="0">
                <a:solidFill>
                  <a:srgbClr val="0000CC"/>
                </a:solidFill>
                <a:latin typeface="Times New Roman" pitchFamily="18" charset="0"/>
                <a:cs typeface="Times New Roman" pitchFamily="18" charset="0"/>
                <a:sym typeface="Arial"/>
              </a:rPr>
              <a:t>Trong </a:t>
            </a:r>
            <a:r>
              <a:rPr lang="en-US" sz="3200" kern="0" dirty="0" err="1">
                <a:solidFill>
                  <a:srgbClr val="0000CC"/>
                </a:solidFill>
                <a:latin typeface="Times New Roman" pitchFamily="18" charset="0"/>
                <a:cs typeface="Times New Roman" pitchFamily="18" charset="0"/>
                <a:sym typeface="Arial"/>
              </a:rPr>
              <a:t>mỗi</a:t>
            </a:r>
            <a:r>
              <a:rPr lang="en-US" sz="3200" kern="0" dirty="0">
                <a:solidFill>
                  <a:srgbClr val="0000CC"/>
                </a:solidFill>
                <a:latin typeface="Times New Roman" pitchFamily="18" charset="0"/>
                <a:cs typeface="Times New Roman" pitchFamily="18" charset="0"/>
                <a:sym typeface="Arial"/>
              </a:rPr>
              <a:t> </a:t>
            </a:r>
            <a:r>
              <a:rPr lang="en-US" sz="3200" kern="0" dirty="0" err="1">
                <a:solidFill>
                  <a:srgbClr val="0000CC"/>
                </a:solidFill>
                <a:latin typeface="Times New Roman" pitchFamily="18" charset="0"/>
                <a:cs typeface="Times New Roman" pitchFamily="18" charset="0"/>
                <a:sym typeface="Arial"/>
              </a:rPr>
              <a:t>hộp</a:t>
            </a:r>
            <a:r>
              <a:rPr lang="en-US" sz="3200" kern="0" dirty="0">
                <a:solidFill>
                  <a:srgbClr val="0000CC"/>
                </a:solidFill>
                <a:latin typeface="Times New Roman" pitchFamily="18" charset="0"/>
                <a:cs typeface="Times New Roman" pitchFamily="18" charset="0"/>
                <a:sym typeface="Arial"/>
              </a:rPr>
              <a:t> quà </a:t>
            </a:r>
            <a:r>
              <a:rPr lang="en-US" sz="3200" kern="0" dirty="0" err="1">
                <a:solidFill>
                  <a:srgbClr val="0000CC"/>
                </a:solidFill>
                <a:latin typeface="Times New Roman" pitchFamily="18" charset="0"/>
                <a:cs typeface="Times New Roman" pitchFamily="18" charset="0"/>
                <a:sym typeface="Arial"/>
              </a:rPr>
              <a:t>ẩn</a:t>
            </a:r>
            <a:r>
              <a:rPr lang="en-US" sz="3200" kern="0" dirty="0">
                <a:solidFill>
                  <a:srgbClr val="0000CC"/>
                </a:solidFill>
                <a:latin typeface="Times New Roman" pitchFamily="18" charset="0"/>
                <a:cs typeface="Times New Roman" pitchFamily="18" charset="0"/>
                <a:sym typeface="Arial"/>
              </a:rPr>
              <a:t> </a:t>
            </a:r>
            <a:r>
              <a:rPr lang="en-US" sz="3200" kern="0" dirty="0" err="1">
                <a:solidFill>
                  <a:srgbClr val="0000CC"/>
                </a:solidFill>
                <a:latin typeface="Times New Roman" pitchFamily="18" charset="0"/>
                <a:cs typeface="Times New Roman" pitchFamily="18" charset="0"/>
                <a:sym typeface="Arial"/>
              </a:rPr>
              <a:t>chứa</a:t>
            </a:r>
            <a:r>
              <a:rPr lang="en-US" sz="3200" kern="0" dirty="0">
                <a:solidFill>
                  <a:srgbClr val="0000CC"/>
                </a:solidFill>
                <a:latin typeface="Times New Roman" pitchFamily="18" charset="0"/>
                <a:cs typeface="Times New Roman" pitchFamily="18" charset="0"/>
                <a:sym typeface="Arial"/>
              </a:rPr>
              <a:t> </a:t>
            </a:r>
            <a:r>
              <a:rPr lang="en-US" sz="3200" kern="0" dirty="0" err="1">
                <a:solidFill>
                  <a:srgbClr val="0000CC"/>
                </a:solidFill>
                <a:latin typeface="Times New Roman" pitchFamily="18" charset="0"/>
                <a:cs typeface="Times New Roman" pitchFamily="18" charset="0"/>
                <a:sym typeface="Arial"/>
              </a:rPr>
              <a:t>một</a:t>
            </a:r>
            <a:r>
              <a:rPr lang="en-US" sz="3200" kern="0" dirty="0">
                <a:solidFill>
                  <a:srgbClr val="0000CC"/>
                </a:solidFill>
                <a:latin typeface="Times New Roman" pitchFamily="18" charset="0"/>
                <a:cs typeface="Times New Roman" pitchFamily="18" charset="0"/>
                <a:sym typeface="Arial"/>
              </a:rPr>
              <a:t> </a:t>
            </a:r>
            <a:r>
              <a:rPr lang="en-US" sz="3200" kern="0" dirty="0" err="1">
                <a:solidFill>
                  <a:srgbClr val="0000CC"/>
                </a:solidFill>
                <a:latin typeface="Times New Roman" pitchFamily="18" charset="0"/>
                <a:cs typeface="Times New Roman" pitchFamily="18" charset="0"/>
                <a:sym typeface="Arial"/>
              </a:rPr>
              <a:t>sô</a:t>
            </a:r>
            <a:r>
              <a:rPr lang="en-US" sz="3200" kern="0" dirty="0">
                <a:solidFill>
                  <a:srgbClr val="0000CC"/>
                </a:solidFill>
                <a:latin typeface="Times New Roman" pitchFamily="18" charset="0"/>
                <a:cs typeface="Times New Roman" pitchFamily="18" charset="0"/>
                <a:sym typeface="Arial"/>
              </a:rPr>
              <a:t>́ </a:t>
            </a:r>
            <a:r>
              <a:rPr lang="en-US" sz="3200" kern="0" dirty="0" err="1">
                <a:solidFill>
                  <a:srgbClr val="0000CC"/>
                </a:solidFill>
                <a:latin typeface="Times New Roman" pitchFamily="18" charset="0"/>
                <a:cs typeface="Times New Roman" pitchFamily="18" charset="0"/>
                <a:sym typeface="Arial"/>
              </a:rPr>
              <a:t>điểm</a:t>
            </a:r>
            <a:r>
              <a:rPr lang="en-US" sz="3200" kern="0" dirty="0">
                <a:solidFill>
                  <a:srgbClr val="0000CC"/>
                </a:solidFill>
                <a:latin typeface="Times New Roman" pitchFamily="18" charset="0"/>
                <a:cs typeface="Times New Roman" pitchFamily="18" charset="0"/>
                <a:sym typeface="Arial"/>
              </a:rPr>
              <a:t> </a:t>
            </a:r>
            <a:r>
              <a:rPr lang="en-US" sz="3200" kern="0" dirty="0" smtClean="0">
                <a:solidFill>
                  <a:srgbClr val="0000CC"/>
                </a:solidFill>
                <a:latin typeface="Times New Roman" pitchFamily="18" charset="0"/>
                <a:cs typeface="Times New Roman" pitchFamily="18" charset="0"/>
                <a:sym typeface="Arial"/>
              </a:rPr>
              <a:t>bí </a:t>
            </a:r>
            <a:r>
              <a:rPr lang="en-US" sz="3200" kern="0" dirty="0" err="1" smtClean="0">
                <a:solidFill>
                  <a:srgbClr val="0000CC"/>
                </a:solidFill>
                <a:latin typeface="Times New Roman" pitchFamily="18" charset="0"/>
                <a:cs typeface="Times New Roman" pitchFamily="18" charset="0"/>
                <a:sym typeface="Arial"/>
              </a:rPr>
              <a:t>ẩn</a:t>
            </a:r>
            <a:r>
              <a:rPr lang="en-US" sz="3200" kern="0" dirty="0">
                <a:solidFill>
                  <a:srgbClr val="0000CC"/>
                </a:solidFill>
                <a:latin typeface="Times New Roman" pitchFamily="18" charset="0"/>
                <a:cs typeface="Times New Roman" pitchFamily="18" charset="0"/>
                <a:sym typeface="Arial"/>
              </a:rPr>
              <a:t>. </a:t>
            </a:r>
            <a:r>
              <a:rPr lang="en-US" sz="3200" kern="0" dirty="0" err="1">
                <a:solidFill>
                  <a:srgbClr val="0000CC"/>
                </a:solidFill>
                <a:latin typeface="Times New Roman" pitchFamily="18" charset="0"/>
                <a:cs typeface="Times New Roman" pitchFamily="18" charset="0"/>
                <a:sym typeface="Arial"/>
              </a:rPr>
              <a:t>Các</a:t>
            </a:r>
            <a:r>
              <a:rPr lang="en-US" sz="3200" kern="0" dirty="0">
                <a:solidFill>
                  <a:srgbClr val="0000CC"/>
                </a:solidFill>
                <a:latin typeface="Times New Roman" pitchFamily="18" charset="0"/>
                <a:cs typeface="Times New Roman" pitchFamily="18" charset="0"/>
                <a:sym typeface="Arial"/>
              </a:rPr>
              <a:t> </a:t>
            </a:r>
            <a:r>
              <a:rPr lang="en-US" sz="3200" kern="0" dirty="0" err="1">
                <a:solidFill>
                  <a:srgbClr val="0000CC"/>
                </a:solidFill>
                <a:latin typeface="Times New Roman" pitchFamily="18" charset="0"/>
                <a:cs typeface="Times New Roman" pitchFamily="18" charset="0"/>
                <a:sym typeface="Arial"/>
              </a:rPr>
              <a:t>em</a:t>
            </a:r>
            <a:r>
              <a:rPr lang="en-US" sz="3200" kern="0" dirty="0">
                <a:solidFill>
                  <a:srgbClr val="0000CC"/>
                </a:solidFill>
                <a:latin typeface="Times New Roman" pitchFamily="18" charset="0"/>
                <a:cs typeface="Times New Roman" pitchFamily="18" charset="0"/>
                <a:sym typeface="Arial"/>
              </a:rPr>
              <a:t> </a:t>
            </a:r>
            <a:r>
              <a:rPr lang="en-US" sz="3200" kern="0" dirty="0" err="1">
                <a:solidFill>
                  <a:srgbClr val="0000CC"/>
                </a:solidFill>
                <a:latin typeface="Times New Roman" pitchFamily="18" charset="0"/>
                <a:cs typeface="Times New Roman" pitchFamily="18" charset="0"/>
                <a:sym typeface="Arial"/>
              </a:rPr>
              <a:t>hãy</a:t>
            </a:r>
            <a:r>
              <a:rPr lang="en-US" sz="3200" kern="0" dirty="0">
                <a:solidFill>
                  <a:srgbClr val="0000CC"/>
                </a:solidFill>
                <a:latin typeface="Times New Roman" pitchFamily="18" charset="0"/>
                <a:cs typeface="Times New Roman" pitchFamily="18" charset="0"/>
                <a:sym typeface="Arial"/>
              </a:rPr>
              <a:t> </a:t>
            </a:r>
            <a:r>
              <a:rPr lang="en-US" sz="3200" kern="0" dirty="0" err="1" smtClean="0">
                <a:solidFill>
                  <a:srgbClr val="0000CC"/>
                </a:solidFill>
                <a:latin typeface="Times New Roman" pitchFamily="18" charset="0"/>
                <a:cs typeface="Times New Roman" pitchFamily="18" charset="0"/>
                <a:sym typeface="Arial"/>
              </a:rPr>
              <a:t>trả</a:t>
            </a:r>
            <a:r>
              <a:rPr lang="en-US" sz="3200" kern="0" dirty="0" smtClean="0">
                <a:solidFill>
                  <a:srgbClr val="0000CC"/>
                </a:solidFill>
                <a:latin typeface="Times New Roman" pitchFamily="18" charset="0"/>
                <a:cs typeface="Times New Roman" pitchFamily="18" charset="0"/>
                <a:sym typeface="Arial"/>
              </a:rPr>
              <a:t> </a:t>
            </a:r>
            <a:r>
              <a:rPr lang="en-US" sz="3200" kern="0" dirty="0" err="1">
                <a:solidFill>
                  <a:srgbClr val="0000CC"/>
                </a:solidFill>
                <a:latin typeface="Times New Roman" pitchFamily="18" charset="0"/>
                <a:cs typeface="Times New Roman" pitchFamily="18" charset="0"/>
                <a:sym typeface="Arial"/>
              </a:rPr>
              <a:t>lời</a:t>
            </a:r>
            <a:r>
              <a:rPr lang="en-US" sz="3200" kern="0" dirty="0">
                <a:solidFill>
                  <a:srgbClr val="0000CC"/>
                </a:solidFill>
                <a:latin typeface="Times New Roman" pitchFamily="18" charset="0"/>
                <a:cs typeface="Times New Roman" pitchFamily="18" charset="0"/>
                <a:sym typeface="Arial"/>
              </a:rPr>
              <a:t> </a:t>
            </a:r>
            <a:r>
              <a:rPr lang="en-US" sz="3200" kern="0" dirty="0" err="1">
                <a:solidFill>
                  <a:srgbClr val="0000CC"/>
                </a:solidFill>
                <a:latin typeface="Times New Roman" pitchFamily="18" charset="0"/>
                <a:cs typeface="Times New Roman" pitchFamily="18" charset="0"/>
                <a:sym typeface="Arial"/>
              </a:rPr>
              <a:t>đúng</a:t>
            </a:r>
            <a:r>
              <a:rPr lang="en-US" sz="3200" kern="0" dirty="0">
                <a:solidFill>
                  <a:srgbClr val="0000CC"/>
                </a:solidFill>
                <a:latin typeface="Times New Roman" pitchFamily="18" charset="0"/>
                <a:cs typeface="Times New Roman" pitchFamily="18" charset="0"/>
                <a:sym typeface="Arial"/>
              </a:rPr>
              <a:t> </a:t>
            </a:r>
            <a:r>
              <a:rPr lang="en-US" sz="3200" kern="0" dirty="0" err="1">
                <a:solidFill>
                  <a:srgbClr val="0000CC"/>
                </a:solidFill>
                <a:latin typeface="Times New Roman" pitchFamily="18" charset="0"/>
                <a:cs typeface="Times New Roman" pitchFamily="18" charset="0"/>
                <a:sym typeface="Arial"/>
              </a:rPr>
              <a:t>các</a:t>
            </a:r>
            <a:r>
              <a:rPr lang="en-US" sz="3200" kern="0" dirty="0">
                <a:solidFill>
                  <a:srgbClr val="0000CC"/>
                </a:solidFill>
                <a:latin typeface="Times New Roman" pitchFamily="18" charset="0"/>
                <a:cs typeface="Times New Roman" pitchFamily="18" charset="0"/>
                <a:sym typeface="Arial"/>
              </a:rPr>
              <a:t> </a:t>
            </a:r>
            <a:r>
              <a:rPr lang="en-US" sz="3200" kern="0" dirty="0" err="1">
                <a:solidFill>
                  <a:srgbClr val="0000CC"/>
                </a:solidFill>
                <a:latin typeface="Times New Roman" pitchFamily="18" charset="0"/>
                <a:cs typeface="Times New Roman" pitchFamily="18" charset="0"/>
                <a:sym typeface="Arial"/>
              </a:rPr>
              <a:t>câu</a:t>
            </a:r>
            <a:r>
              <a:rPr lang="en-US" sz="3200" kern="0" dirty="0">
                <a:solidFill>
                  <a:srgbClr val="0000CC"/>
                </a:solidFill>
                <a:latin typeface="Times New Roman" pitchFamily="18" charset="0"/>
                <a:cs typeface="Times New Roman" pitchFamily="18" charset="0"/>
                <a:sym typeface="Arial"/>
              </a:rPr>
              <a:t> </a:t>
            </a:r>
            <a:r>
              <a:rPr lang="en-US" sz="3200" kern="0" dirty="0" err="1">
                <a:solidFill>
                  <a:srgbClr val="0000CC"/>
                </a:solidFill>
                <a:latin typeface="Times New Roman" pitchFamily="18" charset="0"/>
                <a:cs typeface="Times New Roman" pitchFamily="18" charset="0"/>
                <a:sym typeface="Arial"/>
              </a:rPr>
              <a:t>hỏi</a:t>
            </a:r>
            <a:r>
              <a:rPr lang="en-US" sz="3200" kern="0" dirty="0">
                <a:solidFill>
                  <a:srgbClr val="0000CC"/>
                </a:solidFill>
                <a:latin typeface="Times New Roman" pitchFamily="18" charset="0"/>
                <a:cs typeface="Times New Roman" pitchFamily="18" charset="0"/>
                <a:sym typeface="Arial"/>
              </a:rPr>
              <a:t> </a:t>
            </a:r>
            <a:r>
              <a:rPr lang="en-US" sz="3200" kern="0" dirty="0" err="1">
                <a:solidFill>
                  <a:srgbClr val="0000CC"/>
                </a:solidFill>
                <a:latin typeface="Times New Roman" pitchFamily="18" charset="0"/>
                <a:cs typeface="Times New Roman" pitchFamily="18" charset="0"/>
                <a:sym typeface="Arial"/>
              </a:rPr>
              <a:t>đê</a:t>
            </a:r>
            <a:r>
              <a:rPr lang="en-US" sz="3200" kern="0" dirty="0">
                <a:solidFill>
                  <a:srgbClr val="0000CC"/>
                </a:solidFill>
                <a:latin typeface="Times New Roman" pitchFamily="18" charset="0"/>
                <a:cs typeface="Times New Roman" pitchFamily="18" charset="0"/>
                <a:sym typeface="Arial"/>
              </a:rPr>
              <a:t>̉ </a:t>
            </a:r>
            <a:r>
              <a:rPr lang="en-US" sz="3200" kern="0" dirty="0" err="1">
                <a:solidFill>
                  <a:srgbClr val="0000CC"/>
                </a:solidFill>
                <a:latin typeface="Times New Roman" pitchFamily="18" charset="0"/>
                <a:cs typeface="Times New Roman" pitchFamily="18" charset="0"/>
                <a:sym typeface="Arial"/>
              </a:rPr>
              <a:t>nhận</a:t>
            </a:r>
            <a:r>
              <a:rPr lang="en-US" sz="3200" kern="0" dirty="0">
                <a:solidFill>
                  <a:srgbClr val="0000CC"/>
                </a:solidFill>
                <a:latin typeface="Times New Roman" pitchFamily="18" charset="0"/>
                <a:cs typeface="Times New Roman" pitchFamily="18" charset="0"/>
                <a:sym typeface="Arial"/>
              </a:rPr>
              <a:t> </a:t>
            </a:r>
            <a:r>
              <a:rPr lang="en-US" sz="3200" kern="0" dirty="0" err="1">
                <a:solidFill>
                  <a:srgbClr val="0000CC"/>
                </a:solidFill>
                <a:latin typeface="Times New Roman" pitchFamily="18" charset="0"/>
                <a:cs typeface="Times New Roman" pitchFamily="18" charset="0"/>
                <a:sym typeface="Arial"/>
              </a:rPr>
              <a:t>vê</a:t>
            </a:r>
            <a:r>
              <a:rPr lang="en-US" sz="3200" kern="0" dirty="0">
                <a:solidFill>
                  <a:srgbClr val="0000CC"/>
                </a:solidFill>
                <a:latin typeface="Times New Roman" pitchFamily="18" charset="0"/>
                <a:cs typeface="Times New Roman" pitchFamily="18" charset="0"/>
                <a:sym typeface="Arial"/>
              </a:rPr>
              <a:t>̀ </a:t>
            </a:r>
            <a:r>
              <a:rPr lang="en-US" sz="3200" kern="0" dirty="0" err="1">
                <a:solidFill>
                  <a:srgbClr val="0000CC"/>
                </a:solidFill>
                <a:latin typeface="Times New Roman" pitchFamily="18" charset="0"/>
                <a:cs typeface="Times New Roman" pitchFamily="18" charset="0"/>
                <a:sym typeface="Arial"/>
              </a:rPr>
              <a:t>phần</a:t>
            </a:r>
            <a:r>
              <a:rPr lang="en-US" sz="3200" kern="0" dirty="0">
                <a:solidFill>
                  <a:srgbClr val="0000CC"/>
                </a:solidFill>
                <a:latin typeface="Times New Roman" pitchFamily="18" charset="0"/>
                <a:cs typeface="Times New Roman" pitchFamily="18" charset="0"/>
                <a:sym typeface="Arial"/>
              </a:rPr>
              <a:t> quà </a:t>
            </a:r>
            <a:r>
              <a:rPr lang="en-US" sz="3200" kern="0" dirty="0" err="1">
                <a:solidFill>
                  <a:srgbClr val="0000CC"/>
                </a:solidFill>
                <a:latin typeface="Times New Roman" pitchFamily="18" charset="0"/>
                <a:cs typeface="Times New Roman" pitchFamily="18" charset="0"/>
                <a:sym typeface="Arial"/>
              </a:rPr>
              <a:t>cho</a:t>
            </a:r>
            <a:r>
              <a:rPr lang="en-US" sz="3200" kern="0" dirty="0">
                <a:solidFill>
                  <a:srgbClr val="0000CC"/>
                </a:solidFill>
                <a:latin typeface="Times New Roman" pitchFamily="18" charset="0"/>
                <a:cs typeface="Times New Roman" pitchFamily="18" charset="0"/>
                <a:sym typeface="Arial"/>
              </a:rPr>
              <a:t> </a:t>
            </a:r>
            <a:r>
              <a:rPr lang="en-US" sz="3200" kern="0" dirty="0" err="1">
                <a:solidFill>
                  <a:srgbClr val="0000CC"/>
                </a:solidFill>
                <a:latin typeface="Times New Roman" pitchFamily="18" charset="0"/>
                <a:cs typeface="Times New Roman" pitchFamily="18" charset="0"/>
                <a:sym typeface="Arial"/>
              </a:rPr>
              <a:t>mình</a:t>
            </a:r>
            <a:r>
              <a:rPr lang="en-US" sz="3200" kern="0" dirty="0">
                <a:solidFill>
                  <a:srgbClr val="0000CC"/>
                </a:solidFill>
                <a:latin typeface="Times New Roman" pitchFamily="18" charset="0"/>
                <a:cs typeface="Times New Roman" pitchFamily="18" charset="0"/>
                <a:sym typeface="Arial"/>
              </a:rPr>
              <a:t> </a:t>
            </a:r>
            <a:r>
              <a:rPr lang="en-US" sz="3200" kern="0" dirty="0" err="1">
                <a:solidFill>
                  <a:srgbClr val="0000CC"/>
                </a:solidFill>
                <a:latin typeface="Times New Roman" pitchFamily="18" charset="0"/>
                <a:cs typeface="Times New Roman" pitchFamily="18" charset="0"/>
                <a:sym typeface="Arial"/>
              </a:rPr>
              <a:t>nhé</a:t>
            </a:r>
            <a:r>
              <a:rPr lang="en-US" sz="3200" kern="0" dirty="0">
                <a:solidFill>
                  <a:srgbClr val="0000CC"/>
                </a:solidFill>
                <a:latin typeface="Times New Roman" pitchFamily="18" charset="0"/>
                <a:cs typeface="Times New Roman" pitchFamily="18" charset="0"/>
                <a:sym typeface="Arial"/>
              </a:rPr>
              <a:t>.</a:t>
            </a:r>
          </a:p>
        </p:txBody>
      </p:sp>
      <p:pic>
        <p:nvPicPr>
          <p:cNvPr id="6" name="KhuVuonTrenMay-Dangcapnhat_vfbn.mp3">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805059" y="141787"/>
            <a:ext cx="304800" cy="304800"/>
          </a:xfrm>
          <a:prstGeom prst="rect">
            <a:avLst/>
          </a:prstGeom>
        </p:spPr>
      </p:pic>
    </p:spTree>
    <p:extLst>
      <p:ext uri="{BB962C8B-B14F-4D97-AF65-F5344CB8AC3E}">
        <p14:creationId xmlns:p14="http://schemas.microsoft.com/office/powerpoint/2010/main" xmlns="" val="4114602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45283" numSld="999">
                <p:cTn id="7" fill="hold" display="0">
                  <p:stCondLst>
                    <p:cond delay="indefinite"/>
                  </p:stCondLst>
                  <p:endCondLst>
                    <p:cond evt="onStopAudio" delay="0">
                      <p:tgtEl>
                        <p:sldTgt/>
                      </p:tgtEl>
                    </p:cond>
                  </p:endCondLst>
                </p:cTn>
                <p:tgtEl>
                  <p:spTgt spid="6"/>
                </p:tgtEl>
              </p:cMediaNode>
            </p:vide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18A1B3E3-B657-48BF-8913-D2280EA9A051}"/>
              </a:ext>
            </a:extLst>
          </p:cNvPr>
          <p:cNvSpPr txBox="1"/>
          <p:nvPr/>
        </p:nvSpPr>
        <p:spPr>
          <a:xfrm>
            <a:off x="43379" y="27286"/>
            <a:ext cx="9485142" cy="707886"/>
          </a:xfrm>
          <a:prstGeom prst="rect">
            <a:avLst/>
          </a:prstGeom>
          <a:noFill/>
        </p:spPr>
        <p:txBody>
          <a:bodyPr wrap="square">
            <a:spAutoFit/>
          </a:bodyPr>
          <a:lstStyle/>
          <a:p>
            <a:r>
              <a:rPr lang="en-US" sz="4000" dirty="0">
                <a:latin typeface="Times New Roman" panose="02020603050405020304" pitchFamily="18" charset="0"/>
                <a:cs typeface="Times New Roman" panose="02020603050405020304" pitchFamily="18" charset="0"/>
              </a:rPr>
              <a:t>II. ĐỊNH LUẬT PHẢN XẠ ÁNH SÁNG</a:t>
            </a:r>
          </a:p>
        </p:txBody>
      </p:sp>
      <p:sp>
        <p:nvSpPr>
          <p:cNvPr id="6" name="TextBox 5"/>
          <p:cNvSpPr txBox="1"/>
          <p:nvPr/>
        </p:nvSpPr>
        <p:spPr>
          <a:xfrm>
            <a:off x="43379" y="604858"/>
            <a:ext cx="1996966" cy="461665"/>
          </a:xfrm>
          <a:prstGeom prst="rect">
            <a:avLst/>
          </a:prstGeom>
          <a:noFill/>
        </p:spPr>
        <p:txBody>
          <a:bodyPr wrap="square" rtlCol="0">
            <a:spAutoFit/>
          </a:bodyPr>
          <a:lstStyle/>
          <a:p>
            <a:r>
              <a:rPr lang="en-US" sz="2400" u="sng" dirty="0" smtClean="0">
                <a:solidFill>
                  <a:srgbClr val="C00000"/>
                </a:solidFill>
                <a:latin typeface="Times New Roman" panose="02020603050405020304" pitchFamily="18" charset="0"/>
                <a:cs typeface="Times New Roman" panose="02020603050405020304" pitchFamily="18" charset="0"/>
              </a:rPr>
              <a:t>1. </a:t>
            </a:r>
            <a:r>
              <a:rPr lang="en-US" sz="2400" u="sng" dirty="0" err="1" smtClean="0">
                <a:solidFill>
                  <a:srgbClr val="C00000"/>
                </a:solidFill>
                <a:latin typeface="Times New Roman" panose="02020603050405020304" pitchFamily="18" charset="0"/>
                <a:cs typeface="Times New Roman" panose="02020603050405020304" pitchFamily="18" charset="0"/>
              </a:rPr>
              <a:t>Dụng</a:t>
            </a:r>
            <a:r>
              <a:rPr lang="en-US" sz="2400" u="sng" dirty="0" smtClean="0">
                <a:solidFill>
                  <a:srgbClr val="C00000"/>
                </a:solidFill>
                <a:latin typeface="Times New Roman" panose="02020603050405020304" pitchFamily="18" charset="0"/>
                <a:cs typeface="Times New Roman" panose="02020603050405020304" pitchFamily="18" charset="0"/>
              </a:rPr>
              <a:t> </a:t>
            </a:r>
            <a:r>
              <a:rPr lang="en-US" sz="2400" u="sng" dirty="0" err="1" smtClean="0">
                <a:solidFill>
                  <a:srgbClr val="C00000"/>
                </a:solidFill>
                <a:latin typeface="Times New Roman" panose="02020603050405020304" pitchFamily="18" charset="0"/>
                <a:cs typeface="Times New Roman" panose="02020603050405020304" pitchFamily="18" charset="0"/>
              </a:rPr>
              <a:t>cụ</a:t>
            </a:r>
            <a:r>
              <a:rPr lang="en-US" sz="2400" u="sng" dirty="0" smtClean="0">
                <a:solidFill>
                  <a:srgbClr val="C00000"/>
                </a:solidFill>
                <a:latin typeface="Times New Roman" panose="02020603050405020304" pitchFamily="18" charset="0"/>
                <a:cs typeface="Times New Roman" panose="02020603050405020304" pitchFamily="18" charset="0"/>
              </a:rPr>
              <a:t>: </a:t>
            </a:r>
            <a:endParaRPr lang="en-US" sz="2400" u="sng" dirty="0">
              <a:solidFill>
                <a:srgbClr val="C00000"/>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189187" y="1028542"/>
            <a:ext cx="3541986" cy="1200329"/>
          </a:xfrm>
          <a:prstGeom prst="rect">
            <a:avLst/>
          </a:prstGeom>
          <a:noFill/>
        </p:spPr>
        <p:txBody>
          <a:bodyPr wrap="square" rtlCol="0">
            <a:spAutoFit/>
          </a:bodyPr>
          <a:lstStyle/>
          <a:p>
            <a:pPr marL="285750" indent="-285750">
              <a:buFontTx/>
              <a:buChar char="-"/>
            </a:pPr>
            <a:r>
              <a:rPr lang="en-US" sz="2400" dirty="0" err="1" smtClean="0">
                <a:latin typeface="Times New Roman" panose="02020603050405020304" pitchFamily="18" charset="0"/>
                <a:cs typeface="Times New Roman" panose="02020603050405020304" pitchFamily="18" charset="0"/>
              </a:rPr>
              <a:t>Bảng</a:t>
            </a:r>
            <a:r>
              <a:rPr lang="en-US" sz="2400" dirty="0" smtClean="0">
                <a:latin typeface="Times New Roman" panose="02020603050405020304" pitchFamily="18" charset="0"/>
                <a:cs typeface="Times New Roman" panose="02020603050405020304" pitchFamily="18" charset="0"/>
              </a:rPr>
              <a:t> chia </a:t>
            </a:r>
            <a:r>
              <a:rPr lang="en-US" sz="2400" dirty="0" err="1" smtClean="0">
                <a:latin typeface="Times New Roman" panose="02020603050405020304" pitchFamily="18" charset="0"/>
                <a:cs typeface="Times New Roman" panose="02020603050405020304" pitchFamily="18" charset="0"/>
              </a:rPr>
              <a:t>độ</a:t>
            </a:r>
            <a:endParaRPr lang="en-US" sz="2400" dirty="0" smtClean="0">
              <a:latin typeface="Times New Roman" panose="02020603050405020304" pitchFamily="18" charset="0"/>
              <a:cs typeface="Times New Roman" panose="02020603050405020304" pitchFamily="18" charset="0"/>
            </a:endParaRPr>
          </a:p>
          <a:p>
            <a:pPr marL="285750" indent="-285750">
              <a:buFontTx/>
              <a:buChar char="-"/>
            </a:pPr>
            <a:r>
              <a:rPr lang="en-US" sz="2400" dirty="0" err="1" smtClean="0">
                <a:latin typeface="Times New Roman" panose="02020603050405020304" pitchFamily="18" charset="0"/>
                <a:cs typeface="Times New Roman" panose="02020603050405020304" pitchFamily="18" charset="0"/>
              </a:rPr>
              <a:t>Giá</a:t>
            </a:r>
            <a:r>
              <a:rPr lang="en-US" sz="2400" dirty="0" smtClean="0">
                <a:latin typeface="Times New Roman" panose="02020603050405020304" pitchFamily="18" charset="0"/>
                <a:cs typeface="Times New Roman" panose="02020603050405020304" pitchFamily="18" charset="0"/>
              </a:rPr>
              <a:t> </a:t>
            </a:r>
          </a:p>
          <a:p>
            <a:pPr marL="285750" indent="-285750">
              <a:buFontTx/>
              <a:buChar char="-"/>
            </a:pPr>
            <a:r>
              <a:rPr lang="en-US" sz="2400" dirty="0" err="1" smtClean="0">
                <a:latin typeface="Times New Roman" panose="02020603050405020304" pitchFamily="18" charset="0"/>
                <a:cs typeface="Times New Roman" panose="02020603050405020304" pitchFamily="18" charset="0"/>
              </a:rPr>
              <a:t>Đèn</a:t>
            </a:r>
            <a:r>
              <a:rPr lang="en-US" sz="2400" dirty="0" smtClean="0">
                <a:latin typeface="Times New Roman" panose="02020603050405020304" pitchFamily="18" charset="0"/>
                <a:cs typeface="Times New Roman" panose="02020603050405020304" pitchFamily="18" charset="0"/>
              </a:rPr>
              <a:t> pin</a:t>
            </a:r>
            <a:endParaRPr lang="en-US" sz="2400" dirty="0">
              <a:latin typeface="Times New Roman" panose="02020603050405020304" pitchFamily="18" charset="0"/>
              <a:cs typeface="Times New Roman" panose="02020603050405020304" pitchFamily="18" charset="0"/>
            </a:endParaRPr>
          </a:p>
        </p:txBody>
      </p:sp>
      <p:sp>
        <p:nvSpPr>
          <p:cNvPr id="8" name="TextBox 7"/>
          <p:cNvSpPr txBox="1"/>
          <p:nvPr/>
        </p:nvSpPr>
        <p:spPr>
          <a:xfrm>
            <a:off x="43379" y="2136538"/>
            <a:ext cx="4654745" cy="461665"/>
          </a:xfrm>
          <a:prstGeom prst="rect">
            <a:avLst/>
          </a:prstGeom>
          <a:noFill/>
        </p:spPr>
        <p:txBody>
          <a:bodyPr wrap="square" rtlCol="0">
            <a:spAutoFit/>
          </a:bodyPr>
          <a:lstStyle/>
          <a:p>
            <a:r>
              <a:rPr lang="en-US" sz="2400" u="sng" dirty="0" smtClean="0">
                <a:solidFill>
                  <a:srgbClr val="C00000"/>
                </a:solidFill>
                <a:latin typeface="Times New Roman" panose="02020603050405020304" pitchFamily="18" charset="0"/>
                <a:cs typeface="Times New Roman" panose="02020603050405020304" pitchFamily="18" charset="0"/>
              </a:rPr>
              <a:t>2. </a:t>
            </a:r>
            <a:r>
              <a:rPr lang="en-US" sz="2400" u="sng" dirty="0" err="1" smtClean="0">
                <a:solidFill>
                  <a:srgbClr val="C00000"/>
                </a:solidFill>
                <a:latin typeface="Times New Roman" panose="02020603050405020304" pitchFamily="18" charset="0"/>
                <a:cs typeface="Times New Roman" panose="02020603050405020304" pitchFamily="18" charset="0"/>
              </a:rPr>
              <a:t>Các</a:t>
            </a:r>
            <a:r>
              <a:rPr lang="en-US" sz="2400" u="sng" dirty="0" smtClean="0">
                <a:solidFill>
                  <a:srgbClr val="C00000"/>
                </a:solidFill>
                <a:latin typeface="Times New Roman" panose="02020603050405020304" pitchFamily="18" charset="0"/>
                <a:cs typeface="Times New Roman" panose="02020603050405020304" pitchFamily="18" charset="0"/>
              </a:rPr>
              <a:t> </a:t>
            </a:r>
            <a:r>
              <a:rPr lang="en-US" sz="2400" u="sng" dirty="0" err="1" smtClean="0">
                <a:solidFill>
                  <a:srgbClr val="C00000"/>
                </a:solidFill>
                <a:latin typeface="Times New Roman" panose="02020603050405020304" pitchFamily="18" charset="0"/>
                <a:cs typeface="Times New Roman" panose="02020603050405020304" pitchFamily="18" charset="0"/>
              </a:rPr>
              <a:t>bước</a:t>
            </a:r>
            <a:r>
              <a:rPr lang="en-US" sz="2400" u="sng" dirty="0" smtClean="0">
                <a:solidFill>
                  <a:srgbClr val="C00000"/>
                </a:solidFill>
                <a:latin typeface="Times New Roman" panose="02020603050405020304" pitchFamily="18" charset="0"/>
                <a:cs typeface="Times New Roman" panose="02020603050405020304" pitchFamily="18" charset="0"/>
              </a:rPr>
              <a:t> </a:t>
            </a:r>
            <a:r>
              <a:rPr lang="en-US" sz="2400" u="sng" dirty="0" err="1" smtClean="0">
                <a:solidFill>
                  <a:srgbClr val="C00000"/>
                </a:solidFill>
                <a:latin typeface="Times New Roman" panose="02020603050405020304" pitchFamily="18" charset="0"/>
                <a:cs typeface="Times New Roman" panose="02020603050405020304" pitchFamily="18" charset="0"/>
              </a:rPr>
              <a:t>tiến</a:t>
            </a:r>
            <a:r>
              <a:rPr lang="en-US" sz="2400" u="sng" dirty="0" smtClean="0">
                <a:solidFill>
                  <a:srgbClr val="C00000"/>
                </a:solidFill>
                <a:latin typeface="Times New Roman" panose="02020603050405020304" pitchFamily="18" charset="0"/>
                <a:cs typeface="Times New Roman" panose="02020603050405020304" pitchFamily="18" charset="0"/>
              </a:rPr>
              <a:t> </a:t>
            </a:r>
            <a:r>
              <a:rPr lang="en-US" sz="2400" u="sng" dirty="0" err="1" smtClean="0">
                <a:solidFill>
                  <a:srgbClr val="C00000"/>
                </a:solidFill>
                <a:latin typeface="Times New Roman" panose="02020603050405020304" pitchFamily="18" charset="0"/>
                <a:cs typeface="Times New Roman" panose="02020603050405020304" pitchFamily="18" charset="0"/>
              </a:rPr>
              <a:t>hành</a:t>
            </a:r>
            <a:r>
              <a:rPr lang="en-US" sz="2400" u="sng" dirty="0" smtClean="0">
                <a:solidFill>
                  <a:srgbClr val="C00000"/>
                </a:solidFill>
                <a:latin typeface="Times New Roman" panose="02020603050405020304" pitchFamily="18" charset="0"/>
                <a:cs typeface="Times New Roman" panose="02020603050405020304" pitchFamily="18" charset="0"/>
              </a:rPr>
              <a:t> </a:t>
            </a:r>
            <a:r>
              <a:rPr lang="en-US" sz="2400" u="sng" dirty="0" err="1" smtClean="0">
                <a:solidFill>
                  <a:srgbClr val="C00000"/>
                </a:solidFill>
                <a:latin typeface="Times New Roman" panose="02020603050405020304" pitchFamily="18" charset="0"/>
                <a:cs typeface="Times New Roman" panose="02020603050405020304" pitchFamily="18" charset="0"/>
              </a:rPr>
              <a:t>thí</a:t>
            </a:r>
            <a:r>
              <a:rPr lang="en-US" sz="2400" u="sng" dirty="0" smtClean="0">
                <a:solidFill>
                  <a:srgbClr val="C00000"/>
                </a:solidFill>
                <a:latin typeface="Times New Roman" panose="02020603050405020304" pitchFamily="18" charset="0"/>
                <a:cs typeface="Times New Roman" panose="02020603050405020304" pitchFamily="18" charset="0"/>
              </a:rPr>
              <a:t> </a:t>
            </a:r>
            <a:r>
              <a:rPr lang="en-US" sz="2400" u="sng" dirty="0" err="1" smtClean="0">
                <a:solidFill>
                  <a:srgbClr val="C00000"/>
                </a:solidFill>
                <a:latin typeface="Times New Roman" panose="02020603050405020304" pitchFamily="18" charset="0"/>
                <a:cs typeface="Times New Roman" panose="02020603050405020304" pitchFamily="18" charset="0"/>
              </a:rPr>
              <a:t>nghiệm</a:t>
            </a:r>
            <a:r>
              <a:rPr lang="en-US" sz="2400" u="sng" dirty="0" smtClean="0">
                <a:solidFill>
                  <a:srgbClr val="C00000"/>
                </a:solidFill>
                <a:latin typeface="Times New Roman" panose="02020603050405020304" pitchFamily="18" charset="0"/>
                <a:cs typeface="Times New Roman" panose="02020603050405020304" pitchFamily="18" charset="0"/>
              </a:rPr>
              <a:t>:</a:t>
            </a:r>
            <a:endParaRPr lang="en-US" sz="2400" u="sng" dirty="0">
              <a:solidFill>
                <a:srgbClr val="C00000"/>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rotWithShape="1">
          <a:blip r:embed="rId3"/>
          <a:srcRect l="36138" t="73342" r="35448" b="7609"/>
          <a:stretch/>
        </p:blipFill>
        <p:spPr>
          <a:xfrm>
            <a:off x="80166" y="3182491"/>
            <a:ext cx="5969877" cy="2656010"/>
          </a:xfrm>
          <a:prstGeom prst="rect">
            <a:avLst/>
          </a:prstGeom>
        </p:spPr>
      </p:pic>
      <p:sp>
        <p:nvSpPr>
          <p:cNvPr id="9" name="Rectangle 8"/>
          <p:cNvSpPr/>
          <p:nvPr/>
        </p:nvSpPr>
        <p:spPr>
          <a:xfrm>
            <a:off x="4225161" y="3873070"/>
            <a:ext cx="572818" cy="2732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4240924" y="4225160"/>
            <a:ext cx="572818" cy="2732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4214658" y="4541945"/>
            <a:ext cx="572818" cy="2732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4209399" y="4855790"/>
            <a:ext cx="572818" cy="2732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4219911" y="5202633"/>
            <a:ext cx="572818" cy="2732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80166" y="2516271"/>
            <a:ext cx="3920358" cy="461665"/>
          </a:xfrm>
          <a:prstGeom prst="rect">
            <a:avLst/>
          </a:prstGeom>
          <a:noFill/>
        </p:spPr>
        <p:txBody>
          <a:bodyPr wrap="square" rtlCol="0">
            <a:spAutoFit/>
          </a:bodyPr>
          <a:lstStyle/>
          <a:p>
            <a:r>
              <a:rPr lang="en-US" sz="2400" u="sng" dirty="0" smtClean="0">
                <a:solidFill>
                  <a:srgbClr val="C00000"/>
                </a:solidFill>
                <a:latin typeface="Times New Roman" panose="02020603050405020304" pitchFamily="18" charset="0"/>
                <a:cs typeface="Times New Roman" panose="02020603050405020304" pitchFamily="18" charset="0"/>
              </a:rPr>
              <a:t>3. </a:t>
            </a:r>
            <a:r>
              <a:rPr lang="en-US" sz="2400" u="sng" dirty="0" err="1" smtClean="0">
                <a:solidFill>
                  <a:srgbClr val="C00000"/>
                </a:solidFill>
                <a:latin typeface="Times New Roman" panose="02020603050405020304" pitchFamily="18" charset="0"/>
                <a:cs typeface="Times New Roman" panose="02020603050405020304" pitchFamily="18" charset="0"/>
              </a:rPr>
              <a:t>Kết</a:t>
            </a:r>
            <a:r>
              <a:rPr lang="en-US" sz="2400" u="sng" dirty="0" smtClean="0">
                <a:solidFill>
                  <a:srgbClr val="C00000"/>
                </a:solidFill>
                <a:latin typeface="Times New Roman" panose="02020603050405020304" pitchFamily="18" charset="0"/>
                <a:cs typeface="Times New Roman" panose="02020603050405020304" pitchFamily="18" charset="0"/>
              </a:rPr>
              <a:t> </a:t>
            </a:r>
            <a:r>
              <a:rPr lang="en-US" sz="2400" u="sng" dirty="0" err="1" smtClean="0">
                <a:solidFill>
                  <a:srgbClr val="C00000"/>
                </a:solidFill>
                <a:latin typeface="Times New Roman" panose="02020603050405020304" pitchFamily="18" charset="0"/>
                <a:cs typeface="Times New Roman" panose="02020603050405020304" pitchFamily="18" charset="0"/>
              </a:rPr>
              <a:t>quả</a:t>
            </a:r>
            <a:r>
              <a:rPr lang="en-US" sz="2400" u="sng" dirty="0" smtClean="0">
                <a:solidFill>
                  <a:srgbClr val="C00000"/>
                </a:solidFill>
                <a:latin typeface="Times New Roman" panose="02020603050405020304" pitchFamily="18" charset="0"/>
                <a:cs typeface="Times New Roman" panose="02020603050405020304" pitchFamily="18" charset="0"/>
              </a:rPr>
              <a:t>:</a:t>
            </a:r>
            <a:endParaRPr lang="en-US" sz="2400" u="sng" dirty="0">
              <a:solidFill>
                <a:srgbClr val="C00000"/>
              </a:solidFill>
              <a:latin typeface="Times New Roman" panose="02020603050405020304" pitchFamily="18" charset="0"/>
              <a:cs typeface="Times New Roman" panose="02020603050405020304" pitchFamily="18" charset="0"/>
            </a:endParaRPr>
          </a:p>
        </p:txBody>
      </p:sp>
      <p:pic>
        <p:nvPicPr>
          <p:cNvPr id="15" name="Picture 14">
            <a:extLst>
              <a:ext uri="{FF2B5EF4-FFF2-40B4-BE49-F238E27FC236}">
                <a16:creationId xmlns:a16="http://schemas.microsoft.com/office/drawing/2014/main" xmlns="" id="{C8E913F2-5C18-4BAF-87FD-5E2F1AE5D98E}"/>
              </a:ext>
            </a:extLst>
          </p:cNvPr>
          <p:cNvPicPr>
            <a:picLocks noChangeAspect="1"/>
          </p:cNvPicPr>
          <p:nvPr/>
        </p:nvPicPr>
        <p:blipFill>
          <a:blip r:embed="rId4">
            <a:extLst>
              <a:ext uri="{28A0092B-C50C-407E-A947-70E740481C1C}">
                <a14:useLocalDpi xmlns:a14="http://schemas.microsoft.com/office/drawing/2010/main" xmlns="" val="0"/>
              </a:ext>
            </a:extLst>
          </a:blip>
          <a:srcRect/>
          <a:stretch>
            <a:fillRect/>
          </a:stretch>
        </p:blipFill>
        <p:spPr bwMode="auto">
          <a:xfrm>
            <a:off x="10009188" y="2718731"/>
            <a:ext cx="2182812" cy="41929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6" name="Oval Callout 15">
            <a:extLst>
              <a:ext uri="{FF2B5EF4-FFF2-40B4-BE49-F238E27FC236}">
                <a16:creationId xmlns:a16="http://schemas.microsoft.com/office/drawing/2014/main" xmlns="" id="{8F7B74A0-FEE4-4AD8-8D95-CB3263AD7BA6}"/>
              </a:ext>
            </a:extLst>
          </p:cNvPr>
          <p:cNvSpPr/>
          <p:nvPr/>
        </p:nvSpPr>
        <p:spPr>
          <a:xfrm>
            <a:off x="5747360" y="882440"/>
            <a:ext cx="6495738" cy="1576544"/>
          </a:xfrm>
          <a:prstGeom prst="wedgeEllipseCallout">
            <a:avLst>
              <a:gd name="adj1" fmla="val 14991"/>
              <a:gd name="adj2" fmla="val 171641"/>
            </a:avLst>
          </a:prstGeom>
          <a:solidFill>
            <a:srgbClr val="44709D">
              <a:lumMod val="95000"/>
            </a:srgbClr>
          </a:solidFill>
          <a:ln w="15875" cap="rnd" cmpd="sng" algn="ctr">
            <a:solidFill>
              <a:srgbClr val="83992A">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en-US" sz="2400" b="1" i="0" u="none" strike="noStrike" kern="0" cap="none" spc="0" normalizeH="0" baseline="0" noProof="0" dirty="0" err="1" smtClean="0">
                <a:ln>
                  <a:noFill/>
                </a:ln>
                <a:solidFill>
                  <a:srgbClr val="FFFF00"/>
                </a:solidFill>
                <a:effectLst/>
                <a:uLnTx/>
                <a:uFillTx/>
                <a:latin typeface="Times New Roman" panose="02020603050405020304" pitchFamily="18" charset="0"/>
              </a:rPr>
              <a:t>Từ</a:t>
            </a:r>
            <a:r>
              <a:rPr kumimoji="0" lang="en-US" altLang="en-US" sz="2400" b="1" i="0" u="none" strike="noStrike" kern="0" cap="none" spc="0" normalizeH="0" noProof="0" dirty="0" smtClean="0">
                <a:ln>
                  <a:noFill/>
                </a:ln>
                <a:solidFill>
                  <a:srgbClr val="FFFF00"/>
                </a:solidFill>
                <a:effectLst/>
                <a:uLnTx/>
                <a:uFillTx/>
                <a:latin typeface="Times New Roman" panose="02020603050405020304" pitchFamily="18" charset="0"/>
              </a:rPr>
              <a:t> </a:t>
            </a:r>
            <a:r>
              <a:rPr kumimoji="0" lang="en-US" altLang="en-US" sz="2400" b="1" i="0" u="none" strike="noStrike" kern="0" cap="none" spc="0" normalizeH="0" noProof="0" dirty="0" err="1" smtClean="0">
                <a:ln>
                  <a:noFill/>
                </a:ln>
                <a:solidFill>
                  <a:srgbClr val="FFFF00"/>
                </a:solidFill>
                <a:effectLst/>
                <a:uLnTx/>
                <a:uFillTx/>
                <a:latin typeface="Times New Roman" panose="02020603050405020304" pitchFamily="18" charset="0"/>
              </a:rPr>
              <a:t>số</a:t>
            </a:r>
            <a:r>
              <a:rPr kumimoji="0" lang="en-US" altLang="en-US" sz="2400" b="1" i="0" u="none" strike="noStrike" kern="0" cap="none" spc="0" normalizeH="0" noProof="0" dirty="0" smtClean="0">
                <a:ln>
                  <a:noFill/>
                </a:ln>
                <a:solidFill>
                  <a:srgbClr val="FFFF00"/>
                </a:solidFill>
                <a:effectLst/>
                <a:uLnTx/>
                <a:uFillTx/>
                <a:latin typeface="Times New Roman" panose="02020603050405020304" pitchFamily="18" charset="0"/>
              </a:rPr>
              <a:t> </a:t>
            </a:r>
            <a:r>
              <a:rPr kumimoji="0" lang="en-US" altLang="en-US" sz="2400" b="1" i="0" u="none" strike="noStrike" kern="0" cap="none" spc="0" normalizeH="0" noProof="0" dirty="0" err="1" smtClean="0">
                <a:ln>
                  <a:noFill/>
                </a:ln>
                <a:solidFill>
                  <a:srgbClr val="FFFF00"/>
                </a:solidFill>
                <a:effectLst/>
                <a:uLnTx/>
                <a:uFillTx/>
                <a:latin typeface="Times New Roman" panose="02020603050405020304" pitchFamily="18" charset="0"/>
              </a:rPr>
              <a:t>liệu</a:t>
            </a:r>
            <a:r>
              <a:rPr kumimoji="0" lang="en-US" altLang="en-US" sz="2400" b="1" i="0" u="none" strike="noStrike" kern="0" cap="none" spc="0" normalizeH="0" noProof="0" dirty="0" smtClean="0">
                <a:ln>
                  <a:noFill/>
                </a:ln>
                <a:solidFill>
                  <a:srgbClr val="FFFF00"/>
                </a:solidFill>
                <a:effectLst/>
                <a:uLnTx/>
                <a:uFillTx/>
                <a:latin typeface="Times New Roman" panose="02020603050405020304" pitchFamily="18" charset="0"/>
              </a:rPr>
              <a:t> </a:t>
            </a:r>
            <a:r>
              <a:rPr kumimoji="0" lang="en-US" altLang="en-US" sz="2400" b="1" i="0" u="none" strike="noStrike" kern="0" cap="none" spc="0" normalizeH="0" noProof="0" dirty="0" err="1" smtClean="0">
                <a:ln>
                  <a:noFill/>
                </a:ln>
                <a:solidFill>
                  <a:srgbClr val="FFFF00"/>
                </a:solidFill>
                <a:effectLst/>
                <a:uLnTx/>
                <a:uFillTx/>
                <a:latin typeface="Times New Roman" panose="02020603050405020304" pitchFamily="18" charset="0"/>
              </a:rPr>
              <a:t>thu</a:t>
            </a:r>
            <a:r>
              <a:rPr kumimoji="0" lang="en-US" altLang="en-US" sz="2400" b="1" i="0" u="none" strike="noStrike" kern="0" cap="none" spc="0" normalizeH="0" noProof="0" dirty="0" smtClean="0">
                <a:ln>
                  <a:noFill/>
                </a:ln>
                <a:solidFill>
                  <a:srgbClr val="FFFF00"/>
                </a:solidFill>
                <a:effectLst/>
                <a:uLnTx/>
                <a:uFillTx/>
                <a:latin typeface="Times New Roman" panose="02020603050405020304" pitchFamily="18" charset="0"/>
              </a:rPr>
              <a:t> </a:t>
            </a:r>
            <a:r>
              <a:rPr kumimoji="0" lang="en-US" altLang="en-US" sz="2400" b="1" i="0" u="none" strike="noStrike" kern="0" cap="none" spc="0" normalizeH="0" noProof="0" dirty="0" err="1" smtClean="0">
                <a:ln>
                  <a:noFill/>
                </a:ln>
                <a:solidFill>
                  <a:srgbClr val="FFFF00"/>
                </a:solidFill>
                <a:effectLst/>
                <a:uLnTx/>
                <a:uFillTx/>
                <a:latin typeface="Times New Roman" panose="02020603050405020304" pitchFamily="18" charset="0"/>
              </a:rPr>
              <a:t>được</a:t>
            </a:r>
            <a:r>
              <a:rPr kumimoji="0" lang="en-US" altLang="en-US" sz="2400" b="1" i="0" u="none" strike="noStrike" kern="0" cap="none" spc="0" normalizeH="0" noProof="0" dirty="0" smtClean="0">
                <a:ln>
                  <a:noFill/>
                </a:ln>
                <a:solidFill>
                  <a:srgbClr val="FFFF00"/>
                </a:solidFill>
                <a:effectLst/>
                <a:uLnTx/>
                <a:uFillTx/>
                <a:latin typeface="Times New Roman" panose="02020603050405020304" pitchFamily="18" charset="0"/>
              </a:rPr>
              <a:t> </a:t>
            </a:r>
            <a:r>
              <a:rPr kumimoji="0" lang="en-US" altLang="en-US" sz="2400" b="1" i="0" u="none" strike="noStrike" kern="0" cap="none" spc="0" normalizeH="0" noProof="0" dirty="0" err="1" smtClean="0">
                <a:ln>
                  <a:noFill/>
                </a:ln>
                <a:solidFill>
                  <a:srgbClr val="FFFF00"/>
                </a:solidFill>
                <a:effectLst/>
                <a:uLnTx/>
                <a:uFillTx/>
                <a:latin typeface="Times New Roman" panose="02020603050405020304" pitchFamily="18" charset="0"/>
              </a:rPr>
              <a:t>trong</a:t>
            </a:r>
            <a:r>
              <a:rPr kumimoji="0" lang="en-US" altLang="en-US" sz="2400" b="1" i="0" u="none" strike="noStrike" kern="0" cap="none" spc="0" normalizeH="0" noProof="0" dirty="0" smtClean="0">
                <a:ln>
                  <a:noFill/>
                </a:ln>
                <a:solidFill>
                  <a:srgbClr val="FFFF00"/>
                </a:solidFill>
                <a:effectLst/>
                <a:uLnTx/>
                <a:uFillTx/>
                <a:latin typeface="Times New Roman" panose="02020603050405020304" pitchFamily="18" charset="0"/>
              </a:rPr>
              <a:t> </a:t>
            </a:r>
            <a:r>
              <a:rPr kumimoji="0" lang="en-US" altLang="en-US" sz="2400" b="1" i="0" u="none" strike="noStrike" kern="0" cap="none" spc="0" normalizeH="0" noProof="0" dirty="0" err="1" smtClean="0">
                <a:ln>
                  <a:noFill/>
                </a:ln>
                <a:solidFill>
                  <a:srgbClr val="FFFF00"/>
                </a:solidFill>
                <a:effectLst/>
                <a:uLnTx/>
                <a:uFillTx/>
                <a:latin typeface="Times New Roman" panose="02020603050405020304" pitchFamily="18" charset="0"/>
              </a:rPr>
              <a:t>thí</a:t>
            </a:r>
            <a:r>
              <a:rPr kumimoji="0" lang="en-US" altLang="en-US" sz="2400" b="1" i="0" u="none" strike="noStrike" kern="0" cap="none" spc="0" normalizeH="0" noProof="0" dirty="0" smtClean="0">
                <a:ln>
                  <a:noFill/>
                </a:ln>
                <a:solidFill>
                  <a:srgbClr val="FFFF00"/>
                </a:solidFill>
                <a:effectLst/>
                <a:uLnTx/>
                <a:uFillTx/>
                <a:latin typeface="Times New Roman" panose="02020603050405020304" pitchFamily="18" charset="0"/>
              </a:rPr>
              <a:t> </a:t>
            </a:r>
            <a:r>
              <a:rPr kumimoji="0" lang="en-US" altLang="en-US" sz="2400" b="1" i="0" u="none" strike="noStrike" kern="0" cap="none" spc="0" normalizeH="0" noProof="0" dirty="0" err="1" smtClean="0">
                <a:ln>
                  <a:noFill/>
                </a:ln>
                <a:solidFill>
                  <a:srgbClr val="FFFF00"/>
                </a:solidFill>
                <a:effectLst/>
                <a:uLnTx/>
                <a:uFillTx/>
                <a:latin typeface="Times New Roman" panose="02020603050405020304" pitchFamily="18" charset="0"/>
              </a:rPr>
              <a:t>nghiệm</a:t>
            </a:r>
            <a:r>
              <a:rPr kumimoji="0" lang="en-US" altLang="en-US" sz="2400" b="1" i="0" u="none" strike="noStrike" kern="0" cap="none" spc="0" normalizeH="0" noProof="0" dirty="0" smtClean="0">
                <a:ln>
                  <a:noFill/>
                </a:ln>
                <a:solidFill>
                  <a:srgbClr val="FFFF00"/>
                </a:solidFill>
                <a:effectLst/>
                <a:uLnTx/>
                <a:uFillTx/>
                <a:latin typeface="Times New Roman" panose="02020603050405020304" pitchFamily="18" charset="0"/>
              </a:rPr>
              <a:t>, </a:t>
            </a:r>
            <a:r>
              <a:rPr kumimoji="0" lang="en-US" altLang="en-US" sz="2400" b="1" i="0" u="none" strike="noStrike" kern="0" cap="none" spc="0" normalizeH="0" noProof="0" dirty="0" err="1" smtClean="0">
                <a:ln>
                  <a:noFill/>
                </a:ln>
                <a:solidFill>
                  <a:srgbClr val="FFFF00"/>
                </a:solidFill>
                <a:effectLst/>
                <a:uLnTx/>
                <a:uFillTx/>
                <a:latin typeface="Times New Roman" panose="02020603050405020304" pitchFamily="18" charset="0"/>
              </a:rPr>
              <a:t>em</a:t>
            </a:r>
            <a:r>
              <a:rPr kumimoji="0" lang="en-US" altLang="en-US" sz="2400" b="1" i="0" u="none" strike="noStrike" kern="0" cap="none" spc="0" normalizeH="0" noProof="0" dirty="0" smtClean="0">
                <a:ln>
                  <a:noFill/>
                </a:ln>
                <a:solidFill>
                  <a:srgbClr val="FFFF00"/>
                </a:solidFill>
                <a:effectLst/>
                <a:uLnTx/>
                <a:uFillTx/>
                <a:latin typeface="Times New Roman" panose="02020603050405020304" pitchFamily="18" charset="0"/>
              </a:rPr>
              <a:t> </a:t>
            </a:r>
            <a:r>
              <a:rPr kumimoji="0" lang="en-US" altLang="en-US" sz="2400" b="1" i="0" u="none" strike="noStrike" kern="0" cap="none" spc="0" normalizeH="0" noProof="0" dirty="0" err="1" smtClean="0">
                <a:ln>
                  <a:noFill/>
                </a:ln>
                <a:solidFill>
                  <a:srgbClr val="FFFF00"/>
                </a:solidFill>
                <a:effectLst/>
                <a:uLnTx/>
                <a:uFillTx/>
                <a:latin typeface="Times New Roman" panose="02020603050405020304" pitchFamily="18" charset="0"/>
              </a:rPr>
              <a:t>có</a:t>
            </a:r>
            <a:r>
              <a:rPr kumimoji="0" lang="en-US" altLang="en-US" sz="2400" b="1" i="0" u="none" strike="noStrike" kern="0" cap="none" spc="0" normalizeH="0" noProof="0" dirty="0" smtClean="0">
                <a:ln>
                  <a:noFill/>
                </a:ln>
                <a:solidFill>
                  <a:srgbClr val="FFFF00"/>
                </a:solidFill>
                <a:effectLst/>
                <a:uLnTx/>
                <a:uFillTx/>
                <a:latin typeface="Times New Roman" panose="02020603050405020304" pitchFamily="18" charset="0"/>
              </a:rPr>
              <a:t> </a:t>
            </a:r>
            <a:r>
              <a:rPr kumimoji="0" lang="en-US" altLang="en-US" sz="2400" b="1" i="0" u="none" strike="noStrike" kern="0" cap="none" spc="0" normalizeH="0" noProof="0" dirty="0" err="1" smtClean="0">
                <a:ln>
                  <a:noFill/>
                </a:ln>
                <a:solidFill>
                  <a:srgbClr val="FFFF00"/>
                </a:solidFill>
                <a:effectLst/>
                <a:uLnTx/>
                <a:uFillTx/>
                <a:latin typeface="Times New Roman" panose="02020603050405020304" pitchFamily="18" charset="0"/>
              </a:rPr>
              <a:t>nhận</a:t>
            </a:r>
            <a:r>
              <a:rPr kumimoji="0" lang="en-US" altLang="en-US" sz="2400" b="1" i="0" u="none" strike="noStrike" kern="0" cap="none" spc="0" normalizeH="0" noProof="0" dirty="0" smtClean="0">
                <a:ln>
                  <a:noFill/>
                </a:ln>
                <a:solidFill>
                  <a:srgbClr val="FFFF00"/>
                </a:solidFill>
                <a:effectLst/>
                <a:uLnTx/>
                <a:uFillTx/>
                <a:latin typeface="Times New Roman" panose="02020603050405020304" pitchFamily="18" charset="0"/>
              </a:rPr>
              <a:t> </a:t>
            </a:r>
            <a:r>
              <a:rPr kumimoji="0" lang="en-US" altLang="en-US" sz="2400" b="1" i="0" u="none" strike="noStrike" kern="0" cap="none" spc="0" normalizeH="0" noProof="0" dirty="0" err="1" smtClean="0">
                <a:ln>
                  <a:noFill/>
                </a:ln>
                <a:solidFill>
                  <a:srgbClr val="FFFF00"/>
                </a:solidFill>
                <a:effectLst/>
                <a:uLnTx/>
                <a:uFillTx/>
                <a:latin typeface="Times New Roman" panose="02020603050405020304" pitchFamily="18" charset="0"/>
              </a:rPr>
              <a:t>xét</a:t>
            </a:r>
            <a:r>
              <a:rPr kumimoji="0" lang="en-US" altLang="en-US" sz="2400" b="1" i="0" u="none" strike="noStrike" kern="0" cap="none" spc="0" normalizeH="0" noProof="0" dirty="0" smtClean="0">
                <a:ln>
                  <a:noFill/>
                </a:ln>
                <a:solidFill>
                  <a:srgbClr val="FFFF00"/>
                </a:solidFill>
                <a:effectLst/>
                <a:uLnTx/>
                <a:uFillTx/>
                <a:latin typeface="Times New Roman" panose="02020603050405020304" pitchFamily="18" charset="0"/>
              </a:rPr>
              <a:t> </a:t>
            </a:r>
            <a:r>
              <a:rPr kumimoji="0" lang="en-US" altLang="en-US" sz="2400" b="1" i="0" u="none" strike="noStrike" kern="0" cap="none" spc="0" normalizeH="0" noProof="0" dirty="0" err="1" smtClean="0">
                <a:ln>
                  <a:noFill/>
                </a:ln>
                <a:solidFill>
                  <a:srgbClr val="FFFF00"/>
                </a:solidFill>
                <a:effectLst/>
                <a:uLnTx/>
                <a:uFillTx/>
                <a:latin typeface="Times New Roman" panose="02020603050405020304" pitchFamily="18" charset="0"/>
              </a:rPr>
              <a:t>gì</a:t>
            </a:r>
            <a:r>
              <a:rPr kumimoji="0" lang="en-US" altLang="en-US" sz="2400" b="1" i="0" u="none" strike="noStrike" kern="0" cap="none" spc="0" normalizeH="0" noProof="0" dirty="0" smtClean="0">
                <a:ln>
                  <a:noFill/>
                </a:ln>
                <a:solidFill>
                  <a:srgbClr val="FFFF00"/>
                </a:solidFill>
                <a:effectLst/>
                <a:uLnTx/>
                <a:uFillTx/>
                <a:latin typeface="Times New Roman" panose="02020603050405020304" pitchFamily="18" charset="0"/>
              </a:rPr>
              <a:t> </a:t>
            </a:r>
            <a:r>
              <a:rPr kumimoji="0" lang="en-US" altLang="en-US" sz="2400" b="1" i="0" u="none" strike="noStrike" kern="0" cap="none" spc="0" normalizeH="0" noProof="0" dirty="0" err="1" smtClean="0">
                <a:ln>
                  <a:noFill/>
                </a:ln>
                <a:solidFill>
                  <a:srgbClr val="FFFF00"/>
                </a:solidFill>
                <a:effectLst/>
                <a:uLnTx/>
                <a:uFillTx/>
                <a:latin typeface="Times New Roman" panose="02020603050405020304" pitchFamily="18" charset="0"/>
              </a:rPr>
              <a:t>về</a:t>
            </a:r>
            <a:r>
              <a:rPr kumimoji="0" lang="en-US" altLang="en-US" sz="2400" b="1" i="0" u="none" strike="noStrike" kern="0" cap="none" spc="0" normalizeH="0" noProof="0" dirty="0" smtClean="0">
                <a:ln>
                  <a:noFill/>
                </a:ln>
                <a:solidFill>
                  <a:srgbClr val="FFFF00"/>
                </a:solidFill>
                <a:effectLst/>
                <a:uLnTx/>
                <a:uFillTx/>
                <a:latin typeface="Times New Roman" panose="02020603050405020304" pitchFamily="18" charset="0"/>
              </a:rPr>
              <a:t> </a:t>
            </a:r>
            <a:r>
              <a:rPr kumimoji="0" lang="en-US" altLang="en-US" sz="2400" b="1" i="0" u="none" strike="noStrike" kern="0" cap="none" spc="0" normalizeH="0" noProof="0" dirty="0" err="1" smtClean="0">
                <a:ln>
                  <a:noFill/>
                </a:ln>
                <a:solidFill>
                  <a:srgbClr val="FFFF00"/>
                </a:solidFill>
                <a:effectLst/>
                <a:uLnTx/>
                <a:uFillTx/>
                <a:latin typeface="Times New Roman" panose="02020603050405020304" pitchFamily="18" charset="0"/>
              </a:rPr>
              <a:t>mối</a:t>
            </a:r>
            <a:r>
              <a:rPr kumimoji="0" lang="en-US" altLang="en-US" sz="2400" b="1" i="0" u="none" strike="noStrike" kern="0" cap="none" spc="0" normalizeH="0" noProof="0" dirty="0" smtClean="0">
                <a:ln>
                  <a:noFill/>
                </a:ln>
                <a:solidFill>
                  <a:srgbClr val="FFFF00"/>
                </a:solidFill>
                <a:effectLst/>
                <a:uLnTx/>
                <a:uFillTx/>
                <a:latin typeface="Times New Roman" panose="02020603050405020304" pitchFamily="18" charset="0"/>
              </a:rPr>
              <a:t> </a:t>
            </a:r>
            <a:r>
              <a:rPr kumimoji="0" lang="en-US" altLang="en-US" sz="2400" b="1" i="0" u="none" strike="noStrike" kern="0" cap="none" spc="0" normalizeH="0" noProof="0" dirty="0" err="1" smtClean="0">
                <a:ln>
                  <a:noFill/>
                </a:ln>
                <a:solidFill>
                  <a:srgbClr val="FFFF00"/>
                </a:solidFill>
                <a:effectLst/>
                <a:uLnTx/>
                <a:uFillTx/>
                <a:latin typeface="Times New Roman" panose="02020603050405020304" pitchFamily="18" charset="0"/>
              </a:rPr>
              <a:t>liên</a:t>
            </a:r>
            <a:r>
              <a:rPr kumimoji="0" lang="en-US" altLang="en-US" sz="2400" b="1" i="0" u="none" strike="noStrike" kern="0" cap="none" spc="0" normalizeH="0" noProof="0" dirty="0" smtClean="0">
                <a:ln>
                  <a:noFill/>
                </a:ln>
                <a:solidFill>
                  <a:srgbClr val="FFFF00"/>
                </a:solidFill>
                <a:effectLst/>
                <a:uLnTx/>
                <a:uFillTx/>
                <a:latin typeface="Times New Roman" panose="02020603050405020304" pitchFamily="18" charset="0"/>
              </a:rPr>
              <a:t> </a:t>
            </a:r>
            <a:r>
              <a:rPr kumimoji="0" lang="en-US" altLang="en-US" sz="2400" b="1" i="0" u="none" strike="noStrike" kern="0" cap="none" spc="0" normalizeH="0" noProof="0" dirty="0" err="1" smtClean="0">
                <a:ln>
                  <a:noFill/>
                </a:ln>
                <a:solidFill>
                  <a:srgbClr val="FFFF00"/>
                </a:solidFill>
                <a:effectLst/>
                <a:uLnTx/>
                <a:uFillTx/>
                <a:latin typeface="Times New Roman" panose="02020603050405020304" pitchFamily="18" charset="0"/>
              </a:rPr>
              <a:t>hệ</a:t>
            </a:r>
            <a:r>
              <a:rPr kumimoji="0" lang="en-US" altLang="en-US" sz="2400" b="1" i="0" u="none" strike="noStrike" kern="0" cap="none" spc="0" normalizeH="0" noProof="0" dirty="0" smtClean="0">
                <a:ln>
                  <a:noFill/>
                </a:ln>
                <a:solidFill>
                  <a:srgbClr val="FFFF00"/>
                </a:solidFill>
                <a:effectLst/>
                <a:uLnTx/>
                <a:uFillTx/>
                <a:latin typeface="Times New Roman" panose="02020603050405020304" pitchFamily="18" charset="0"/>
              </a:rPr>
              <a:t> </a:t>
            </a:r>
            <a:r>
              <a:rPr kumimoji="0" lang="en-US" altLang="en-US" sz="2400" b="1" i="0" u="none" strike="noStrike" kern="0" cap="none" spc="0" normalizeH="0" noProof="0" dirty="0" err="1" smtClean="0">
                <a:ln>
                  <a:noFill/>
                </a:ln>
                <a:solidFill>
                  <a:srgbClr val="FFFF00"/>
                </a:solidFill>
                <a:effectLst/>
                <a:uLnTx/>
                <a:uFillTx/>
                <a:latin typeface="Times New Roman" panose="02020603050405020304" pitchFamily="18" charset="0"/>
              </a:rPr>
              <a:t>giữa</a:t>
            </a:r>
            <a:r>
              <a:rPr kumimoji="0" lang="en-US" altLang="en-US" sz="2400" b="1" i="0" u="none" strike="noStrike" kern="0" cap="none" spc="0" normalizeH="0" noProof="0" dirty="0" smtClean="0">
                <a:ln>
                  <a:noFill/>
                </a:ln>
                <a:solidFill>
                  <a:srgbClr val="FFFF00"/>
                </a:solidFill>
                <a:effectLst/>
                <a:uLnTx/>
                <a:uFillTx/>
                <a:latin typeface="Times New Roman" panose="02020603050405020304" pitchFamily="18" charset="0"/>
              </a:rPr>
              <a:t> </a:t>
            </a:r>
            <a:r>
              <a:rPr lang="en-US" altLang="en-US" sz="2400" b="1" kern="0" dirty="0">
                <a:solidFill>
                  <a:srgbClr val="FFFF00"/>
                </a:solidFill>
                <a:latin typeface="Times New Roman" panose="02020603050405020304" pitchFamily="18" charset="0"/>
              </a:rPr>
              <a:t>g</a:t>
            </a:r>
            <a:r>
              <a:rPr kumimoji="0" lang="en-US" altLang="en-US" sz="2400" b="1" i="0" u="none" strike="noStrike" kern="0" cap="none" spc="0" normalizeH="0" baseline="0" noProof="0" dirty="0" err="1" smtClean="0">
                <a:ln>
                  <a:noFill/>
                </a:ln>
                <a:solidFill>
                  <a:srgbClr val="FFFF00"/>
                </a:solidFill>
                <a:effectLst/>
                <a:uLnTx/>
                <a:uFillTx/>
                <a:latin typeface="Times New Roman" panose="02020603050405020304" pitchFamily="18" charset="0"/>
              </a:rPr>
              <a:t>óc</a:t>
            </a:r>
            <a:r>
              <a:rPr kumimoji="0" lang="en-US" altLang="en-US" sz="2400" b="1" i="0" u="none" strike="noStrike" kern="0" cap="none" spc="0" normalizeH="0" baseline="0" noProof="0" dirty="0" smtClean="0">
                <a:ln>
                  <a:noFill/>
                </a:ln>
                <a:solidFill>
                  <a:srgbClr val="FFFF00"/>
                </a:solidFill>
                <a:effectLst/>
                <a:uLnTx/>
                <a:uFillTx/>
                <a:latin typeface="Times New Roman" panose="02020603050405020304" pitchFamily="18" charset="0"/>
              </a:rPr>
              <a:t> </a:t>
            </a:r>
            <a:r>
              <a:rPr kumimoji="0" lang="en-US" altLang="en-US" sz="2400" b="1" i="0" u="none" strike="noStrike" kern="0" cap="none" spc="0" normalizeH="0" baseline="0" noProof="0" dirty="0" err="1">
                <a:ln>
                  <a:noFill/>
                </a:ln>
                <a:solidFill>
                  <a:srgbClr val="FFFF00"/>
                </a:solidFill>
                <a:effectLst/>
                <a:uLnTx/>
                <a:uFillTx/>
                <a:latin typeface="Times New Roman" panose="02020603050405020304" pitchFamily="18" charset="0"/>
              </a:rPr>
              <a:t>phản</a:t>
            </a:r>
            <a:r>
              <a:rPr kumimoji="0" lang="en-US" altLang="en-US" sz="2400" b="1" i="0" u="none" strike="noStrike" kern="0" cap="none" spc="0" normalizeH="0" baseline="0" noProof="0" dirty="0">
                <a:ln>
                  <a:noFill/>
                </a:ln>
                <a:solidFill>
                  <a:srgbClr val="FFFF00"/>
                </a:solidFill>
                <a:effectLst/>
                <a:uLnTx/>
                <a:uFillTx/>
                <a:latin typeface="Times New Roman" panose="02020603050405020304" pitchFamily="18" charset="0"/>
              </a:rPr>
              <a:t> </a:t>
            </a:r>
            <a:r>
              <a:rPr kumimoji="0" lang="en-US" altLang="en-US" sz="2400" b="1" i="0" u="none" strike="noStrike" kern="0" cap="none" spc="0" normalizeH="0" baseline="0" noProof="0" dirty="0" err="1">
                <a:ln>
                  <a:noFill/>
                </a:ln>
                <a:solidFill>
                  <a:srgbClr val="FFFF00"/>
                </a:solidFill>
                <a:effectLst/>
                <a:uLnTx/>
                <a:uFillTx/>
                <a:latin typeface="Times New Roman" panose="02020603050405020304" pitchFamily="18" charset="0"/>
              </a:rPr>
              <a:t>xạ</a:t>
            </a:r>
            <a:r>
              <a:rPr kumimoji="0" lang="en-US" altLang="en-US" sz="2400" b="1" i="0" u="none" strike="noStrike" kern="0" cap="none" spc="0" normalizeH="0" baseline="0" noProof="0" dirty="0">
                <a:ln>
                  <a:noFill/>
                </a:ln>
                <a:solidFill>
                  <a:srgbClr val="FFFF00"/>
                </a:solidFill>
                <a:effectLst/>
                <a:uLnTx/>
                <a:uFillTx/>
                <a:latin typeface="Times New Roman" panose="02020603050405020304" pitchFamily="18" charset="0"/>
              </a:rPr>
              <a:t> </a:t>
            </a:r>
            <a:r>
              <a:rPr lang="en-US" altLang="en-US" sz="2400" b="1" kern="0" dirty="0" err="1" smtClean="0">
                <a:solidFill>
                  <a:srgbClr val="FFFF00"/>
                </a:solidFill>
                <a:latin typeface="Times New Roman" panose="02020603050405020304" pitchFamily="18" charset="0"/>
              </a:rPr>
              <a:t>và</a:t>
            </a:r>
            <a:r>
              <a:rPr kumimoji="0" lang="en-US" altLang="en-US" sz="2400" b="1" i="0" u="none" strike="noStrike" kern="0" cap="none" spc="0" normalizeH="0" baseline="0" noProof="0" dirty="0" smtClean="0">
                <a:ln>
                  <a:noFill/>
                </a:ln>
                <a:solidFill>
                  <a:srgbClr val="FFFF00"/>
                </a:solidFill>
                <a:effectLst/>
                <a:uLnTx/>
                <a:uFillTx/>
                <a:latin typeface="Times New Roman" panose="02020603050405020304" pitchFamily="18" charset="0"/>
              </a:rPr>
              <a:t> </a:t>
            </a:r>
            <a:r>
              <a:rPr kumimoji="0" lang="en-US" altLang="en-US" sz="2400" b="1" i="0" u="none" strike="noStrike" kern="0" cap="none" spc="0" normalizeH="0" baseline="0" noProof="0" dirty="0" err="1">
                <a:ln>
                  <a:noFill/>
                </a:ln>
                <a:solidFill>
                  <a:srgbClr val="FFFF00"/>
                </a:solidFill>
                <a:effectLst/>
                <a:uLnTx/>
                <a:uFillTx/>
                <a:latin typeface="Times New Roman" panose="02020603050405020304" pitchFamily="18" charset="0"/>
              </a:rPr>
              <a:t>góc</a:t>
            </a:r>
            <a:r>
              <a:rPr kumimoji="0" lang="en-US" altLang="en-US" sz="2400" b="1" i="0" u="none" strike="noStrike" kern="0" cap="none" spc="0" normalizeH="0" baseline="0" noProof="0" dirty="0">
                <a:ln>
                  <a:noFill/>
                </a:ln>
                <a:solidFill>
                  <a:srgbClr val="FFFF00"/>
                </a:solidFill>
                <a:effectLst/>
                <a:uLnTx/>
                <a:uFillTx/>
                <a:latin typeface="Times New Roman" panose="02020603050405020304" pitchFamily="18" charset="0"/>
              </a:rPr>
              <a:t> </a:t>
            </a:r>
            <a:r>
              <a:rPr kumimoji="0" lang="en-US" altLang="en-US" sz="2400" b="1" i="0" u="none" strike="noStrike" kern="0" cap="none" spc="0" normalizeH="0" baseline="0" noProof="0" dirty="0" err="1">
                <a:ln>
                  <a:noFill/>
                </a:ln>
                <a:solidFill>
                  <a:srgbClr val="FFFF00"/>
                </a:solidFill>
                <a:effectLst/>
                <a:uLnTx/>
                <a:uFillTx/>
                <a:latin typeface="Times New Roman" panose="02020603050405020304" pitchFamily="18" charset="0"/>
              </a:rPr>
              <a:t>tới</a:t>
            </a:r>
            <a:r>
              <a:rPr kumimoji="0" lang="en-US" altLang="en-US" sz="2400" b="1" i="0" u="none" strike="noStrike" kern="0" cap="none" spc="0" normalizeH="0" baseline="0" noProof="0" dirty="0">
                <a:ln>
                  <a:noFill/>
                </a:ln>
                <a:solidFill>
                  <a:srgbClr val="FFFF00"/>
                </a:solidFill>
                <a:effectLst/>
                <a:uLnTx/>
                <a:uFillTx/>
                <a:latin typeface="Times New Roman" panose="02020603050405020304" pitchFamily="18" charset="0"/>
              </a:rPr>
              <a:t> </a:t>
            </a:r>
            <a:r>
              <a:rPr kumimoji="0" lang="en-US" altLang="en-US" sz="2400" b="1" i="0" u="none" strike="noStrike" kern="0" cap="none" spc="0" normalizeH="0" baseline="0" noProof="0" dirty="0" smtClean="0">
                <a:ln>
                  <a:noFill/>
                </a:ln>
                <a:solidFill>
                  <a:srgbClr val="FFFF00"/>
                </a:solidFill>
                <a:effectLst/>
                <a:uLnTx/>
                <a:uFillTx/>
                <a:latin typeface="Times New Roman" panose="02020603050405020304" pitchFamily="18" charset="0"/>
              </a:rPr>
              <a:t>?</a:t>
            </a:r>
            <a:endParaRPr kumimoji="0" lang="en-US" altLang="en-US" sz="2400" b="1" i="0" u="none" strike="noStrike" kern="0" cap="none" spc="0" normalizeH="0" baseline="0" noProof="0" dirty="0">
              <a:ln>
                <a:noFill/>
              </a:ln>
              <a:solidFill>
                <a:srgbClr val="FFFF00"/>
              </a:solidFill>
              <a:effectLst/>
              <a:uLnTx/>
              <a:uFillTx/>
              <a:latin typeface="Times New Roman" panose="02020603050405020304" pitchFamily="18" charset="0"/>
            </a:endParaRPr>
          </a:p>
        </p:txBody>
      </p:sp>
      <p:sp>
        <p:nvSpPr>
          <p:cNvPr id="17" name="Rectangle 16"/>
          <p:cNvSpPr/>
          <p:nvPr/>
        </p:nvSpPr>
        <p:spPr>
          <a:xfrm>
            <a:off x="125023" y="5470639"/>
            <a:ext cx="5925020" cy="1169551"/>
          </a:xfrm>
          <a:prstGeom prst="rect">
            <a:avLst/>
          </a:prstGeom>
        </p:spPr>
        <p:txBody>
          <a:bodyPr wrap="none">
            <a:spAutoFit/>
          </a:bodyPr>
          <a:lstStyle/>
          <a:p>
            <a:pPr fontAlgn="base">
              <a:spcBef>
                <a:spcPct val="50000"/>
              </a:spcBef>
              <a:spcAft>
                <a:spcPct val="0"/>
              </a:spcAft>
            </a:pPr>
            <a:r>
              <a:rPr lang="en-US" altLang="en-US" sz="2800" b="1" u="sng" dirty="0" smtClean="0">
                <a:solidFill>
                  <a:srgbClr val="C00000"/>
                </a:solidFill>
                <a:latin typeface="Times New Roman" panose="02020603050405020304" pitchFamily="18" charset="0"/>
              </a:rPr>
              <a:t>KẾT LUẬN: </a:t>
            </a:r>
          </a:p>
          <a:p>
            <a:pPr fontAlgn="base">
              <a:spcBef>
                <a:spcPct val="50000"/>
              </a:spcBef>
              <a:spcAft>
                <a:spcPct val="0"/>
              </a:spcAft>
            </a:pPr>
            <a:r>
              <a:rPr lang="en-US" altLang="en-US" sz="2800" b="1" dirty="0" smtClean="0">
                <a:solidFill>
                  <a:srgbClr val="C00000"/>
                </a:solidFill>
                <a:latin typeface="Times New Roman" panose="02020603050405020304" pitchFamily="18" charset="0"/>
              </a:rPr>
              <a:t>- </a:t>
            </a:r>
            <a:r>
              <a:rPr lang="en-US" altLang="en-US" sz="2800" b="1" dirty="0" err="1" smtClean="0">
                <a:solidFill>
                  <a:srgbClr val="C00000"/>
                </a:solidFill>
                <a:latin typeface="Times New Roman" panose="02020603050405020304" pitchFamily="18" charset="0"/>
              </a:rPr>
              <a:t>Góc</a:t>
            </a:r>
            <a:r>
              <a:rPr lang="en-US" altLang="en-US" sz="2800" b="1" dirty="0" smtClean="0">
                <a:solidFill>
                  <a:srgbClr val="C00000"/>
                </a:solidFill>
                <a:latin typeface="Times New Roman" panose="02020603050405020304" pitchFamily="18" charset="0"/>
              </a:rPr>
              <a:t> </a:t>
            </a:r>
            <a:r>
              <a:rPr lang="en-US" altLang="en-US" sz="2800" b="1" dirty="0" err="1">
                <a:solidFill>
                  <a:srgbClr val="C00000"/>
                </a:solidFill>
                <a:latin typeface="Times New Roman" panose="02020603050405020304" pitchFamily="18" charset="0"/>
              </a:rPr>
              <a:t>phản</a:t>
            </a:r>
            <a:r>
              <a:rPr lang="en-US" altLang="en-US" sz="2800" b="1" dirty="0">
                <a:solidFill>
                  <a:srgbClr val="C00000"/>
                </a:solidFill>
                <a:latin typeface="Times New Roman" panose="02020603050405020304" pitchFamily="18" charset="0"/>
              </a:rPr>
              <a:t> </a:t>
            </a:r>
            <a:r>
              <a:rPr lang="en-US" altLang="en-US" sz="2800" b="1" dirty="0" err="1">
                <a:solidFill>
                  <a:srgbClr val="C00000"/>
                </a:solidFill>
                <a:latin typeface="Times New Roman" panose="02020603050405020304" pitchFamily="18" charset="0"/>
              </a:rPr>
              <a:t>xạ</a:t>
            </a:r>
            <a:r>
              <a:rPr lang="en-US" altLang="en-US" sz="2800" b="1" dirty="0">
                <a:solidFill>
                  <a:srgbClr val="C00000"/>
                </a:solidFill>
                <a:latin typeface="Times New Roman" panose="02020603050405020304" pitchFamily="18" charset="0"/>
              </a:rPr>
              <a:t> </a:t>
            </a:r>
            <a:r>
              <a:rPr lang="en-US" altLang="en-US" sz="2800" b="1" dirty="0" err="1">
                <a:solidFill>
                  <a:srgbClr val="C00000"/>
                </a:solidFill>
                <a:latin typeface="Times New Roman" panose="02020603050405020304" pitchFamily="18" charset="0"/>
              </a:rPr>
              <a:t>luôn</a:t>
            </a:r>
            <a:r>
              <a:rPr lang="en-US" altLang="en-US" sz="2800" b="1" dirty="0">
                <a:solidFill>
                  <a:srgbClr val="C00000"/>
                </a:solidFill>
                <a:latin typeface="Times New Roman" panose="02020603050405020304" pitchFamily="18" charset="0"/>
              </a:rPr>
              <a:t> </a:t>
            </a:r>
            <a:r>
              <a:rPr lang="en-US" altLang="en-US" sz="2800" b="1" dirty="0" err="1" smtClean="0">
                <a:solidFill>
                  <a:srgbClr val="C00000"/>
                </a:solidFill>
                <a:latin typeface="Times New Roman" panose="02020603050405020304" pitchFamily="18" charset="0"/>
              </a:rPr>
              <a:t>luôn</a:t>
            </a:r>
            <a:r>
              <a:rPr lang="en-US" altLang="en-US" sz="2800" b="1" dirty="0" smtClean="0">
                <a:solidFill>
                  <a:srgbClr val="C00000"/>
                </a:solidFill>
                <a:latin typeface="Times New Roman" panose="02020603050405020304" pitchFamily="18" charset="0"/>
              </a:rPr>
              <a:t> </a:t>
            </a:r>
            <a:r>
              <a:rPr lang="en-US" altLang="en-US" sz="2800" b="1" dirty="0" err="1" smtClean="0">
                <a:solidFill>
                  <a:srgbClr val="C00000"/>
                </a:solidFill>
                <a:latin typeface="Times New Roman" panose="02020603050405020304" pitchFamily="18" charset="0"/>
              </a:rPr>
              <a:t>bằng</a:t>
            </a:r>
            <a:r>
              <a:rPr lang="en-US" altLang="en-US" sz="2800" b="1" dirty="0" smtClean="0">
                <a:solidFill>
                  <a:srgbClr val="C00000"/>
                </a:solidFill>
                <a:latin typeface="Times New Roman" panose="02020603050405020304" pitchFamily="18" charset="0"/>
              </a:rPr>
              <a:t> </a:t>
            </a:r>
            <a:r>
              <a:rPr lang="en-US" altLang="en-US" sz="2800" b="1" dirty="0" err="1" smtClean="0">
                <a:solidFill>
                  <a:srgbClr val="C00000"/>
                </a:solidFill>
                <a:latin typeface="Times New Roman" panose="02020603050405020304" pitchFamily="18" charset="0"/>
              </a:rPr>
              <a:t>góc</a:t>
            </a:r>
            <a:r>
              <a:rPr lang="en-US" altLang="en-US" sz="2800" b="1" dirty="0" smtClean="0">
                <a:solidFill>
                  <a:srgbClr val="C00000"/>
                </a:solidFill>
                <a:latin typeface="Times New Roman" panose="02020603050405020304" pitchFamily="18" charset="0"/>
              </a:rPr>
              <a:t> </a:t>
            </a:r>
            <a:r>
              <a:rPr lang="en-US" altLang="en-US" sz="2800" b="1" dirty="0" err="1">
                <a:solidFill>
                  <a:srgbClr val="C00000"/>
                </a:solidFill>
                <a:latin typeface="Times New Roman" panose="02020603050405020304" pitchFamily="18" charset="0"/>
              </a:rPr>
              <a:t>tới</a:t>
            </a:r>
            <a:r>
              <a:rPr lang="en-US" altLang="en-US" sz="2800" b="1" dirty="0">
                <a:solidFill>
                  <a:srgbClr val="C00000"/>
                </a:solidFill>
                <a:latin typeface="Times New Roman" panose="02020603050405020304" pitchFamily="18" charset="0"/>
              </a:rPr>
              <a:t> </a:t>
            </a:r>
          </a:p>
        </p:txBody>
      </p:sp>
    </p:spTree>
    <p:extLst>
      <p:ext uri="{BB962C8B-B14F-4D97-AF65-F5344CB8AC3E}">
        <p14:creationId xmlns:p14="http://schemas.microsoft.com/office/powerpoint/2010/main" xmlns="" val="3156249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xit" presetSubtype="21" fill="hold" grpId="0" nodeType="clickEffect">
                                  <p:stCondLst>
                                    <p:cond delay="0"/>
                                  </p:stCondLst>
                                  <p:childTnLst>
                                    <p:animEffect transition="out" filter="barn(inVertical)">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6" presetClass="exit" presetSubtype="32" fill="hold" grpId="0" nodeType="clickEffect">
                                  <p:stCondLst>
                                    <p:cond delay="0"/>
                                  </p:stCondLst>
                                  <p:childTnLst>
                                    <p:animEffect transition="out" filter="circle(out)">
                                      <p:cBhvr>
                                        <p:cTn id="11" dur="2000"/>
                                        <p:tgtEl>
                                          <p:spTgt spid="10"/>
                                        </p:tgtEl>
                                      </p:cBhvr>
                                    </p:animEffect>
                                    <p:set>
                                      <p:cBhvr>
                                        <p:cTn id="12" dur="1" fill="hold">
                                          <p:stCondLst>
                                            <p:cond delay="1999"/>
                                          </p:stCondLst>
                                        </p:cTn>
                                        <p:tgtEl>
                                          <p:spTgt spid="10"/>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6" presetClass="exit" presetSubtype="32" fill="hold" grpId="0" nodeType="clickEffect">
                                  <p:stCondLst>
                                    <p:cond delay="0"/>
                                  </p:stCondLst>
                                  <p:childTnLst>
                                    <p:animEffect transition="out" filter="circle(out)">
                                      <p:cBhvr>
                                        <p:cTn id="16" dur="2000"/>
                                        <p:tgtEl>
                                          <p:spTgt spid="11"/>
                                        </p:tgtEl>
                                      </p:cBhvr>
                                    </p:animEffect>
                                    <p:set>
                                      <p:cBhvr>
                                        <p:cTn id="17" dur="1" fill="hold">
                                          <p:stCondLst>
                                            <p:cond delay="1999"/>
                                          </p:stCondLst>
                                        </p:cTn>
                                        <p:tgtEl>
                                          <p:spTgt spid="11"/>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6" presetClass="exit" presetSubtype="32" fill="hold" grpId="0" nodeType="clickEffect">
                                  <p:stCondLst>
                                    <p:cond delay="0"/>
                                  </p:stCondLst>
                                  <p:childTnLst>
                                    <p:animEffect transition="out" filter="circle(out)">
                                      <p:cBhvr>
                                        <p:cTn id="21" dur="2000"/>
                                        <p:tgtEl>
                                          <p:spTgt spid="12"/>
                                        </p:tgtEl>
                                      </p:cBhvr>
                                    </p:animEffect>
                                    <p:set>
                                      <p:cBhvr>
                                        <p:cTn id="22" dur="1" fill="hold">
                                          <p:stCondLst>
                                            <p:cond delay="1999"/>
                                          </p:stCondLst>
                                        </p:cTn>
                                        <p:tgtEl>
                                          <p:spTgt spid="12"/>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2" presetClass="exit" presetSubtype="4" fill="hold" grpId="0" nodeType="clickEffect">
                                  <p:stCondLst>
                                    <p:cond delay="0"/>
                                  </p:stCondLst>
                                  <p:childTnLst>
                                    <p:animEffect transition="out" filter="wipe(down)">
                                      <p:cBhvr>
                                        <p:cTn id="26" dur="500"/>
                                        <p:tgtEl>
                                          <p:spTgt spid="13"/>
                                        </p:tgtEl>
                                      </p:cBhvr>
                                    </p:animEffect>
                                    <p:set>
                                      <p:cBhvr>
                                        <p:cTn id="27" dur="1" fill="hold">
                                          <p:stCondLst>
                                            <p:cond delay="499"/>
                                          </p:stCondLst>
                                        </p:cTn>
                                        <p:tgtEl>
                                          <p:spTgt spid="13"/>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barn(inVertical)">
                                      <p:cBhvr>
                                        <p:cTn id="32" dur="500"/>
                                        <p:tgtEl>
                                          <p:spTgt spid="16"/>
                                        </p:tgtEl>
                                      </p:cBhvr>
                                    </p:animEffect>
                                  </p:childTnLst>
                                </p:cTn>
                              </p:par>
                              <p:par>
                                <p:cTn id="33" presetID="16" presetClass="entr" presetSubtype="21" fill="hold" nodeType="with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barn(inVertical)">
                                      <p:cBhvr>
                                        <p:cTn id="3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18A1B3E3-B657-48BF-8913-D2280EA9A051}"/>
              </a:ext>
            </a:extLst>
          </p:cNvPr>
          <p:cNvSpPr txBox="1"/>
          <p:nvPr/>
        </p:nvSpPr>
        <p:spPr>
          <a:xfrm>
            <a:off x="43379" y="27286"/>
            <a:ext cx="9485142" cy="707886"/>
          </a:xfrm>
          <a:prstGeom prst="rect">
            <a:avLst/>
          </a:prstGeom>
          <a:noFill/>
        </p:spPr>
        <p:txBody>
          <a:bodyPr wrap="square">
            <a:spAutoFit/>
          </a:bodyPr>
          <a:lstStyle/>
          <a:p>
            <a:r>
              <a:rPr lang="en-US" sz="4000" dirty="0">
                <a:latin typeface="Times New Roman" panose="02020603050405020304" pitchFamily="18" charset="0"/>
                <a:cs typeface="Times New Roman" panose="02020603050405020304" pitchFamily="18" charset="0"/>
              </a:rPr>
              <a:t>II. ĐỊNH LUẬT PHẢN XẠ ÁNH SÁNG</a:t>
            </a:r>
          </a:p>
        </p:txBody>
      </p:sp>
      <p:sp>
        <p:nvSpPr>
          <p:cNvPr id="6" name="TextBox 5"/>
          <p:cNvSpPr txBox="1"/>
          <p:nvPr/>
        </p:nvSpPr>
        <p:spPr>
          <a:xfrm>
            <a:off x="43379" y="604858"/>
            <a:ext cx="1996966" cy="461665"/>
          </a:xfrm>
          <a:prstGeom prst="rect">
            <a:avLst/>
          </a:prstGeom>
          <a:noFill/>
        </p:spPr>
        <p:txBody>
          <a:bodyPr wrap="square" rtlCol="0">
            <a:spAutoFit/>
          </a:bodyPr>
          <a:lstStyle/>
          <a:p>
            <a:r>
              <a:rPr lang="en-US" sz="2400" u="sng" dirty="0" smtClean="0">
                <a:solidFill>
                  <a:srgbClr val="C00000"/>
                </a:solidFill>
                <a:latin typeface="Times New Roman" panose="02020603050405020304" pitchFamily="18" charset="0"/>
                <a:cs typeface="Times New Roman" panose="02020603050405020304" pitchFamily="18" charset="0"/>
              </a:rPr>
              <a:t>1. </a:t>
            </a:r>
            <a:r>
              <a:rPr lang="en-US" sz="2400" u="sng" dirty="0" err="1" smtClean="0">
                <a:solidFill>
                  <a:srgbClr val="C00000"/>
                </a:solidFill>
                <a:latin typeface="Times New Roman" panose="02020603050405020304" pitchFamily="18" charset="0"/>
                <a:cs typeface="Times New Roman" panose="02020603050405020304" pitchFamily="18" charset="0"/>
              </a:rPr>
              <a:t>Dụng</a:t>
            </a:r>
            <a:r>
              <a:rPr lang="en-US" sz="2400" u="sng" dirty="0" smtClean="0">
                <a:solidFill>
                  <a:srgbClr val="C00000"/>
                </a:solidFill>
                <a:latin typeface="Times New Roman" panose="02020603050405020304" pitchFamily="18" charset="0"/>
                <a:cs typeface="Times New Roman" panose="02020603050405020304" pitchFamily="18" charset="0"/>
              </a:rPr>
              <a:t> </a:t>
            </a:r>
            <a:r>
              <a:rPr lang="en-US" sz="2400" u="sng" dirty="0" err="1" smtClean="0">
                <a:solidFill>
                  <a:srgbClr val="C00000"/>
                </a:solidFill>
                <a:latin typeface="Times New Roman" panose="02020603050405020304" pitchFamily="18" charset="0"/>
                <a:cs typeface="Times New Roman" panose="02020603050405020304" pitchFamily="18" charset="0"/>
              </a:rPr>
              <a:t>cụ</a:t>
            </a:r>
            <a:r>
              <a:rPr lang="en-US" sz="2400" u="sng" dirty="0" smtClean="0">
                <a:solidFill>
                  <a:srgbClr val="C00000"/>
                </a:solidFill>
                <a:latin typeface="Times New Roman" panose="02020603050405020304" pitchFamily="18" charset="0"/>
                <a:cs typeface="Times New Roman" panose="02020603050405020304" pitchFamily="18" charset="0"/>
              </a:rPr>
              <a:t>: </a:t>
            </a:r>
            <a:endParaRPr lang="en-US" sz="2400" u="sng" dirty="0">
              <a:solidFill>
                <a:srgbClr val="C00000"/>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189187" y="1028542"/>
            <a:ext cx="3541986" cy="1200329"/>
          </a:xfrm>
          <a:prstGeom prst="rect">
            <a:avLst/>
          </a:prstGeom>
          <a:noFill/>
        </p:spPr>
        <p:txBody>
          <a:bodyPr wrap="square" rtlCol="0">
            <a:spAutoFit/>
          </a:bodyPr>
          <a:lstStyle/>
          <a:p>
            <a:pPr marL="285750" indent="-285750">
              <a:buFontTx/>
              <a:buChar char="-"/>
            </a:pPr>
            <a:r>
              <a:rPr lang="en-US" sz="2400" dirty="0" err="1" smtClean="0">
                <a:latin typeface="Times New Roman" panose="02020603050405020304" pitchFamily="18" charset="0"/>
                <a:cs typeface="Times New Roman" panose="02020603050405020304" pitchFamily="18" charset="0"/>
              </a:rPr>
              <a:t>Bảng</a:t>
            </a:r>
            <a:r>
              <a:rPr lang="en-US" sz="2400" dirty="0" smtClean="0">
                <a:latin typeface="Times New Roman" panose="02020603050405020304" pitchFamily="18" charset="0"/>
                <a:cs typeface="Times New Roman" panose="02020603050405020304" pitchFamily="18" charset="0"/>
              </a:rPr>
              <a:t> chia </a:t>
            </a:r>
            <a:r>
              <a:rPr lang="en-US" sz="2400" dirty="0" err="1" smtClean="0">
                <a:latin typeface="Times New Roman" panose="02020603050405020304" pitchFamily="18" charset="0"/>
                <a:cs typeface="Times New Roman" panose="02020603050405020304" pitchFamily="18" charset="0"/>
              </a:rPr>
              <a:t>độ</a:t>
            </a:r>
            <a:endParaRPr lang="en-US" sz="2400" dirty="0" smtClean="0">
              <a:latin typeface="Times New Roman" panose="02020603050405020304" pitchFamily="18" charset="0"/>
              <a:cs typeface="Times New Roman" panose="02020603050405020304" pitchFamily="18" charset="0"/>
            </a:endParaRPr>
          </a:p>
          <a:p>
            <a:pPr marL="285750" indent="-285750">
              <a:buFontTx/>
              <a:buChar char="-"/>
            </a:pPr>
            <a:r>
              <a:rPr lang="en-US" sz="2400" dirty="0" err="1" smtClean="0">
                <a:latin typeface="Times New Roman" panose="02020603050405020304" pitchFamily="18" charset="0"/>
                <a:cs typeface="Times New Roman" panose="02020603050405020304" pitchFamily="18" charset="0"/>
              </a:rPr>
              <a:t>Giá</a:t>
            </a:r>
            <a:r>
              <a:rPr lang="en-US" sz="2400" dirty="0" smtClean="0">
                <a:latin typeface="Times New Roman" panose="02020603050405020304" pitchFamily="18" charset="0"/>
                <a:cs typeface="Times New Roman" panose="02020603050405020304" pitchFamily="18" charset="0"/>
              </a:rPr>
              <a:t> </a:t>
            </a:r>
          </a:p>
          <a:p>
            <a:pPr marL="285750" indent="-285750">
              <a:buFontTx/>
              <a:buChar char="-"/>
            </a:pPr>
            <a:r>
              <a:rPr lang="en-US" sz="2400" dirty="0" err="1" smtClean="0">
                <a:latin typeface="Times New Roman" panose="02020603050405020304" pitchFamily="18" charset="0"/>
                <a:cs typeface="Times New Roman" panose="02020603050405020304" pitchFamily="18" charset="0"/>
              </a:rPr>
              <a:t>Đèn</a:t>
            </a:r>
            <a:r>
              <a:rPr lang="en-US" sz="2400" dirty="0" smtClean="0">
                <a:latin typeface="Times New Roman" panose="02020603050405020304" pitchFamily="18" charset="0"/>
                <a:cs typeface="Times New Roman" panose="02020603050405020304" pitchFamily="18" charset="0"/>
              </a:rPr>
              <a:t> pin</a:t>
            </a:r>
            <a:endParaRPr lang="en-US" sz="2400" dirty="0">
              <a:latin typeface="Times New Roman" panose="02020603050405020304" pitchFamily="18" charset="0"/>
              <a:cs typeface="Times New Roman" panose="02020603050405020304" pitchFamily="18" charset="0"/>
            </a:endParaRPr>
          </a:p>
        </p:txBody>
      </p:sp>
      <p:sp>
        <p:nvSpPr>
          <p:cNvPr id="8" name="TextBox 7"/>
          <p:cNvSpPr txBox="1"/>
          <p:nvPr/>
        </p:nvSpPr>
        <p:spPr>
          <a:xfrm>
            <a:off x="43379" y="2136538"/>
            <a:ext cx="4654745" cy="461665"/>
          </a:xfrm>
          <a:prstGeom prst="rect">
            <a:avLst/>
          </a:prstGeom>
          <a:noFill/>
        </p:spPr>
        <p:txBody>
          <a:bodyPr wrap="square" rtlCol="0">
            <a:spAutoFit/>
          </a:bodyPr>
          <a:lstStyle/>
          <a:p>
            <a:r>
              <a:rPr lang="en-US" sz="2400" dirty="0" smtClean="0">
                <a:latin typeface="Times New Roman" panose="02020603050405020304" pitchFamily="18" charset="0"/>
                <a:cs typeface="Times New Roman" panose="02020603050405020304" pitchFamily="18" charset="0"/>
              </a:rPr>
              <a:t> </a:t>
            </a:r>
            <a:r>
              <a:rPr lang="en-US" sz="2400" u="sng" dirty="0" smtClean="0">
                <a:solidFill>
                  <a:srgbClr val="C00000"/>
                </a:solidFill>
                <a:latin typeface="Times New Roman" panose="02020603050405020304" pitchFamily="18" charset="0"/>
                <a:cs typeface="Times New Roman" panose="02020603050405020304" pitchFamily="18" charset="0"/>
              </a:rPr>
              <a:t>2</a:t>
            </a:r>
            <a:r>
              <a:rPr lang="en-US" sz="2400" u="sng" dirty="0" smtClean="0">
                <a:solidFill>
                  <a:srgbClr val="C00000"/>
                </a:solidFill>
                <a:latin typeface="Times New Roman" panose="02020603050405020304" pitchFamily="18" charset="0"/>
                <a:cs typeface="Times New Roman" panose="02020603050405020304" pitchFamily="18" charset="0"/>
              </a:rPr>
              <a:t>. </a:t>
            </a:r>
            <a:r>
              <a:rPr lang="en-US" sz="2400" u="sng" dirty="0" err="1" smtClean="0">
                <a:solidFill>
                  <a:srgbClr val="C00000"/>
                </a:solidFill>
                <a:latin typeface="Times New Roman" panose="02020603050405020304" pitchFamily="18" charset="0"/>
                <a:cs typeface="Times New Roman" panose="02020603050405020304" pitchFamily="18" charset="0"/>
              </a:rPr>
              <a:t>Các</a:t>
            </a:r>
            <a:r>
              <a:rPr lang="en-US" sz="2400" u="sng" dirty="0" smtClean="0">
                <a:solidFill>
                  <a:srgbClr val="C00000"/>
                </a:solidFill>
                <a:latin typeface="Times New Roman" panose="02020603050405020304" pitchFamily="18" charset="0"/>
                <a:cs typeface="Times New Roman" panose="02020603050405020304" pitchFamily="18" charset="0"/>
              </a:rPr>
              <a:t> </a:t>
            </a:r>
            <a:r>
              <a:rPr lang="en-US" sz="2400" u="sng" dirty="0" err="1" smtClean="0">
                <a:solidFill>
                  <a:srgbClr val="C00000"/>
                </a:solidFill>
                <a:latin typeface="Times New Roman" panose="02020603050405020304" pitchFamily="18" charset="0"/>
                <a:cs typeface="Times New Roman" panose="02020603050405020304" pitchFamily="18" charset="0"/>
              </a:rPr>
              <a:t>bước</a:t>
            </a:r>
            <a:r>
              <a:rPr lang="en-US" sz="2400" u="sng" dirty="0" smtClean="0">
                <a:solidFill>
                  <a:srgbClr val="C00000"/>
                </a:solidFill>
                <a:latin typeface="Times New Roman" panose="02020603050405020304" pitchFamily="18" charset="0"/>
                <a:cs typeface="Times New Roman" panose="02020603050405020304" pitchFamily="18" charset="0"/>
              </a:rPr>
              <a:t> </a:t>
            </a:r>
            <a:r>
              <a:rPr lang="en-US" sz="2400" u="sng" dirty="0" err="1" smtClean="0">
                <a:solidFill>
                  <a:srgbClr val="C00000"/>
                </a:solidFill>
                <a:latin typeface="Times New Roman" panose="02020603050405020304" pitchFamily="18" charset="0"/>
                <a:cs typeface="Times New Roman" panose="02020603050405020304" pitchFamily="18" charset="0"/>
              </a:rPr>
              <a:t>tiến</a:t>
            </a:r>
            <a:r>
              <a:rPr lang="en-US" sz="2400" u="sng" dirty="0" smtClean="0">
                <a:solidFill>
                  <a:srgbClr val="C00000"/>
                </a:solidFill>
                <a:latin typeface="Times New Roman" panose="02020603050405020304" pitchFamily="18" charset="0"/>
                <a:cs typeface="Times New Roman" panose="02020603050405020304" pitchFamily="18" charset="0"/>
              </a:rPr>
              <a:t> </a:t>
            </a:r>
            <a:r>
              <a:rPr lang="en-US" sz="2400" u="sng" dirty="0" err="1" smtClean="0">
                <a:solidFill>
                  <a:srgbClr val="C00000"/>
                </a:solidFill>
                <a:latin typeface="Times New Roman" panose="02020603050405020304" pitchFamily="18" charset="0"/>
                <a:cs typeface="Times New Roman" panose="02020603050405020304" pitchFamily="18" charset="0"/>
              </a:rPr>
              <a:t>hành</a:t>
            </a:r>
            <a:r>
              <a:rPr lang="en-US" sz="2400" u="sng" dirty="0" smtClean="0">
                <a:solidFill>
                  <a:srgbClr val="C00000"/>
                </a:solidFill>
                <a:latin typeface="Times New Roman" panose="02020603050405020304" pitchFamily="18" charset="0"/>
                <a:cs typeface="Times New Roman" panose="02020603050405020304" pitchFamily="18" charset="0"/>
              </a:rPr>
              <a:t> </a:t>
            </a:r>
            <a:r>
              <a:rPr lang="en-US" sz="2400" u="sng" dirty="0" err="1" smtClean="0">
                <a:solidFill>
                  <a:srgbClr val="C00000"/>
                </a:solidFill>
                <a:latin typeface="Times New Roman" panose="02020603050405020304" pitchFamily="18" charset="0"/>
                <a:cs typeface="Times New Roman" panose="02020603050405020304" pitchFamily="18" charset="0"/>
              </a:rPr>
              <a:t>thí</a:t>
            </a:r>
            <a:r>
              <a:rPr lang="en-US" sz="2400" u="sng" dirty="0" smtClean="0">
                <a:solidFill>
                  <a:srgbClr val="C00000"/>
                </a:solidFill>
                <a:latin typeface="Times New Roman" panose="02020603050405020304" pitchFamily="18" charset="0"/>
                <a:cs typeface="Times New Roman" panose="02020603050405020304" pitchFamily="18" charset="0"/>
              </a:rPr>
              <a:t> </a:t>
            </a:r>
            <a:r>
              <a:rPr lang="en-US" sz="2400" u="sng" dirty="0" err="1" smtClean="0">
                <a:solidFill>
                  <a:srgbClr val="C00000"/>
                </a:solidFill>
                <a:latin typeface="Times New Roman" panose="02020603050405020304" pitchFamily="18" charset="0"/>
                <a:cs typeface="Times New Roman" panose="02020603050405020304" pitchFamily="18" charset="0"/>
              </a:rPr>
              <a:t>nghiệm</a:t>
            </a:r>
            <a:r>
              <a:rPr lang="en-US" sz="2400" u="sng" dirty="0" smtClean="0">
                <a:solidFill>
                  <a:srgbClr val="C00000"/>
                </a:solidFill>
                <a:latin typeface="Times New Roman" panose="02020603050405020304" pitchFamily="18" charset="0"/>
                <a:cs typeface="Times New Roman" panose="02020603050405020304" pitchFamily="18" charset="0"/>
              </a:rPr>
              <a:t>:</a:t>
            </a:r>
            <a:endParaRPr lang="en-US" sz="2400" u="sng" dirty="0">
              <a:solidFill>
                <a:srgbClr val="C00000"/>
              </a:solidFill>
              <a:latin typeface="Times New Roman" panose="02020603050405020304" pitchFamily="18" charset="0"/>
              <a:cs typeface="Times New Roman" panose="02020603050405020304" pitchFamily="18" charset="0"/>
            </a:endParaRPr>
          </a:p>
        </p:txBody>
      </p:sp>
      <p:sp>
        <p:nvSpPr>
          <p:cNvPr id="14" name="TextBox 13"/>
          <p:cNvSpPr txBox="1"/>
          <p:nvPr/>
        </p:nvSpPr>
        <p:spPr>
          <a:xfrm>
            <a:off x="80166" y="2516271"/>
            <a:ext cx="3920358" cy="461665"/>
          </a:xfrm>
          <a:prstGeom prst="rect">
            <a:avLst/>
          </a:prstGeom>
          <a:noFill/>
        </p:spPr>
        <p:txBody>
          <a:bodyPr wrap="square" rtlCol="0">
            <a:spAutoFit/>
          </a:bodyPr>
          <a:lstStyle/>
          <a:p>
            <a:r>
              <a:rPr lang="en-US" sz="2400" u="sng" dirty="0" smtClean="0">
                <a:solidFill>
                  <a:srgbClr val="C00000"/>
                </a:solidFill>
                <a:latin typeface="Times New Roman" panose="02020603050405020304" pitchFamily="18" charset="0"/>
                <a:cs typeface="Times New Roman" panose="02020603050405020304" pitchFamily="18" charset="0"/>
              </a:rPr>
              <a:t>3. </a:t>
            </a:r>
            <a:r>
              <a:rPr lang="en-US" sz="2400" u="sng" dirty="0" err="1" smtClean="0">
                <a:solidFill>
                  <a:srgbClr val="C00000"/>
                </a:solidFill>
                <a:latin typeface="Times New Roman" panose="02020603050405020304" pitchFamily="18" charset="0"/>
                <a:cs typeface="Times New Roman" panose="02020603050405020304" pitchFamily="18" charset="0"/>
              </a:rPr>
              <a:t>Kết</a:t>
            </a:r>
            <a:r>
              <a:rPr lang="en-US" sz="2400" u="sng" dirty="0" smtClean="0">
                <a:solidFill>
                  <a:srgbClr val="C00000"/>
                </a:solidFill>
                <a:latin typeface="Times New Roman" panose="02020603050405020304" pitchFamily="18" charset="0"/>
                <a:cs typeface="Times New Roman" panose="02020603050405020304" pitchFamily="18" charset="0"/>
              </a:rPr>
              <a:t> </a:t>
            </a:r>
            <a:r>
              <a:rPr lang="en-US" sz="2400" u="sng" dirty="0" err="1" smtClean="0">
                <a:solidFill>
                  <a:srgbClr val="C00000"/>
                </a:solidFill>
                <a:latin typeface="Times New Roman" panose="02020603050405020304" pitchFamily="18" charset="0"/>
                <a:cs typeface="Times New Roman" panose="02020603050405020304" pitchFamily="18" charset="0"/>
              </a:rPr>
              <a:t>quả</a:t>
            </a:r>
            <a:r>
              <a:rPr lang="en-US" sz="2400" u="sng" dirty="0" smtClean="0">
                <a:solidFill>
                  <a:srgbClr val="C00000"/>
                </a:solidFill>
                <a:latin typeface="Times New Roman" panose="02020603050405020304" pitchFamily="18" charset="0"/>
                <a:cs typeface="Times New Roman" panose="02020603050405020304" pitchFamily="18" charset="0"/>
              </a:rPr>
              <a:t>:</a:t>
            </a:r>
            <a:endParaRPr lang="en-US" sz="2400" u="sng" dirty="0">
              <a:solidFill>
                <a:srgbClr val="C00000"/>
              </a:solidFill>
              <a:latin typeface="Times New Roman" panose="02020603050405020304" pitchFamily="18" charset="0"/>
              <a:cs typeface="Times New Roman" panose="02020603050405020304" pitchFamily="18" charset="0"/>
            </a:endParaRPr>
          </a:p>
        </p:txBody>
      </p:sp>
      <p:sp>
        <p:nvSpPr>
          <p:cNvPr id="17" name="Rectangle 16"/>
          <p:cNvSpPr/>
          <p:nvPr/>
        </p:nvSpPr>
        <p:spPr>
          <a:xfrm>
            <a:off x="58725" y="3412347"/>
            <a:ext cx="5925020" cy="523220"/>
          </a:xfrm>
          <a:prstGeom prst="rect">
            <a:avLst/>
          </a:prstGeom>
        </p:spPr>
        <p:txBody>
          <a:bodyPr wrap="none">
            <a:spAutoFit/>
          </a:bodyPr>
          <a:lstStyle/>
          <a:p>
            <a:pPr fontAlgn="base">
              <a:spcBef>
                <a:spcPct val="50000"/>
              </a:spcBef>
              <a:spcAft>
                <a:spcPct val="0"/>
              </a:spcAft>
            </a:pPr>
            <a:r>
              <a:rPr lang="en-US" altLang="en-US" sz="2800" b="1" dirty="0" smtClean="0">
                <a:solidFill>
                  <a:srgbClr val="0000CC"/>
                </a:solidFill>
                <a:latin typeface="Times New Roman" panose="02020603050405020304" pitchFamily="18" charset="0"/>
              </a:rPr>
              <a:t>- </a:t>
            </a:r>
            <a:r>
              <a:rPr lang="en-US" altLang="en-US" sz="2800" b="1" dirty="0" err="1" smtClean="0">
                <a:solidFill>
                  <a:srgbClr val="0000CC"/>
                </a:solidFill>
                <a:latin typeface="Times New Roman" panose="02020603050405020304" pitchFamily="18" charset="0"/>
              </a:rPr>
              <a:t>Góc</a:t>
            </a:r>
            <a:r>
              <a:rPr lang="en-US" altLang="en-US" sz="2800" b="1" dirty="0" smtClean="0">
                <a:solidFill>
                  <a:srgbClr val="0000CC"/>
                </a:solidFill>
                <a:latin typeface="Times New Roman" panose="02020603050405020304" pitchFamily="18" charset="0"/>
              </a:rPr>
              <a:t> </a:t>
            </a:r>
            <a:r>
              <a:rPr lang="en-US" altLang="en-US" sz="2800" b="1" dirty="0" err="1">
                <a:solidFill>
                  <a:srgbClr val="0000CC"/>
                </a:solidFill>
                <a:latin typeface="Times New Roman" panose="02020603050405020304" pitchFamily="18" charset="0"/>
              </a:rPr>
              <a:t>phản</a:t>
            </a:r>
            <a:r>
              <a:rPr lang="en-US" altLang="en-US" sz="2800" b="1" dirty="0">
                <a:solidFill>
                  <a:srgbClr val="0000CC"/>
                </a:solidFill>
                <a:latin typeface="Times New Roman" panose="02020603050405020304" pitchFamily="18" charset="0"/>
              </a:rPr>
              <a:t> </a:t>
            </a:r>
            <a:r>
              <a:rPr lang="en-US" altLang="en-US" sz="2800" b="1" dirty="0" err="1">
                <a:solidFill>
                  <a:srgbClr val="0000CC"/>
                </a:solidFill>
                <a:latin typeface="Times New Roman" panose="02020603050405020304" pitchFamily="18" charset="0"/>
              </a:rPr>
              <a:t>xạ</a:t>
            </a:r>
            <a:r>
              <a:rPr lang="en-US" altLang="en-US" sz="2800" b="1" dirty="0">
                <a:solidFill>
                  <a:srgbClr val="0000CC"/>
                </a:solidFill>
                <a:latin typeface="Times New Roman" panose="02020603050405020304" pitchFamily="18" charset="0"/>
              </a:rPr>
              <a:t> </a:t>
            </a:r>
            <a:r>
              <a:rPr lang="en-US" altLang="en-US" sz="2800" b="1" dirty="0" err="1">
                <a:solidFill>
                  <a:srgbClr val="0000CC"/>
                </a:solidFill>
                <a:latin typeface="Times New Roman" panose="02020603050405020304" pitchFamily="18" charset="0"/>
              </a:rPr>
              <a:t>luôn</a:t>
            </a:r>
            <a:r>
              <a:rPr lang="en-US" altLang="en-US" sz="2800" b="1" dirty="0">
                <a:solidFill>
                  <a:srgbClr val="0000CC"/>
                </a:solidFill>
                <a:latin typeface="Times New Roman" panose="02020603050405020304" pitchFamily="18" charset="0"/>
              </a:rPr>
              <a:t> </a:t>
            </a:r>
            <a:r>
              <a:rPr lang="en-US" altLang="en-US" sz="2800" b="1" dirty="0" err="1" smtClean="0">
                <a:solidFill>
                  <a:srgbClr val="0000CC"/>
                </a:solidFill>
                <a:latin typeface="Times New Roman" panose="02020603050405020304" pitchFamily="18" charset="0"/>
              </a:rPr>
              <a:t>luôn</a:t>
            </a:r>
            <a:r>
              <a:rPr lang="en-US" altLang="en-US" sz="2800" b="1" dirty="0" smtClean="0">
                <a:solidFill>
                  <a:srgbClr val="0000CC"/>
                </a:solidFill>
                <a:latin typeface="Times New Roman" panose="02020603050405020304" pitchFamily="18" charset="0"/>
              </a:rPr>
              <a:t> </a:t>
            </a:r>
            <a:r>
              <a:rPr lang="en-US" altLang="en-US" sz="2800" b="1" dirty="0" err="1" smtClean="0">
                <a:solidFill>
                  <a:srgbClr val="0000CC"/>
                </a:solidFill>
                <a:latin typeface="Times New Roman" panose="02020603050405020304" pitchFamily="18" charset="0"/>
              </a:rPr>
              <a:t>bằng</a:t>
            </a:r>
            <a:r>
              <a:rPr lang="en-US" altLang="en-US" sz="2800" b="1" dirty="0" smtClean="0">
                <a:solidFill>
                  <a:srgbClr val="0000CC"/>
                </a:solidFill>
                <a:latin typeface="Times New Roman" panose="02020603050405020304" pitchFamily="18" charset="0"/>
              </a:rPr>
              <a:t> </a:t>
            </a:r>
            <a:r>
              <a:rPr lang="en-US" altLang="en-US" sz="2800" b="1" dirty="0" err="1" smtClean="0">
                <a:solidFill>
                  <a:srgbClr val="0000CC"/>
                </a:solidFill>
                <a:latin typeface="Times New Roman" panose="02020603050405020304" pitchFamily="18" charset="0"/>
              </a:rPr>
              <a:t>góc</a:t>
            </a:r>
            <a:r>
              <a:rPr lang="en-US" altLang="en-US" sz="2800" b="1" dirty="0" smtClean="0">
                <a:solidFill>
                  <a:srgbClr val="0000CC"/>
                </a:solidFill>
                <a:latin typeface="Times New Roman" panose="02020603050405020304" pitchFamily="18" charset="0"/>
              </a:rPr>
              <a:t> </a:t>
            </a:r>
            <a:r>
              <a:rPr lang="en-US" altLang="en-US" sz="2800" b="1" dirty="0" err="1">
                <a:solidFill>
                  <a:srgbClr val="0000CC"/>
                </a:solidFill>
                <a:latin typeface="Times New Roman" panose="02020603050405020304" pitchFamily="18" charset="0"/>
              </a:rPr>
              <a:t>tới</a:t>
            </a:r>
            <a:r>
              <a:rPr lang="en-US" altLang="en-US" sz="2800" b="1" dirty="0">
                <a:solidFill>
                  <a:srgbClr val="0000CC"/>
                </a:solidFill>
                <a:latin typeface="Times New Roman" panose="02020603050405020304" pitchFamily="18" charset="0"/>
              </a:rPr>
              <a:t> </a:t>
            </a:r>
          </a:p>
        </p:txBody>
      </p:sp>
      <p:sp>
        <p:nvSpPr>
          <p:cNvPr id="18" name="Text Box 13">
            <a:hlinkClick r:id="rId3" action="ppaction://hlinksldjump"/>
            <a:extLst>
              <a:ext uri="{FF2B5EF4-FFF2-40B4-BE49-F238E27FC236}">
                <a16:creationId xmlns:a16="http://schemas.microsoft.com/office/drawing/2014/main" xmlns="" id="{BE74AF7B-99FE-472B-B168-559F12B69F8D}"/>
              </a:ext>
            </a:extLst>
          </p:cNvPr>
          <p:cNvSpPr txBox="1">
            <a:spLocks noChangeArrowheads="1"/>
          </p:cNvSpPr>
          <p:nvPr/>
        </p:nvSpPr>
        <p:spPr bwMode="auto">
          <a:xfrm>
            <a:off x="58725" y="3863611"/>
            <a:ext cx="6432453"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fontAlgn="base">
              <a:spcBef>
                <a:spcPct val="0"/>
              </a:spcBef>
              <a:spcAft>
                <a:spcPct val="0"/>
              </a:spcAft>
            </a:pPr>
            <a:r>
              <a:rPr lang="en-US" altLang="en-US" sz="2800" b="1" dirty="0" smtClean="0">
                <a:solidFill>
                  <a:srgbClr val="0000CC"/>
                </a:solidFill>
                <a:latin typeface="Times New Roman" panose="02020603050405020304" pitchFamily="18" charset="0"/>
              </a:rPr>
              <a:t>- Tia </a:t>
            </a:r>
            <a:r>
              <a:rPr lang="en-US" altLang="en-US" sz="2800" b="1" dirty="0" err="1">
                <a:solidFill>
                  <a:srgbClr val="0000CC"/>
                </a:solidFill>
                <a:latin typeface="Times New Roman" panose="02020603050405020304" pitchFamily="18" charset="0"/>
              </a:rPr>
              <a:t>phản</a:t>
            </a:r>
            <a:r>
              <a:rPr lang="en-US" altLang="en-US" sz="2800" b="1" dirty="0">
                <a:solidFill>
                  <a:srgbClr val="0000CC"/>
                </a:solidFill>
                <a:latin typeface="Times New Roman" panose="02020603050405020304" pitchFamily="18" charset="0"/>
              </a:rPr>
              <a:t> </a:t>
            </a:r>
            <a:r>
              <a:rPr lang="en-US" altLang="en-US" sz="2800" b="1" dirty="0" err="1">
                <a:solidFill>
                  <a:srgbClr val="0000CC"/>
                </a:solidFill>
                <a:latin typeface="Times New Roman" panose="02020603050405020304" pitchFamily="18" charset="0"/>
              </a:rPr>
              <a:t>xạ</a:t>
            </a:r>
            <a:r>
              <a:rPr lang="en-US" altLang="en-US" sz="2800" b="1" dirty="0">
                <a:solidFill>
                  <a:srgbClr val="0000CC"/>
                </a:solidFill>
                <a:latin typeface="Times New Roman" panose="02020603050405020304" pitchFamily="18" charset="0"/>
              </a:rPr>
              <a:t> </a:t>
            </a:r>
            <a:r>
              <a:rPr lang="en-US" altLang="en-US" sz="2800" b="1" dirty="0" err="1">
                <a:solidFill>
                  <a:srgbClr val="0000CC"/>
                </a:solidFill>
                <a:latin typeface="Times New Roman" panose="02020603050405020304" pitchFamily="18" charset="0"/>
              </a:rPr>
              <a:t>nằm</a:t>
            </a:r>
            <a:r>
              <a:rPr lang="en-US" altLang="en-US" sz="2800" b="1" dirty="0">
                <a:solidFill>
                  <a:srgbClr val="0000CC"/>
                </a:solidFill>
                <a:latin typeface="Times New Roman" panose="02020603050405020304" pitchFamily="18" charset="0"/>
              </a:rPr>
              <a:t> </a:t>
            </a:r>
            <a:r>
              <a:rPr lang="en-US" altLang="en-US" sz="2800" b="1" dirty="0" err="1" smtClean="0">
                <a:solidFill>
                  <a:srgbClr val="0000CC"/>
                </a:solidFill>
                <a:latin typeface="Times New Roman" panose="02020603050405020304" pitchFamily="18" charset="0"/>
              </a:rPr>
              <a:t>trong</a:t>
            </a:r>
            <a:r>
              <a:rPr lang="en-US" altLang="en-US" sz="2800" b="1" dirty="0" smtClean="0">
                <a:solidFill>
                  <a:srgbClr val="0000CC"/>
                </a:solidFill>
                <a:latin typeface="Times New Roman" panose="02020603050405020304" pitchFamily="18" charset="0"/>
              </a:rPr>
              <a:t> </a:t>
            </a:r>
            <a:r>
              <a:rPr lang="en-US" altLang="en-US" sz="2800" b="1" dirty="0" err="1">
                <a:solidFill>
                  <a:srgbClr val="0000CC"/>
                </a:solidFill>
                <a:latin typeface="Times New Roman" panose="02020603050405020304" pitchFamily="18" charset="0"/>
              </a:rPr>
              <a:t>mặt</a:t>
            </a:r>
            <a:r>
              <a:rPr lang="en-US" altLang="en-US" sz="2800" b="1" dirty="0">
                <a:solidFill>
                  <a:srgbClr val="0000CC"/>
                </a:solidFill>
                <a:latin typeface="Times New Roman" panose="02020603050405020304" pitchFamily="18" charset="0"/>
              </a:rPr>
              <a:t> </a:t>
            </a:r>
            <a:r>
              <a:rPr lang="en-US" altLang="en-US" sz="2800" b="1" dirty="0" err="1" smtClean="0">
                <a:solidFill>
                  <a:srgbClr val="0000CC"/>
                </a:solidFill>
                <a:latin typeface="Times New Roman" panose="02020603050405020304" pitchFamily="18" charset="0"/>
              </a:rPr>
              <a:t>phẳng</a:t>
            </a:r>
            <a:r>
              <a:rPr lang="en-US" altLang="en-US" sz="2800" b="1" dirty="0" smtClean="0">
                <a:solidFill>
                  <a:srgbClr val="0000CC"/>
                </a:solidFill>
                <a:latin typeface="Times New Roman" panose="02020603050405020304" pitchFamily="18" charset="0"/>
              </a:rPr>
              <a:t> </a:t>
            </a:r>
            <a:r>
              <a:rPr lang="en-US" altLang="en-US" sz="2800" b="1" dirty="0" err="1" smtClean="0">
                <a:solidFill>
                  <a:srgbClr val="0000CC"/>
                </a:solidFill>
                <a:latin typeface="Times New Roman" panose="02020603050405020304" pitchFamily="18" charset="0"/>
              </a:rPr>
              <a:t>tới</a:t>
            </a:r>
            <a:endParaRPr lang="en-US" altLang="en-US" sz="2800" b="1" u="sng" dirty="0">
              <a:solidFill>
                <a:srgbClr val="0000CC"/>
              </a:solidFill>
              <a:latin typeface="Times New Roman" panose="02020603050405020304" pitchFamily="18" charset="0"/>
            </a:endParaRPr>
          </a:p>
        </p:txBody>
      </p:sp>
      <p:sp>
        <p:nvSpPr>
          <p:cNvPr id="2" name="Rectangle 1"/>
          <p:cNvSpPr/>
          <p:nvPr/>
        </p:nvSpPr>
        <p:spPr>
          <a:xfrm>
            <a:off x="80166" y="2967535"/>
            <a:ext cx="1958421" cy="461665"/>
          </a:xfrm>
          <a:prstGeom prst="rect">
            <a:avLst/>
          </a:prstGeom>
        </p:spPr>
        <p:txBody>
          <a:bodyPr wrap="none">
            <a:spAutoFit/>
          </a:bodyPr>
          <a:lstStyle/>
          <a:p>
            <a:pPr fontAlgn="base">
              <a:spcBef>
                <a:spcPct val="50000"/>
              </a:spcBef>
              <a:spcAft>
                <a:spcPct val="0"/>
              </a:spcAft>
            </a:pPr>
            <a:r>
              <a:rPr lang="en-US" altLang="en-US" sz="2400" b="1" u="sng" dirty="0">
                <a:solidFill>
                  <a:srgbClr val="C00000"/>
                </a:solidFill>
                <a:latin typeface="Times New Roman" panose="02020603050405020304" pitchFamily="18" charset="0"/>
              </a:rPr>
              <a:t>KẾT LUẬN: </a:t>
            </a:r>
          </a:p>
        </p:txBody>
      </p:sp>
      <p:sp>
        <p:nvSpPr>
          <p:cNvPr id="4" name="TextBox 3"/>
          <p:cNvSpPr txBox="1"/>
          <p:nvPr/>
        </p:nvSpPr>
        <p:spPr>
          <a:xfrm>
            <a:off x="80166" y="2928331"/>
            <a:ext cx="6411012" cy="523220"/>
          </a:xfrm>
          <a:prstGeom prst="rect">
            <a:avLst/>
          </a:prstGeom>
          <a:noFill/>
        </p:spPr>
        <p:txBody>
          <a:bodyPr wrap="square" rtlCol="0">
            <a:spAutoFit/>
          </a:bodyPr>
          <a:lstStyle/>
          <a:p>
            <a:r>
              <a:rPr lang="en-US" sz="2800" b="1" u="sng" dirty="0" smtClean="0">
                <a:latin typeface="Times New Roman" panose="02020603050405020304" pitchFamily="18" charset="0"/>
                <a:cs typeface="Times New Roman" panose="02020603050405020304" pitchFamily="18" charset="0"/>
              </a:rPr>
              <a:t>ĐỊNH LUẬT PHẢN XẠ ÁNH SÁNG</a:t>
            </a:r>
            <a:endParaRPr lang="en-US" sz="2800" b="1" u="sng"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404833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randombar(horizont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xit" presetSubtype="32" fill="hold" grpId="0" nodeType="clickEffect">
                                  <p:stCondLst>
                                    <p:cond delay="0"/>
                                  </p:stCondLst>
                                  <p:childTnLst>
                                    <p:animEffect transition="out" filter="circle(out)">
                                      <p:cBhvr>
                                        <p:cTn id="11" dur="2000"/>
                                        <p:tgtEl>
                                          <p:spTgt spid="2"/>
                                        </p:tgtEl>
                                      </p:cBhvr>
                                    </p:animEffect>
                                    <p:set>
                                      <p:cBhvr>
                                        <p:cTn id="12" dur="1" fill="hold">
                                          <p:stCondLst>
                                            <p:cond delay="1999"/>
                                          </p:stCondLst>
                                        </p:cTn>
                                        <p:tgtEl>
                                          <p:spTgt spid="2"/>
                                        </p:tgtEl>
                                        <p:attrNameLst>
                                          <p:attrName>style.visibility</p:attrName>
                                        </p:attrNameLst>
                                      </p:cBhvr>
                                      <p:to>
                                        <p:strVal val="hidden"/>
                                      </p:to>
                                    </p:set>
                                  </p:childTnLst>
                                </p:cTn>
                              </p:par>
                              <p:par>
                                <p:cTn id="13" presetID="22" presetClass="entr" presetSubtype="4"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 grpId="0"/>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73">
            <a:extLst>
              <a:ext uri="{FF2B5EF4-FFF2-40B4-BE49-F238E27FC236}">
                <a16:creationId xmlns:a16="http://schemas.microsoft.com/office/drawing/2014/main" xmlns="" id="{D3120FB7-2321-4DFF-B775-1D10FA5A6214}"/>
              </a:ext>
            </a:extLst>
          </p:cNvPr>
          <p:cNvSpPr txBox="1">
            <a:spLocks noChangeArrowheads="1"/>
          </p:cNvSpPr>
          <p:nvPr/>
        </p:nvSpPr>
        <p:spPr bwMode="auto">
          <a:xfrm>
            <a:off x="156117" y="475219"/>
            <a:ext cx="11268222"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algn="ctr" fontAlgn="base">
              <a:spcBef>
                <a:spcPct val="0"/>
              </a:spcBef>
              <a:spcAft>
                <a:spcPct val="0"/>
              </a:spcAft>
            </a:pPr>
            <a:r>
              <a:rPr lang="en-US" altLang="en-US" sz="2400" b="1" dirty="0" smtClean="0">
                <a:solidFill>
                  <a:srgbClr val="006600"/>
                </a:solidFill>
                <a:latin typeface="Times New Roman" panose="02020603050405020304" pitchFamily="18" charset="0"/>
              </a:rPr>
              <a:t>BÀI TẬP</a:t>
            </a:r>
          </a:p>
          <a:p>
            <a:pPr algn="just" fontAlgn="base">
              <a:spcBef>
                <a:spcPct val="0"/>
              </a:spcBef>
              <a:spcAft>
                <a:spcPct val="0"/>
              </a:spcAft>
            </a:pPr>
            <a:r>
              <a:rPr lang="en-US" altLang="en-US" sz="2400" dirty="0" err="1" smtClean="0">
                <a:solidFill>
                  <a:srgbClr val="006600"/>
                </a:solidFill>
                <a:latin typeface="Times New Roman" panose="02020603050405020304" pitchFamily="18" charset="0"/>
              </a:rPr>
              <a:t>Trên</a:t>
            </a:r>
            <a:r>
              <a:rPr lang="en-US" altLang="en-US" sz="2400" dirty="0" smtClean="0">
                <a:solidFill>
                  <a:srgbClr val="006600"/>
                </a:solidFill>
                <a:latin typeface="Times New Roman" panose="02020603050405020304" pitchFamily="18" charset="0"/>
              </a:rPr>
              <a:t> </a:t>
            </a:r>
            <a:r>
              <a:rPr lang="en-US" altLang="en-US" sz="2400" dirty="0" err="1">
                <a:solidFill>
                  <a:srgbClr val="006600"/>
                </a:solidFill>
                <a:latin typeface="Times New Roman" panose="02020603050405020304" pitchFamily="18" charset="0"/>
              </a:rPr>
              <a:t>hình</a:t>
            </a:r>
            <a:r>
              <a:rPr lang="en-US" altLang="en-US" sz="2400" dirty="0">
                <a:solidFill>
                  <a:srgbClr val="006600"/>
                </a:solidFill>
                <a:latin typeface="Times New Roman" panose="02020603050405020304" pitchFamily="18" charset="0"/>
              </a:rPr>
              <a:t> </a:t>
            </a:r>
            <a:r>
              <a:rPr lang="en-US" altLang="en-US" sz="2400" dirty="0" smtClean="0">
                <a:solidFill>
                  <a:srgbClr val="006600"/>
                </a:solidFill>
                <a:latin typeface="Times New Roman" panose="02020603050405020304" pitchFamily="18" charset="0"/>
              </a:rPr>
              <a:t>13.7. </a:t>
            </a:r>
            <a:r>
              <a:rPr lang="en-US" altLang="en-US" sz="2400" dirty="0" err="1">
                <a:solidFill>
                  <a:srgbClr val="006600"/>
                </a:solidFill>
                <a:latin typeface="Times New Roman" panose="02020603050405020304" pitchFamily="18" charset="0"/>
              </a:rPr>
              <a:t>vẽ</a:t>
            </a:r>
            <a:r>
              <a:rPr lang="en-US" altLang="en-US" sz="2400" dirty="0">
                <a:solidFill>
                  <a:srgbClr val="006600"/>
                </a:solidFill>
                <a:latin typeface="Times New Roman" panose="02020603050405020304" pitchFamily="18" charset="0"/>
              </a:rPr>
              <a:t> </a:t>
            </a:r>
            <a:r>
              <a:rPr lang="en-US" altLang="en-US" sz="2400" dirty="0" err="1">
                <a:solidFill>
                  <a:srgbClr val="006600"/>
                </a:solidFill>
                <a:latin typeface="Times New Roman" panose="02020603050405020304" pitchFamily="18" charset="0"/>
              </a:rPr>
              <a:t>một</a:t>
            </a:r>
            <a:r>
              <a:rPr lang="en-US" altLang="en-US" sz="2400" dirty="0">
                <a:solidFill>
                  <a:srgbClr val="006600"/>
                </a:solidFill>
                <a:latin typeface="Times New Roman" panose="02020603050405020304" pitchFamily="18" charset="0"/>
              </a:rPr>
              <a:t> </a:t>
            </a:r>
            <a:r>
              <a:rPr lang="en-US" altLang="en-US" sz="2400" dirty="0" err="1">
                <a:solidFill>
                  <a:srgbClr val="006600"/>
                </a:solidFill>
                <a:latin typeface="Times New Roman" panose="02020603050405020304" pitchFamily="18" charset="0"/>
              </a:rPr>
              <a:t>tia</a:t>
            </a:r>
            <a:r>
              <a:rPr lang="en-US" altLang="en-US" sz="2400" dirty="0">
                <a:solidFill>
                  <a:srgbClr val="006600"/>
                </a:solidFill>
                <a:latin typeface="Times New Roman" panose="02020603050405020304" pitchFamily="18" charset="0"/>
              </a:rPr>
              <a:t> </a:t>
            </a:r>
            <a:r>
              <a:rPr lang="en-US" altLang="en-US" sz="2400" dirty="0" err="1">
                <a:solidFill>
                  <a:srgbClr val="006600"/>
                </a:solidFill>
                <a:latin typeface="Times New Roman" panose="02020603050405020304" pitchFamily="18" charset="0"/>
              </a:rPr>
              <a:t>sáng</a:t>
            </a:r>
            <a:r>
              <a:rPr lang="en-US" altLang="en-US" sz="2400" dirty="0">
                <a:solidFill>
                  <a:srgbClr val="006600"/>
                </a:solidFill>
                <a:latin typeface="Times New Roman" panose="02020603050405020304" pitchFamily="18" charset="0"/>
              </a:rPr>
              <a:t> </a:t>
            </a:r>
            <a:r>
              <a:rPr lang="en-US" altLang="en-US" sz="2400" dirty="0" err="1">
                <a:solidFill>
                  <a:srgbClr val="006600"/>
                </a:solidFill>
                <a:latin typeface="Times New Roman" panose="02020603050405020304" pitchFamily="18" charset="0"/>
              </a:rPr>
              <a:t>tới</a:t>
            </a:r>
            <a:r>
              <a:rPr lang="en-US" altLang="en-US" sz="2400" dirty="0">
                <a:solidFill>
                  <a:srgbClr val="006600"/>
                </a:solidFill>
                <a:latin typeface="Times New Roman" panose="02020603050405020304" pitchFamily="18" charset="0"/>
              </a:rPr>
              <a:t> SI </a:t>
            </a:r>
            <a:r>
              <a:rPr lang="en-US" altLang="en-US" sz="2400" dirty="0" err="1">
                <a:solidFill>
                  <a:srgbClr val="006600"/>
                </a:solidFill>
                <a:latin typeface="Times New Roman" panose="02020603050405020304" pitchFamily="18" charset="0"/>
              </a:rPr>
              <a:t>chiếu</a:t>
            </a:r>
            <a:r>
              <a:rPr lang="en-US" altLang="en-US" sz="2400" dirty="0">
                <a:solidFill>
                  <a:srgbClr val="006600"/>
                </a:solidFill>
                <a:latin typeface="Times New Roman" panose="02020603050405020304" pitchFamily="18" charset="0"/>
              </a:rPr>
              <a:t> </a:t>
            </a:r>
            <a:r>
              <a:rPr lang="en-US" altLang="en-US" sz="2400" dirty="0" err="1">
                <a:solidFill>
                  <a:srgbClr val="006600"/>
                </a:solidFill>
                <a:latin typeface="Times New Roman" panose="02020603050405020304" pitchFamily="18" charset="0"/>
              </a:rPr>
              <a:t>lên</a:t>
            </a:r>
            <a:r>
              <a:rPr lang="en-US" altLang="en-US" sz="2400" dirty="0">
                <a:solidFill>
                  <a:srgbClr val="006600"/>
                </a:solidFill>
                <a:latin typeface="Times New Roman" panose="02020603050405020304" pitchFamily="18" charset="0"/>
              </a:rPr>
              <a:t> </a:t>
            </a:r>
            <a:r>
              <a:rPr lang="en-US" altLang="en-US" sz="2400" dirty="0" err="1">
                <a:solidFill>
                  <a:srgbClr val="006600"/>
                </a:solidFill>
                <a:latin typeface="Times New Roman" panose="02020603050405020304" pitchFamily="18" charset="0"/>
              </a:rPr>
              <a:t>một</a:t>
            </a:r>
            <a:r>
              <a:rPr lang="en-US" altLang="en-US" sz="2400" dirty="0">
                <a:solidFill>
                  <a:srgbClr val="006600"/>
                </a:solidFill>
                <a:latin typeface="Times New Roman" panose="02020603050405020304" pitchFamily="18" charset="0"/>
              </a:rPr>
              <a:t> </a:t>
            </a:r>
            <a:r>
              <a:rPr lang="en-US" altLang="en-US" sz="2400" dirty="0" err="1">
                <a:solidFill>
                  <a:srgbClr val="006600"/>
                </a:solidFill>
                <a:latin typeface="Times New Roman" panose="02020603050405020304" pitchFamily="18" charset="0"/>
              </a:rPr>
              <a:t>gương</a:t>
            </a:r>
            <a:r>
              <a:rPr lang="en-US" altLang="en-US" sz="2400" dirty="0">
                <a:solidFill>
                  <a:srgbClr val="006600"/>
                </a:solidFill>
                <a:latin typeface="Times New Roman" panose="02020603050405020304" pitchFamily="18" charset="0"/>
              </a:rPr>
              <a:t> </a:t>
            </a:r>
            <a:r>
              <a:rPr lang="en-US" altLang="en-US" sz="2400" dirty="0" err="1">
                <a:solidFill>
                  <a:srgbClr val="006600"/>
                </a:solidFill>
                <a:latin typeface="Times New Roman" panose="02020603050405020304" pitchFamily="18" charset="0"/>
              </a:rPr>
              <a:t>phẳng</a:t>
            </a:r>
            <a:r>
              <a:rPr lang="en-US" altLang="en-US" sz="2400" dirty="0">
                <a:solidFill>
                  <a:srgbClr val="006600"/>
                </a:solidFill>
                <a:latin typeface="Times New Roman" panose="02020603050405020304" pitchFamily="18" charset="0"/>
              </a:rPr>
              <a:t> M.</a:t>
            </a:r>
          </a:p>
        </p:txBody>
      </p:sp>
      <p:sp>
        <p:nvSpPr>
          <p:cNvPr id="5" name="Text Box 110">
            <a:extLst>
              <a:ext uri="{FF2B5EF4-FFF2-40B4-BE49-F238E27FC236}">
                <a16:creationId xmlns:a16="http://schemas.microsoft.com/office/drawing/2014/main" xmlns="" id="{A6A1696D-B392-4694-BE27-7EE2A20FB36F}"/>
              </a:ext>
            </a:extLst>
          </p:cNvPr>
          <p:cNvSpPr txBox="1">
            <a:spLocks noChangeArrowheads="1"/>
          </p:cNvSpPr>
          <p:nvPr/>
        </p:nvSpPr>
        <p:spPr bwMode="auto">
          <a:xfrm>
            <a:off x="3649866" y="1463926"/>
            <a:ext cx="5103813"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algn="just" fontAlgn="base">
              <a:spcBef>
                <a:spcPct val="0"/>
              </a:spcBef>
              <a:spcAft>
                <a:spcPct val="0"/>
              </a:spcAft>
            </a:pPr>
            <a:r>
              <a:rPr lang="en-US" altLang="en-US" sz="2400" dirty="0">
                <a:solidFill>
                  <a:schemeClr val="accent6">
                    <a:lumMod val="50000"/>
                  </a:schemeClr>
                </a:solidFill>
                <a:highlight>
                  <a:srgbClr val="FFFF00"/>
                </a:highlight>
                <a:latin typeface="Times New Roman" panose="02020603050405020304" pitchFamily="18" charset="0"/>
              </a:rPr>
              <a:t>a. </a:t>
            </a:r>
            <a:r>
              <a:rPr lang="en-US" altLang="en-US" sz="2400" dirty="0" err="1">
                <a:solidFill>
                  <a:schemeClr val="accent6">
                    <a:lumMod val="50000"/>
                  </a:schemeClr>
                </a:solidFill>
                <a:highlight>
                  <a:srgbClr val="FFFF00"/>
                </a:highlight>
                <a:latin typeface="Times New Roman" panose="02020603050405020304" pitchFamily="18" charset="0"/>
              </a:rPr>
              <a:t>Hãy</a:t>
            </a:r>
            <a:r>
              <a:rPr lang="en-US" altLang="en-US" sz="2400" dirty="0">
                <a:solidFill>
                  <a:schemeClr val="accent6">
                    <a:lumMod val="50000"/>
                  </a:schemeClr>
                </a:solidFill>
                <a:highlight>
                  <a:srgbClr val="FFFF00"/>
                </a:highlight>
                <a:latin typeface="Times New Roman" panose="02020603050405020304" pitchFamily="18" charset="0"/>
              </a:rPr>
              <a:t> </a:t>
            </a:r>
            <a:r>
              <a:rPr lang="en-US" altLang="en-US" sz="2400" dirty="0" err="1">
                <a:solidFill>
                  <a:schemeClr val="accent6">
                    <a:lumMod val="50000"/>
                  </a:schemeClr>
                </a:solidFill>
                <a:highlight>
                  <a:srgbClr val="FFFF00"/>
                </a:highlight>
                <a:latin typeface="Times New Roman" panose="02020603050405020304" pitchFamily="18" charset="0"/>
              </a:rPr>
              <a:t>vẽ</a:t>
            </a:r>
            <a:r>
              <a:rPr lang="en-US" altLang="en-US" sz="2400" dirty="0">
                <a:solidFill>
                  <a:schemeClr val="accent6">
                    <a:lumMod val="50000"/>
                  </a:schemeClr>
                </a:solidFill>
                <a:highlight>
                  <a:srgbClr val="FFFF00"/>
                </a:highlight>
                <a:latin typeface="Times New Roman" panose="02020603050405020304" pitchFamily="18" charset="0"/>
              </a:rPr>
              <a:t> </a:t>
            </a:r>
            <a:r>
              <a:rPr lang="en-US" altLang="en-US" sz="2400" dirty="0" err="1">
                <a:solidFill>
                  <a:schemeClr val="accent6">
                    <a:lumMod val="50000"/>
                  </a:schemeClr>
                </a:solidFill>
                <a:highlight>
                  <a:srgbClr val="FFFF00"/>
                </a:highlight>
                <a:latin typeface="Times New Roman" panose="02020603050405020304" pitchFamily="18" charset="0"/>
              </a:rPr>
              <a:t>tia</a:t>
            </a:r>
            <a:r>
              <a:rPr lang="en-US" altLang="en-US" sz="2400" dirty="0">
                <a:solidFill>
                  <a:schemeClr val="accent6">
                    <a:lumMod val="50000"/>
                  </a:schemeClr>
                </a:solidFill>
                <a:highlight>
                  <a:srgbClr val="FFFF00"/>
                </a:highlight>
                <a:latin typeface="Times New Roman" panose="02020603050405020304" pitchFamily="18" charset="0"/>
              </a:rPr>
              <a:t> </a:t>
            </a:r>
            <a:r>
              <a:rPr lang="en-US" altLang="en-US" sz="2400" dirty="0" err="1">
                <a:solidFill>
                  <a:schemeClr val="accent6">
                    <a:lumMod val="50000"/>
                  </a:schemeClr>
                </a:solidFill>
                <a:highlight>
                  <a:srgbClr val="FFFF00"/>
                </a:highlight>
                <a:latin typeface="Times New Roman" panose="02020603050405020304" pitchFamily="18" charset="0"/>
              </a:rPr>
              <a:t>phản</a:t>
            </a:r>
            <a:r>
              <a:rPr lang="en-US" altLang="en-US" sz="2400" dirty="0">
                <a:solidFill>
                  <a:schemeClr val="accent6">
                    <a:lumMod val="50000"/>
                  </a:schemeClr>
                </a:solidFill>
                <a:highlight>
                  <a:srgbClr val="FFFF00"/>
                </a:highlight>
                <a:latin typeface="Times New Roman" panose="02020603050405020304" pitchFamily="18" charset="0"/>
              </a:rPr>
              <a:t> </a:t>
            </a:r>
            <a:r>
              <a:rPr lang="en-US" altLang="en-US" sz="2400" dirty="0" err="1">
                <a:solidFill>
                  <a:schemeClr val="accent6">
                    <a:lumMod val="50000"/>
                  </a:schemeClr>
                </a:solidFill>
                <a:highlight>
                  <a:srgbClr val="FFFF00"/>
                </a:highlight>
                <a:latin typeface="Times New Roman" panose="02020603050405020304" pitchFamily="18" charset="0"/>
              </a:rPr>
              <a:t>xạ</a:t>
            </a:r>
            <a:r>
              <a:rPr lang="en-US" altLang="en-US" sz="2400" dirty="0">
                <a:solidFill>
                  <a:schemeClr val="accent6">
                    <a:lumMod val="50000"/>
                  </a:schemeClr>
                </a:solidFill>
                <a:highlight>
                  <a:srgbClr val="FFFF00"/>
                </a:highlight>
                <a:latin typeface="Times New Roman" panose="02020603050405020304" pitchFamily="18" charset="0"/>
              </a:rPr>
              <a:t>.</a:t>
            </a:r>
          </a:p>
        </p:txBody>
      </p:sp>
      <p:sp>
        <p:nvSpPr>
          <p:cNvPr id="6" name="Text Box 111">
            <a:extLst>
              <a:ext uri="{FF2B5EF4-FFF2-40B4-BE49-F238E27FC236}">
                <a16:creationId xmlns:a16="http://schemas.microsoft.com/office/drawing/2014/main" xmlns="" id="{69287FE5-E78D-4988-B8E8-125E0B0E06AF}"/>
              </a:ext>
            </a:extLst>
          </p:cNvPr>
          <p:cNvSpPr txBox="1">
            <a:spLocks noChangeArrowheads="1"/>
          </p:cNvSpPr>
          <p:nvPr/>
        </p:nvSpPr>
        <p:spPr bwMode="auto">
          <a:xfrm>
            <a:off x="3983757" y="2837524"/>
            <a:ext cx="6410325" cy="8925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fontAlgn="base">
              <a:spcBef>
                <a:spcPct val="0"/>
              </a:spcBef>
              <a:spcAft>
                <a:spcPct val="0"/>
              </a:spcAft>
            </a:pPr>
            <a:r>
              <a:rPr lang="en-US" altLang="en-US" sz="2800" b="1" dirty="0" err="1">
                <a:solidFill>
                  <a:srgbClr val="FF0000"/>
                </a:solidFill>
                <a:latin typeface="Times New Roman" panose="02020603050405020304" pitchFamily="18" charset="0"/>
                <a:cs typeface="Times New Roman" panose="02020603050405020304" pitchFamily="18" charset="0"/>
              </a:rPr>
              <a:t>Cách</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vẽ</a:t>
            </a:r>
            <a:r>
              <a:rPr lang="en-US" altLang="en-US" sz="2800" b="1" dirty="0">
                <a:solidFill>
                  <a:srgbClr val="FF0000"/>
                </a:solidFill>
                <a:latin typeface="Times New Roman" panose="02020603050405020304" pitchFamily="18" charset="0"/>
                <a:cs typeface="Times New Roman" panose="02020603050405020304" pitchFamily="18" charset="0"/>
              </a:rPr>
              <a:t>:</a:t>
            </a:r>
          </a:p>
          <a:p>
            <a:pPr fontAlgn="base">
              <a:spcBef>
                <a:spcPct val="0"/>
              </a:spcBef>
              <a:spcAft>
                <a:spcPct val="0"/>
              </a:spcAft>
            </a:pPr>
            <a:r>
              <a:rPr lang="en-US" altLang="en-US" sz="2400" dirty="0" err="1">
                <a:solidFill>
                  <a:srgbClr val="0000FF"/>
                </a:solidFill>
                <a:latin typeface="Times New Roman" panose="02020603050405020304" pitchFamily="18" charset="0"/>
                <a:cs typeface="Times New Roman" panose="02020603050405020304" pitchFamily="18" charset="0"/>
              </a:rPr>
              <a:t>Vẽ</a:t>
            </a:r>
            <a:r>
              <a:rPr lang="en-US" altLang="en-US" sz="2400" dirty="0">
                <a:solidFill>
                  <a:srgbClr val="0000FF"/>
                </a:solidFill>
                <a:latin typeface="Times New Roman" panose="02020603050405020304" pitchFamily="18" charset="0"/>
                <a:cs typeface="Times New Roman" panose="02020603050405020304" pitchFamily="18" charset="0"/>
              </a:rPr>
              <a:t> </a:t>
            </a:r>
            <a:r>
              <a:rPr lang="en-US" altLang="en-US" sz="2400" dirty="0" err="1">
                <a:solidFill>
                  <a:srgbClr val="0000FF"/>
                </a:solidFill>
                <a:latin typeface="Times New Roman" panose="02020603050405020304" pitchFamily="18" charset="0"/>
                <a:cs typeface="Times New Roman" panose="02020603050405020304" pitchFamily="18" charset="0"/>
              </a:rPr>
              <a:t>pháp</a:t>
            </a:r>
            <a:r>
              <a:rPr lang="en-US" altLang="en-US" sz="2400" dirty="0">
                <a:solidFill>
                  <a:srgbClr val="0000FF"/>
                </a:solidFill>
                <a:latin typeface="Times New Roman" panose="02020603050405020304" pitchFamily="18" charset="0"/>
                <a:cs typeface="Times New Roman" panose="02020603050405020304" pitchFamily="18" charset="0"/>
              </a:rPr>
              <a:t> </a:t>
            </a:r>
            <a:r>
              <a:rPr lang="en-US" altLang="en-US" sz="2400" dirty="0" err="1">
                <a:solidFill>
                  <a:srgbClr val="0000FF"/>
                </a:solidFill>
                <a:latin typeface="Times New Roman" panose="02020603050405020304" pitchFamily="18" charset="0"/>
                <a:cs typeface="Times New Roman" panose="02020603050405020304" pitchFamily="18" charset="0"/>
              </a:rPr>
              <a:t>tuyến</a:t>
            </a:r>
            <a:r>
              <a:rPr lang="en-US" altLang="en-US" sz="2400" dirty="0">
                <a:solidFill>
                  <a:srgbClr val="0000FF"/>
                </a:solidFill>
                <a:latin typeface="Times New Roman" panose="02020603050405020304" pitchFamily="18" charset="0"/>
                <a:cs typeface="Times New Roman" panose="02020603050405020304" pitchFamily="18" charset="0"/>
              </a:rPr>
              <a:t> IN </a:t>
            </a:r>
            <a:r>
              <a:rPr lang="en-US" altLang="en-US" sz="2400" dirty="0" err="1">
                <a:solidFill>
                  <a:srgbClr val="0000FF"/>
                </a:solidFill>
                <a:latin typeface="Times New Roman" panose="02020603050405020304" pitchFamily="18" charset="0"/>
                <a:cs typeface="Times New Roman" panose="02020603050405020304" pitchFamily="18" charset="0"/>
              </a:rPr>
              <a:t>với</a:t>
            </a:r>
            <a:r>
              <a:rPr lang="en-US" altLang="en-US" sz="2400" dirty="0">
                <a:solidFill>
                  <a:srgbClr val="0000FF"/>
                </a:solidFill>
                <a:latin typeface="Times New Roman" panose="02020603050405020304" pitchFamily="18" charset="0"/>
                <a:cs typeface="Times New Roman" panose="02020603050405020304" pitchFamily="18" charset="0"/>
              </a:rPr>
              <a:t> </a:t>
            </a:r>
            <a:r>
              <a:rPr lang="en-US" altLang="en-US" sz="2400" dirty="0" err="1">
                <a:solidFill>
                  <a:srgbClr val="0000FF"/>
                </a:solidFill>
                <a:latin typeface="Times New Roman" panose="02020603050405020304" pitchFamily="18" charset="0"/>
                <a:cs typeface="Times New Roman" panose="02020603050405020304" pitchFamily="18" charset="0"/>
              </a:rPr>
              <a:t>gương</a:t>
            </a:r>
            <a:r>
              <a:rPr lang="en-US" altLang="en-US" sz="2400" dirty="0">
                <a:solidFill>
                  <a:srgbClr val="0000FF"/>
                </a:solidFill>
                <a:latin typeface="Times New Roman" panose="02020603050405020304" pitchFamily="18" charset="0"/>
                <a:cs typeface="Times New Roman" panose="02020603050405020304" pitchFamily="18" charset="0"/>
              </a:rPr>
              <a:t> </a:t>
            </a:r>
            <a:r>
              <a:rPr lang="en-US" altLang="en-US" sz="2400" dirty="0" err="1">
                <a:solidFill>
                  <a:srgbClr val="0000FF"/>
                </a:solidFill>
                <a:latin typeface="Times New Roman" panose="02020603050405020304" pitchFamily="18" charset="0"/>
                <a:cs typeface="Times New Roman" panose="02020603050405020304" pitchFamily="18" charset="0"/>
              </a:rPr>
              <a:t>tại</a:t>
            </a:r>
            <a:r>
              <a:rPr lang="en-US" altLang="en-US" sz="2400" dirty="0">
                <a:solidFill>
                  <a:srgbClr val="0000FF"/>
                </a:solidFill>
                <a:latin typeface="Times New Roman" panose="02020603050405020304" pitchFamily="18" charset="0"/>
                <a:cs typeface="Times New Roman" panose="02020603050405020304" pitchFamily="18" charset="0"/>
              </a:rPr>
              <a:t> I.</a:t>
            </a:r>
          </a:p>
        </p:txBody>
      </p:sp>
      <p:sp>
        <p:nvSpPr>
          <p:cNvPr id="7" name="Text Box 112">
            <a:extLst>
              <a:ext uri="{FF2B5EF4-FFF2-40B4-BE49-F238E27FC236}">
                <a16:creationId xmlns:a16="http://schemas.microsoft.com/office/drawing/2014/main" xmlns="" id="{53B89167-207A-46E2-A5E8-8ABE6A5802F4}"/>
              </a:ext>
            </a:extLst>
          </p:cNvPr>
          <p:cNvSpPr txBox="1">
            <a:spLocks noChangeArrowheads="1"/>
          </p:cNvSpPr>
          <p:nvPr/>
        </p:nvSpPr>
        <p:spPr bwMode="auto">
          <a:xfrm>
            <a:off x="3962399" y="4038600"/>
            <a:ext cx="6996541"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fontAlgn="base">
              <a:spcBef>
                <a:spcPct val="0"/>
              </a:spcBef>
              <a:spcAft>
                <a:spcPct val="0"/>
              </a:spcAft>
            </a:pPr>
            <a:r>
              <a:rPr lang="en-US" altLang="en-US" sz="2400" dirty="0" err="1">
                <a:solidFill>
                  <a:srgbClr val="0000FF"/>
                </a:solidFill>
                <a:latin typeface="Times New Roman" panose="02020603050405020304" pitchFamily="18" charset="0"/>
              </a:rPr>
              <a:t>Vẽ</a:t>
            </a:r>
            <a:r>
              <a:rPr lang="en-US" altLang="en-US" sz="2400" dirty="0">
                <a:solidFill>
                  <a:srgbClr val="0000FF"/>
                </a:solidFill>
                <a:latin typeface="Times New Roman" panose="02020603050405020304" pitchFamily="18" charset="0"/>
              </a:rPr>
              <a:t> </a:t>
            </a:r>
            <a:r>
              <a:rPr lang="en-US" altLang="en-US" sz="2400" dirty="0" err="1">
                <a:solidFill>
                  <a:srgbClr val="0000FF"/>
                </a:solidFill>
                <a:latin typeface="Times New Roman" panose="02020603050405020304" pitchFamily="18" charset="0"/>
              </a:rPr>
              <a:t>tia</a:t>
            </a:r>
            <a:r>
              <a:rPr lang="en-US" altLang="en-US" sz="2400" dirty="0">
                <a:solidFill>
                  <a:srgbClr val="0000FF"/>
                </a:solidFill>
                <a:latin typeface="Times New Roman" panose="02020603050405020304" pitchFamily="18" charset="0"/>
              </a:rPr>
              <a:t> </a:t>
            </a:r>
            <a:r>
              <a:rPr lang="en-US" altLang="en-US" sz="2400" dirty="0" err="1">
                <a:solidFill>
                  <a:srgbClr val="0000FF"/>
                </a:solidFill>
                <a:latin typeface="Times New Roman" panose="02020603050405020304" pitchFamily="18" charset="0"/>
              </a:rPr>
              <a:t>phản</a:t>
            </a:r>
            <a:r>
              <a:rPr lang="en-US" altLang="en-US" sz="2400" dirty="0">
                <a:solidFill>
                  <a:srgbClr val="0000FF"/>
                </a:solidFill>
                <a:latin typeface="Times New Roman" panose="02020603050405020304" pitchFamily="18" charset="0"/>
              </a:rPr>
              <a:t> </a:t>
            </a:r>
            <a:r>
              <a:rPr lang="en-US" altLang="en-US" sz="2400" dirty="0" err="1">
                <a:solidFill>
                  <a:srgbClr val="0000FF"/>
                </a:solidFill>
                <a:latin typeface="Times New Roman" panose="02020603050405020304" pitchFamily="18" charset="0"/>
              </a:rPr>
              <a:t>xạ</a:t>
            </a:r>
            <a:r>
              <a:rPr lang="en-US" altLang="en-US" sz="2400" dirty="0">
                <a:solidFill>
                  <a:srgbClr val="0000FF"/>
                </a:solidFill>
                <a:latin typeface="Times New Roman" panose="02020603050405020304" pitchFamily="18" charset="0"/>
              </a:rPr>
              <a:t> IR </a:t>
            </a:r>
            <a:r>
              <a:rPr lang="en-US" altLang="en-US" sz="2400" dirty="0" err="1">
                <a:solidFill>
                  <a:srgbClr val="0000FF"/>
                </a:solidFill>
                <a:latin typeface="Times New Roman" panose="02020603050405020304" pitchFamily="18" charset="0"/>
              </a:rPr>
              <a:t>với</a:t>
            </a:r>
            <a:r>
              <a:rPr lang="en-US" altLang="en-US" sz="2400" dirty="0">
                <a:solidFill>
                  <a:srgbClr val="0000FF"/>
                </a:solidFill>
                <a:latin typeface="Times New Roman" panose="02020603050405020304" pitchFamily="18" charset="0"/>
              </a:rPr>
              <a:t> </a:t>
            </a:r>
            <a:r>
              <a:rPr lang="en-US" altLang="en-US" sz="2400" dirty="0" err="1">
                <a:solidFill>
                  <a:srgbClr val="0000FF"/>
                </a:solidFill>
                <a:latin typeface="Times New Roman" panose="02020603050405020304" pitchFamily="18" charset="0"/>
              </a:rPr>
              <a:t>góc</a:t>
            </a:r>
            <a:r>
              <a:rPr lang="en-US" altLang="en-US" sz="2400" dirty="0">
                <a:solidFill>
                  <a:srgbClr val="0000FF"/>
                </a:solidFill>
                <a:latin typeface="Times New Roman" panose="02020603050405020304" pitchFamily="18" charset="0"/>
              </a:rPr>
              <a:t> </a:t>
            </a:r>
            <a:r>
              <a:rPr lang="en-US" altLang="en-US" sz="2400" dirty="0" err="1">
                <a:solidFill>
                  <a:srgbClr val="0000FF"/>
                </a:solidFill>
                <a:latin typeface="Times New Roman" panose="02020603050405020304" pitchFamily="18" charset="0"/>
              </a:rPr>
              <a:t>phản</a:t>
            </a:r>
            <a:r>
              <a:rPr lang="en-US" altLang="en-US" sz="2400" dirty="0">
                <a:solidFill>
                  <a:srgbClr val="0000FF"/>
                </a:solidFill>
                <a:latin typeface="Times New Roman" panose="02020603050405020304" pitchFamily="18" charset="0"/>
              </a:rPr>
              <a:t> </a:t>
            </a:r>
            <a:r>
              <a:rPr lang="en-US" altLang="en-US" sz="2400" dirty="0" err="1">
                <a:solidFill>
                  <a:srgbClr val="0000FF"/>
                </a:solidFill>
                <a:latin typeface="Times New Roman" panose="02020603050405020304" pitchFamily="18" charset="0"/>
              </a:rPr>
              <a:t>xạ</a:t>
            </a:r>
            <a:r>
              <a:rPr lang="en-US" altLang="en-US" sz="2400" dirty="0">
                <a:solidFill>
                  <a:srgbClr val="0000FF"/>
                </a:solidFill>
                <a:latin typeface="Times New Roman" panose="02020603050405020304" pitchFamily="18" charset="0"/>
              </a:rPr>
              <a:t> </a:t>
            </a:r>
            <a:r>
              <a:rPr lang="en-US" altLang="en-US" sz="2400" dirty="0" err="1">
                <a:solidFill>
                  <a:srgbClr val="0000FF"/>
                </a:solidFill>
                <a:latin typeface="Times New Roman" panose="02020603050405020304" pitchFamily="18" charset="0"/>
              </a:rPr>
              <a:t>bằng</a:t>
            </a:r>
            <a:r>
              <a:rPr lang="en-US" altLang="en-US" sz="2400" dirty="0">
                <a:solidFill>
                  <a:srgbClr val="0000FF"/>
                </a:solidFill>
                <a:latin typeface="Times New Roman" panose="02020603050405020304" pitchFamily="18" charset="0"/>
              </a:rPr>
              <a:t> </a:t>
            </a:r>
            <a:r>
              <a:rPr lang="en-US" altLang="en-US" sz="2400" dirty="0" err="1">
                <a:solidFill>
                  <a:srgbClr val="0000FF"/>
                </a:solidFill>
                <a:latin typeface="Times New Roman" panose="02020603050405020304" pitchFamily="18" charset="0"/>
              </a:rPr>
              <a:t>góc</a:t>
            </a:r>
            <a:r>
              <a:rPr lang="en-US" altLang="en-US" sz="2400" dirty="0">
                <a:solidFill>
                  <a:srgbClr val="0000FF"/>
                </a:solidFill>
                <a:latin typeface="Times New Roman" panose="02020603050405020304" pitchFamily="18" charset="0"/>
              </a:rPr>
              <a:t> </a:t>
            </a:r>
            <a:r>
              <a:rPr lang="en-US" altLang="en-US" sz="2400" dirty="0" err="1">
                <a:solidFill>
                  <a:srgbClr val="0000FF"/>
                </a:solidFill>
                <a:latin typeface="Times New Roman" panose="02020603050405020304" pitchFamily="18" charset="0"/>
              </a:rPr>
              <a:t>tới</a:t>
            </a:r>
            <a:r>
              <a:rPr lang="en-US" altLang="en-US" sz="2400" dirty="0">
                <a:solidFill>
                  <a:srgbClr val="0000FF"/>
                </a:solidFill>
                <a:latin typeface="Times New Roman" panose="02020603050405020304" pitchFamily="18" charset="0"/>
              </a:rPr>
              <a:t>.</a:t>
            </a:r>
          </a:p>
        </p:txBody>
      </p:sp>
      <p:sp>
        <p:nvSpPr>
          <p:cNvPr id="8" name="Text Box 113">
            <a:extLst>
              <a:ext uri="{FF2B5EF4-FFF2-40B4-BE49-F238E27FC236}">
                <a16:creationId xmlns:a16="http://schemas.microsoft.com/office/drawing/2014/main" xmlns="" id="{0E04D900-F812-48A2-A488-A9B520501827}"/>
              </a:ext>
            </a:extLst>
          </p:cNvPr>
          <p:cNvSpPr txBox="1">
            <a:spLocks noChangeArrowheads="1"/>
          </p:cNvSpPr>
          <p:nvPr/>
        </p:nvSpPr>
        <p:spPr bwMode="auto">
          <a:xfrm>
            <a:off x="3962399" y="4778221"/>
            <a:ext cx="387985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fontAlgn="base">
              <a:spcBef>
                <a:spcPct val="0"/>
              </a:spcBef>
              <a:spcAft>
                <a:spcPct val="0"/>
              </a:spcAft>
            </a:pPr>
            <a:r>
              <a:rPr lang="en-US" altLang="en-US" sz="2400" dirty="0">
                <a:solidFill>
                  <a:srgbClr val="0000FF"/>
                </a:solidFill>
                <a:latin typeface="Times New Roman" panose="02020603050405020304" pitchFamily="18" charset="0"/>
              </a:rPr>
              <a:t>Ta </a:t>
            </a:r>
            <a:r>
              <a:rPr lang="en-US" altLang="en-US" sz="2400" dirty="0" err="1">
                <a:solidFill>
                  <a:srgbClr val="0000FF"/>
                </a:solidFill>
                <a:latin typeface="Times New Roman" panose="02020603050405020304" pitchFamily="18" charset="0"/>
              </a:rPr>
              <a:t>có</a:t>
            </a:r>
            <a:r>
              <a:rPr lang="en-US" altLang="en-US" sz="2400" dirty="0">
                <a:solidFill>
                  <a:srgbClr val="0000FF"/>
                </a:solidFill>
                <a:latin typeface="Times New Roman" panose="02020603050405020304" pitchFamily="18" charset="0"/>
              </a:rPr>
              <a:t> </a:t>
            </a:r>
            <a:r>
              <a:rPr lang="en-US" altLang="en-US" sz="2400" dirty="0" err="1">
                <a:solidFill>
                  <a:srgbClr val="0000FF"/>
                </a:solidFill>
                <a:latin typeface="Times New Roman" panose="02020603050405020304" pitchFamily="18" charset="0"/>
              </a:rPr>
              <a:t>tia</a:t>
            </a:r>
            <a:r>
              <a:rPr lang="en-US" altLang="en-US" sz="2400" dirty="0">
                <a:solidFill>
                  <a:srgbClr val="0000FF"/>
                </a:solidFill>
                <a:latin typeface="Times New Roman" panose="02020603050405020304" pitchFamily="18" charset="0"/>
              </a:rPr>
              <a:t> </a:t>
            </a:r>
            <a:r>
              <a:rPr lang="en-US" altLang="en-US" sz="2400" dirty="0" err="1">
                <a:solidFill>
                  <a:srgbClr val="0000FF"/>
                </a:solidFill>
                <a:latin typeface="Times New Roman" panose="02020603050405020304" pitchFamily="18" charset="0"/>
              </a:rPr>
              <a:t>phản</a:t>
            </a:r>
            <a:r>
              <a:rPr lang="en-US" altLang="en-US" sz="2400" dirty="0">
                <a:solidFill>
                  <a:srgbClr val="0000FF"/>
                </a:solidFill>
                <a:latin typeface="Times New Roman" panose="02020603050405020304" pitchFamily="18" charset="0"/>
              </a:rPr>
              <a:t> </a:t>
            </a:r>
            <a:r>
              <a:rPr lang="en-US" altLang="en-US" sz="2400" dirty="0" err="1">
                <a:solidFill>
                  <a:srgbClr val="0000FF"/>
                </a:solidFill>
                <a:latin typeface="Times New Roman" panose="02020603050405020304" pitchFamily="18" charset="0"/>
              </a:rPr>
              <a:t>xạ</a:t>
            </a:r>
            <a:r>
              <a:rPr lang="en-US" altLang="en-US" sz="2400" dirty="0">
                <a:solidFill>
                  <a:srgbClr val="0000FF"/>
                </a:solidFill>
                <a:latin typeface="Times New Roman" panose="02020603050405020304" pitchFamily="18" charset="0"/>
              </a:rPr>
              <a:t> IR.</a:t>
            </a:r>
          </a:p>
        </p:txBody>
      </p:sp>
      <p:sp>
        <p:nvSpPr>
          <p:cNvPr id="10" name="Text Box 155">
            <a:extLst>
              <a:ext uri="{FF2B5EF4-FFF2-40B4-BE49-F238E27FC236}">
                <a16:creationId xmlns:a16="http://schemas.microsoft.com/office/drawing/2014/main" xmlns="" id="{97596E26-16A0-4A60-A425-ADE585856798}"/>
              </a:ext>
            </a:extLst>
          </p:cNvPr>
          <p:cNvSpPr txBox="1">
            <a:spLocks noChangeArrowheads="1"/>
          </p:cNvSpPr>
          <p:nvPr/>
        </p:nvSpPr>
        <p:spPr bwMode="auto">
          <a:xfrm>
            <a:off x="919163" y="2171700"/>
            <a:ext cx="608012"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fontAlgn="base">
              <a:spcBef>
                <a:spcPct val="50000"/>
              </a:spcBef>
              <a:spcAft>
                <a:spcPct val="0"/>
              </a:spcAft>
            </a:pPr>
            <a:r>
              <a:rPr lang="en-US" altLang="en-US" sz="2400">
                <a:solidFill>
                  <a:prstClr val="black"/>
                </a:solidFill>
                <a:latin typeface="Times New Roman" panose="02020603050405020304" pitchFamily="18" charset="0"/>
              </a:rPr>
              <a:t>S</a:t>
            </a:r>
          </a:p>
        </p:txBody>
      </p:sp>
      <p:grpSp>
        <p:nvGrpSpPr>
          <p:cNvPr id="11" name="Group 156">
            <a:extLst>
              <a:ext uri="{FF2B5EF4-FFF2-40B4-BE49-F238E27FC236}">
                <a16:creationId xmlns:a16="http://schemas.microsoft.com/office/drawing/2014/main" xmlns="" id="{3A53FD27-7DE2-489E-BB6C-57D4316C3012}"/>
              </a:ext>
            </a:extLst>
          </p:cNvPr>
          <p:cNvGrpSpPr>
            <a:grpSpLocks/>
          </p:cNvGrpSpPr>
          <p:nvPr/>
        </p:nvGrpSpPr>
        <p:grpSpPr bwMode="auto">
          <a:xfrm>
            <a:off x="1117599" y="3416300"/>
            <a:ext cx="1538084" cy="1333500"/>
            <a:chOff x="2928" y="3072"/>
            <a:chExt cx="1111" cy="816"/>
          </a:xfrm>
        </p:grpSpPr>
        <p:sp>
          <p:nvSpPr>
            <p:cNvPr id="12" name="Line 157">
              <a:extLst>
                <a:ext uri="{FF2B5EF4-FFF2-40B4-BE49-F238E27FC236}">
                  <a16:creationId xmlns:a16="http://schemas.microsoft.com/office/drawing/2014/main" xmlns="" id="{11573B34-67BD-4A02-97F4-E07835301C5D}"/>
                </a:ext>
              </a:extLst>
            </p:cNvPr>
            <p:cNvSpPr>
              <a:spLocks noChangeShapeType="1"/>
            </p:cNvSpPr>
            <p:nvPr/>
          </p:nvSpPr>
          <p:spPr bwMode="auto">
            <a:xfrm rot="600000" flipV="1">
              <a:off x="2928" y="3072"/>
              <a:ext cx="1104" cy="816"/>
            </a:xfrm>
            <a:prstGeom prst="line">
              <a:avLst/>
            </a:prstGeom>
            <a:noFill/>
            <a:ln w="25400">
              <a:solidFill>
                <a:srgbClr val="FF0000"/>
              </a:solidFill>
              <a:round/>
              <a:headEnd/>
              <a:tailEnd/>
            </a:ln>
            <a:extLst>
              <a:ext uri="{909E8E84-426E-40DD-AFC4-6F175D3DCCD1}">
                <a14:hiddenFill xmlns:a14="http://schemas.microsoft.com/office/drawing/2010/main" xmlns="">
                  <a:noFill/>
                </a14:hiddenFill>
              </a:ext>
            </a:extLst>
          </p:spPr>
          <p:txBody>
            <a:bodyPr/>
            <a:lstStyle/>
            <a:p>
              <a:pPr eaLnBrk="0" fontAlgn="base" hangingPunct="0">
                <a:spcBef>
                  <a:spcPct val="0"/>
                </a:spcBef>
                <a:spcAft>
                  <a:spcPct val="0"/>
                </a:spcAft>
              </a:pPr>
              <a:endParaRPr lang="en-US">
                <a:solidFill>
                  <a:prstClr val="black"/>
                </a:solidFill>
                <a:latin typeface="Garamond" panose="02020404030301010803" pitchFamily="18" charset="0"/>
              </a:endParaRPr>
            </a:p>
          </p:txBody>
        </p:sp>
        <p:sp>
          <p:nvSpPr>
            <p:cNvPr id="13" name="Line 158">
              <a:extLst>
                <a:ext uri="{FF2B5EF4-FFF2-40B4-BE49-F238E27FC236}">
                  <a16:creationId xmlns:a16="http://schemas.microsoft.com/office/drawing/2014/main" xmlns="" id="{36E834A4-D5D0-480F-86A6-FCDA1E6DE66E}"/>
                </a:ext>
              </a:extLst>
            </p:cNvPr>
            <p:cNvSpPr>
              <a:spLocks noChangeShapeType="1"/>
            </p:cNvSpPr>
            <p:nvPr/>
          </p:nvSpPr>
          <p:spPr bwMode="auto">
            <a:xfrm rot="600000" flipH="1">
              <a:off x="3441" y="3123"/>
              <a:ext cx="598" cy="440"/>
            </a:xfrm>
            <a:prstGeom prst="line">
              <a:avLst/>
            </a:prstGeom>
            <a:noFill/>
            <a:ln w="9525">
              <a:solidFill>
                <a:srgbClr val="FF0000"/>
              </a:solidFill>
              <a:round/>
              <a:headEnd/>
              <a:tailEnd type="stealth" w="med" len="med"/>
            </a:ln>
            <a:extLst>
              <a:ext uri="{909E8E84-426E-40DD-AFC4-6F175D3DCCD1}">
                <a14:hiddenFill xmlns:a14="http://schemas.microsoft.com/office/drawing/2010/main" xmlns="">
                  <a:noFill/>
                </a14:hiddenFill>
              </a:ext>
            </a:extLst>
          </p:spPr>
          <p:txBody>
            <a:bodyPr/>
            <a:lstStyle/>
            <a:p>
              <a:pPr eaLnBrk="0" fontAlgn="base" hangingPunct="0">
                <a:spcBef>
                  <a:spcPct val="0"/>
                </a:spcBef>
                <a:spcAft>
                  <a:spcPct val="0"/>
                </a:spcAft>
              </a:pPr>
              <a:endParaRPr lang="en-US">
                <a:solidFill>
                  <a:prstClr val="black"/>
                </a:solidFill>
                <a:latin typeface="Garamond" panose="02020404030301010803" pitchFamily="18" charset="0"/>
              </a:endParaRPr>
            </a:p>
          </p:txBody>
        </p:sp>
      </p:grpSp>
      <p:grpSp>
        <p:nvGrpSpPr>
          <p:cNvPr id="14" name="Group 159">
            <a:extLst>
              <a:ext uri="{FF2B5EF4-FFF2-40B4-BE49-F238E27FC236}">
                <a16:creationId xmlns:a16="http://schemas.microsoft.com/office/drawing/2014/main" xmlns="" id="{518A5984-9C6D-4B4F-B4E5-F2B45A9FDF60}"/>
              </a:ext>
            </a:extLst>
          </p:cNvPr>
          <p:cNvGrpSpPr>
            <a:grpSpLocks/>
          </p:cNvGrpSpPr>
          <p:nvPr/>
        </p:nvGrpSpPr>
        <p:grpSpPr bwMode="auto">
          <a:xfrm rot="600000">
            <a:off x="765175" y="2584450"/>
            <a:ext cx="2062163" cy="795338"/>
            <a:chOff x="2832" y="2748"/>
            <a:chExt cx="1248" cy="432"/>
          </a:xfrm>
        </p:grpSpPr>
        <p:sp>
          <p:nvSpPr>
            <p:cNvPr id="15" name="Line 160">
              <a:extLst>
                <a:ext uri="{FF2B5EF4-FFF2-40B4-BE49-F238E27FC236}">
                  <a16:creationId xmlns:a16="http://schemas.microsoft.com/office/drawing/2014/main" xmlns="" id="{7A13D1B6-D6F1-4F97-B3D7-B6E11EB2B9B7}"/>
                </a:ext>
              </a:extLst>
            </p:cNvPr>
            <p:cNvSpPr>
              <a:spLocks noChangeShapeType="1"/>
            </p:cNvSpPr>
            <p:nvPr/>
          </p:nvSpPr>
          <p:spPr bwMode="auto">
            <a:xfrm>
              <a:off x="2832" y="2748"/>
              <a:ext cx="1248" cy="432"/>
            </a:xfrm>
            <a:prstGeom prst="line">
              <a:avLst/>
            </a:prstGeom>
            <a:noFill/>
            <a:ln w="25400">
              <a:solidFill>
                <a:srgbClr val="FF0000"/>
              </a:solidFill>
              <a:round/>
              <a:headEnd/>
              <a:tailEnd/>
            </a:ln>
            <a:extLst>
              <a:ext uri="{909E8E84-426E-40DD-AFC4-6F175D3DCCD1}">
                <a14:hiddenFill xmlns:a14="http://schemas.microsoft.com/office/drawing/2010/main" xmlns="">
                  <a:noFill/>
                </a14:hiddenFill>
              </a:ext>
            </a:extLst>
          </p:spPr>
          <p:txBody>
            <a:bodyPr/>
            <a:lstStyle/>
            <a:p>
              <a:pPr eaLnBrk="0" fontAlgn="base" hangingPunct="0">
                <a:spcBef>
                  <a:spcPct val="0"/>
                </a:spcBef>
                <a:spcAft>
                  <a:spcPct val="0"/>
                </a:spcAft>
              </a:pPr>
              <a:endParaRPr lang="en-US">
                <a:solidFill>
                  <a:prstClr val="black"/>
                </a:solidFill>
                <a:latin typeface="Garamond" panose="02020404030301010803" pitchFamily="18" charset="0"/>
              </a:endParaRPr>
            </a:p>
          </p:txBody>
        </p:sp>
        <p:sp>
          <p:nvSpPr>
            <p:cNvPr id="16" name="Line 161">
              <a:extLst>
                <a:ext uri="{FF2B5EF4-FFF2-40B4-BE49-F238E27FC236}">
                  <a16:creationId xmlns:a16="http://schemas.microsoft.com/office/drawing/2014/main" xmlns="" id="{CB3B194C-07ED-4C63-B5A9-EB5F6AC286A0}"/>
                </a:ext>
              </a:extLst>
            </p:cNvPr>
            <p:cNvSpPr>
              <a:spLocks noChangeShapeType="1"/>
            </p:cNvSpPr>
            <p:nvPr/>
          </p:nvSpPr>
          <p:spPr bwMode="auto">
            <a:xfrm>
              <a:off x="2928" y="2784"/>
              <a:ext cx="624" cy="216"/>
            </a:xfrm>
            <a:prstGeom prst="line">
              <a:avLst/>
            </a:prstGeom>
            <a:noFill/>
            <a:ln w="9525">
              <a:solidFill>
                <a:srgbClr val="FF0000"/>
              </a:solidFill>
              <a:round/>
              <a:headEnd/>
              <a:tailEnd type="stealth" w="med" len="med"/>
            </a:ln>
            <a:extLst>
              <a:ext uri="{909E8E84-426E-40DD-AFC4-6F175D3DCCD1}">
                <a14:hiddenFill xmlns:a14="http://schemas.microsoft.com/office/drawing/2010/main" xmlns="">
                  <a:noFill/>
                </a14:hiddenFill>
              </a:ext>
            </a:extLst>
          </p:spPr>
          <p:txBody>
            <a:bodyPr/>
            <a:lstStyle/>
            <a:p>
              <a:pPr eaLnBrk="0" fontAlgn="base" hangingPunct="0">
                <a:spcBef>
                  <a:spcPct val="0"/>
                </a:spcBef>
                <a:spcAft>
                  <a:spcPct val="0"/>
                </a:spcAft>
              </a:pPr>
              <a:endParaRPr lang="en-US">
                <a:solidFill>
                  <a:prstClr val="black"/>
                </a:solidFill>
                <a:latin typeface="Garamond" panose="02020404030301010803" pitchFamily="18" charset="0"/>
              </a:endParaRPr>
            </a:p>
          </p:txBody>
        </p:sp>
      </p:grpSp>
      <p:grpSp>
        <p:nvGrpSpPr>
          <p:cNvPr id="17" name="Group 162">
            <a:extLst>
              <a:ext uri="{FF2B5EF4-FFF2-40B4-BE49-F238E27FC236}">
                <a16:creationId xmlns:a16="http://schemas.microsoft.com/office/drawing/2014/main" xmlns="" id="{03E2ADA9-D0F5-4460-B233-BC2100A0ACC2}"/>
              </a:ext>
            </a:extLst>
          </p:cNvPr>
          <p:cNvGrpSpPr>
            <a:grpSpLocks/>
          </p:cNvGrpSpPr>
          <p:nvPr/>
        </p:nvGrpSpPr>
        <p:grpSpPr bwMode="auto">
          <a:xfrm rot="-5400000">
            <a:off x="376237" y="2738438"/>
            <a:ext cx="3287713" cy="1563688"/>
            <a:chOff x="1920" y="720"/>
            <a:chExt cx="2071" cy="985"/>
          </a:xfrm>
        </p:grpSpPr>
        <p:sp>
          <p:nvSpPr>
            <p:cNvPr id="18" name="Line 163">
              <a:extLst>
                <a:ext uri="{FF2B5EF4-FFF2-40B4-BE49-F238E27FC236}">
                  <a16:creationId xmlns:a16="http://schemas.microsoft.com/office/drawing/2014/main" xmlns="" id="{4C2E2C29-1AF3-4B95-85B5-C06D535C9326}"/>
                </a:ext>
              </a:extLst>
            </p:cNvPr>
            <p:cNvSpPr>
              <a:spLocks noChangeShapeType="1"/>
            </p:cNvSpPr>
            <p:nvPr/>
          </p:nvSpPr>
          <p:spPr bwMode="auto">
            <a:xfrm>
              <a:off x="2928" y="1026"/>
              <a:ext cx="0" cy="616"/>
            </a:xfrm>
            <a:prstGeom prst="line">
              <a:avLst/>
            </a:prstGeom>
            <a:noFill/>
            <a:ln w="9525">
              <a:solidFill>
                <a:srgbClr val="3C9770"/>
              </a:solidFill>
              <a:round/>
              <a:headEnd/>
              <a:tailEnd/>
            </a:ln>
            <a:extLst>
              <a:ext uri="{909E8E84-426E-40DD-AFC4-6F175D3DCCD1}">
                <a14:hiddenFill xmlns:a14="http://schemas.microsoft.com/office/drawing/2010/main" xmlns="">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panose="02020404030301010803" pitchFamily="18" charset="0"/>
              </a:endParaRPr>
            </a:p>
          </p:txBody>
        </p:sp>
        <p:sp>
          <p:nvSpPr>
            <p:cNvPr id="19" name="Line 164">
              <a:extLst>
                <a:ext uri="{FF2B5EF4-FFF2-40B4-BE49-F238E27FC236}">
                  <a16:creationId xmlns:a16="http://schemas.microsoft.com/office/drawing/2014/main" xmlns="" id="{0C242E67-16C4-4206-9392-FD80FCF70E97}"/>
                </a:ext>
              </a:extLst>
            </p:cNvPr>
            <p:cNvSpPr>
              <a:spLocks noChangeShapeType="1"/>
            </p:cNvSpPr>
            <p:nvPr/>
          </p:nvSpPr>
          <p:spPr bwMode="auto">
            <a:xfrm rot="21589138" flipH="1">
              <a:off x="3801" y="1518"/>
              <a:ext cx="86" cy="14"/>
            </a:xfrm>
            <a:prstGeom prst="line">
              <a:avLst/>
            </a:prstGeom>
            <a:noFill/>
            <a:ln w="12700">
              <a:solidFill>
                <a:srgbClr val="000080"/>
              </a:solidFill>
              <a:round/>
              <a:headEnd/>
              <a:tailEnd/>
            </a:ln>
            <a:extLst>
              <a:ext uri="{909E8E84-426E-40DD-AFC4-6F175D3DCCD1}">
                <a14:hiddenFill xmlns:a14="http://schemas.microsoft.com/office/drawing/2010/main" xmlns="">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panose="02020404030301010803" pitchFamily="18" charset="0"/>
              </a:endParaRPr>
            </a:p>
          </p:txBody>
        </p:sp>
        <p:sp>
          <p:nvSpPr>
            <p:cNvPr id="20" name="Line 165">
              <a:extLst>
                <a:ext uri="{FF2B5EF4-FFF2-40B4-BE49-F238E27FC236}">
                  <a16:creationId xmlns:a16="http://schemas.microsoft.com/office/drawing/2014/main" xmlns="" id="{7B87F939-2118-40FA-90EC-CFFC6AD46063}"/>
                </a:ext>
              </a:extLst>
            </p:cNvPr>
            <p:cNvSpPr>
              <a:spLocks noChangeShapeType="1"/>
            </p:cNvSpPr>
            <p:nvPr/>
          </p:nvSpPr>
          <p:spPr bwMode="auto">
            <a:xfrm rot="21589138" flipH="1">
              <a:off x="3754" y="1371"/>
              <a:ext cx="91" cy="32"/>
            </a:xfrm>
            <a:prstGeom prst="line">
              <a:avLst/>
            </a:prstGeom>
            <a:noFill/>
            <a:ln w="12700">
              <a:solidFill>
                <a:srgbClr val="000080"/>
              </a:solidFill>
              <a:round/>
              <a:headEnd/>
              <a:tailEnd/>
            </a:ln>
            <a:extLst>
              <a:ext uri="{909E8E84-426E-40DD-AFC4-6F175D3DCCD1}">
                <a14:hiddenFill xmlns:a14="http://schemas.microsoft.com/office/drawing/2010/main" xmlns="">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panose="02020404030301010803" pitchFamily="18" charset="0"/>
              </a:endParaRPr>
            </a:p>
          </p:txBody>
        </p:sp>
        <p:sp>
          <p:nvSpPr>
            <p:cNvPr id="21" name="Line 166">
              <a:extLst>
                <a:ext uri="{FF2B5EF4-FFF2-40B4-BE49-F238E27FC236}">
                  <a16:creationId xmlns:a16="http://schemas.microsoft.com/office/drawing/2014/main" xmlns="" id="{698EFAC6-1344-40BE-98CB-43D0709263AF}"/>
                </a:ext>
              </a:extLst>
            </p:cNvPr>
            <p:cNvSpPr>
              <a:spLocks noChangeShapeType="1"/>
            </p:cNvSpPr>
            <p:nvPr/>
          </p:nvSpPr>
          <p:spPr bwMode="auto">
            <a:xfrm rot="21589138" flipH="1">
              <a:off x="3681" y="1221"/>
              <a:ext cx="103" cy="51"/>
            </a:xfrm>
            <a:prstGeom prst="line">
              <a:avLst/>
            </a:prstGeom>
            <a:noFill/>
            <a:ln w="12700">
              <a:solidFill>
                <a:srgbClr val="000080"/>
              </a:solidFill>
              <a:round/>
              <a:headEnd/>
              <a:tailEnd/>
            </a:ln>
            <a:extLst>
              <a:ext uri="{909E8E84-426E-40DD-AFC4-6F175D3DCCD1}">
                <a14:hiddenFill xmlns:a14="http://schemas.microsoft.com/office/drawing/2010/main" xmlns="">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panose="02020404030301010803" pitchFamily="18" charset="0"/>
              </a:endParaRPr>
            </a:p>
          </p:txBody>
        </p:sp>
        <p:sp>
          <p:nvSpPr>
            <p:cNvPr id="22" name="AutoShape 167">
              <a:extLst>
                <a:ext uri="{FF2B5EF4-FFF2-40B4-BE49-F238E27FC236}">
                  <a16:creationId xmlns:a16="http://schemas.microsoft.com/office/drawing/2014/main" xmlns="" id="{C77EF174-9EE8-49A2-BCEA-B5C4D26788AC}"/>
                </a:ext>
              </a:extLst>
            </p:cNvPr>
            <p:cNvSpPr>
              <a:spLocks noChangeAspect="1" noChangeArrowheads="1" noTextEdit="1"/>
            </p:cNvSpPr>
            <p:nvPr/>
          </p:nvSpPr>
          <p:spPr bwMode="auto">
            <a:xfrm rot="-10862">
              <a:off x="1920" y="720"/>
              <a:ext cx="2071" cy="9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panose="02020404030301010803" pitchFamily="18" charset="0"/>
              </a:endParaRPr>
            </a:p>
          </p:txBody>
        </p:sp>
        <p:sp>
          <p:nvSpPr>
            <p:cNvPr id="23" name="Line 168">
              <a:extLst>
                <a:ext uri="{FF2B5EF4-FFF2-40B4-BE49-F238E27FC236}">
                  <a16:creationId xmlns:a16="http://schemas.microsoft.com/office/drawing/2014/main" xmlns="" id="{28E50505-5B30-4239-A977-E7D3B989B200}"/>
                </a:ext>
              </a:extLst>
            </p:cNvPr>
            <p:cNvSpPr>
              <a:spLocks noChangeShapeType="1"/>
            </p:cNvSpPr>
            <p:nvPr/>
          </p:nvSpPr>
          <p:spPr bwMode="auto">
            <a:xfrm rot="21589138" flipH="1">
              <a:off x="3600" y="1089"/>
              <a:ext cx="89" cy="66"/>
            </a:xfrm>
            <a:prstGeom prst="line">
              <a:avLst/>
            </a:prstGeom>
            <a:noFill/>
            <a:ln w="12700">
              <a:solidFill>
                <a:srgbClr val="000080"/>
              </a:solidFill>
              <a:round/>
              <a:headEnd/>
              <a:tailEnd/>
            </a:ln>
            <a:extLst>
              <a:ext uri="{909E8E84-426E-40DD-AFC4-6F175D3DCCD1}">
                <a14:hiddenFill xmlns:a14="http://schemas.microsoft.com/office/drawing/2010/main" xmlns="">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panose="02020404030301010803" pitchFamily="18" charset="0"/>
              </a:endParaRPr>
            </a:p>
          </p:txBody>
        </p:sp>
        <p:sp>
          <p:nvSpPr>
            <p:cNvPr id="24" name="Line 169">
              <a:extLst>
                <a:ext uri="{FF2B5EF4-FFF2-40B4-BE49-F238E27FC236}">
                  <a16:creationId xmlns:a16="http://schemas.microsoft.com/office/drawing/2014/main" xmlns="" id="{D2E6FCB0-5EA3-4562-AA34-066594A1EDCF}"/>
                </a:ext>
              </a:extLst>
            </p:cNvPr>
            <p:cNvSpPr>
              <a:spLocks noChangeShapeType="1"/>
            </p:cNvSpPr>
            <p:nvPr/>
          </p:nvSpPr>
          <p:spPr bwMode="auto">
            <a:xfrm rot="21589138" flipH="1">
              <a:off x="3488" y="978"/>
              <a:ext cx="81" cy="82"/>
            </a:xfrm>
            <a:prstGeom prst="line">
              <a:avLst/>
            </a:prstGeom>
            <a:noFill/>
            <a:ln w="12700">
              <a:solidFill>
                <a:srgbClr val="000080"/>
              </a:solidFill>
              <a:round/>
              <a:headEnd/>
              <a:tailEnd/>
            </a:ln>
            <a:extLst>
              <a:ext uri="{909E8E84-426E-40DD-AFC4-6F175D3DCCD1}">
                <a14:hiddenFill xmlns:a14="http://schemas.microsoft.com/office/drawing/2010/main" xmlns="">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panose="02020404030301010803" pitchFamily="18" charset="0"/>
              </a:endParaRPr>
            </a:p>
          </p:txBody>
        </p:sp>
        <p:sp>
          <p:nvSpPr>
            <p:cNvPr id="25" name="Line 170">
              <a:extLst>
                <a:ext uri="{FF2B5EF4-FFF2-40B4-BE49-F238E27FC236}">
                  <a16:creationId xmlns:a16="http://schemas.microsoft.com/office/drawing/2014/main" xmlns="" id="{A5957A9A-8072-4855-A922-4B760EDE7344}"/>
                </a:ext>
              </a:extLst>
            </p:cNvPr>
            <p:cNvSpPr>
              <a:spLocks noChangeShapeType="1"/>
            </p:cNvSpPr>
            <p:nvPr/>
          </p:nvSpPr>
          <p:spPr bwMode="auto">
            <a:xfrm rot="21589138" flipH="1">
              <a:off x="3360" y="883"/>
              <a:ext cx="64" cy="93"/>
            </a:xfrm>
            <a:prstGeom prst="line">
              <a:avLst/>
            </a:prstGeom>
            <a:noFill/>
            <a:ln w="12700">
              <a:solidFill>
                <a:srgbClr val="000080"/>
              </a:solidFill>
              <a:round/>
              <a:headEnd/>
              <a:tailEnd/>
            </a:ln>
            <a:extLst>
              <a:ext uri="{909E8E84-426E-40DD-AFC4-6F175D3DCCD1}">
                <a14:hiddenFill xmlns:a14="http://schemas.microsoft.com/office/drawing/2010/main" xmlns="">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panose="02020404030301010803" pitchFamily="18" charset="0"/>
              </a:endParaRPr>
            </a:p>
          </p:txBody>
        </p:sp>
        <p:sp>
          <p:nvSpPr>
            <p:cNvPr id="26" name="Line 171">
              <a:extLst>
                <a:ext uri="{FF2B5EF4-FFF2-40B4-BE49-F238E27FC236}">
                  <a16:creationId xmlns:a16="http://schemas.microsoft.com/office/drawing/2014/main" xmlns="" id="{FF119D57-641F-46B6-BBE7-9943DCD5179C}"/>
                </a:ext>
              </a:extLst>
            </p:cNvPr>
            <p:cNvSpPr>
              <a:spLocks noChangeShapeType="1"/>
            </p:cNvSpPr>
            <p:nvPr/>
          </p:nvSpPr>
          <p:spPr bwMode="auto">
            <a:xfrm rot="21589138" flipH="1">
              <a:off x="3217" y="812"/>
              <a:ext cx="43" cy="102"/>
            </a:xfrm>
            <a:prstGeom prst="line">
              <a:avLst/>
            </a:prstGeom>
            <a:noFill/>
            <a:ln w="12700">
              <a:solidFill>
                <a:srgbClr val="000080"/>
              </a:solidFill>
              <a:round/>
              <a:headEnd/>
              <a:tailEnd/>
            </a:ln>
            <a:extLst>
              <a:ext uri="{909E8E84-426E-40DD-AFC4-6F175D3DCCD1}">
                <a14:hiddenFill xmlns:a14="http://schemas.microsoft.com/office/drawing/2010/main" xmlns="">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panose="02020404030301010803" pitchFamily="18" charset="0"/>
              </a:endParaRPr>
            </a:p>
          </p:txBody>
        </p:sp>
        <p:sp>
          <p:nvSpPr>
            <p:cNvPr id="27" name="Line 172">
              <a:extLst>
                <a:ext uri="{FF2B5EF4-FFF2-40B4-BE49-F238E27FC236}">
                  <a16:creationId xmlns:a16="http://schemas.microsoft.com/office/drawing/2014/main" xmlns="" id="{CDCA8B7A-47A6-4B6C-88F5-5CCD34D8F2AB}"/>
                </a:ext>
              </a:extLst>
            </p:cNvPr>
            <p:cNvSpPr>
              <a:spLocks noChangeShapeType="1"/>
            </p:cNvSpPr>
            <p:nvPr/>
          </p:nvSpPr>
          <p:spPr bwMode="auto">
            <a:xfrm rot="21589138" flipH="1">
              <a:off x="3072" y="771"/>
              <a:ext cx="21" cy="106"/>
            </a:xfrm>
            <a:prstGeom prst="line">
              <a:avLst/>
            </a:prstGeom>
            <a:noFill/>
            <a:ln w="12700">
              <a:solidFill>
                <a:srgbClr val="000080"/>
              </a:solidFill>
              <a:round/>
              <a:headEnd/>
              <a:tailEnd/>
            </a:ln>
            <a:extLst>
              <a:ext uri="{909E8E84-426E-40DD-AFC4-6F175D3DCCD1}">
                <a14:hiddenFill xmlns:a14="http://schemas.microsoft.com/office/drawing/2010/main" xmlns="">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panose="02020404030301010803" pitchFamily="18" charset="0"/>
              </a:endParaRPr>
            </a:p>
          </p:txBody>
        </p:sp>
        <p:sp>
          <p:nvSpPr>
            <p:cNvPr id="28" name="Line 173">
              <a:extLst>
                <a:ext uri="{FF2B5EF4-FFF2-40B4-BE49-F238E27FC236}">
                  <a16:creationId xmlns:a16="http://schemas.microsoft.com/office/drawing/2014/main" xmlns="" id="{DB4ADC99-5BEF-406F-A0EA-2B5ABF0EE794}"/>
                </a:ext>
              </a:extLst>
            </p:cNvPr>
            <p:cNvSpPr>
              <a:spLocks noChangeShapeType="1"/>
            </p:cNvSpPr>
            <p:nvPr/>
          </p:nvSpPr>
          <p:spPr bwMode="auto">
            <a:xfrm rot="-10862">
              <a:off x="2929" y="763"/>
              <a:ext cx="0" cy="109"/>
            </a:xfrm>
            <a:prstGeom prst="line">
              <a:avLst/>
            </a:prstGeom>
            <a:noFill/>
            <a:ln w="12700">
              <a:solidFill>
                <a:srgbClr val="000080"/>
              </a:solidFill>
              <a:round/>
              <a:headEnd/>
              <a:tailEnd/>
            </a:ln>
            <a:extLst>
              <a:ext uri="{909E8E84-426E-40DD-AFC4-6F175D3DCCD1}">
                <a14:hiddenFill xmlns:a14="http://schemas.microsoft.com/office/drawing/2010/main" xmlns="">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panose="02020404030301010803" pitchFamily="18" charset="0"/>
              </a:endParaRPr>
            </a:p>
          </p:txBody>
        </p:sp>
        <p:sp>
          <p:nvSpPr>
            <p:cNvPr id="29" name="Line 174">
              <a:extLst>
                <a:ext uri="{FF2B5EF4-FFF2-40B4-BE49-F238E27FC236}">
                  <a16:creationId xmlns:a16="http://schemas.microsoft.com/office/drawing/2014/main" xmlns="" id="{332568D4-29B3-40C6-B17E-DB1EF3975E22}"/>
                </a:ext>
              </a:extLst>
            </p:cNvPr>
            <p:cNvSpPr>
              <a:spLocks noChangeShapeType="1"/>
            </p:cNvSpPr>
            <p:nvPr/>
          </p:nvSpPr>
          <p:spPr bwMode="auto">
            <a:xfrm rot="-10862">
              <a:off x="2761" y="771"/>
              <a:ext cx="18" cy="93"/>
            </a:xfrm>
            <a:prstGeom prst="line">
              <a:avLst/>
            </a:prstGeom>
            <a:noFill/>
            <a:ln w="12700">
              <a:solidFill>
                <a:srgbClr val="000080"/>
              </a:solidFill>
              <a:round/>
              <a:headEnd/>
              <a:tailEnd/>
            </a:ln>
            <a:extLst>
              <a:ext uri="{909E8E84-426E-40DD-AFC4-6F175D3DCCD1}">
                <a14:hiddenFill xmlns:a14="http://schemas.microsoft.com/office/drawing/2010/main" xmlns="">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panose="02020404030301010803" pitchFamily="18" charset="0"/>
              </a:endParaRPr>
            </a:p>
          </p:txBody>
        </p:sp>
        <p:sp>
          <p:nvSpPr>
            <p:cNvPr id="30" name="Line 175">
              <a:extLst>
                <a:ext uri="{FF2B5EF4-FFF2-40B4-BE49-F238E27FC236}">
                  <a16:creationId xmlns:a16="http://schemas.microsoft.com/office/drawing/2014/main" xmlns="" id="{0CCCC1D2-9401-4A47-9104-0187B67C7CD7}"/>
                </a:ext>
              </a:extLst>
            </p:cNvPr>
            <p:cNvSpPr>
              <a:spLocks noChangeShapeType="1"/>
            </p:cNvSpPr>
            <p:nvPr/>
          </p:nvSpPr>
          <p:spPr bwMode="auto">
            <a:xfrm rot="-10862">
              <a:off x="2601" y="807"/>
              <a:ext cx="43" cy="102"/>
            </a:xfrm>
            <a:prstGeom prst="line">
              <a:avLst/>
            </a:prstGeom>
            <a:noFill/>
            <a:ln w="12700">
              <a:solidFill>
                <a:srgbClr val="000080"/>
              </a:solidFill>
              <a:round/>
              <a:headEnd/>
              <a:tailEnd/>
            </a:ln>
            <a:extLst>
              <a:ext uri="{909E8E84-426E-40DD-AFC4-6F175D3DCCD1}">
                <a14:hiddenFill xmlns:a14="http://schemas.microsoft.com/office/drawing/2010/main" xmlns="">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panose="02020404030301010803" pitchFamily="18" charset="0"/>
              </a:endParaRPr>
            </a:p>
          </p:txBody>
        </p:sp>
        <p:sp>
          <p:nvSpPr>
            <p:cNvPr id="31" name="Line 176">
              <a:extLst>
                <a:ext uri="{FF2B5EF4-FFF2-40B4-BE49-F238E27FC236}">
                  <a16:creationId xmlns:a16="http://schemas.microsoft.com/office/drawing/2014/main" xmlns="" id="{4578C87C-6134-4758-8ECF-0014E00E8125}"/>
                </a:ext>
              </a:extLst>
            </p:cNvPr>
            <p:cNvSpPr>
              <a:spLocks noChangeShapeType="1"/>
            </p:cNvSpPr>
            <p:nvPr/>
          </p:nvSpPr>
          <p:spPr bwMode="auto">
            <a:xfrm rot="-10862">
              <a:off x="2456" y="867"/>
              <a:ext cx="56" cy="94"/>
            </a:xfrm>
            <a:prstGeom prst="line">
              <a:avLst/>
            </a:prstGeom>
            <a:noFill/>
            <a:ln w="12700">
              <a:solidFill>
                <a:srgbClr val="000080"/>
              </a:solidFill>
              <a:round/>
              <a:headEnd/>
              <a:tailEnd/>
            </a:ln>
            <a:extLst>
              <a:ext uri="{909E8E84-426E-40DD-AFC4-6F175D3DCCD1}">
                <a14:hiddenFill xmlns:a14="http://schemas.microsoft.com/office/drawing/2010/main" xmlns="">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panose="02020404030301010803" pitchFamily="18" charset="0"/>
              </a:endParaRPr>
            </a:p>
          </p:txBody>
        </p:sp>
        <p:sp>
          <p:nvSpPr>
            <p:cNvPr id="32" name="Line 177">
              <a:extLst>
                <a:ext uri="{FF2B5EF4-FFF2-40B4-BE49-F238E27FC236}">
                  <a16:creationId xmlns:a16="http://schemas.microsoft.com/office/drawing/2014/main" xmlns="" id="{B4BB8560-2BA3-4545-BB43-E7E4315A1C89}"/>
                </a:ext>
              </a:extLst>
            </p:cNvPr>
            <p:cNvSpPr>
              <a:spLocks noChangeShapeType="1"/>
            </p:cNvSpPr>
            <p:nvPr/>
          </p:nvSpPr>
          <p:spPr bwMode="auto">
            <a:xfrm rot="-10862">
              <a:off x="2326" y="959"/>
              <a:ext cx="69" cy="77"/>
            </a:xfrm>
            <a:prstGeom prst="line">
              <a:avLst/>
            </a:prstGeom>
            <a:noFill/>
            <a:ln w="12700">
              <a:solidFill>
                <a:srgbClr val="000080"/>
              </a:solidFill>
              <a:round/>
              <a:headEnd/>
              <a:tailEnd/>
            </a:ln>
            <a:extLst>
              <a:ext uri="{909E8E84-426E-40DD-AFC4-6F175D3DCCD1}">
                <a14:hiddenFill xmlns:a14="http://schemas.microsoft.com/office/drawing/2010/main" xmlns="">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panose="02020404030301010803" pitchFamily="18" charset="0"/>
              </a:endParaRPr>
            </a:p>
          </p:txBody>
        </p:sp>
        <p:sp>
          <p:nvSpPr>
            <p:cNvPr id="33" name="Line 178">
              <a:extLst>
                <a:ext uri="{FF2B5EF4-FFF2-40B4-BE49-F238E27FC236}">
                  <a16:creationId xmlns:a16="http://schemas.microsoft.com/office/drawing/2014/main" xmlns="" id="{2415EA12-9C16-4040-84A4-09624F88430A}"/>
                </a:ext>
              </a:extLst>
            </p:cNvPr>
            <p:cNvSpPr>
              <a:spLocks noChangeShapeType="1"/>
            </p:cNvSpPr>
            <p:nvPr/>
          </p:nvSpPr>
          <p:spPr bwMode="auto">
            <a:xfrm rot="-10862">
              <a:off x="2205" y="1055"/>
              <a:ext cx="89" cy="75"/>
            </a:xfrm>
            <a:prstGeom prst="line">
              <a:avLst/>
            </a:prstGeom>
            <a:noFill/>
            <a:ln w="12700">
              <a:solidFill>
                <a:srgbClr val="000080"/>
              </a:solidFill>
              <a:round/>
              <a:headEnd/>
              <a:tailEnd/>
            </a:ln>
            <a:extLst>
              <a:ext uri="{909E8E84-426E-40DD-AFC4-6F175D3DCCD1}">
                <a14:hiddenFill xmlns:a14="http://schemas.microsoft.com/office/drawing/2010/main" xmlns="">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panose="02020404030301010803" pitchFamily="18" charset="0"/>
              </a:endParaRPr>
            </a:p>
          </p:txBody>
        </p:sp>
        <p:sp>
          <p:nvSpPr>
            <p:cNvPr id="34" name="Line 179">
              <a:extLst>
                <a:ext uri="{FF2B5EF4-FFF2-40B4-BE49-F238E27FC236}">
                  <a16:creationId xmlns:a16="http://schemas.microsoft.com/office/drawing/2014/main" xmlns="" id="{30627501-5877-4649-9A7D-D41D1EB53712}"/>
                </a:ext>
              </a:extLst>
            </p:cNvPr>
            <p:cNvSpPr>
              <a:spLocks noChangeShapeType="1"/>
            </p:cNvSpPr>
            <p:nvPr/>
          </p:nvSpPr>
          <p:spPr bwMode="auto">
            <a:xfrm rot="-10862">
              <a:off x="2111" y="1180"/>
              <a:ext cx="103" cy="59"/>
            </a:xfrm>
            <a:prstGeom prst="line">
              <a:avLst/>
            </a:prstGeom>
            <a:noFill/>
            <a:ln w="12700">
              <a:solidFill>
                <a:srgbClr val="000080"/>
              </a:solidFill>
              <a:round/>
              <a:headEnd/>
              <a:tailEnd/>
            </a:ln>
            <a:extLst>
              <a:ext uri="{909E8E84-426E-40DD-AFC4-6F175D3DCCD1}">
                <a14:hiddenFill xmlns:a14="http://schemas.microsoft.com/office/drawing/2010/main" xmlns="">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panose="02020404030301010803" pitchFamily="18" charset="0"/>
              </a:endParaRPr>
            </a:p>
          </p:txBody>
        </p:sp>
        <p:sp>
          <p:nvSpPr>
            <p:cNvPr id="35" name="Line 180">
              <a:extLst>
                <a:ext uri="{FF2B5EF4-FFF2-40B4-BE49-F238E27FC236}">
                  <a16:creationId xmlns:a16="http://schemas.microsoft.com/office/drawing/2014/main" xmlns="" id="{E591D10B-9680-4497-B522-B64BD13D6555}"/>
                </a:ext>
              </a:extLst>
            </p:cNvPr>
            <p:cNvSpPr>
              <a:spLocks noChangeShapeType="1"/>
            </p:cNvSpPr>
            <p:nvPr/>
          </p:nvSpPr>
          <p:spPr bwMode="auto">
            <a:xfrm rot="-10862">
              <a:off x="2044" y="1316"/>
              <a:ext cx="112" cy="39"/>
            </a:xfrm>
            <a:prstGeom prst="line">
              <a:avLst/>
            </a:prstGeom>
            <a:noFill/>
            <a:ln w="12700">
              <a:solidFill>
                <a:srgbClr val="000080"/>
              </a:solidFill>
              <a:round/>
              <a:headEnd/>
              <a:tailEnd/>
            </a:ln>
            <a:extLst>
              <a:ext uri="{909E8E84-426E-40DD-AFC4-6F175D3DCCD1}">
                <a14:hiddenFill xmlns:a14="http://schemas.microsoft.com/office/drawing/2010/main" xmlns="">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panose="02020404030301010803" pitchFamily="18" charset="0"/>
              </a:endParaRPr>
            </a:p>
          </p:txBody>
        </p:sp>
        <p:sp>
          <p:nvSpPr>
            <p:cNvPr id="36" name="Line 181">
              <a:extLst>
                <a:ext uri="{FF2B5EF4-FFF2-40B4-BE49-F238E27FC236}">
                  <a16:creationId xmlns:a16="http://schemas.microsoft.com/office/drawing/2014/main" xmlns="" id="{A4E77D89-C62D-40CC-8469-0076AFB5CD9F}"/>
                </a:ext>
              </a:extLst>
            </p:cNvPr>
            <p:cNvSpPr>
              <a:spLocks noChangeShapeType="1"/>
            </p:cNvSpPr>
            <p:nvPr/>
          </p:nvSpPr>
          <p:spPr bwMode="auto">
            <a:xfrm rot="-10862">
              <a:off x="1979" y="1618"/>
              <a:ext cx="56" cy="0"/>
            </a:xfrm>
            <a:prstGeom prst="line">
              <a:avLst/>
            </a:prstGeom>
            <a:noFill/>
            <a:ln w="12700">
              <a:solidFill>
                <a:srgbClr val="000000"/>
              </a:solidFill>
              <a:round/>
              <a:headEnd/>
              <a:tailEnd/>
            </a:ln>
            <a:extLst>
              <a:ext uri="{909E8E84-426E-40DD-AFC4-6F175D3DCCD1}">
                <a14:hiddenFill xmlns:a14="http://schemas.microsoft.com/office/drawing/2010/main" xmlns="">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panose="02020404030301010803" pitchFamily="18" charset="0"/>
              </a:endParaRPr>
            </a:p>
          </p:txBody>
        </p:sp>
        <p:sp>
          <p:nvSpPr>
            <p:cNvPr id="37" name="Arc 182">
              <a:extLst>
                <a:ext uri="{FF2B5EF4-FFF2-40B4-BE49-F238E27FC236}">
                  <a16:creationId xmlns:a16="http://schemas.microsoft.com/office/drawing/2014/main" xmlns="" id="{0E455DB0-D46D-461F-ADA3-6E016D2C736C}"/>
                </a:ext>
              </a:extLst>
            </p:cNvPr>
            <p:cNvSpPr>
              <a:spLocks/>
            </p:cNvSpPr>
            <p:nvPr/>
          </p:nvSpPr>
          <p:spPr bwMode="auto">
            <a:xfrm rot="-10862">
              <a:off x="1973" y="765"/>
              <a:ext cx="1917" cy="888"/>
            </a:xfrm>
            <a:custGeom>
              <a:avLst/>
              <a:gdLst>
                <a:gd name="T0" fmla="*/ 0 w 43199"/>
                <a:gd name="T1" fmla="*/ 0 h 21892"/>
                <a:gd name="T2" fmla="*/ 0 w 43199"/>
                <a:gd name="T3" fmla="*/ 0 h 21892"/>
                <a:gd name="T4" fmla="*/ 0 w 43199"/>
                <a:gd name="T5" fmla="*/ 0 h 21892"/>
                <a:gd name="T6" fmla="*/ 0 60000 65536"/>
                <a:gd name="T7" fmla="*/ 0 60000 65536"/>
                <a:gd name="T8" fmla="*/ 0 60000 65536"/>
                <a:gd name="T9" fmla="*/ 0 w 43199"/>
                <a:gd name="T10" fmla="*/ 0 h 21892"/>
                <a:gd name="T11" fmla="*/ 43199 w 43199"/>
                <a:gd name="T12" fmla="*/ 21892 h 21892"/>
              </a:gdLst>
              <a:ahLst/>
              <a:cxnLst>
                <a:cxn ang="T6">
                  <a:pos x="T0" y="T1"/>
                </a:cxn>
                <a:cxn ang="T7">
                  <a:pos x="T2" y="T3"/>
                </a:cxn>
                <a:cxn ang="T8">
                  <a:pos x="T4" y="T5"/>
                </a:cxn>
              </a:cxnLst>
              <a:rect l="T9" t="T10" r="T11" b="T12"/>
              <a:pathLst>
                <a:path w="43199" h="21892" fill="none" extrusionOk="0">
                  <a:moveTo>
                    <a:pt x="-1" y="21405"/>
                  </a:moveTo>
                  <a:cubicBezTo>
                    <a:pt x="106" y="9552"/>
                    <a:pt x="9745" y="-1"/>
                    <a:pt x="21599" y="0"/>
                  </a:cubicBezTo>
                  <a:cubicBezTo>
                    <a:pt x="33528" y="0"/>
                    <a:pt x="43199" y="9670"/>
                    <a:pt x="43199" y="21600"/>
                  </a:cubicBezTo>
                  <a:cubicBezTo>
                    <a:pt x="43199" y="21697"/>
                    <a:pt x="43198" y="21794"/>
                    <a:pt x="43197" y="21892"/>
                  </a:cubicBezTo>
                </a:path>
                <a:path w="43199" h="21892" stroke="0" extrusionOk="0">
                  <a:moveTo>
                    <a:pt x="-1" y="21405"/>
                  </a:moveTo>
                  <a:cubicBezTo>
                    <a:pt x="106" y="9552"/>
                    <a:pt x="9745" y="-1"/>
                    <a:pt x="21599" y="0"/>
                  </a:cubicBezTo>
                  <a:cubicBezTo>
                    <a:pt x="33528" y="0"/>
                    <a:pt x="43199" y="9670"/>
                    <a:pt x="43199" y="21600"/>
                  </a:cubicBezTo>
                  <a:cubicBezTo>
                    <a:pt x="43199" y="21697"/>
                    <a:pt x="43198" y="21794"/>
                    <a:pt x="43197" y="21892"/>
                  </a:cubicBezTo>
                  <a:lnTo>
                    <a:pt x="21599" y="21600"/>
                  </a:lnTo>
                  <a:lnTo>
                    <a:pt x="-1" y="21405"/>
                  </a:lnTo>
                  <a:close/>
                </a:path>
              </a:pathLst>
            </a:custGeom>
            <a:noFill/>
            <a:ln w="41275">
              <a:solidFill>
                <a:srgbClr val="008000"/>
              </a:solidFill>
              <a:round/>
              <a:headEnd/>
              <a:tailEnd/>
            </a:ln>
            <a:extLst>
              <a:ext uri="{909E8E84-426E-40DD-AFC4-6F175D3DCCD1}">
                <a14:hiddenFill xmlns:a14="http://schemas.microsoft.com/office/drawing/2010/main" xmlns="">
                  <a:solidFill>
                    <a:srgbClr val="FFFFFF"/>
                  </a:solid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panose="02020404030301010803" pitchFamily="18" charset="0"/>
              </a:endParaRPr>
            </a:p>
          </p:txBody>
        </p:sp>
        <p:sp>
          <p:nvSpPr>
            <p:cNvPr id="38" name="Line 183">
              <a:extLst>
                <a:ext uri="{FF2B5EF4-FFF2-40B4-BE49-F238E27FC236}">
                  <a16:creationId xmlns:a16="http://schemas.microsoft.com/office/drawing/2014/main" xmlns="" id="{66F30E59-9335-4A59-800E-7BC7BE6A9158}"/>
                </a:ext>
              </a:extLst>
            </p:cNvPr>
            <p:cNvSpPr>
              <a:spLocks noChangeShapeType="1"/>
            </p:cNvSpPr>
            <p:nvPr/>
          </p:nvSpPr>
          <p:spPr bwMode="auto">
            <a:xfrm rot="-10862">
              <a:off x="1992" y="1618"/>
              <a:ext cx="120" cy="0"/>
            </a:xfrm>
            <a:prstGeom prst="line">
              <a:avLst/>
            </a:prstGeom>
            <a:noFill/>
            <a:ln w="12700">
              <a:solidFill>
                <a:srgbClr val="000080"/>
              </a:solidFill>
              <a:round/>
              <a:headEnd/>
              <a:tailEnd/>
            </a:ln>
            <a:extLst>
              <a:ext uri="{909E8E84-426E-40DD-AFC4-6F175D3DCCD1}">
                <a14:hiddenFill xmlns:a14="http://schemas.microsoft.com/office/drawing/2010/main" xmlns="">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panose="02020404030301010803" pitchFamily="18" charset="0"/>
              </a:endParaRPr>
            </a:p>
          </p:txBody>
        </p:sp>
        <p:sp>
          <p:nvSpPr>
            <p:cNvPr id="39" name="Line 184">
              <a:extLst>
                <a:ext uri="{FF2B5EF4-FFF2-40B4-BE49-F238E27FC236}">
                  <a16:creationId xmlns:a16="http://schemas.microsoft.com/office/drawing/2014/main" xmlns="" id="{AE6C183A-C6DA-4D2F-A921-65855000D341}"/>
                </a:ext>
              </a:extLst>
            </p:cNvPr>
            <p:cNvSpPr>
              <a:spLocks noChangeShapeType="1"/>
            </p:cNvSpPr>
            <p:nvPr/>
          </p:nvSpPr>
          <p:spPr bwMode="auto">
            <a:xfrm rot="-10862">
              <a:off x="2005" y="1465"/>
              <a:ext cx="116" cy="20"/>
            </a:xfrm>
            <a:prstGeom prst="line">
              <a:avLst/>
            </a:prstGeom>
            <a:noFill/>
            <a:ln w="12700">
              <a:solidFill>
                <a:srgbClr val="000080"/>
              </a:solidFill>
              <a:round/>
              <a:headEnd/>
              <a:tailEnd/>
            </a:ln>
            <a:extLst>
              <a:ext uri="{909E8E84-426E-40DD-AFC4-6F175D3DCCD1}">
                <a14:hiddenFill xmlns:a14="http://schemas.microsoft.com/office/drawing/2010/main" xmlns="">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panose="02020404030301010803" pitchFamily="18" charset="0"/>
              </a:endParaRPr>
            </a:p>
          </p:txBody>
        </p:sp>
        <p:sp>
          <p:nvSpPr>
            <p:cNvPr id="40" name="Line 185">
              <a:extLst>
                <a:ext uri="{FF2B5EF4-FFF2-40B4-BE49-F238E27FC236}">
                  <a16:creationId xmlns:a16="http://schemas.microsoft.com/office/drawing/2014/main" xmlns="" id="{E3001DD1-D41B-4E55-A598-F904ACCD84C5}"/>
                </a:ext>
              </a:extLst>
            </p:cNvPr>
            <p:cNvSpPr>
              <a:spLocks noChangeShapeType="1"/>
            </p:cNvSpPr>
            <p:nvPr/>
          </p:nvSpPr>
          <p:spPr bwMode="auto">
            <a:xfrm rot="-10862">
              <a:off x="1992" y="1618"/>
              <a:ext cx="120" cy="0"/>
            </a:xfrm>
            <a:prstGeom prst="line">
              <a:avLst/>
            </a:prstGeom>
            <a:noFill/>
            <a:ln w="12700">
              <a:solidFill>
                <a:srgbClr val="000000"/>
              </a:solidFill>
              <a:round/>
              <a:headEnd/>
              <a:tailEnd/>
            </a:ln>
            <a:extLst>
              <a:ext uri="{909E8E84-426E-40DD-AFC4-6F175D3DCCD1}">
                <a14:hiddenFill xmlns:a14="http://schemas.microsoft.com/office/drawing/2010/main" xmlns="">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panose="02020404030301010803" pitchFamily="18" charset="0"/>
              </a:endParaRPr>
            </a:p>
          </p:txBody>
        </p:sp>
        <p:sp>
          <p:nvSpPr>
            <p:cNvPr id="41" name="Rectangle 186">
              <a:extLst>
                <a:ext uri="{FF2B5EF4-FFF2-40B4-BE49-F238E27FC236}">
                  <a16:creationId xmlns:a16="http://schemas.microsoft.com/office/drawing/2014/main" xmlns="" id="{4EB964ED-3151-4DEE-9A88-7D7706DEA2D3}"/>
                </a:ext>
              </a:extLst>
            </p:cNvPr>
            <p:cNvSpPr>
              <a:spLocks noChangeArrowheads="1"/>
            </p:cNvSpPr>
            <p:nvPr/>
          </p:nvSpPr>
          <p:spPr bwMode="auto">
            <a:xfrm rot="-10862">
              <a:off x="2114" y="1565"/>
              <a:ext cx="44" cy="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1000" b="0" i="0" u="none" strike="noStrike" kern="0" cap="none" spc="0" normalizeH="0" baseline="0" noProof="0">
                  <a:ln>
                    <a:noFill/>
                  </a:ln>
                  <a:solidFill>
                    <a:srgbClr val="6600CC"/>
                  </a:solidFill>
                  <a:effectLst/>
                  <a:uLnTx/>
                  <a:uFillTx/>
                  <a:latin typeface="Arial" panose="020B0604020202020204" pitchFamily="34" charset="0"/>
                </a:rPr>
                <a:t>0</a:t>
              </a:r>
            </a:p>
          </p:txBody>
        </p:sp>
        <p:sp>
          <p:nvSpPr>
            <p:cNvPr id="42" name="Rectangle 187">
              <a:extLst>
                <a:ext uri="{FF2B5EF4-FFF2-40B4-BE49-F238E27FC236}">
                  <a16:creationId xmlns:a16="http://schemas.microsoft.com/office/drawing/2014/main" xmlns="" id="{DC9ED72E-4DA8-4FA0-95EC-34A6F848DF27}"/>
                </a:ext>
              </a:extLst>
            </p:cNvPr>
            <p:cNvSpPr>
              <a:spLocks noChangeArrowheads="1"/>
            </p:cNvSpPr>
            <p:nvPr/>
          </p:nvSpPr>
          <p:spPr bwMode="auto">
            <a:xfrm rot="-10862">
              <a:off x="3666" y="1493"/>
              <a:ext cx="133" cy="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1000" b="0" i="0" u="none" strike="noStrike" kern="0" cap="none" spc="0" normalizeH="0" baseline="0" noProof="0">
                  <a:ln>
                    <a:noFill/>
                  </a:ln>
                  <a:solidFill>
                    <a:srgbClr val="FF0000"/>
                  </a:solidFill>
                  <a:effectLst/>
                  <a:uLnTx/>
                  <a:uFillTx/>
                  <a:latin typeface="Arial" panose="020B0604020202020204" pitchFamily="34" charset="0"/>
                </a:rPr>
                <a:t>170</a:t>
              </a:r>
            </a:p>
          </p:txBody>
        </p:sp>
        <p:sp>
          <p:nvSpPr>
            <p:cNvPr id="43" name="Rectangle 188">
              <a:extLst>
                <a:ext uri="{FF2B5EF4-FFF2-40B4-BE49-F238E27FC236}">
                  <a16:creationId xmlns:a16="http://schemas.microsoft.com/office/drawing/2014/main" xmlns="" id="{F7D83CCE-F7FC-4EB8-9E78-482756BCB8FA}"/>
                </a:ext>
              </a:extLst>
            </p:cNvPr>
            <p:cNvSpPr>
              <a:spLocks noChangeArrowheads="1"/>
            </p:cNvSpPr>
            <p:nvPr/>
          </p:nvSpPr>
          <p:spPr bwMode="auto">
            <a:xfrm rot="-10862">
              <a:off x="3625" y="1372"/>
              <a:ext cx="133" cy="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1000" b="0" i="0" u="none" strike="noStrike" kern="0" cap="none" spc="0" normalizeH="0" baseline="0" noProof="0">
                  <a:ln>
                    <a:noFill/>
                  </a:ln>
                  <a:solidFill>
                    <a:srgbClr val="FF0000"/>
                  </a:solidFill>
                  <a:effectLst/>
                  <a:uLnTx/>
                  <a:uFillTx/>
                  <a:latin typeface="Arial" panose="020B0604020202020204" pitchFamily="34" charset="0"/>
                </a:rPr>
                <a:t>160</a:t>
              </a:r>
            </a:p>
          </p:txBody>
        </p:sp>
        <p:sp>
          <p:nvSpPr>
            <p:cNvPr id="44" name="Rectangle 189">
              <a:extLst>
                <a:ext uri="{FF2B5EF4-FFF2-40B4-BE49-F238E27FC236}">
                  <a16:creationId xmlns:a16="http://schemas.microsoft.com/office/drawing/2014/main" xmlns="" id="{88E75957-8346-427C-B9D2-581BEADEC0FD}"/>
                </a:ext>
              </a:extLst>
            </p:cNvPr>
            <p:cNvSpPr>
              <a:spLocks noChangeArrowheads="1"/>
            </p:cNvSpPr>
            <p:nvPr/>
          </p:nvSpPr>
          <p:spPr bwMode="auto">
            <a:xfrm rot="-10862">
              <a:off x="3556" y="1256"/>
              <a:ext cx="133" cy="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1000" b="0" i="0" u="none" strike="noStrike" kern="0" cap="none" spc="0" normalizeH="0" baseline="0" noProof="0">
                  <a:ln>
                    <a:noFill/>
                  </a:ln>
                  <a:solidFill>
                    <a:srgbClr val="FF0000"/>
                  </a:solidFill>
                  <a:effectLst/>
                  <a:uLnTx/>
                  <a:uFillTx/>
                  <a:latin typeface="Arial" panose="020B0604020202020204" pitchFamily="34" charset="0"/>
                </a:rPr>
                <a:t>150</a:t>
              </a:r>
            </a:p>
          </p:txBody>
        </p:sp>
        <p:sp>
          <p:nvSpPr>
            <p:cNvPr id="45" name="Rectangle 190">
              <a:extLst>
                <a:ext uri="{FF2B5EF4-FFF2-40B4-BE49-F238E27FC236}">
                  <a16:creationId xmlns:a16="http://schemas.microsoft.com/office/drawing/2014/main" xmlns="" id="{64A1B70B-DFCD-41FB-B64C-8A1E65778AA2}"/>
                </a:ext>
              </a:extLst>
            </p:cNvPr>
            <p:cNvSpPr>
              <a:spLocks noChangeArrowheads="1"/>
            </p:cNvSpPr>
            <p:nvPr/>
          </p:nvSpPr>
          <p:spPr bwMode="auto">
            <a:xfrm rot="-10862">
              <a:off x="3492" y="1142"/>
              <a:ext cx="133" cy="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1000" b="0" i="0" u="none" strike="noStrike" kern="0" cap="none" spc="0" normalizeH="0" baseline="0" noProof="0">
                  <a:ln>
                    <a:noFill/>
                  </a:ln>
                  <a:solidFill>
                    <a:srgbClr val="FF0000"/>
                  </a:solidFill>
                  <a:effectLst/>
                  <a:uLnTx/>
                  <a:uFillTx/>
                  <a:latin typeface="Arial" panose="020B0604020202020204" pitchFamily="34" charset="0"/>
                </a:rPr>
                <a:t>140</a:t>
              </a:r>
            </a:p>
          </p:txBody>
        </p:sp>
        <p:sp>
          <p:nvSpPr>
            <p:cNvPr id="46" name="Rectangle 191">
              <a:extLst>
                <a:ext uri="{FF2B5EF4-FFF2-40B4-BE49-F238E27FC236}">
                  <a16:creationId xmlns:a16="http://schemas.microsoft.com/office/drawing/2014/main" xmlns="" id="{63B892C2-972D-434A-AFAE-6EAD3F8105D5}"/>
                </a:ext>
              </a:extLst>
            </p:cNvPr>
            <p:cNvSpPr>
              <a:spLocks noChangeArrowheads="1"/>
            </p:cNvSpPr>
            <p:nvPr/>
          </p:nvSpPr>
          <p:spPr bwMode="auto">
            <a:xfrm rot="-10862">
              <a:off x="3406" y="1062"/>
              <a:ext cx="133" cy="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1000" b="0" i="0" u="none" strike="noStrike" kern="0" cap="none" spc="0" normalizeH="0" baseline="0" noProof="0">
                  <a:ln>
                    <a:noFill/>
                  </a:ln>
                  <a:solidFill>
                    <a:srgbClr val="FF0000"/>
                  </a:solidFill>
                  <a:effectLst/>
                  <a:uLnTx/>
                  <a:uFillTx/>
                  <a:latin typeface="Arial" panose="020B0604020202020204" pitchFamily="34" charset="0"/>
                </a:rPr>
                <a:t>130</a:t>
              </a:r>
            </a:p>
          </p:txBody>
        </p:sp>
        <p:sp>
          <p:nvSpPr>
            <p:cNvPr id="47" name="Rectangle 192">
              <a:extLst>
                <a:ext uri="{FF2B5EF4-FFF2-40B4-BE49-F238E27FC236}">
                  <a16:creationId xmlns:a16="http://schemas.microsoft.com/office/drawing/2014/main" xmlns="" id="{6B2CFBBB-8816-4F60-8F90-85BAF42560ED}"/>
                </a:ext>
              </a:extLst>
            </p:cNvPr>
            <p:cNvSpPr>
              <a:spLocks noChangeArrowheads="1"/>
            </p:cNvSpPr>
            <p:nvPr/>
          </p:nvSpPr>
          <p:spPr bwMode="auto">
            <a:xfrm rot="-10862">
              <a:off x="3277" y="964"/>
              <a:ext cx="133" cy="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1000" b="0" i="0" u="none" strike="noStrike" kern="0" cap="none" spc="0" normalizeH="0" baseline="0" noProof="0">
                  <a:ln>
                    <a:noFill/>
                  </a:ln>
                  <a:solidFill>
                    <a:srgbClr val="FF0000"/>
                  </a:solidFill>
                  <a:effectLst/>
                  <a:uLnTx/>
                  <a:uFillTx/>
                  <a:latin typeface="Arial" panose="020B0604020202020204" pitchFamily="34" charset="0"/>
                </a:rPr>
                <a:t>120</a:t>
              </a:r>
            </a:p>
          </p:txBody>
        </p:sp>
        <p:sp>
          <p:nvSpPr>
            <p:cNvPr id="48" name="Rectangle 193">
              <a:extLst>
                <a:ext uri="{FF2B5EF4-FFF2-40B4-BE49-F238E27FC236}">
                  <a16:creationId xmlns:a16="http://schemas.microsoft.com/office/drawing/2014/main" xmlns="" id="{21916551-1C4E-4314-9C68-3D087E4E9BAA}"/>
                </a:ext>
              </a:extLst>
            </p:cNvPr>
            <p:cNvSpPr>
              <a:spLocks noChangeArrowheads="1"/>
            </p:cNvSpPr>
            <p:nvPr/>
          </p:nvSpPr>
          <p:spPr bwMode="auto">
            <a:xfrm rot="-10862">
              <a:off x="3146" y="908"/>
              <a:ext cx="133" cy="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1000" b="0" i="0" u="none" strike="noStrike" kern="0" cap="none" spc="0" normalizeH="0" baseline="0" noProof="0">
                  <a:ln>
                    <a:noFill/>
                  </a:ln>
                  <a:solidFill>
                    <a:srgbClr val="FF0000"/>
                  </a:solidFill>
                  <a:effectLst/>
                  <a:uLnTx/>
                  <a:uFillTx/>
                  <a:latin typeface="Arial" panose="020B0604020202020204" pitchFamily="34" charset="0"/>
                </a:rPr>
                <a:t>110</a:t>
              </a:r>
            </a:p>
          </p:txBody>
        </p:sp>
        <p:sp>
          <p:nvSpPr>
            <p:cNvPr id="49" name="Rectangle 194">
              <a:extLst>
                <a:ext uri="{FF2B5EF4-FFF2-40B4-BE49-F238E27FC236}">
                  <a16:creationId xmlns:a16="http://schemas.microsoft.com/office/drawing/2014/main" xmlns="" id="{8AF9FB98-74DE-49B1-8749-E760C9EE298B}"/>
                </a:ext>
              </a:extLst>
            </p:cNvPr>
            <p:cNvSpPr>
              <a:spLocks noChangeArrowheads="1"/>
            </p:cNvSpPr>
            <p:nvPr/>
          </p:nvSpPr>
          <p:spPr bwMode="auto">
            <a:xfrm rot="-10862">
              <a:off x="3013" y="864"/>
              <a:ext cx="133" cy="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1000" b="0" i="0" u="none" strike="noStrike" kern="0" cap="none" spc="0" normalizeH="0" baseline="0" noProof="0">
                  <a:ln>
                    <a:noFill/>
                  </a:ln>
                  <a:solidFill>
                    <a:srgbClr val="FF0000"/>
                  </a:solidFill>
                  <a:effectLst/>
                  <a:uLnTx/>
                  <a:uFillTx/>
                  <a:latin typeface="Arial" panose="020B0604020202020204" pitchFamily="34" charset="0"/>
                </a:rPr>
                <a:t>100</a:t>
              </a:r>
            </a:p>
          </p:txBody>
        </p:sp>
        <p:sp>
          <p:nvSpPr>
            <p:cNvPr id="50" name="Rectangle 195">
              <a:extLst>
                <a:ext uri="{FF2B5EF4-FFF2-40B4-BE49-F238E27FC236}">
                  <a16:creationId xmlns:a16="http://schemas.microsoft.com/office/drawing/2014/main" xmlns="" id="{476C6B4F-9D17-4379-893A-BE57BB9366A0}"/>
                </a:ext>
              </a:extLst>
            </p:cNvPr>
            <p:cNvSpPr>
              <a:spLocks noChangeArrowheads="1"/>
            </p:cNvSpPr>
            <p:nvPr/>
          </p:nvSpPr>
          <p:spPr bwMode="auto">
            <a:xfrm rot="-10862">
              <a:off x="2888" y="849"/>
              <a:ext cx="89" cy="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1000" b="0" i="0" u="none" strike="noStrike" kern="0" cap="none" spc="0" normalizeH="0" baseline="0" noProof="0">
                  <a:ln>
                    <a:noFill/>
                  </a:ln>
                  <a:solidFill>
                    <a:srgbClr val="6600CC"/>
                  </a:solidFill>
                  <a:effectLst/>
                  <a:uLnTx/>
                  <a:uFillTx/>
                  <a:latin typeface="Arial" panose="020B0604020202020204" pitchFamily="34" charset="0"/>
                </a:rPr>
                <a:t>90</a:t>
              </a:r>
            </a:p>
          </p:txBody>
        </p:sp>
        <p:sp>
          <p:nvSpPr>
            <p:cNvPr id="51" name="Rectangle 196">
              <a:extLst>
                <a:ext uri="{FF2B5EF4-FFF2-40B4-BE49-F238E27FC236}">
                  <a16:creationId xmlns:a16="http://schemas.microsoft.com/office/drawing/2014/main" xmlns="" id="{407832C3-9185-4319-9CF7-E126199903D0}"/>
                </a:ext>
              </a:extLst>
            </p:cNvPr>
            <p:cNvSpPr>
              <a:spLocks noChangeArrowheads="1"/>
            </p:cNvSpPr>
            <p:nvPr/>
          </p:nvSpPr>
          <p:spPr bwMode="auto">
            <a:xfrm rot="-10862">
              <a:off x="2756" y="854"/>
              <a:ext cx="89" cy="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1000" b="0" i="0" u="none" strike="noStrike" kern="0" cap="none" spc="0" normalizeH="0" baseline="0" noProof="0">
                  <a:ln>
                    <a:noFill/>
                  </a:ln>
                  <a:solidFill>
                    <a:srgbClr val="FF0000"/>
                  </a:solidFill>
                  <a:effectLst/>
                  <a:uLnTx/>
                  <a:uFillTx/>
                  <a:latin typeface="Arial" panose="020B0604020202020204" pitchFamily="34" charset="0"/>
                </a:rPr>
                <a:t>80</a:t>
              </a:r>
            </a:p>
          </p:txBody>
        </p:sp>
        <p:sp>
          <p:nvSpPr>
            <p:cNvPr id="52" name="Rectangle 197">
              <a:extLst>
                <a:ext uri="{FF2B5EF4-FFF2-40B4-BE49-F238E27FC236}">
                  <a16:creationId xmlns:a16="http://schemas.microsoft.com/office/drawing/2014/main" xmlns="" id="{E8920050-B511-4E41-B6E1-FD54DE6A7AC6}"/>
                </a:ext>
              </a:extLst>
            </p:cNvPr>
            <p:cNvSpPr>
              <a:spLocks noChangeArrowheads="1"/>
            </p:cNvSpPr>
            <p:nvPr/>
          </p:nvSpPr>
          <p:spPr bwMode="auto">
            <a:xfrm rot="-10862">
              <a:off x="2614" y="895"/>
              <a:ext cx="89" cy="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1000" b="0" i="0" u="none" strike="noStrike" kern="0" cap="none" spc="0" normalizeH="0" baseline="0" noProof="0">
                  <a:ln>
                    <a:noFill/>
                  </a:ln>
                  <a:solidFill>
                    <a:srgbClr val="FF0000"/>
                  </a:solidFill>
                  <a:effectLst/>
                  <a:uLnTx/>
                  <a:uFillTx/>
                  <a:latin typeface="Arial" panose="020B0604020202020204" pitchFamily="34" charset="0"/>
                </a:rPr>
                <a:t>70</a:t>
              </a:r>
            </a:p>
          </p:txBody>
        </p:sp>
        <p:sp>
          <p:nvSpPr>
            <p:cNvPr id="53" name="Rectangle 198">
              <a:extLst>
                <a:ext uri="{FF2B5EF4-FFF2-40B4-BE49-F238E27FC236}">
                  <a16:creationId xmlns:a16="http://schemas.microsoft.com/office/drawing/2014/main" xmlns="" id="{0BAFFA14-D75E-4D1C-9844-1DE825F34B5B}"/>
                </a:ext>
              </a:extLst>
            </p:cNvPr>
            <p:cNvSpPr>
              <a:spLocks noChangeArrowheads="1"/>
            </p:cNvSpPr>
            <p:nvPr/>
          </p:nvSpPr>
          <p:spPr bwMode="auto">
            <a:xfrm rot="-10862">
              <a:off x="2488" y="949"/>
              <a:ext cx="89" cy="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1000" b="0" i="0" u="none" strike="noStrike" kern="0" cap="none" spc="0" normalizeH="0" baseline="0" noProof="0">
                  <a:ln>
                    <a:noFill/>
                  </a:ln>
                  <a:solidFill>
                    <a:srgbClr val="FF0000"/>
                  </a:solidFill>
                  <a:effectLst/>
                  <a:uLnTx/>
                  <a:uFillTx/>
                  <a:latin typeface="Arial" panose="020B0604020202020204" pitchFamily="34" charset="0"/>
                </a:rPr>
                <a:t>60</a:t>
              </a:r>
            </a:p>
          </p:txBody>
        </p:sp>
        <p:sp>
          <p:nvSpPr>
            <p:cNvPr id="54" name="Rectangle 199">
              <a:extLst>
                <a:ext uri="{FF2B5EF4-FFF2-40B4-BE49-F238E27FC236}">
                  <a16:creationId xmlns:a16="http://schemas.microsoft.com/office/drawing/2014/main" xmlns="" id="{5C4D8E44-87B7-4AF5-90D5-4534DE086135}"/>
                </a:ext>
              </a:extLst>
            </p:cNvPr>
            <p:cNvSpPr>
              <a:spLocks noChangeArrowheads="1"/>
            </p:cNvSpPr>
            <p:nvPr/>
          </p:nvSpPr>
          <p:spPr bwMode="auto">
            <a:xfrm rot="-10862">
              <a:off x="2364" y="1020"/>
              <a:ext cx="89" cy="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1000" b="0" i="0" u="none" strike="noStrike" kern="0" cap="none" spc="0" normalizeH="0" baseline="0" noProof="0">
                  <a:ln>
                    <a:noFill/>
                  </a:ln>
                  <a:solidFill>
                    <a:srgbClr val="FF0000"/>
                  </a:solidFill>
                  <a:effectLst/>
                  <a:uLnTx/>
                  <a:uFillTx/>
                  <a:latin typeface="Arial" panose="020B0604020202020204" pitchFamily="34" charset="0"/>
                </a:rPr>
                <a:t>50</a:t>
              </a:r>
            </a:p>
          </p:txBody>
        </p:sp>
        <p:sp>
          <p:nvSpPr>
            <p:cNvPr id="55" name="Rectangle 200">
              <a:extLst>
                <a:ext uri="{FF2B5EF4-FFF2-40B4-BE49-F238E27FC236}">
                  <a16:creationId xmlns:a16="http://schemas.microsoft.com/office/drawing/2014/main" xmlns="" id="{7AF052F0-154A-48BE-9CF2-0362D04F0334}"/>
                </a:ext>
              </a:extLst>
            </p:cNvPr>
            <p:cNvSpPr>
              <a:spLocks noChangeArrowheads="1"/>
            </p:cNvSpPr>
            <p:nvPr/>
          </p:nvSpPr>
          <p:spPr bwMode="auto">
            <a:xfrm rot="-10862">
              <a:off x="2272" y="1116"/>
              <a:ext cx="89" cy="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1000" b="0" i="0" u="none" strike="noStrike" kern="0" cap="none" spc="0" normalizeH="0" baseline="0" noProof="0">
                  <a:ln>
                    <a:noFill/>
                  </a:ln>
                  <a:solidFill>
                    <a:srgbClr val="FF0000"/>
                  </a:solidFill>
                  <a:effectLst/>
                  <a:uLnTx/>
                  <a:uFillTx/>
                  <a:latin typeface="Arial" panose="020B0604020202020204" pitchFamily="34" charset="0"/>
                </a:rPr>
                <a:t>40</a:t>
              </a:r>
            </a:p>
          </p:txBody>
        </p:sp>
        <p:sp>
          <p:nvSpPr>
            <p:cNvPr id="56" name="Rectangle 201">
              <a:extLst>
                <a:ext uri="{FF2B5EF4-FFF2-40B4-BE49-F238E27FC236}">
                  <a16:creationId xmlns:a16="http://schemas.microsoft.com/office/drawing/2014/main" xmlns="" id="{7448DD43-71FA-443E-B886-BBB458A2E1F3}"/>
                </a:ext>
              </a:extLst>
            </p:cNvPr>
            <p:cNvSpPr>
              <a:spLocks noChangeArrowheads="1"/>
            </p:cNvSpPr>
            <p:nvPr/>
          </p:nvSpPr>
          <p:spPr bwMode="auto">
            <a:xfrm rot="-10862">
              <a:off x="2199" y="1219"/>
              <a:ext cx="89" cy="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1000" b="0" i="0" u="none" strike="noStrike" kern="0" cap="none" spc="0" normalizeH="0" baseline="0" noProof="0">
                  <a:ln>
                    <a:noFill/>
                  </a:ln>
                  <a:solidFill>
                    <a:srgbClr val="FF0000"/>
                  </a:solidFill>
                  <a:effectLst/>
                  <a:uLnTx/>
                  <a:uFillTx/>
                  <a:latin typeface="Arial" panose="020B0604020202020204" pitchFamily="34" charset="0"/>
                </a:rPr>
                <a:t>30</a:t>
              </a:r>
            </a:p>
          </p:txBody>
        </p:sp>
        <p:sp>
          <p:nvSpPr>
            <p:cNvPr id="57" name="Rectangle 202">
              <a:extLst>
                <a:ext uri="{FF2B5EF4-FFF2-40B4-BE49-F238E27FC236}">
                  <a16:creationId xmlns:a16="http://schemas.microsoft.com/office/drawing/2014/main" xmlns="" id="{B282F7D7-3D31-4631-BA0E-E739989B4E4A}"/>
                </a:ext>
              </a:extLst>
            </p:cNvPr>
            <p:cNvSpPr>
              <a:spLocks noChangeArrowheads="1"/>
            </p:cNvSpPr>
            <p:nvPr/>
          </p:nvSpPr>
          <p:spPr bwMode="auto">
            <a:xfrm rot="-10862">
              <a:off x="2131" y="1336"/>
              <a:ext cx="89" cy="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1000" b="0" i="0" u="none" strike="noStrike" kern="0" cap="none" spc="0" normalizeH="0" baseline="0" noProof="0">
                  <a:ln>
                    <a:noFill/>
                  </a:ln>
                  <a:solidFill>
                    <a:srgbClr val="FF0000"/>
                  </a:solidFill>
                  <a:effectLst/>
                  <a:uLnTx/>
                  <a:uFillTx/>
                  <a:latin typeface="Arial" panose="020B0604020202020204" pitchFamily="34" charset="0"/>
                </a:rPr>
                <a:t>20</a:t>
              </a:r>
            </a:p>
          </p:txBody>
        </p:sp>
        <p:sp>
          <p:nvSpPr>
            <p:cNvPr id="58" name="Rectangle 203">
              <a:extLst>
                <a:ext uri="{FF2B5EF4-FFF2-40B4-BE49-F238E27FC236}">
                  <a16:creationId xmlns:a16="http://schemas.microsoft.com/office/drawing/2014/main" xmlns="" id="{5103B6CE-5FA9-4A8E-9304-4E36EA76F5F6}"/>
                </a:ext>
              </a:extLst>
            </p:cNvPr>
            <p:cNvSpPr>
              <a:spLocks noChangeArrowheads="1"/>
            </p:cNvSpPr>
            <p:nvPr/>
          </p:nvSpPr>
          <p:spPr bwMode="auto">
            <a:xfrm rot="-10862">
              <a:off x="2118" y="1463"/>
              <a:ext cx="89" cy="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1000" b="0" i="0" u="none" strike="noStrike" kern="0" cap="none" spc="0" normalizeH="0" baseline="0" noProof="0">
                  <a:ln>
                    <a:noFill/>
                  </a:ln>
                  <a:solidFill>
                    <a:srgbClr val="FF0000"/>
                  </a:solidFill>
                  <a:effectLst/>
                  <a:uLnTx/>
                  <a:uFillTx/>
                  <a:latin typeface="Arial" panose="020B0604020202020204" pitchFamily="34" charset="0"/>
                </a:rPr>
                <a:t>10</a:t>
              </a:r>
            </a:p>
          </p:txBody>
        </p:sp>
        <p:sp>
          <p:nvSpPr>
            <p:cNvPr id="59" name="Oval 204">
              <a:extLst>
                <a:ext uri="{FF2B5EF4-FFF2-40B4-BE49-F238E27FC236}">
                  <a16:creationId xmlns:a16="http://schemas.microsoft.com/office/drawing/2014/main" xmlns="" id="{35AD8A96-86CA-4D2F-A2D6-A436B9C56497}"/>
                </a:ext>
              </a:extLst>
            </p:cNvPr>
            <p:cNvSpPr>
              <a:spLocks noChangeArrowheads="1"/>
            </p:cNvSpPr>
            <p:nvPr/>
          </p:nvSpPr>
          <p:spPr bwMode="auto">
            <a:xfrm rot="-10862">
              <a:off x="2935" y="1638"/>
              <a:ext cx="21" cy="20"/>
            </a:xfrm>
            <a:prstGeom prst="ellipse">
              <a:avLst/>
            </a:prstGeom>
            <a:solidFill>
              <a:srgbClr val="FF0000"/>
            </a:solidFill>
            <a:ln w="0">
              <a:solidFill>
                <a:srgbClr val="000000"/>
              </a:solidFill>
              <a:round/>
              <a:headEnd/>
              <a:tailEnd/>
            </a:ln>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altLang="en-US" sz="1800" b="0" i="0" u="none" strike="noStrike" kern="0" cap="none" spc="0" normalizeH="0" baseline="0" noProof="0">
                <a:ln>
                  <a:noFill/>
                </a:ln>
                <a:solidFill>
                  <a:prstClr val="black"/>
                </a:solidFill>
                <a:effectLst/>
                <a:uLnTx/>
                <a:uFillTx/>
                <a:latin typeface="Arial" panose="020B0604020202020204" pitchFamily="34" charset="0"/>
              </a:endParaRPr>
            </a:p>
          </p:txBody>
        </p:sp>
        <p:sp>
          <p:nvSpPr>
            <p:cNvPr id="60" name="Line 205">
              <a:extLst>
                <a:ext uri="{FF2B5EF4-FFF2-40B4-BE49-F238E27FC236}">
                  <a16:creationId xmlns:a16="http://schemas.microsoft.com/office/drawing/2014/main" xmlns="" id="{302729D5-F219-40BD-A98F-02DCAB8699F3}"/>
                </a:ext>
              </a:extLst>
            </p:cNvPr>
            <p:cNvSpPr>
              <a:spLocks noChangeShapeType="1"/>
            </p:cNvSpPr>
            <p:nvPr/>
          </p:nvSpPr>
          <p:spPr bwMode="auto">
            <a:xfrm>
              <a:off x="1962" y="1648"/>
              <a:ext cx="1941" cy="0"/>
            </a:xfrm>
            <a:prstGeom prst="line">
              <a:avLst/>
            </a:prstGeom>
            <a:noFill/>
            <a:ln w="41275">
              <a:solidFill>
                <a:srgbClr val="008000"/>
              </a:solidFill>
              <a:round/>
              <a:headEnd/>
              <a:tailEnd/>
            </a:ln>
            <a:extLst>
              <a:ext uri="{909E8E84-426E-40DD-AFC4-6F175D3DCCD1}">
                <a14:hiddenFill xmlns:a14="http://schemas.microsoft.com/office/drawing/2010/main" xmlns="">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panose="02020404030301010803" pitchFamily="18" charset="0"/>
              </a:endParaRPr>
            </a:p>
          </p:txBody>
        </p:sp>
        <p:sp>
          <p:nvSpPr>
            <p:cNvPr id="61" name="Line 206">
              <a:extLst>
                <a:ext uri="{FF2B5EF4-FFF2-40B4-BE49-F238E27FC236}">
                  <a16:creationId xmlns:a16="http://schemas.microsoft.com/office/drawing/2014/main" xmlns="" id="{CEA48A98-7A78-499C-974D-BCAA3C34DC5D}"/>
                </a:ext>
              </a:extLst>
            </p:cNvPr>
            <p:cNvSpPr>
              <a:spLocks noChangeShapeType="1"/>
            </p:cNvSpPr>
            <p:nvPr/>
          </p:nvSpPr>
          <p:spPr bwMode="auto">
            <a:xfrm rot="-10862">
              <a:off x="3791" y="1647"/>
              <a:ext cx="107" cy="2"/>
            </a:xfrm>
            <a:prstGeom prst="line">
              <a:avLst/>
            </a:prstGeom>
            <a:noFill/>
            <a:ln w="12700">
              <a:solidFill>
                <a:srgbClr val="3C9770"/>
              </a:solidFill>
              <a:round/>
              <a:headEnd/>
              <a:tailEnd/>
            </a:ln>
            <a:extLst>
              <a:ext uri="{909E8E84-426E-40DD-AFC4-6F175D3DCCD1}">
                <a14:hiddenFill xmlns:a14="http://schemas.microsoft.com/office/drawing/2010/main" xmlns="">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panose="02020404030301010803" pitchFamily="18" charset="0"/>
              </a:endParaRPr>
            </a:p>
          </p:txBody>
        </p:sp>
        <p:sp>
          <p:nvSpPr>
            <p:cNvPr id="62" name="Rectangle 207">
              <a:extLst>
                <a:ext uri="{FF2B5EF4-FFF2-40B4-BE49-F238E27FC236}">
                  <a16:creationId xmlns:a16="http://schemas.microsoft.com/office/drawing/2014/main" xmlns="" id="{AC6A4592-E8BB-40E2-AC21-8EF4DE78D774}"/>
                </a:ext>
              </a:extLst>
            </p:cNvPr>
            <p:cNvSpPr>
              <a:spLocks noChangeArrowheads="1"/>
            </p:cNvSpPr>
            <p:nvPr/>
          </p:nvSpPr>
          <p:spPr bwMode="auto">
            <a:xfrm rot="-10862">
              <a:off x="3679" y="1577"/>
              <a:ext cx="133" cy="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1000" b="0" i="0" u="none" strike="noStrike" kern="0" cap="none" spc="0" normalizeH="0" baseline="0" noProof="0">
                  <a:ln>
                    <a:noFill/>
                  </a:ln>
                  <a:solidFill>
                    <a:srgbClr val="6600CC"/>
                  </a:solidFill>
                  <a:effectLst/>
                  <a:uLnTx/>
                  <a:uFillTx/>
                  <a:latin typeface="Arial" panose="020B0604020202020204" pitchFamily="34" charset="0"/>
                </a:rPr>
                <a:t>180</a:t>
              </a:r>
            </a:p>
          </p:txBody>
        </p:sp>
        <p:sp>
          <p:nvSpPr>
            <p:cNvPr id="63" name="Oval 208">
              <a:extLst>
                <a:ext uri="{FF2B5EF4-FFF2-40B4-BE49-F238E27FC236}">
                  <a16:creationId xmlns:a16="http://schemas.microsoft.com/office/drawing/2014/main" xmlns="" id="{C9DFDB1E-DBFB-4967-8805-482C5F71CFC9}"/>
                </a:ext>
              </a:extLst>
            </p:cNvPr>
            <p:cNvSpPr>
              <a:spLocks noChangeArrowheads="1"/>
            </p:cNvSpPr>
            <p:nvPr/>
          </p:nvSpPr>
          <p:spPr bwMode="auto">
            <a:xfrm>
              <a:off x="2911" y="1632"/>
              <a:ext cx="35" cy="35"/>
            </a:xfrm>
            <a:prstGeom prst="ellipse">
              <a:avLst/>
            </a:prstGeom>
            <a:solidFill>
              <a:srgbClr val="FF0000"/>
            </a:solidFill>
            <a:ln w="9525">
              <a:solidFill>
                <a:sysClr val="windowText" lastClr="000000"/>
              </a:solidFill>
              <a:round/>
              <a:headEnd/>
              <a:tailEnd/>
            </a:ln>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altLang="en-US" sz="1800" b="0" i="0" u="none" strike="noStrike" kern="0" cap="none" spc="0" normalizeH="0" baseline="0" noProof="0">
                <a:ln>
                  <a:noFill/>
                </a:ln>
                <a:solidFill>
                  <a:prstClr val="black"/>
                </a:solidFill>
                <a:effectLst/>
                <a:uLnTx/>
                <a:uFillTx/>
                <a:latin typeface="Arial" panose="020B0604020202020204" pitchFamily="34" charset="0"/>
              </a:endParaRPr>
            </a:p>
          </p:txBody>
        </p:sp>
      </p:grpSp>
      <p:grpSp>
        <p:nvGrpSpPr>
          <p:cNvPr id="64" name="Group 209">
            <a:extLst>
              <a:ext uri="{FF2B5EF4-FFF2-40B4-BE49-F238E27FC236}">
                <a16:creationId xmlns:a16="http://schemas.microsoft.com/office/drawing/2014/main" xmlns="" id="{506968AE-C428-42DD-89F7-268FB2A7FFD6}"/>
              </a:ext>
            </a:extLst>
          </p:cNvPr>
          <p:cNvGrpSpPr>
            <a:grpSpLocks/>
          </p:cNvGrpSpPr>
          <p:nvPr/>
        </p:nvGrpSpPr>
        <p:grpSpPr bwMode="auto">
          <a:xfrm rot="-2700000">
            <a:off x="1676400" y="2847975"/>
            <a:ext cx="2209800" cy="1524000"/>
            <a:chOff x="3686" y="2040"/>
            <a:chExt cx="1392" cy="960"/>
          </a:xfrm>
        </p:grpSpPr>
        <p:sp>
          <p:nvSpPr>
            <p:cNvPr id="65" name="Rectangle 210" descr="Light downward diagonal">
              <a:extLst>
                <a:ext uri="{FF2B5EF4-FFF2-40B4-BE49-F238E27FC236}">
                  <a16:creationId xmlns:a16="http://schemas.microsoft.com/office/drawing/2014/main" xmlns="" id="{36E1C4F8-E7C0-42D2-9B9C-FC1F0A19A7F2}"/>
                </a:ext>
              </a:extLst>
            </p:cNvPr>
            <p:cNvSpPr>
              <a:spLocks noChangeArrowheads="1"/>
            </p:cNvSpPr>
            <p:nvPr/>
          </p:nvSpPr>
          <p:spPr bwMode="auto">
            <a:xfrm rot="2700000">
              <a:off x="4358" y="1848"/>
              <a:ext cx="48" cy="1392"/>
            </a:xfrm>
            <a:prstGeom prst="rect">
              <a:avLst/>
            </a:prstGeom>
            <a:blipFill dpi="0" rotWithShape="0">
              <a:blip r:embed="rId2"/>
              <a:srcRect/>
              <a:tile tx="0" ty="0" sx="100000" sy="100000" flip="none" algn="tl"/>
            </a:blip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altLang="en-US" sz="1800" b="0" i="0" u="none" strike="noStrike" kern="0" cap="none" spc="0" normalizeH="0" baseline="0" noProof="0">
                <a:ln>
                  <a:noFill/>
                </a:ln>
                <a:solidFill>
                  <a:prstClr val="black"/>
                </a:solidFill>
                <a:effectLst/>
                <a:uLnTx/>
                <a:uFillTx/>
                <a:latin typeface="Arial" panose="020B0604020202020204" pitchFamily="34" charset="0"/>
              </a:endParaRPr>
            </a:p>
          </p:txBody>
        </p:sp>
        <p:sp>
          <p:nvSpPr>
            <p:cNvPr id="66" name="Line 211">
              <a:extLst>
                <a:ext uri="{FF2B5EF4-FFF2-40B4-BE49-F238E27FC236}">
                  <a16:creationId xmlns:a16="http://schemas.microsoft.com/office/drawing/2014/main" xmlns="" id="{ACA1613E-4FEF-4E93-B867-ADA843EE8EE8}"/>
                </a:ext>
              </a:extLst>
            </p:cNvPr>
            <p:cNvSpPr>
              <a:spLocks noChangeShapeType="1"/>
            </p:cNvSpPr>
            <p:nvPr/>
          </p:nvSpPr>
          <p:spPr bwMode="auto">
            <a:xfrm flipH="1">
              <a:off x="3864" y="2040"/>
              <a:ext cx="960" cy="960"/>
            </a:xfrm>
            <a:prstGeom prst="line">
              <a:avLst/>
            </a:prstGeom>
            <a:noFill/>
            <a:ln w="38100">
              <a:solidFill>
                <a:sysClr val="windowText" lastClr="000000"/>
              </a:solidFill>
              <a:round/>
              <a:headEnd/>
              <a:tailEnd/>
            </a:ln>
            <a:extLst>
              <a:ext uri="{909E8E84-426E-40DD-AFC4-6F175D3DCCD1}">
                <a14:hiddenFill xmlns:a14="http://schemas.microsoft.com/office/drawing/2010/main" xmlns="">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panose="02020404030301010803" pitchFamily="18" charset="0"/>
              </a:endParaRPr>
            </a:p>
          </p:txBody>
        </p:sp>
      </p:grpSp>
      <p:sp>
        <p:nvSpPr>
          <p:cNvPr id="67" name="Line 212">
            <a:extLst>
              <a:ext uri="{FF2B5EF4-FFF2-40B4-BE49-F238E27FC236}">
                <a16:creationId xmlns:a16="http://schemas.microsoft.com/office/drawing/2014/main" xmlns="" id="{426D1AAC-7046-490C-BBFC-33831D02144B}"/>
              </a:ext>
            </a:extLst>
          </p:cNvPr>
          <p:cNvSpPr>
            <a:spLocks noChangeShapeType="1"/>
          </p:cNvSpPr>
          <p:nvPr/>
        </p:nvSpPr>
        <p:spPr bwMode="auto">
          <a:xfrm>
            <a:off x="841375" y="3562350"/>
            <a:ext cx="1905000" cy="0"/>
          </a:xfrm>
          <a:prstGeom prst="line">
            <a:avLst/>
          </a:prstGeom>
          <a:noFill/>
          <a:ln w="28575">
            <a:solidFill>
              <a:sysClr val="windowText" lastClr="000000"/>
            </a:solidFill>
            <a:round/>
            <a:headEnd/>
            <a:tailEnd/>
          </a:ln>
          <a:extLst>
            <a:ext uri="{909E8E84-426E-40DD-AFC4-6F175D3DCCD1}">
              <a14:hiddenFill xmlns:a14="http://schemas.microsoft.com/office/drawing/2010/main" xmlns="">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panose="02020404030301010803" pitchFamily="18" charset="0"/>
            </a:endParaRPr>
          </a:p>
        </p:txBody>
      </p:sp>
      <p:grpSp>
        <p:nvGrpSpPr>
          <p:cNvPr id="68" name="Group 213">
            <a:extLst>
              <a:ext uri="{FF2B5EF4-FFF2-40B4-BE49-F238E27FC236}">
                <a16:creationId xmlns:a16="http://schemas.microsoft.com/office/drawing/2014/main" xmlns="" id="{7C98842F-9FD0-4DEA-A2B6-E7479E59BB97}"/>
              </a:ext>
            </a:extLst>
          </p:cNvPr>
          <p:cNvGrpSpPr>
            <a:grpSpLocks/>
          </p:cNvGrpSpPr>
          <p:nvPr/>
        </p:nvGrpSpPr>
        <p:grpSpPr bwMode="auto">
          <a:xfrm>
            <a:off x="2346325" y="3571875"/>
            <a:ext cx="95250" cy="152400"/>
            <a:chOff x="3828" y="3186"/>
            <a:chExt cx="60" cy="96"/>
          </a:xfrm>
        </p:grpSpPr>
        <p:sp>
          <p:nvSpPr>
            <p:cNvPr id="69" name="Freeform 214">
              <a:extLst>
                <a:ext uri="{FF2B5EF4-FFF2-40B4-BE49-F238E27FC236}">
                  <a16:creationId xmlns:a16="http://schemas.microsoft.com/office/drawing/2014/main" xmlns="" id="{8498B050-1107-4657-9653-966C45594529}"/>
                </a:ext>
              </a:extLst>
            </p:cNvPr>
            <p:cNvSpPr>
              <a:spLocks/>
            </p:cNvSpPr>
            <p:nvPr/>
          </p:nvSpPr>
          <p:spPr bwMode="auto">
            <a:xfrm rot="-4620485">
              <a:off x="3816" y="3210"/>
              <a:ext cx="96" cy="48"/>
            </a:xfrm>
            <a:custGeom>
              <a:avLst/>
              <a:gdLst>
                <a:gd name="T0" fmla="*/ 4 w 144"/>
                <a:gd name="T1" fmla="*/ 0 h 144"/>
                <a:gd name="T2" fmla="*/ 1 w 144"/>
                <a:gd name="T3" fmla="*/ 0 h 144"/>
                <a:gd name="T4" fmla="*/ 0 w 144"/>
                <a:gd name="T5" fmla="*/ 0 h 144"/>
                <a:gd name="T6" fmla="*/ 0 60000 65536"/>
                <a:gd name="T7" fmla="*/ 0 60000 65536"/>
                <a:gd name="T8" fmla="*/ 0 60000 65536"/>
                <a:gd name="T9" fmla="*/ 0 w 144"/>
                <a:gd name="T10" fmla="*/ 0 h 144"/>
                <a:gd name="T11" fmla="*/ 144 w 144"/>
                <a:gd name="T12" fmla="*/ 144 h 144"/>
              </a:gdLst>
              <a:ahLst/>
              <a:cxnLst>
                <a:cxn ang="T6">
                  <a:pos x="T0" y="T1"/>
                </a:cxn>
                <a:cxn ang="T7">
                  <a:pos x="T2" y="T3"/>
                </a:cxn>
                <a:cxn ang="T8">
                  <a:pos x="T4" y="T5"/>
                </a:cxn>
              </a:cxnLst>
              <a:rect l="T9" t="T10" r="T11" b="T12"/>
              <a:pathLst>
                <a:path w="144" h="144">
                  <a:moveTo>
                    <a:pt x="144" y="0"/>
                  </a:moveTo>
                  <a:cubicBezTo>
                    <a:pt x="108" y="12"/>
                    <a:pt x="72" y="24"/>
                    <a:pt x="48" y="48"/>
                  </a:cubicBezTo>
                  <a:cubicBezTo>
                    <a:pt x="24" y="72"/>
                    <a:pt x="8" y="128"/>
                    <a:pt x="0" y="144"/>
                  </a:cubicBezTo>
                </a:path>
              </a:pathLst>
            </a:custGeom>
            <a:noFill/>
            <a:ln w="9525">
              <a:solidFill>
                <a:sysClr val="windowText" lastClr="000000"/>
              </a:solidFill>
              <a:round/>
              <a:headEnd/>
              <a:tailEnd/>
            </a:ln>
            <a:extLst>
              <a:ext uri="{909E8E84-426E-40DD-AFC4-6F175D3DCCD1}">
                <a14:hiddenFill xmlns:a14="http://schemas.microsoft.com/office/drawing/2010/main" xmlns="">
                  <a:solidFill>
                    <a:srgbClr val="FFFFFF"/>
                  </a:solid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panose="02020404030301010803" pitchFamily="18" charset="0"/>
              </a:endParaRPr>
            </a:p>
          </p:txBody>
        </p:sp>
        <p:sp>
          <p:nvSpPr>
            <p:cNvPr id="70" name="Freeform 215">
              <a:extLst>
                <a:ext uri="{FF2B5EF4-FFF2-40B4-BE49-F238E27FC236}">
                  <a16:creationId xmlns:a16="http://schemas.microsoft.com/office/drawing/2014/main" xmlns="" id="{C1A5083A-FE33-4694-AE1A-ADB03E988A6C}"/>
                </a:ext>
              </a:extLst>
            </p:cNvPr>
            <p:cNvSpPr>
              <a:spLocks/>
            </p:cNvSpPr>
            <p:nvPr/>
          </p:nvSpPr>
          <p:spPr bwMode="auto">
            <a:xfrm rot="-4620485">
              <a:off x="3804" y="3210"/>
              <a:ext cx="96" cy="48"/>
            </a:xfrm>
            <a:custGeom>
              <a:avLst/>
              <a:gdLst>
                <a:gd name="T0" fmla="*/ 4 w 144"/>
                <a:gd name="T1" fmla="*/ 0 h 144"/>
                <a:gd name="T2" fmla="*/ 1 w 144"/>
                <a:gd name="T3" fmla="*/ 0 h 144"/>
                <a:gd name="T4" fmla="*/ 0 w 144"/>
                <a:gd name="T5" fmla="*/ 0 h 144"/>
                <a:gd name="T6" fmla="*/ 0 60000 65536"/>
                <a:gd name="T7" fmla="*/ 0 60000 65536"/>
                <a:gd name="T8" fmla="*/ 0 60000 65536"/>
                <a:gd name="T9" fmla="*/ 0 w 144"/>
                <a:gd name="T10" fmla="*/ 0 h 144"/>
                <a:gd name="T11" fmla="*/ 144 w 144"/>
                <a:gd name="T12" fmla="*/ 144 h 144"/>
              </a:gdLst>
              <a:ahLst/>
              <a:cxnLst>
                <a:cxn ang="T6">
                  <a:pos x="T0" y="T1"/>
                </a:cxn>
                <a:cxn ang="T7">
                  <a:pos x="T2" y="T3"/>
                </a:cxn>
                <a:cxn ang="T8">
                  <a:pos x="T4" y="T5"/>
                </a:cxn>
              </a:cxnLst>
              <a:rect l="T9" t="T10" r="T11" b="T12"/>
              <a:pathLst>
                <a:path w="144" h="144">
                  <a:moveTo>
                    <a:pt x="144" y="0"/>
                  </a:moveTo>
                  <a:cubicBezTo>
                    <a:pt x="108" y="12"/>
                    <a:pt x="72" y="24"/>
                    <a:pt x="48" y="48"/>
                  </a:cubicBezTo>
                  <a:cubicBezTo>
                    <a:pt x="24" y="72"/>
                    <a:pt x="8" y="128"/>
                    <a:pt x="0" y="144"/>
                  </a:cubicBezTo>
                </a:path>
              </a:pathLst>
            </a:custGeom>
            <a:noFill/>
            <a:ln w="9525">
              <a:solidFill>
                <a:sysClr val="windowText" lastClr="000000"/>
              </a:solidFill>
              <a:round/>
              <a:headEnd/>
              <a:tailEnd/>
            </a:ln>
            <a:extLst>
              <a:ext uri="{909E8E84-426E-40DD-AFC4-6F175D3DCCD1}">
                <a14:hiddenFill xmlns:a14="http://schemas.microsoft.com/office/drawing/2010/main" xmlns="">
                  <a:solidFill>
                    <a:srgbClr val="FFFFFF"/>
                  </a:solid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panose="02020404030301010803" pitchFamily="18" charset="0"/>
              </a:endParaRPr>
            </a:p>
          </p:txBody>
        </p:sp>
      </p:grpSp>
      <p:grpSp>
        <p:nvGrpSpPr>
          <p:cNvPr id="71" name="Group 216">
            <a:extLst>
              <a:ext uri="{FF2B5EF4-FFF2-40B4-BE49-F238E27FC236}">
                <a16:creationId xmlns:a16="http://schemas.microsoft.com/office/drawing/2014/main" xmlns="" id="{12908BEB-9FAE-4175-AAA8-58EE0A312D8A}"/>
              </a:ext>
            </a:extLst>
          </p:cNvPr>
          <p:cNvGrpSpPr>
            <a:grpSpLocks/>
          </p:cNvGrpSpPr>
          <p:nvPr/>
        </p:nvGrpSpPr>
        <p:grpSpPr bwMode="auto">
          <a:xfrm>
            <a:off x="2346325" y="3390900"/>
            <a:ext cx="93663" cy="160338"/>
            <a:chOff x="3828" y="3072"/>
            <a:chExt cx="59" cy="101"/>
          </a:xfrm>
        </p:grpSpPr>
        <p:sp>
          <p:nvSpPr>
            <p:cNvPr id="72" name="Freeform 217">
              <a:extLst>
                <a:ext uri="{FF2B5EF4-FFF2-40B4-BE49-F238E27FC236}">
                  <a16:creationId xmlns:a16="http://schemas.microsoft.com/office/drawing/2014/main" xmlns="" id="{B8D50C3C-2C1A-480F-A803-F5F345C982F1}"/>
                </a:ext>
              </a:extLst>
            </p:cNvPr>
            <p:cNvSpPr>
              <a:spLocks/>
            </p:cNvSpPr>
            <p:nvPr/>
          </p:nvSpPr>
          <p:spPr bwMode="auto">
            <a:xfrm rot="-3153848">
              <a:off x="3815" y="3101"/>
              <a:ext cx="96" cy="48"/>
            </a:xfrm>
            <a:custGeom>
              <a:avLst/>
              <a:gdLst>
                <a:gd name="T0" fmla="*/ 4 w 144"/>
                <a:gd name="T1" fmla="*/ 0 h 144"/>
                <a:gd name="T2" fmla="*/ 1 w 144"/>
                <a:gd name="T3" fmla="*/ 0 h 144"/>
                <a:gd name="T4" fmla="*/ 0 w 144"/>
                <a:gd name="T5" fmla="*/ 0 h 144"/>
                <a:gd name="T6" fmla="*/ 0 60000 65536"/>
                <a:gd name="T7" fmla="*/ 0 60000 65536"/>
                <a:gd name="T8" fmla="*/ 0 60000 65536"/>
                <a:gd name="T9" fmla="*/ 0 w 144"/>
                <a:gd name="T10" fmla="*/ 0 h 144"/>
                <a:gd name="T11" fmla="*/ 144 w 144"/>
                <a:gd name="T12" fmla="*/ 144 h 144"/>
              </a:gdLst>
              <a:ahLst/>
              <a:cxnLst>
                <a:cxn ang="T6">
                  <a:pos x="T0" y="T1"/>
                </a:cxn>
                <a:cxn ang="T7">
                  <a:pos x="T2" y="T3"/>
                </a:cxn>
                <a:cxn ang="T8">
                  <a:pos x="T4" y="T5"/>
                </a:cxn>
              </a:cxnLst>
              <a:rect l="T9" t="T10" r="T11" b="T12"/>
              <a:pathLst>
                <a:path w="144" h="144">
                  <a:moveTo>
                    <a:pt x="144" y="0"/>
                  </a:moveTo>
                  <a:cubicBezTo>
                    <a:pt x="108" y="12"/>
                    <a:pt x="72" y="24"/>
                    <a:pt x="48" y="48"/>
                  </a:cubicBezTo>
                  <a:cubicBezTo>
                    <a:pt x="24" y="72"/>
                    <a:pt x="8" y="128"/>
                    <a:pt x="0" y="144"/>
                  </a:cubicBezTo>
                </a:path>
              </a:pathLst>
            </a:custGeom>
            <a:noFill/>
            <a:ln w="9525">
              <a:solidFill>
                <a:sysClr val="windowText" lastClr="000000"/>
              </a:solidFill>
              <a:round/>
              <a:headEnd/>
              <a:tailEnd/>
            </a:ln>
            <a:extLst>
              <a:ext uri="{909E8E84-426E-40DD-AFC4-6F175D3DCCD1}">
                <a14:hiddenFill xmlns:a14="http://schemas.microsoft.com/office/drawing/2010/main" xmlns="">
                  <a:solidFill>
                    <a:srgbClr val="FFFFFF"/>
                  </a:solid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panose="02020404030301010803" pitchFamily="18" charset="0"/>
              </a:endParaRPr>
            </a:p>
          </p:txBody>
        </p:sp>
        <p:sp>
          <p:nvSpPr>
            <p:cNvPr id="73" name="Freeform 218">
              <a:extLst>
                <a:ext uri="{FF2B5EF4-FFF2-40B4-BE49-F238E27FC236}">
                  <a16:creationId xmlns:a16="http://schemas.microsoft.com/office/drawing/2014/main" xmlns="" id="{224C78B3-44DD-48B3-9E5C-900AB80A1CB8}"/>
                </a:ext>
              </a:extLst>
            </p:cNvPr>
            <p:cNvSpPr>
              <a:spLocks/>
            </p:cNvSpPr>
            <p:nvPr/>
          </p:nvSpPr>
          <p:spPr bwMode="auto">
            <a:xfrm rot="-3153848">
              <a:off x="3804" y="3096"/>
              <a:ext cx="96" cy="48"/>
            </a:xfrm>
            <a:custGeom>
              <a:avLst/>
              <a:gdLst>
                <a:gd name="T0" fmla="*/ 4 w 144"/>
                <a:gd name="T1" fmla="*/ 0 h 144"/>
                <a:gd name="T2" fmla="*/ 1 w 144"/>
                <a:gd name="T3" fmla="*/ 0 h 144"/>
                <a:gd name="T4" fmla="*/ 0 w 144"/>
                <a:gd name="T5" fmla="*/ 0 h 144"/>
                <a:gd name="T6" fmla="*/ 0 60000 65536"/>
                <a:gd name="T7" fmla="*/ 0 60000 65536"/>
                <a:gd name="T8" fmla="*/ 0 60000 65536"/>
                <a:gd name="T9" fmla="*/ 0 w 144"/>
                <a:gd name="T10" fmla="*/ 0 h 144"/>
                <a:gd name="T11" fmla="*/ 144 w 144"/>
                <a:gd name="T12" fmla="*/ 144 h 144"/>
              </a:gdLst>
              <a:ahLst/>
              <a:cxnLst>
                <a:cxn ang="T6">
                  <a:pos x="T0" y="T1"/>
                </a:cxn>
                <a:cxn ang="T7">
                  <a:pos x="T2" y="T3"/>
                </a:cxn>
                <a:cxn ang="T8">
                  <a:pos x="T4" y="T5"/>
                </a:cxn>
              </a:cxnLst>
              <a:rect l="T9" t="T10" r="T11" b="T12"/>
              <a:pathLst>
                <a:path w="144" h="144">
                  <a:moveTo>
                    <a:pt x="144" y="0"/>
                  </a:moveTo>
                  <a:cubicBezTo>
                    <a:pt x="108" y="12"/>
                    <a:pt x="72" y="24"/>
                    <a:pt x="48" y="48"/>
                  </a:cubicBezTo>
                  <a:cubicBezTo>
                    <a:pt x="24" y="72"/>
                    <a:pt x="8" y="128"/>
                    <a:pt x="0" y="144"/>
                  </a:cubicBezTo>
                </a:path>
              </a:pathLst>
            </a:custGeom>
            <a:noFill/>
            <a:ln w="9525">
              <a:solidFill>
                <a:sysClr val="windowText" lastClr="000000"/>
              </a:solidFill>
              <a:round/>
              <a:headEnd/>
              <a:tailEnd/>
            </a:ln>
            <a:extLst>
              <a:ext uri="{909E8E84-426E-40DD-AFC4-6F175D3DCCD1}">
                <a14:hiddenFill xmlns:a14="http://schemas.microsoft.com/office/drawing/2010/main" xmlns="">
                  <a:solidFill>
                    <a:srgbClr val="FFFFFF"/>
                  </a:solid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panose="02020404030301010803" pitchFamily="18" charset="0"/>
              </a:endParaRPr>
            </a:p>
          </p:txBody>
        </p:sp>
      </p:grpSp>
      <p:sp>
        <p:nvSpPr>
          <p:cNvPr id="74" name="Text Box 219">
            <a:extLst>
              <a:ext uri="{FF2B5EF4-FFF2-40B4-BE49-F238E27FC236}">
                <a16:creationId xmlns:a16="http://schemas.microsoft.com/office/drawing/2014/main" xmlns="" id="{6E98D500-1FB5-49BC-A4E7-881AEE9C87B7}"/>
              </a:ext>
            </a:extLst>
          </p:cNvPr>
          <p:cNvSpPr txBox="1">
            <a:spLocks noChangeArrowheads="1"/>
          </p:cNvSpPr>
          <p:nvPr/>
        </p:nvSpPr>
        <p:spPr bwMode="auto">
          <a:xfrm>
            <a:off x="2803525" y="4419600"/>
            <a:ext cx="6096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fontAlgn="base">
              <a:spcBef>
                <a:spcPct val="50000"/>
              </a:spcBef>
              <a:spcAft>
                <a:spcPct val="0"/>
              </a:spcAft>
            </a:pPr>
            <a:r>
              <a:rPr lang="en-US" altLang="en-US" sz="2400">
                <a:solidFill>
                  <a:prstClr val="black"/>
                </a:solidFill>
                <a:latin typeface="Times New Roman" panose="02020603050405020304" pitchFamily="18" charset="0"/>
              </a:rPr>
              <a:t>M</a:t>
            </a:r>
          </a:p>
        </p:txBody>
      </p:sp>
      <p:sp>
        <p:nvSpPr>
          <p:cNvPr id="75" name="Text Box 220">
            <a:extLst>
              <a:ext uri="{FF2B5EF4-FFF2-40B4-BE49-F238E27FC236}">
                <a16:creationId xmlns:a16="http://schemas.microsoft.com/office/drawing/2014/main" xmlns="" id="{042652A3-B3C6-4C86-8371-1C55DE625C44}"/>
              </a:ext>
            </a:extLst>
          </p:cNvPr>
          <p:cNvSpPr txBox="1">
            <a:spLocks noChangeArrowheads="1"/>
          </p:cNvSpPr>
          <p:nvPr/>
        </p:nvSpPr>
        <p:spPr bwMode="auto">
          <a:xfrm>
            <a:off x="2822575" y="3314700"/>
            <a:ext cx="6096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fontAlgn="base">
              <a:spcBef>
                <a:spcPct val="50000"/>
              </a:spcBef>
              <a:spcAft>
                <a:spcPct val="0"/>
              </a:spcAft>
            </a:pPr>
            <a:r>
              <a:rPr lang="en-US" altLang="en-US" sz="2400">
                <a:solidFill>
                  <a:prstClr val="black"/>
                </a:solidFill>
                <a:latin typeface="Times New Roman" panose="02020603050405020304" pitchFamily="18" charset="0"/>
              </a:rPr>
              <a:t>I</a:t>
            </a:r>
          </a:p>
        </p:txBody>
      </p:sp>
      <p:sp>
        <p:nvSpPr>
          <p:cNvPr id="76" name="Text Box 221">
            <a:extLst>
              <a:ext uri="{FF2B5EF4-FFF2-40B4-BE49-F238E27FC236}">
                <a16:creationId xmlns:a16="http://schemas.microsoft.com/office/drawing/2014/main" xmlns="" id="{3D35D5BE-7D3C-4737-9BFF-6370A43C91EB}"/>
              </a:ext>
            </a:extLst>
          </p:cNvPr>
          <p:cNvSpPr txBox="1">
            <a:spLocks noChangeArrowheads="1"/>
          </p:cNvSpPr>
          <p:nvPr/>
        </p:nvSpPr>
        <p:spPr bwMode="auto">
          <a:xfrm>
            <a:off x="803275" y="3181350"/>
            <a:ext cx="611188"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fontAlgn="base">
              <a:spcBef>
                <a:spcPct val="50000"/>
              </a:spcBef>
              <a:spcAft>
                <a:spcPct val="0"/>
              </a:spcAft>
            </a:pPr>
            <a:r>
              <a:rPr lang="en-US" altLang="en-US" sz="2400">
                <a:solidFill>
                  <a:prstClr val="black"/>
                </a:solidFill>
                <a:latin typeface="Times New Roman" panose="02020603050405020304" pitchFamily="18" charset="0"/>
              </a:rPr>
              <a:t>N</a:t>
            </a:r>
          </a:p>
        </p:txBody>
      </p:sp>
      <p:sp>
        <p:nvSpPr>
          <p:cNvPr id="77" name="Text Box 222">
            <a:extLst>
              <a:ext uri="{FF2B5EF4-FFF2-40B4-BE49-F238E27FC236}">
                <a16:creationId xmlns:a16="http://schemas.microsoft.com/office/drawing/2014/main" xmlns="" id="{F6F8C16F-4DA9-4EDA-891D-4B96CB2F27D3}"/>
              </a:ext>
            </a:extLst>
          </p:cNvPr>
          <p:cNvSpPr txBox="1">
            <a:spLocks noChangeArrowheads="1"/>
          </p:cNvSpPr>
          <p:nvPr/>
        </p:nvSpPr>
        <p:spPr bwMode="auto">
          <a:xfrm>
            <a:off x="746125" y="4038600"/>
            <a:ext cx="6096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fontAlgn="base">
              <a:spcBef>
                <a:spcPct val="50000"/>
              </a:spcBef>
              <a:spcAft>
                <a:spcPct val="0"/>
              </a:spcAft>
            </a:pPr>
            <a:r>
              <a:rPr lang="en-US" altLang="en-US" sz="2400">
                <a:solidFill>
                  <a:prstClr val="black"/>
                </a:solidFill>
                <a:latin typeface="Times New Roman" panose="02020603050405020304" pitchFamily="18" charset="0"/>
              </a:rPr>
              <a:t>R</a:t>
            </a:r>
          </a:p>
        </p:txBody>
      </p:sp>
    </p:spTree>
    <p:extLst>
      <p:ext uri="{BB962C8B-B14F-4D97-AF65-F5344CB8AC3E}">
        <p14:creationId xmlns:p14="http://schemas.microsoft.com/office/powerpoint/2010/main" xmlns="" val="2013935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par>
                                <p:cTn id="13" presetID="20"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edge">
                                      <p:cBhvr>
                                        <p:cTn id="15" dur="500"/>
                                        <p:tgtEl>
                                          <p:spTgt spid="14"/>
                                        </p:tgtEl>
                                      </p:cBhvr>
                                    </p:animEffect>
                                  </p:childTnLst>
                                </p:cTn>
                              </p:par>
                              <p:par>
                                <p:cTn id="16" presetID="20" presetClass="entr" presetSubtype="0" fill="hold" nodeType="withEffect">
                                  <p:stCondLst>
                                    <p:cond delay="0"/>
                                  </p:stCondLst>
                                  <p:childTnLst>
                                    <p:set>
                                      <p:cBhvr>
                                        <p:cTn id="17" dur="1" fill="hold">
                                          <p:stCondLst>
                                            <p:cond delay="0"/>
                                          </p:stCondLst>
                                        </p:cTn>
                                        <p:tgtEl>
                                          <p:spTgt spid="64"/>
                                        </p:tgtEl>
                                        <p:attrNameLst>
                                          <p:attrName>style.visibility</p:attrName>
                                        </p:attrNameLst>
                                      </p:cBhvr>
                                      <p:to>
                                        <p:strVal val="visible"/>
                                      </p:to>
                                    </p:set>
                                    <p:animEffect transition="in" filter="wedge">
                                      <p:cBhvr>
                                        <p:cTn id="18" dur="500"/>
                                        <p:tgtEl>
                                          <p:spTgt spid="64"/>
                                        </p:tgtEl>
                                      </p:cBhvr>
                                    </p:animEffect>
                                  </p:childTnLst>
                                </p:cTn>
                              </p:par>
                            </p:childTnLst>
                          </p:cTn>
                        </p:par>
                        <p:par>
                          <p:cTn id="19" fill="hold">
                            <p:stCondLst>
                              <p:cond delay="500"/>
                            </p:stCondLst>
                            <p:childTnLst>
                              <p:par>
                                <p:cTn id="20" presetID="20" presetClass="entr" presetSubtype="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edge">
                                      <p:cBhvr>
                                        <p:cTn id="22" dur="500"/>
                                        <p:tgtEl>
                                          <p:spTgt spid="10"/>
                                        </p:tgtEl>
                                      </p:cBhvr>
                                    </p:animEffect>
                                  </p:childTnLst>
                                </p:cTn>
                              </p:par>
                            </p:childTnLst>
                          </p:cTn>
                        </p:par>
                        <p:par>
                          <p:cTn id="23" fill="hold">
                            <p:stCondLst>
                              <p:cond delay="1000"/>
                            </p:stCondLst>
                            <p:childTnLst>
                              <p:par>
                                <p:cTn id="24" presetID="20" presetClass="entr" presetSubtype="0" fill="hold" grpId="0" nodeType="afterEffect">
                                  <p:stCondLst>
                                    <p:cond delay="0"/>
                                  </p:stCondLst>
                                  <p:childTnLst>
                                    <p:set>
                                      <p:cBhvr>
                                        <p:cTn id="25" dur="1" fill="hold">
                                          <p:stCondLst>
                                            <p:cond delay="0"/>
                                          </p:stCondLst>
                                        </p:cTn>
                                        <p:tgtEl>
                                          <p:spTgt spid="75"/>
                                        </p:tgtEl>
                                        <p:attrNameLst>
                                          <p:attrName>style.visibility</p:attrName>
                                        </p:attrNameLst>
                                      </p:cBhvr>
                                      <p:to>
                                        <p:strVal val="visible"/>
                                      </p:to>
                                    </p:set>
                                    <p:animEffect transition="in" filter="wedge">
                                      <p:cBhvr>
                                        <p:cTn id="26" dur="500"/>
                                        <p:tgtEl>
                                          <p:spTgt spid="75"/>
                                        </p:tgtEl>
                                      </p:cBhvr>
                                    </p:animEffect>
                                  </p:childTnLst>
                                </p:cTn>
                              </p:par>
                            </p:childTnLst>
                          </p:cTn>
                        </p:par>
                        <p:par>
                          <p:cTn id="27" fill="hold">
                            <p:stCondLst>
                              <p:cond delay="1500"/>
                            </p:stCondLst>
                            <p:childTnLst>
                              <p:par>
                                <p:cTn id="28" presetID="20" presetClass="entr" presetSubtype="0" fill="hold" grpId="0" nodeType="afterEffect">
                                  <p:stCondLst>
                                    <p:cond delay="0"/>
                                  </p:stCondLst>
                                  <p:childTnLst>
                                    <p:set>
                                      <p:cBhvr>
                                        <p:cTn id="29" dur="1" fill="hold">
                                          <p:stCondLst>
                                            <p:cond delay="0"/>
                                          </p:stCondLst>
                                        </p:cTn>
                                        <p:tgtEl>
                                          <p:spTgt spid="74"/>
                                        </p:tgtEl>
                                        <p:attrNameLst>
                                          <p:attrName>style.visibility</p:attrName>
                                        </p:attrNameLst>
                                      </p:cBhvr>
                                      <p:to>
                                        <p:strVal val="visible"/>
                                      </p:to>
                                    </p:set>
                                    <p:animEffect transition="in" filter="wedge">
                                      <p:cBhvr>
                                        <p:cTn id="30" dur="500"/>
                                        <p:tgtEl>
                                          <p:spTgt spid="74"/>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randombar(horizontal)">
                                      <p:cBhvr>
                                        <p:cTn id="35" dur="500"/>
                                        <p:tgtEl>
                                          <p:spTgt spid="6"/>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67"/>
                                        </p:tgtEl>
                                        <p:attrNameLst>
                                          <p:attrName>style.visibility</p:attrName>
                                        </p:attrNameLst>
                                      </p:cBhvr>
                                      <p:to>
                                        <p:strVal val="visible"/>
                                      </p:to>
                                    </p:set>
                                    <p:animEffect transition="in" filter="fade">
                                      <p:cBhvr>
                                        <p:cTn id="40" dur="1000"/>
                                        <p:tgtEl>
                                          <p:spTgt spid="67"/>
                                        </p:tgtEl>
                                      </p:cBhvr>
                                    </p:animEffect>
                                  </p:childTnLst>
                                </p:cTn>
                              </p:par>
                            </p:childTnLst>
                          </p:cTn>
                        </p:par>
                        <p:par>
                          <p:cTn id="41" fill="hold">
                            <p:stCondLst>
                              <p:cond delay="1000"/>
                            </p:stCondLst>
                            <p:childTnLst>
                              <p:par>
                                <p:cTn id="42" presetID="14" presetClass="entr" presetSubtype="10" fill="hold" grpId="0" nodeType="afterEffect">
                                  <p:stCondLst>
                                    <p:cond delay="0"/>
                                  </p:stCondLst>
                                  <p:childTnLst>
                                    <p:set>
                                      <p:cBhvr>
                                        <p:cTn id="43" dur="1" fill="hold">
                                          <p:stCondLst>
                                            <p:cond delay="0"/>
                                          </p:stCondLst>
                                        </p:cTn>
                                        <p:tgtEl>
                                          <p:spTgt spid="76"/>
                                        </p:tgtEl>
                                        <p:attrNameLst>
                                          <p:attrName>style.visibility</p:attrName>
                                        </p:attrNameLst>
                                      </p:cBhvr>
                                      <p:to>
                                        <p:strVal val="visible"/>
                                      </p:to>
                                    </p:set>
                                    <p:animEffect transition="in" filter="randombar(horizontal)">
                                      <p:cBhvr>
                                        <p:cTn id="44" dur="500"/>
                                        <p:tgtEl>
                                          <p:spTgt spid="76"/>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grpId="0" nodeType="clickEffect">
                                  <p:stCondLst>
                                    <p:cond delay="0"/>
                                  </p:stCondLst>
                                  <p:childTnLst>
                                    <p:set>
                                      <p:cBhvr>
                                        <p:cTn id="48" dur="1" fill="hold">
                                          <p:stCondLst>
                                            <p:cond delay="0"/>
                                          </p:stCondLst>
                                        </p:cTn>
                                        <p:tgtEl>
                                          <p:spTgt spid="7"/>
                                        </p:tgtEl>
                                        <p:attrNameLst>
                                          <p:attrName>style.visibility</p:attrName>
                                        </p:attrNameLst>
                                      </p:cBhvr>
                                      <p:to>
                                        <p:strVal val="visible"/>
                                      </p:to>
                                    </p:set>
                                    <p:animEffect transition="in" filter="randombar(horizontal)">
                                      <p:cBhvr>
                                        <p:cTn id="49" dur="500"/>
                                        <p:tgtEl>
                                          <p:spTgt spid="7"/>
                                        </p:tgtEl>
                                      </p:cBhvr>
                                    </p:animEffect>
                                  </p:childTnLst>
                                </p:cTn>
                              </p:par>
                            </p:childTnLst>
                          </p:cTn>
                        </p:par>
                      </p:childTnLst>
                    </p:cTn>
                  </p:par>
                  <p:par>
                    <p:cTn id="50" fill="hold">
                      <p:stCondLst>
                        <p:cond delay="indefinite"/>
                      </p:stCondLst>
                      <p:childTnLst>
                        <p:par>
                          <p:cTn id="51" fill="hold">
                            <p:stCondLst>
                              <p:cond delay="0"/>
                            </p:stCondLst>
                            <p:childTnLst>
                              <p:par>
                                <p:cTn id="52" presetID="20" presetClass="entr" presetSubtype="0" fill="hold" nodeType="clickEffect">
                                  <p:stCondLst>
                                    <p:cond delay="0"/>
                                  </p:stCondLst>
                                  <p:childTnLst>
                                    <p:set>
                                      <p:cBhvr>
                                        <p:cTn id="53" dur="1" fill="hold">
                                          <p:stCondLst>
                                            <p:cond delay="0"/>
                                          </p:stCondLst>
                                        </p:cTn>
                                        <p:tgtEl>
                                          <p:spTgt spid="11"/>
                                        </p:tgtEl>
                                        <p:attrNameLst>
                                          <p:attrName>style.visibility</p:attrName>
                                        </p:attrNameLst>
                                      </p:cBhvr>
                                      <p:to>
                                        <p:strVal val="visible"/>
                                      </p:to>
                                    </p:set>
                                    <p:animEffect transition="in" filter="wedge">
                                      <p:cBhvr>
                                        <p:cTn id="54" dur="1000"/>
                                        <p:tgtEl>
                                          <p:spTgt spid="11"/>
                                        </p:tgtEl>
                                      </p:cBhvr>
                                    </p:animEffect>
                                  </p:childTnLst>
                                </p:cTn>
                              </p:par>
                            </p:childTnLst>
                          </p:cTn>
                        </p:par>
                        <p:par>
                          <p:cTn id="55" fill="hold">
                            <p:stCondLst>
                              <p:cond delay="1000"/>
                            </p:stCondLst>
                            <p:childTnLst>
                              <p:par>
                                <p:cTn id="56" presetID="14" presetClass="entr" presetSubtype="10" fill="hold" grpId="0" nodeType="afterEffect">
                                  <p:stCondLst>
                                    <p:cond delay="0"/>
                                  </p:stCondLst>
                                  <p:childTnLst>
                                    <p:set>
                                      <p:cBhvr>
                                        <p:cTn id="57" dur="1" fill="hold">
                                          <p:stCondLst>
                                            <p:cond delay="0"/>
                                          </p:stCondLst>
                                        </p:cTn>
                                        <p:tgtEl>
                                          <p:spTgt spid="77"/>
                                        </p:tgtEl>
                                        <p:attrNameLst>
                                          <p:attrName>style.visibility</p:attrName>
                                        </p:attrNameLst>
                                      </p:cBhvr>
                                      <p:to>
                                        <p:strVal val="visible"/>
                                      </p:to>
                                    </p:set>
                                    <p:animEffect transition="in" filter="randombar(horizontal)">
                                      <p:cBhvr>
                                        <p:cTn id="58" dur="500"/>
                                        <p:tgtEl>
                                          <p:spTgt spid="77"/>
                                        </p:tgtEl>
                                      </p:cBhvr>
                                    </p:animEffect>
                                  </p:childTnLst>
                                </p:cTn>
                              </p:par>
                            </p:childTnLst>
                          </p:cTn>
                        </p:par>
                        <p:par>
                          <p:cTn id="59" fill="hold">
                            <p:stCondLst>
                              <p:cond delay="1500"/>
                            </p:stCondLst>
                            <p:childTnLst>
                              <p:par>
                                <p:cTn id="60" presetID="20" presetClass="entr" presetSubtype="0" fill="hold" nodeType="afterEffect">
                                  <p:stCondLst>
                                    <p:cond delay="0"/>
                                  </p:stCondLst>
                                  <p:childTnLst>
                                    <p:set>
                                      <p:cBhvr>
                                        <p:cTn id="61" dur="1" fill="hold">
                                          <p:stCondLst>
                                            <p:cond delay="0"/>
                                          </p:stCondLst>
                                        </p:cTn>
                                        <p:tgtEl>
                                          <p:spTgt spid="71"/>
                                        </p:tgtEl>
                                        <p:attrNameLst>
                                          <p:attrName>style.visibility</p:attrName>
                                        </p:attrNameLst>
                                      </p:cBhvr>
                                      <p:to>
                                        <p:strVal val="visible"/>
                                      </p:to>
                                    </p:set>
                                    <p:animEffect transition="in" filter="wedge">
                                      <p:cBhvr>
                                        <p:cTn id="62" dur="500"/>
                                        <p:tgtEl>
                                          <p:spTgt spid="71"/>
                                        </p:tgtEl>
                                      </p:cBhvr>
                                    </p:animEffect>
                                  </p:childTnLst>
                                </p:cTn>
                              </p:par>
                            </p:childTnLst>
                          </p:cTn>
                        </p:par>
                        <p:par>
                          <p:cTn id="63" fill="hold">
                            <p:stCondLst>
                              <p:cond delay="2000"/>
                            </p:stCondLst>
                            <p:childTnLst>
                              <p:par>
                                <p:cTn id="64" presetID="20" presetClass="entr" presetSubtype="0" fill="hold" nodeType="afterEffect">
                                  <p:stCondLst>
                                    <p:cond delay="0"/>
                                  </p:stCondLst>
                                  <p:childTnLst>
                                    <p:set>
                                      <p:cBhvr>
                                        <p:cTn id="65" dur="1" fill="hold">
                                          <p:stCondLst>
                                            <p:cond delay="0"/>
                                          </p:stCondLst>
                                        </p:cTn>
                                        <p:tgtEl>
                                          <p:spTgt spid="68"/>
                                        </p:tgtEl>
                                        <p:attrNameLst>
                                          <p:attrName>style.visibility</p:attrName>
                                        </p:attrNameLst>
                                      </p:cBhvr>
                                      <p:to>
                                        <p:strVal val="visible"/>
                                      </p:to>
                                    </p:set>
                                    <p:animEffect transition="in" filter="wedge">
                                      <p:cBhvr>
                                        <p:cTn id="66" dur="500"/>
                                        <p:tgtEl>
                                          <p:spTgt spid="68"/>
                                        </p:tgtEl>
                                      </p:cBhvr>
                                    </p:animEffect>
                                  </p:childTnLst>
                                </p:cTn>
                              </p:par>
                            </p:childTnLst>
                          </p:cTn>
                        </p:par>
                        <p:par>
                          <p:cTn id="67" fill="hold">
                            <p:stCondLst>
                              <p:cond delay="2500"/>
                            </p:stCondLst>
                            <p:childTnLst>
                              <p:par>
                                <p:cTn id="68" presetID="35" presetClass="emph" presetSubtype="0" fill="hold" nodeType="afterEffect">
                                  <p:stCondLst>
                                    <p:cond delay="0"/>
                                  </p:stCondLst>
                                  <p:childTnLst>
                                    <p:anim calcmode="discrete" valueType="str">
                                      <p:cBhvr>
                                        <p:cTn id="69" dur="1000" fill="hold"/>
                                        <p:tgtEl>
                                          <p:spTgt spid="71"/>
                                        </p:tgtEl>
                                        <p:attrNameLst>
                                          <p:attrName>style.visibility</p:attrName>
                                        </p:attrNameLst>
                                      </p:cBhvr>
                                      <p:tavLst>
                                        <p:tav tm="0">
                                          <p:val>
                                            <p:strVal val="hidden"/>
                                          </p:val>
                                        </p:tav>
                                        <p:tav tm="50000">
                                          <p:val>
                                            <p:strVal val="visible"/>
                                          </p:val>
                                        </p:tav>
                                      </p:tavLst>
                                    </p:anim>
                                  </p:childTnLst>
                                </p:cTn>
                              </p:par>
                            </p:childTnLst>
                          </p:cTn>
                        </p:par>
                        <p:par>
                          <p:cTn id="70" fill="hold">
                            <p:stCondLst>
                              <p:cond delay="3500"/>
                            </p:stCondLst>
                            <p:childTnLst>
                              <p:par>
                                <p:cTn id="71" presetID="35" presetClass="emph" presetSubtype="0" repeatCount="indefinite" fill="hold" nodeType="afterEffect">
                                  <p:stCondLst>
                                    <p:cond delay="0"/>
                                  </p:stCondLst>
                                  <p:endCondLst>
                                    <p:cond evt="onNext" delay="0">
                                      <p:tgtEl>
                                        <p:sldTgt/>
                                      </p:tgtEl>
                                    </p:cond>
                                  </p:endCondLst>
                                  <p:childTnLst>
                                    <p:anim calcmode="discrete" valueType="str">
                                      <p:cBhvr>
                                        <p:cTn id="72" dur="1000" fill="hold"/>
                                        <p:tgtEl>
                                          <p:spTgt spid="68"/>
                                        </p:tgtEl>
                                        <p:attrNameLst>
                                          <p:attrName>style.visibility</p:attrName>
                                        </p:attrNameLst>
                                      </p:cBhvr>
                                      <p:tavLst>
                                        <p:tav tm="0">
                                          <p:val>
                                            <p:strVal val="hidden"/>
                                          </p:val>
                                        </p:tav>
                                        <p:tav tm="50000">
                                          <p:val>
                                            <p:strVal val="visible"/>
                                          </p:val>
                                        </p:tav>
                                      </p:tavLst>
                                    </p:anim>
                                  </p:childTnLst>
                                </p:cTn>
                              </p:par>
                            </p:childTnLst>
                          </p:cTn>
                        </p:par>
                      </p:childTnLst>
                    </p:cTn>
                  </p:par>
                  <p:par>
                    <p:cTn id="73" fill="hold">
                      <p:stCondLst>
                        <p:cond delay="indefinite"/>
                      </p:stCondLst>
                      <p:childTnLst>
                        <p:par>
                          <p:cTn id="74" fill="hold">
                            <p:stCondLst>
                              <p:cond delay="0"/>
                            </p:stCondLst>
                            <p:childTnLst>
                              <p:par>
                                <p:cTn id="75" presetID="14" presetClass="entr" presetSubtype="10" fill="hold" grpId="0" nodeType="clickEffect">
                                  <p:stCondLst>
                                    <p:cond delay="0"/>
                                  </p:stCondLst>
                                  <p:childTnLst>
                                    <p:set>
                                      <p:cBhvr>
                                        <p:cTn id="76" dur="1" fill="hold">
                                          <p:stCondLst>
                                            <p:cond delay="0"/>
                                          </p:stCondLst>
                                        </p:cTn>
                                        <p:tgtEl>
                                          <p:spTgt spid="8"/>
                                        </p:tgtEl>
                                        <p:attrNameLst>
                                          <p:attrName>style.visibility</p:attrName>
                                        </p:attrNameLst>
                                      </p:cBhvr>
                                      <p:to>
                                        <p:strVal val="visible"/>
                                      </p:to>
                                    </p:set>
                                    <p:animEffect transition="in" filter="randombar(horizontal)">
                                      <p:cBhvr>
                                        <p:cTn id="77" dur="1000"/>
                                        <p:tgtEl>
                                          <p:spTgt spid="8"/>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17"/>
                                        </p:tgtEl>
                                        <p:attrNameLst>
                                          <p:attrName>style.visibility</p:attrName>
                                        </p:attrNameLst>
                                      </p:cBhvr>
                                      <p:to>
                                        <p:strVal val="visible"/>
                                      </p:to>
                                    </p:set>
                                    <p:animEffect transition="in" filter="fade">
                                      <p:cBhvr>
                                        <p:cTn id="82"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P spid="5" grpId="0"/>
      <p:bldP spid="6" grpId="0"/>
      <p:bldP spid="7" grpId="0"/>
      <p:bldP spid="8" grpId="0"/>
      <p:bldP spid="74" grpId="0"/>
      <p:bldP spid="75" grpId="0"/>
      <p:bldP spid="76" grpId="0"/>
      <p:bldP spid="7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4">
            <a:extLst>
              <a:ext uri="{FF2B5EF4-FFF2-40B4-BE49-F238E27FC236}">
                <a16:creationId xmlns:a16="http://schemas.microsoft.com/office/drawing/2014/main" xmlns="" id="{E5E3B3D3-3346-4304-A03D-08F6DF76F92D}"/>
              </a:ext>
            </a:extLst>
          </p:cNvPr>
          <p:cNvSpPr txBox="1">
            <a:spLocks noChangeArrowheads="1"/>
          </p:cNvSpPr>
          <p:nvPr/>
        </p:nvSpPr>
        <p:spPr bwMode="auto">
          <a:xfrm>
            <a:off x="2682900" y="1337603"/>
            <a:ext cx="7424737"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algn="just" fontAlgn="base">
              <a:spcBef>
                <a:spcPct val="0"/>
              </a:spcBef>
              <a:spcAft>
                <a:spcPct val="0"/>
              </a:spcAft>
            </a:pPr>
            <a:r>
              <a:rPr lang="en-US" altLang="en-US" sz="2400" dirty="0">
                <a:solidFill>
                  <a:srgbClr val="008000"/>
                </a:solidFill>
                <a:highlight>
                  <a:srgbClr val="FFFF00"/>
                </a:highlight>
                <a:latin typeface="Times New Roman" panose="02020603050405020304" pitchFamily="18" charset="0"/>
              </a:rPr>
              <a:t> </a:t>
            </a:r>
            <a:r>
              <a:rPr lang="en-US" altLang="en-US" sz="2400" dirty="0">
                <a:solidFill>
                  <a:srgbClr val="006600"/>
                </a:solidFill>
                <a:highlight>
                  <a:srgbClr val="FFFF00"/>
                </a:highlight>
                <a:latin typeface="Times New Roman" panose="02020603050405020304" pitchFamily="18" charset="0"/>
              </a:rPr>
              <a:t>b. </a:t>
            </a:r>
            <a:r>
              <a:rPr lang="en-US" altLang="en-US" sz="2400" dirty="0" err="1">
                <a:solidFill>
                  <a:srgbClr val="006600"/>
                </a:solidFill>
                <a:highlight>
                  <a:srgbClr val="FFFF00"/>
                </a:highlight>
                <a:latin typeface="Times New Roman" panose="02020603050405020304" pitchFamily="18" charset="0"/>
              </a:rPr>
              <a:t>Giữ</a:t>
            </a:r>
            <a:r>
              <a:rPr lang="en-US" altLang="en-US" sz="2400" dirty="0">
                <a:solidFill>
                  <a:srgbClr val="006600"/>
                </a:solidFill>
                <a:highlight>
                  <a:srgbClr val="FFFF00"/>
                </a:highlight>
                <a:latin typeface="Times New Roman" panose="02020603050405020304" pitchFamily="18" charset="0"/>
              </a:rPr>
              <a:t> </a:t>
            </a:r>
            <a:r>
              <a:rPr lang="en-US" altLang="en-US" sz="2400" dirty="0" err="1">
                <a:solidFill>
                  <a:srgbClr val="006600"/>
                </a:solidFill>
                <a:highlight>
                  <a:srgbClr val="FFFF00"/>
                </a:highlight>
                <a:latin typeface="Times New Roman" panose="02020603050405020304" pitchFamily="18" charset="0"/>
              </a:rPr>
              <a:t>nguyên</a:t>
            </a:r>
            <a:r>
              <a:rPr lang="en-US" altLang="en-US" sz="2400" dirty="0">
                <a:solidFill>
                  <a:srgbClr val="006600"/>
                </a:solidFill>
                <a:highlight>
                  <a:srgbClr val="FFFF00"/>
                </a:highlight>
                <a:latin typeface="Times New Roman" panose="02020603050405020304" pitchFamily="18" charset="0"/>
              </a:rPr>
              <a:t> </a:t>
            </a:r>
            <a:r>
              <a:rPr lang="en-US" altLang="en-US" sz="2400" dirty="0" err="1">
                <a:solidFill>
                  <a:srgbClr val="006600"/>
                </a:solidFill>
                <a:highlight>
                  <a:srgbClr val="FFFF00"/>
                </a:highlight>
                <a:latin typeface="Times New Roman" panose="02020603050405020304" pitchFamily="18" charset="0"/>
              </a:rPr>
              <a:t>tia</a:t>
            </a:r>
            <a:r>
              <a:rPr lang="en-US" altLang="en-US" sz="2400" dirty="0">
                <a:solidFill>
                  <a:srgbClr val="006600"/>
                </a:solidFill>
                <a:highlight>
                  <a:srgbClr val="FFFF00"/>
                </a:highlight>
                <a:latin typeface="Times New Roman" panose="02020603050405020304" pitchFamily="18" charset="0"/>
              </a:rPr>
              <a:t> </a:t>
            </a:r>
            <a:r>
              <a:rPr lang="en-US" altLang="en-US" sz="2400" dirty="0" err="1">
                <a:solidFill>
                  <a:srgbClr val="006600"/>
                </a:solidFill>
                <a:highlight>
                  <a:srgbClr val="FFFF00"/>
                </a:highlight>
                <a:latin typeface="Times New Roman" panose="02020603050405020304" pitchFamily="18" charset="0"/>
              </a:rPr>
              <a:t>tới</a:t>
            </a:r>
            <a:r>
              <a:rPr lang="en-US" altLang="en-US" sz="2400" dirty="0">
                <a:solidFill>
                  <a:srgbClr val="006600"/>
                </a:solidFill>
                <a:highlight>
                  <a:srgbClr val="FFFF00"/>
                </a:highlight>
                <a:latin typeface="Times New Roman" panose="02020603050405020304" pitchFamily="18" charset="0"/>
              </a:rPr>
              <a:t> SI. </a:t>
            </a:r>
            <a:r>
              <a:rPr lang="en-US" altLang="en-US" sz="2400" dirty="0" err="1">
                <a:solidFill>
                  <a:srgbClr val="006600"/>
                </a:solidFill>
                <a:highlight>
                  <a:srgbClr val="FFFF00"/>
                </a:highlight>
                <a:latin typeface="Times New Roman" panose="02020603050405020304" pitchFamily="18" charset="0"/>
              </a:rPr>
              <a:t>muốn</a:t>
            </a:r>
            <a:r>
              <a:rPr lang="en-US" altLang="en-US" sz="2400" dirty="0">
                <a:solidFill>
                  <a:srgbClr val="006600"/>
                </a:solidFill>
                <a:highlight>
                  <a:srgbClr val="FFFF00"/>
                </a:highlight>
                <a:latin typeface="Times New Roman" panose="02020603050405020304" pitchFamily="18" charset="0"/>
              </a:rPr>
              <a:t> </a:t>
            </a:r>
            <a:r>
              <a:rPr lang="en-US" altLang="en-US" sz="2400" dirty="0" err="1">
                <a:solidFill>
                  <a:srgbClr val="006600"/>
                </a:solidFill>
                <a:highlight>
                  <a:srgbClr val="FFFF00"/>
                </a:highlight>
                <a:latin typeface="Times New Roman" panose="02020603050405020304" pitchFamily="18" charset="0"/>
              </a:rPr>
              <a:t>thu</a:t>
            </a:r>
            <a:r>
              <a:rPr lang="en-US" altLang="en-US" sz="2400" dirty="0">
                <a:solidFill>
                  <a:srgbClr val="006600"/>
                </a:solidFill>
                <a:highlight>
                  <a:srgbClr val="FFFF00"/>
                </a:highlight>
                <a:latin typeface="Times New Roman" panose="02020603050405020304" pitchFamily="18" charset="0"/>
              </a:rPr>
              <a:t> </a:t>
            </a:r>
            <a:r>
              <a:rPr lang="en-US" altLang="en-US" sz="2400" dirty="0" err="1">
                <a:solidFill>
                  <a:srgbClr val="006600"/>
                </a:solidFill>
                <a:highlight>
                  <a:srgbClr val="FFFF00"/>
                </a:highlight>
                <a:latin typeface="Times New Roman" panose="02020603050405020304" pitchFamily="18" charset="0"/>
              </a:rPr>
              <a:t>được</a:t>
            </a:r>
            <a:r>
              <a:rPr lang="en-US" altLang="en-US" sz="2400" dirty="0">
                <a:solidFill>
                  <a:srgbClr val="006600"/>
                </a:solidFill>
                <a:highlight>
                  <a:srgbClr val="FFFF00"/>
                </a:highlight>
                <a:latin typeface="Times New Roman" panose="02020603050405020304" pitchFamily="18" charset="0"/>
              </a:rPr>
              <a:t> </a:t>
            </a:r>
            <a:r>
              <a:rPr lang="en-US" altLang="en-US" sz="2400" dirty="0" err="1">
                <a:solidFill>
                  <a:srgbClr val="006600"/>
                </a:solidFill>
                <a:highlight>
                  <a:srgbClr val="FFFF00"/>
                </a:highlight>
                <a:latin typeface="Times New Roman" panose="02020603050405020304" pitchFamily="18" charset="0"/>
              </a:rPr>
              <a:t>tia</a:t>
            </a:r>
            <a:r>
              <a:rPr lang="en-US" altLang="en-US" sz="2400" dirty="0">
                <a:solidFill>
                  <a:srgbClr val="006600"/>
                </a:solidFill>
                <a:highlight>
                  <a:srgbClr val="FFFF00"/>
                </a:highlight>
                <a:latin typeface="Times New Roman" panose="02020603050405020304" pitchFamily="18" charset="0"/>
              </a:rPr>
              <a:t> </a:t>
            </a:r>
            <a:r>
              <a:rPr lang="en-US" altLang="en-US" sz="2400" dirty="0" err="1">
                <a:solidFill>
                  <a:srgbClr val="006600"/>
                </a:solidFill>
                <a:highlight>
                  <a:srgbClr val="FFFF00"/>
                </a:highlight>
                <a:latin typeface="Times New Roman" panose="02020603050405020304" pitchFamily="18" charset="0"/>
              </a:rPr>
              <a:t>phản</a:t>
            </a:r>
            <a:r>
              <a:rPr lang="en-US" altLang="en-US" sz="2400" dirty="0">
                <a:solidFill>
                  <a:srgbClr val="006600"/>
                </a:solidFill>
                <a:highlight>
                  <a:srgbClr val="FFFF00"/>
                </a:highlight>
                <a:latin typeface="Times New Roman" panose="02020603050405020304" pitchFamily="18" charset="0"/>
              </a:rPr>
              <a:t> </a:t>
            </a:r>
            <a:r>
              <a:rPr lang="en-US" altLang="en-US" sz="2400" dirty="0" err="1">
                <a:solidFill>
                  <a:srgbClr val="006600"/>
                </a:solidFill>
                <a:highlight>
                  <a:srgbClr val="FFFF00"/>
                </a:highlight>
                <a:latin typeface="Times New Roman" panose="02020603050405020304" pitchFamily="18" charset="0"/>
              </a:rPr>
              <a:t>xạ</a:t>
            </a:r>
            <a:r>
              <a:rPr lang="en-US" altLang="en-US" sz="2400" dirty="0">
                <a:solidFill>
                  <a:srgbClr val="006600"/>
                </a:solidFill>
                <a:highlight>
                  <a:srgbClr val="FFFF00"/>
                </a:highlight>
                <a:latin typeface="Times New Roman" panose="02020603050405020304" pitchFamily="18" charset="0"/>
              </a:rPr>
              <a:t> </a:t>
            </a:r>
            <a:r>
              <a:rPr lang="en-US" altLang="en-US" sz="2400" dirty="0" err="1">
                <a:solidFill>
                  <a:srgbClr val="006600"/>
                </a:solidFill>
                <a:highlight>
                  <a:srgbClr val="FFFF00"/>
                </a:highlight>
                <a:latin typeface="Times New Roman" panose="02020603050405020304" pitchFamily="18" charset="0"/>
              </a:rPr>
              <a:t>có</a:t>
            </a:r>
            <a:r>
              <a:rPr lang="en-US" altLang="en-US" sz="2400" dirty="0">
                <a:solidFill>
                  <a:srgbClr val="006600"/>
                </a:solidFill>
                <a:highlight>
                  <a:srgbClr val="FFFF00"/>
                </a:highlight>
                <a:latin typeface="Times New Roman" panose="02020603050405020304" pitchFamily="18" charset="0"/>
              </a:rPr>
              <a:t> </a:t>
            </a:r>
            <a:r>
              <a:rPr lang="en-US" altLang="en-US" sz="2400" dirty="0" err="1">
                <a:solidFill>
                  <a:srgbClr val="006600"/>
                </a:solidFill>
                <a:highlight>
                  <a:srgbClr val="FFFF00"/>
                </a:highlight>
                <a:latin typeface="Times New Roman" panose="02020603050405020304" pitchFamily="18" charset="0"/>
              </a:rPr>
              <a:t>hướng</a:t>
            </a:r>
            <a:r>
              <a:rPr lang="en-US" altLang="en-US" sz="2400" dirty="0">
                <a:solidFill>
                  <a:srgbClr val="006600"/>
                </a:solidFill>
                <a:highlight>
                  <a:srgbClr val="FFFF00"/>
                </a:highlight>
                <a:latin typeface="Times New Roman" panose="02020603050405020304" pitchFamily="18" charset="0"/>
              </a:rPr>
              <a:t> </a:t>
            </a:r>
            <a:r>
              <a:rPr lang="en-US" altLang="en-US" sz="2400" dirty="0" err="1">
                <a:solidFill>
                  <a:srgbClr val="006600"/>
                </a:solidFill>
                <a:highlight>
                  <a:srgbClr val="FFFF00"/>
                </a:highlight>
                <a:latin typeface="Times New Roman" panose="02020603050405020304" pitchFamily="18" charset="0"/>
              </a:rPr>
              <a:t>từ</a:t>
            </a:r>
            <a:r>
              <a:rPr lang="en-US" altLang="en-US" sz="2400" dirty="0">
                <a:solidFill>
                  <a:srgbClr val="006600"/>
                </a:solidFill>
                <a:highlight>
                  <a:srgbClr val="FFFF00"/>
                </a:highlight>
                <a:latin typeface="Times New Roman" panose="02020603050405020304" pitchFamily="18" charset="0"/>
              </a:rPr>
              <a:t> </a:t>
            </a:r>
            <a:r>
              <a:rPr lang="en-US" altLang="en-US" sz="2400" dirty="0" err="1">
                <a:solidFill>
                  <a:srgbClr val="006600"/>
                </a:solidFill>
                <a:highlight>
                  <a:srgbClr val="FFFF00"/>
                </a:highlight>
                <a:latin typeface="Times New Roman" panose="02020603050405020304" pitchFamily="18" charset="0"/>
              </a:rPr>
              <a:t>dưới</a:t>
            </a:r>
            <a:r>
              <a:rPr lang="en-US" altLang="en-US" sz="2400" dirty="0">
                <a:solidFill>
                  <a:srgbClr val="006600"/>
                </a:solidFill>
                <a:highlight>
                  <a:srgbClr val="FFFF00"/>
                </a:highlight>
                <a:latin typeface="Times New Roman" panose="02020603050405020304" pitchFamily="18" charset="0"/>
              </a:rPr>
              <a:t> </a:t>
            </a:r>
            <a:r>
              <a:rPr lang="en-US" altLang="en-US" sz="2400" dirty="0" err="1">
                <a:solidFill>
                  <a:srgbClr val="006600"/>
                </a:solidFill>
                <a:highlight>
                  <a:srgbClr val="FFFF00"/>
                </a:highlight>
                <a:latin typeface="Times New Roman" panose="02020603050405020304" pitchFamily="18" charset="0"/>
              </a:rPr>
              <a:t>lên</a:t>
            </a:r>
            <a:r>
              <a:rPr lang="en-US" altLang="en-US" sz="2400" dirty="0">
                <a:solidFill>
                  <a:srgbClr val="006600"/>
                </a:solidFill>
                <a:highlight>
                  <a:srgbClr val="FFFF00"/>
                </a:highlight>
                <a:latin typeface="Times New Roman" panose="02020603050405020304" pitchFamily="18" charset="0"/>
              </a:rPr>
              <a:t> </a:t>
            </a:r>
            <a:r>
              <a:rPr lang="en-US" altLang="en-US" sz="2400" dirty="0" err="1">
                <a:solidFill>
                  <a:srgbClr val="006600"/>
                </a:solidFill>
                <a:highlight>
                  <a:srgbClr val="FFFF00"/>
                </a:highlight>
                <a:latin typeface="Times New Roman" panose="02020603050405020304" pitchFamily="18" charset="0"/>
              </a:rPr>
              <a:t>thì</a:t>
            </a:r>
            <a:r>
              <a:rPr lang="en-US" altLang="en-US" sz="2400" dirty="0">
                <a:solidFill>
                  <a:srgbClr val="006600"/>
                </a:solidFill>
                <a:highlight>
                  <a:srgbClr val="FFFF00"/>
                </a:highlight>
                <a:latin typeface="Times New Roman" panose="02020603050405020304" pitchFamily="18" charset="0"/>
              </a:rPr>
              <a:t> </a:t>
            </a:r>
            <a:r>
              <a:rPr lang="en-US" altLang="en-US" sz="2400" dirty="0" err="1">
                <a:solidFill>
                  <a:srgbClr val="006600"/>
                </a:solidFill>
                <a:highlight>
                  <a:srgbClr val="FFFF00"/>
                </a:highlight>
                <a:latin typeface="Times New Roman" panose="02020603050405020304" pitchFamily="18" charset="0"/>
              </a:rPr>
              <a:t>phải</a:t>
            </a:r>
            <a:r>
              <a:rPr lang="en-US" altLang="en-US" sz="2400" dirty="0">
                <a:solidFill>
                  <a:srgbClr val="006600"/>
                </a:solidFill>
                <a:highlight>
                  <a:srgbClr val="FFFF00"/>
                </a:highlight>
                <a:latin typeface="Times New Roman" panose="02020603050405020304" pitchFamily="18" charset="0"/>
              </a:rPr>
              <a:t> </a:t>
            </a:r>
            <a:r>
              <a:rPr lang="en-US" altLang="en-US" sz="2400" dirty="0" err="1">
                <a:solidFill>
                  <a:srgbClr val="006600"/>
                </a:solidFill>
                <a:highlight>
                  <a:srgbClr val="FFFF00"/>
                </a:highlight>
                <a:latin typeface="Times New Roman" panose="02020603050405020304" pitchFamily="18" charset="0"/>
              </a:rPr>
              <a:t>đặt</a:t>
            </a:r>
            <a:r>
              <a:rPr lang="en-US" altLang="en-US" sz="2400" dirty="0">
                <a:solidFill>
                  <a:srgbClr val="006600"/>
                </a:solidFill>
                <a:highlight>
                  <a:srgbClr val="FFFF00"/>
                </a:highlight>
                <a:latin typeface="Times New Roman" panose="02020603050405020304" pitchFamily="18" charset="0"/>
              </a:rPr>
              <a:t> </a:t>
            </a:r>
            <a:r>
              <a:rPr lang="en-US" altLang="en-US" sz="2400" dirty="0" err="1">
                <a:solidFill>
                  <a:srgbClr val="006600"/>
                </a:solidFill>
                <a:highlight>
                  <a:srgbClr val="FFFF00"/>
                </a:highlight>
                <a:latin typeface="Times New Roman" panose="02020603050405020304" pitchFamily="18" charset="0"/>
              </a:rPr>
              <a:t>gương</a:t>
            </a:r>
            <a:r>
              <a:rPr lang="en-US" altLang="en-US" sz="2400" dirty="0">
                <a:solidFill>
                  <a:srgbClr val="006600"/>
                </a:solidFill>
                <a:highlight>
                  <a:srgbClr val="FFFF00"/>
                </a:highlight>
                <a:latin typeface="Times New Roman" panose="02020603050405020304" pitchFamily="18" charset="0"/>
              </a:rPr>
              <a:t> </a:t>
            </a:r>
            <a:r>
              <a:rPr lang="en-US" altLang="en-US" sz="2400" dirty="0" err="1">
                <a:solidFill>
                  <a:srgbClr val="006600"/>
                </a:solidFill>
                <a:highlight>
                  <a:srgbClr val="FFFF00"/>
                </a:highlight>
                <a:latin typeface="Times New Roman" panose="02020603050405020304" pitchFamily="18" charset="0"/>
              </a:rPr>
              <a:t>thế</a:t>
            </a:r>
            <a:r>
              <a:rPr lang="en-US" altLang="en-US" sz="2400" dirty="0">
                <a:solidFill>
                  <a:srgbClr val="006600"/>
                </a:solidFill>
                <a:highlight>
                  <a:srgbClr val="FFFF00"/>
                </a:highlight>
                <a:latin typeface="Times New Roman" panose="02020603050405020304" pitchFamily="18" charset="0"/>
              </a:rPr>
              <a:t> </a:t>
            </a:r>
            <a:r>
              <a:rPr lang="en-US" altLang="en-US" sz="2400" dirty="0" err="1">
                <a:solidFill>
                  <a:srgbClr val="006600"/>
                </a:solidFill>
                <a:highlight>
                  <a:srgbClr val="FFFF00"/>
                </a:highlight>
                <a:latin typeface="Times New Roman" panose="02020603050405020304" pitchFamily="18" charset="0"/>
              </a:rPr>
              <a:t>nào</a:t>
            </a:r>
            <a:r>
              <a:rPr lang="en-US" altLang="en-US" sz="2400" dirty="0">
                <a:solidFill>
                  <a:srgbClr val="006600"/>
                </a:solidFill>
                <a:highlight>
                  <a:srgbClr val="FFFF00"/>
                </a:highlight>
                <a:latin typeface="Times New Roman" panose="02020603050405020304" pitchFamily="18" charset="0"/>
              </a:rPr>
              <a:t>? </a:t>
            </a:r>
            <a:r>
              <a:rPr lang="en-US" altLang="en-US" sz="2400" dirty="0" err="1">
                <a:solidFill>
                  <a:srgbClr val="006600"/>
                </a:solidFill>
                <a:highlight>
                  <a:srgbClr val="FFFF00"/>
                </a:highlight>
                <a:latin typeface="Times New Roman" panose="02020603050405020304" pitchFamily="18" charset="0"/>
              </a:rPr>
              <a:t>Vẽ</a:t>
            </a:r>
            <a:r>
              <a:rPr lang="en-US" altLang="en-US" sz="2400" dirty="0">
                <a:solidFill>
                  <a:srgbClr val="006600"/>
                </a:solidFill>
                <a:highlight>
                  <a:srgbClr val="FFFF00"/>
                </a:highlight>
                <a:latin typeface="Times New Roman" panose="02020603050405020304" pitchFamily="18" charset="0"/>
              </a:rPr>
              <a:t> </a:t>
            </a:r>
            <a:r>
              <a:rPr lang="en-US" altLang="en-US" sz="2400" dirty="0" err="1">
                <a:solidFill>
                  <a:srgbClr val="006600"/>
                </a:solidFill>
                <a:highlight>
                  <a:srgbClr val="FFFF00"/>
                </a:highlight>
                <a:latin typeface="Times New Roman" panose="02020603050405020304" pitchFamily="18" charset="0"/>
              </a:rPr>
              <a:t>hình</a:t>
            </a:r>
            <a:r>
              <a:rPr lang="en-US" altLang="en-US" sz="2400" dirty="0">
                <a:solidFill>
                  <a:srgbClr val="008000"/>
                </a:solidFill>
                <a:highlight>
                  <a:srgbClr val="FFFF00"/>
                </a:highlight>
                <a:latin typeface="Times New Roman" panose="02020603050405020304" pitchFamily="18" charset="0"/>
              </a:rPr>
              <a:t>.</a:t>
            </a:r>
          </a:p>
        </p:txBody>
      </p:sp>
      <p:sp>
        <p:nvSpPr>
          <p:cNvPr id="5" name="Text Box 5">
            <a:extLst>
              <a:ext uri="{FF2B5EF4-FFF2-40B4-BE49-F238E27FC236}">
                <a16:creationId xmlns:a16="http://schemas.microsoft.com/office/drawing/2014/main" xmlns="" id="{CDD4CF7F-FDCA-4A9B-965C-DD6151D4E393}"/>
              </a:ext>
            </a:extLst>
          </p:cNvPr>
          <p:cNvSpPr txBox="1">
            <a:spLocks noChangeArrowheads="1"/>
          </p:cNvSpPr>
          <p:nvPr/>
        </p:nvSpPr>
        <p:spPr bwMode="auto">
          <a:xfrm>
            <a:off x="4386287" y="2480603"/>
            <a:ext cx="4875213" cy="519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fontAlgn="base">
              <a:spcBef>
                <a:spcPct val="0"/>
              </a:spcBef>
              <a:spcAft>
                <a:spcPct val="0"/>
              </a:spcAft>
            </a:pPr>
            <a:r>
              <a:rPr lang="en-US" altLang="en-US" sz="2800" b="1">
                <a:solidFill>
                  <a:srgbClr val="FF0000"/>
                </a:solidFill>
                <a:latin typeface="Times New Roman" panose="02020603050405020304" pitchFamily="18" charset="0"/>
                <a:cs typeface="Times New Roman" panose="02020603050405020304" pitchFamily="18" charset="0"/>
              </a:rPr>
              <a:t>Cách vẽ</a:t>
            </a:r>
            <a:endParaRPr lang="en-US" altLang="en-US" sz="2400">
              <a:solidFill>
                <a:srgbClr val="0000FF"/>
              </a:solidFill>
              <a:latin typeface="Times New Roman" panose="02020603050405020304" pitchFamily="18" charset="0"/>
              <a:cs typeface="Times New Roman" panose="02020603050405020304" pitchFamily="18" charset="0"/>
            </a:endParaRPr>
          </a:p>
        </p:txBody>
      </p:sp>
      <p:grpSp>
        <p:nvGrpSpPr>
          <p:cNvPr id="6" name="Group 6">
            <a:extLst>
              <a:ext uri="{FF2B5EF4-FFF2-40B4-BE49-F238E27FC236}">
                <a16:creationId xmlns:a16="http://schemas.microsoft.com/office/drawing/2014/main" xmlns="" id="{5266E9A7-694A-4E66-BB1F-DEFB4FBDB044}"/>
              </a:ext>
            </a:extLst>
          </p:cNvPr>
          <p:cNvGrpSpPr>
            <a:grpSpLocks/>
          </p:cNvGrpSpPr>
          <p:nvPr/>
        </p:nvGrpSpPr>
        <p:grpSpPr bwMode="auto">
          <a:xfrm>
            <a:off x="4386287" y="3318803"/>
            <a:ext cx="4875213" cy="457200"/>
            <a:chOff x="96" y="3468"/>
            <a:chExt cx="3072" cy="288"/>
          </a:xfrm>
        </p:grpSpPr>
        <p:sp>
          <p:nvSpPr>
            <p:cNvPr id="7" name="Text Box 7">
              <a:extLst>
                <a:ext uri="{FF2B5EF4-FFF2-40B4-BE49-F238E27FC236}">
                  <a16:creationId xmlns:a16="http://schemas.microsoft.com/office/drawing/2014/main" xmlns="" id="{9A6814EE-82E0-41F5-91C7-4F6385758256}"/>
                </a:ext>
              </a:extLst>
            </p:cNvPr>
            <p:cNvSpPr txBox="1">
              <a:spLocks noChangeArrowheads="1"/>
            </p:cNvSpPr>
            <p:nvPr/>
          </p:nvSpPr>
          <p:spPr bwMode="auto">
            <a:xfrm>
              <a:off x="96" y="3468"/>
              <a:ext cx="3072" cy="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fontAlgn="base">
                <a:spcBef>
                  <a:spcPct val="0"/>
                </a:spcBef>
                <a:spcAft>
                  <a:spcPct val="0"/>
                </a:spcAft>
              </a:pPr>
              <a:r>
                <a:rPr lang="en-US" altLang="en-US" sz="2400">
                  <a:solidFill>
                    <a:srgbClr val="0000FF"/>
                  </a:solidFill>
                  <a:latin typeface="Times New Roman" panose="02020603050405020304" pitchFamily="18" charset="0"/>
                </a:rPr>
                <a:t>Vẽ phân giác IN của góc  SIR</a:t>
              </a:r>
              <a:r>
                <a:rPr lang="en-US" altLang="en-US" sz="2400">
                  <a:solidFill>
                    <a:srgbClr val="FF3300"/>
                  </a:solidFill>
                  <a:latin typeface="Times New Roman" panose="02020603050405020304" pitchFamily="18" charset="0"/>
                </a:rPr>
                <a:t>.</a:t>
              </a:r>
            </a:p>
          </p:txBody>
        </p:sp>
        <p:grpSp>
          <p:nvGrpSpPr>
            <p:cNvPr id="8" name="Group 8">
              <a:extLst>
                <a:ext uri="{FF2B5EF4-FFF2-40B4-BE49-F238E27FC236}">
                  <a16:creationId xmlns:a16="http://schemas.microsoft.com/office/drawing/2014/main" xmlns="" id="{6FCBB071-90AF-4E59-9E4F-9BF396DDEC42}"/>
                </a:ext>
              </a:extLst>
            </p:cNvPr>
            <p:cNvGrpSpPr>
              <a:grpSpLocks/>
            </p:cNvGrpSpPr>
            <p:nvPr/>
          </p:nvGrpSpPr>
          <p:grpSpPr bwMode="auto">
            <a:xfrm>
              <a:off x="2112" y="3468"/>
              <a:ext cx="384" cy="58"/>
              <a:chOff x="2400" y="3468"/>
              <a:chExt cx="384" cy="58"/>
            </a:xfrm>
          </p:grpSpPr>
          <p:sp>
            <p:nvSpPr>
              <p:cNvPr id="9" name="Line 9">
                <a:extLst>
                  <a:ext uri="{FF2B5EF4-FFF2-40B4-BE49-F238E27FC236}">
                    <a16:creationId xmlns:a16="http://schemas.microsoft.com/office/drawing/2014/main" xmlns="" id="{0D5A0BED-F5BF-484B-99C2-363E9D383A77}"/>
                  </a:ext>
                </a:extLst>
              </p:cNvPr>
              <p:cNvSpPr>
                <a:spLocks noChangeShapeType="1"/>
              </p:cNvSpPr>
              <p:nvPr/>
            </p:nvSpPr>
            <p:spPr bwMode="auto">
              <a:xfrm flipV="1">
                <a:off x="2400" y="3468"/>
                <a:ext cx="192" cy="58"/>
              </a:xfrm>
              <a:prstGeom prst="line">
                <a:avLst/>
              </a:prstGeom>
              <a:noFill/>
              <a:ln w="9525">
                <a:solidFill>
                  <a:srgbClr val="0000FF"/>
                </a:solidFill>
                <a:round/>
                <a:headEnd/>
                <a:tailEnd/>
              </a:ln>
              <a:extLst>
                <a:ext uri="{909E8E84-426E-40DD-AFC4-6F175D3DCCD1}">
                  <a14:hiddenFill xmlns:a14="http://schemas.microsoft.com/office/drawing/2010/main" xmlns="">
                    <a:noFill/>
                  </a14:hiddenFill>
                </a:ext>
              </a:extLst>
            </p:spPr>
            <p:txBody>
              <a:bodyPr/>
              <a:lstStyle/>
              <a:p>
                <a:pPr eaLnBrk="0" fontAlgn="base" hangingPunct="0">
                  <a:spcBef>
                    <a:spcPct val="0"/>
                  </a:spcBef>
                  <a:spcAft>
                    <a:spcPct val="0"/>
                  </a:spcAft>
                </a:pPr>
                <a:endParaRPr lang="en-US">
                  <a:solidFill>
                    <a:prstClr val="black"/>
                  </a:solidFill>
                  <a:latin typeface="Garamond" panose="02020404030301010803" pitchFamily="18" charset="0"/>
                </a:endParaRPr>
              </a:p>
            </p:txBody>
          </p:sp>
          <p:sp>
            <p:nvSpPr>
              <p:cNvPr id="10" name="Line 10">
                <a:extLst>
                  <a:ext uri="{FF2B5EF4-FFF2-40B4-BE49-F238E27FC236}">
                    <a16:creationId xmlns:a16="http://schemas.microsoft.com/office/drawing/2014/main" xmlns="" id="{525D0729-71B0-410E-9233-75EAABF775A5}"/>
                  </a:ext>
                </a:extLst>
              </p:cNvPr>
              <p:cNvSpPr>
                <a:spLocks noChangeShapeType="1"/>
              </p:cNvSpPr>
              <p:nvPr/>
            </p:nvSpPr>
            <p:spPr bwMode="auto">
              <a:xfrm>
                <a:off x="2592" y="3468"/>
                <a:ext cx="192" cy="58"/>
              </a:xfrm>
              <a:prstGeom prst="line">
                <a:avLst/>
              </a:prstGeom>
              <a:noFill/>
              <a:ln w="9525">
                <a:solidFill>
                  <a:srgbClr val="0000FF"/>
                </a:solidFill>
                <a:round/>
                <a:headEnd/>
                <a:tailEnd/>
              </a:ln>
              <a:extLst>
                <a:ext uri="{909E8E84-426E-40DD-AFC4-6F175D3DCCD1}">
                  <a14:hiddenFill xmlns:a14="http://schemas.microsoft.com/office/drawing/2010/main" xmlns="">
                    <a:noFill/>
                  </a14:hiddenFill>
                </a:ext>
              </a:extLst>
            </p:spPr>
            <p:txBody>
              <a:bodyPr/>
              <a:lstStyle/>
              <a:p>
                <a:pPr eaLnBrk="0" fontAlgn="base" hangingPunct="0">
                  <a:spcBef>
                    <a:spcPct val="0"/>
                  </a:spcBef>
                  <a:spcAft>
                    <a:spcPct val="0"/>
                  </a:spcAft>
                </a:pPr>
                <a:endParaRPr lang="en-US">
                  <a:solidFill>
                    <a:prstClr val="black"/>
                  </a:solidFill>
                  <a:latin typeface="Garamond" panose="02020404030301010803" pitchFamily="18" charset="0"/>
                </a:endParaRPr>
              </a:p>
            </p:txBody>
          </p:sp>
        </p:grpSp>
      </p:grpSp>
      <p:sp>
        <p:nvSpPr>
          <p:cNvPr id="11" name="Text Box 11">
            <a:extLst>
              <a:ext uri="{FF2B5EF4-FFF2-40B4-BE49-F238E27FC236}">
                <a16:creationId xmlns:a16="http://schemas.microsoft.com/office/drawing/2014/main" xmlns="" id="{D2D72408-C995-4FD7-B8EB-68383C84BE58}"/>
              </a:ext>
            </a:extLst>
          </p:cNvPr>
          <p:cNvSpPr txBox="1">
            <a:spLocks noChangeArrowheads="1"/>
          </p:cNvSpPr>
          <p:nvPr/>
        </p:nvSpPr>
        <p:spPr bwMode="auto">
          <a:xfrm>
            <a:off x="4386287" y="3699803"/>
            <a:ext cx="4875213"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fontAlgn="base">
              <a:spcBef>
                <a:spcPct val="0"/>
              </a:spcBef>
              <a:spcAft>
                <a:spcPct val="0"/>
              </a:spcAft>
            </a:pPr>
            <a:r>
              <a:rPr lang="en-US" altLang="en-US" sz="2400" dirty="0" err="1">
                <a:solidFill>
                  <a:srgbClr val="0000FF"/>
                </a:solidFill>
                <a:latin typeface="Times New Roman" panose="02020603050405020304" pitchFamily="18" charset="0"/>
              </a:rPr>
              <a:t>Đặt</a:t>
            </a:r>
            <a:r>
              <a:rPr lang="en-US" altLang="en-US" sz="2400" dirty="0">
                <a:solidFill>
                  <a:srgbClr val="0000FF"/>
                </a:solidFill>
                <a:latin typeface="Times New Roman" panose="02020603050405020304" pitchFamily="18" charset="0"/>
              </a:rPr>
              <a:t> </a:t>
            </a:r>
            <a:r>
              <a:rPr lang="en-US" altLang="en-US" sz="2400" dirty="0" err="1">
                <a:solidFill>
                  <a:srgbClr val="0000FF"/>
                </a:solidFill>
                <a:latin typeface="Times New Roman" panose="02020603050405020304" pitchFamily="18" charset="0"/>
              </a:rPr>
              <a:t>gương</a:t>
            </a:r>
            <a:r>
              <a:rPr lang="en-US" altLang="en-US" sz="2400" dirty="0">
                <a:solidFill>
                  <a:srgbClr val="0000FF"/>
                </a:solidFill>
                <a:latin typeface="Times New Roman" panose="02020603050405020304" pitchFamily="18" charset="0"/>
              </a:rPr>
              <a:t> </a:t>
            </a:r>
            <a:r>
              <a:rPr lang="en-US" altLang="en-US" sz="2400" dirty="0" err="1">
                <a:solidFill>
                  <a:srgbClr val="0000FF"/>
                </a:solidFill>
                <a:latin typeface="Times New Roman" panose="02020603050405020304" pitchFamily="18" charset="0"/>
              </a:rPr>
              <a:t>vuông</a:t>
            </a:r>
            <a:r>
              <a:rPr lang="en-US" altLang="en-US" sz="2400" dirty="0">
                <a:solidFill>
                  <a:srgbClr val="0000FF"/>
                </a:solidFill>
                <a:latin typeface="Times New Roman" panose="02020603050405020304" pitchFamily="18" charset="0"/>
              </a:rPr>
              <a:t> </a:t>
            </a:r>
            <a:r>
              <a:rPr lang="en-US" altLang="en-US" sz="2400" dirty="0" err="1">
                <a:solidFill>
                  <a:srgbClr val="0000FF"/>
                </a:solidFill>
                <a:latin typeface="Times New Roman" panose="02020603050405020304" pitchFamily="18" charset="0"/>
              </a:rPr>
              <a:t>góc</a:t>
            </a:r>
            <a:r>
              <a:rPr lang="en-US" altLang="en-US" sz="2400" dirty="0">
                <a:solidFill>
                  <a:srgbClr val="0000FF"/>
                </a:solidFill>
                <a:latin typeface="Times New Roman" panose="02020603050405020304" pitchFamily="18" charset="0"/>
              </a:rPr>
              <a:t> </a:t>
            </a:r>
            <a:r>
              <a:rPr lang="en-US" altLang="en-US" sz="2400" dirty="0" err="1">
                <a:solidFill>
                  <a:srgbClr val="0000FF"/>
                </a:solidFill>
                <a:latin typeface="Times New Roman" panose="02020603050405020304" pitchFamily="18" charset="0"/>
              </a:rPr>
              <a:t>với</a:t>
            </a:r>
            <a:r>
              <a:rPr lang="en-US" altLang="en-US" sz="2400" dirty="0">
                <a:solidFill>
                  <a:srgbClr val="0000FF"/>
                </a:solidFill>
                <a:latin typeface="Times New Roman" panose="02020603050405020304" pitchFamily="18" charset="0"/>
              </a:rPr>
              <a:t> IN </a:t>
            </a:r>
            <a:r>
              <a:rPr lang="en-US" altLang="en-US" sz="2400" dirty="0" err="1">
                <a:solidFill>
                  <a:srgbClr val="0000FF"/>
                </a:solidFill>
                <a:latin typeface="Times New Roman" panose="02020603050405020304" pitchFamily="18" charset="0"/>
              </a:rPr>
              <a:t>tại</a:t>
            </a:r>
            <a:r>
              <a:rPr lang="en-US" altLang="en-US" sz="2400" dirty="0">
                <a:solidFill>
                  <a:srgbClr val="0000FF"/>
                </a:solidFill>
                <a:latin typeface="Times New Roman" panose="02020603050405020304" pitchFamily="18" charset="0"/>
              </a:rPr>
              <a:t> I.</a:t>
            </a:r>
          </a:p>
        </p:txBody>
      </p:sp>
      <p:sp>
        <p:nvSpPr>
          <p:cNvPr id="12" name="Text Box 12">
            <a:extLst>
              <a:ext uri="{FF2B5EF4-FFF2-40B4-BE49-F238E27FC236}">
                <a16:creationId xmlns:a16="http://schemas.microsoft.com/office/drawing/2014/main" xmlns="" id="{761DB009-59B6-441B-9863-86330E4ECC41}"/>
              </a:ext>
            </a:extLst>
          </p:cNvPr>
          <p:cNvSpPr txBox="1">
            <a:spLocks noChangeArrowheads="1"/>
          </p:cNvSpPr>
          <p:nvPr/>
        </p:nvSpPr>
        <p:spPr bwMode="auto">
          <a:xfrm>
            <a:off x="4392637" y="4080803"/>
            <a:ext cx="4876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fontAlgn="base">
              <a:spcBef>
                <a:spcPct val="0"/>
              </a:spcBef>
              <a:spcAft>
                <a:spcPct val="0"/>
              </a:spcAft>
            </a:pPr>
            <a:r>
              <a:rPr lang="en-US" altLang="en-US" sz="2400">
                <a:solidFill>
                  <a:srgbClr val="0000FF"/>
                </a:solidFill>
                <a:latin typeface="Times New Roman" panose="02020603050405020304" pitchFamily="18" charset="0"/>
              </a:rPr>
              <a:t>Ta có vị trí của gương cần đặt.</a:t>
            </a:r>
          </a:p>
        </p:txBody>
      </p:sp>
      <p:sp>
        <p:nvSpPr>
          <p:cNvPr id="13" name="Text Box 23">
            <a:extLst>
              <a:ext uri="{FF2B5EF4-FFF2-40B4-BE49-F238E27FC236}">
                <a16:creationId xmlns:a16="http://schemas.microsoft.com/office/drawing/2014/main" xmlns="" id="{36B93132-1CB4-4FC4-9A2C-FE40CCCF21D0}"/>
              </a:ext>
            </a:extLst>
          </p:cNvPr>
          <p:cNvSpPr txBox="1">
            <a:spLocks noChangeArrowheads="1"/>
          </p:cNvSpPr>
          <p:nvPr/>
        </p:nvSpPr>
        <p:spPr bwMode="auto">
          <a:xfrm>
            <a:off x="309489" y="575603"/>
            <a:ext cx="9569548"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algn="just" fontAlgn="base">
              <a:spcBef>
                <a:spcPct val="0"/>
              </a:spcBef>
              <a:spcAft>
                <a:spcPct val="0"/>
              </a:spcAft>
            </a:pPr>
            <a:r>
              <a:rPr lang="en-US" altLang="en-US" sz="2400" dirty="0" err="1">
                <a:solidFill>
                  <a:srgbClr val="006600"/>
                </a:solidFill>
                <a:latin typeface="Times New Roman" panose="02020603050405020304" pitchFamily="18" charset="0"/>
              </a:rPr>
              <a:t>Trên</a:t>
            </a:r>
            <a:r>
              <a:rPr lang="en-US" altLang="en-US" sz="2400" dirty="0">
                <a:solidFill>
                  <a:srgbClr val="006600"/>
                </a:solidFill>
                <a:latin typeface="Times New Roman" panose="02020603050405020304" pitchFamily="18" charset="0"/>
              </a:rPr>
              <a:t> </a:t>
            </a:r>
            <a:r>
              <a:rPr lang="en-US" altLang="en-US" sz="2400" dirty="0" err="1">
                <a:solidFill>
                  <a:srgbClr val="006600"/>
                </a:solidFill>
                <a:latin typeface="Times New Roman" panose="02020603050405020304" pitchFamily="18" charset="0"/>
              </a:rPr>
              <a:t>hình</a:t>
            </a:r>
            <a:r>
              <a:rPr lang="en-US" altLang="en-US" sz="2400" dirty="0">
                <a:solidFill>
                  <a:srgbClr val="006600"/>
                </a:solidFill>
                <a:latin typeface="Times New Roman" panose="02020603050405020304" pitchFamily="18" charset="0"/>
              </a:rPr>
              <a:t> </a:t>
            </a:r>
            <a:r>
              <a:rPr lang="en-US" altLang="en-US" sz="2400" dirty="0" smtClean="0">
                <a:solidFill>
                  <a:srgbClr val="006600"/>
                </a:solidFill>
                <a:latin typeface="Times New Roman" panose="02020603050405020304" pitchFamily="18" charset="0"/>
              </a:rPr>
              <a:t>13.7. </a:t>
            </a:r>
            <a:r>
              <a:rPr lang="en-US" altLang="en-US" sz="2400" dirty="0" err="1">
                <a:solidFill>
                  <a:srgbClr val="006600"/>
                </a:solidFill>
                <a:latin typeface="Times New Roman" panose="02020603050405020304" pitchFamily="18" charset="0"/>
              </a:rPr>
              <a:t>vẽ</a:t>
            </a:r>
            <a:r>
              <a:rPr lang="en-US" altLang="en-US" sz="2400" dirty="0">
                <a:solidFill>
                  <a:srgbClr val="006600"/>
                </a:solidFill>
                <a:latin typeface="Times New Roman" panose="02020603050405020304" pitchFamily="18" charset="0"/>
              </a:rPr>
              <a:t> </a:t>
            </a:r>
            <a:r>
              <a:rPr lang="en-US" altLang="en-US" sz="2400" dirty="0" err="1">
                <a:solidFill>
                  <a:srgbClr val="006600"/>
                </a:solidFill>
                <a:latin typeface="Times New Roman" panose="02020603050405020304" pitchFamily="18" charset="0"/>
              </a:rPr>
              <a:t>một</a:t>
            </a:r>
            <a:r>
              <a:rPr lang="en-US" altLang="en-US" sz="2400" dirty="0">
                <a:solidFill>
                  <a:srgbClr val="006600"/>
                </a:solidFill>
                <a:latin typeface="Times New Roman" panose="02020603050405020304" pitchFamily="18" charset="0"/>
              </a:rPr>
              <a:t> </a:t>
            </a:r>
            <a:r>
              <a:rPr lang="en-US" altLang="en-US" sz="2400" dirty="0" err="1">
                <a:solidFill>
                  <a:srgbClr val="006600"/>
                </a:solidFill>
                <a:latin typeface="Times New Roman" panose="02020603050405020304" pitchFamily="18" charset="0"/>
              </a:rPr>
              <a:t>tia</a:t>
            </a:r>
            <a:r>
              <a:rPr lang="en-US" altLang="en-US" sz="2400" dirty="0">
                <a:solidFill>
                  <a:srgbClr val="006600"/>
                </a:solidFill>
                <a:latin typeface="Times New Roman" panose="02020603050405020304" pitchFamily="18" charset="0"/>
              </a:rPr>
              <a:t> </a:t>
            </a:r>
            <a:r>
              <a:rPr lang="en-US" altLang="en-US" sz="2400" dirty="0" err="1">
                <a:solidFill>
                  <a:srgbClr val="006600"/>
                </a:solidFill>
                <a:latin typeface="Times New Roman" panose="02020603050405020304" pitchFamily="18" charset="0"/>
              </a:rPr>
              <a:t>sáng</a:t>
            </a:r>
            <a:r>
              <a:rPr lang="en-US" altLang="en-US" sz="2400" dirty="0">
                <a:solidFill>
                  <a:srgbClr val="006600"/>
                </a:solidFill>
                <a:latin typeface="Times New Roman" panose="02020603050405020304" pitchFamily="18" charset="0"/>
              </a:rPr>
              <a:t> </a:t>
            </a:r>
            <a:r>
              <a:rPr lang="en-US" altLang="en-US" sz="2400" dirty="0" err="1">
                <a:solidFill>
                  <a:srgbClr val="006600"/>
                </a:solidFill>
                <a:latin typeface="Times New Roman" panose="02020603050405020304" pitchFamily="18" charset="0"/>
              </a:rPr>
              <a:t>tới</a:t>
            </a:r>
            <a:r>
              <a:rPr lang="en-US" altLang="en-US" sz="2400" dirty="0">
                <a:solidFill>
                  <a:srgbClr val="006600"/>
                </a:solidFill>
                <a:latin typeface="Times New Roman" panose="02020603050405020304" pitchFamily="18" charset="0"/>
              </a:rPr>
              <a:t> SI </a:t>
            </a:r>
            <a:r>
              <a:rPr lang="en-US" altLang="en-US" sz="2400" dirty="0" err="1">
                <a:solidFill>
                  <a:srgbClr val="006600"/>
                </a:solidFill>
                <a:latin typeface="Times New Roman" panose="02020603050405020304" pitchFamily="18" charset="0"/>
              </a:rPr>
              <a:t>chiếu</a:t>
            </a:r>
            <a:r>
              <a:rPr lang="en-US" altLang="en-US" sz="2400" dirty="0">
                <a:solidFill>
                  <a:srgbClr val="006600"/>
                </a:solidFill>
                <a:latin typeface="Times New Roman" panose="02020603050405020304" pitchFamily="18" charset="0"/>
              </a:rPr>
              <a:t> </a:t>
            </a:r>
            <a:r>
              <a:rPr lang="en-US" altLang="en-US" sz="2400" dirty="0" err="1">
                <a:solidFill>
                  <a:srgbClr val="006600"/>
                </a:solidFill>
                <a:latin typeface="Times New Roman" panose="02020603050405020304" pitchFamily="18" charset="0"/>
              </a:rPr>
              <a:t>lên</a:t>
            </a:r>
            <a:r>
              <a:rPr lang="en-US" altLang="en-US" sz="2400" dirty="0">
                <a:solidFill>
                  <a:srgbClr val="006600"/>
                </a:solidFill>
                <a:latin typeface="Times New Roman" panose="02020603050405020304" pitchFamily="18" charset="0"/>
              </a:rPr>
              <a:t> </a:t>
            </a:r>
            <a:r>
              <a:rPr lang="en-US" altLang="en-US" sz="2400" dirty="0" err="1">
                <a:solidFill>
                  <a:srgbClr val="006600"/>
                </a:solidFill>
                <a:latin typeface="Times New Roman" panose="02020603050405020304" pitchFamily="18" charset="0"/>
              </a:rPr>
              <a:t>một</a:t>
            </a:r>
            <a:r>
              <a:rPr lang="en-US" altLang="en-US" sz="2400" dirty="0">
                <a:solidFill>
                  <a:srgbClr val="006600"/>
                </a:solidFill>
                <a:latin typeface="Times New Roman" panose="02020603050405020304" pitchFamily="18" charset="0"/>
              </a:rPr>
              <a:t> </a:t>
            </a:r>
            <a:r>
              <a:rPr lang="en-US" altLang="en-US" sz="2400" dirty="0" err="1">
                <a:solidFill>
                  <a:srgbClr val="006600"/>
                </a:solidFill>
                <a:latin typeface="Times New Roman" panose="02020603050405020304" pitchFamily="18" charset="0"/>
              </a:rPr>
              <a:t>gương</a:t>
            </a:r>
            <a:r>
              <a:rPr lang="en-US" altLang="en-US" sz="2400" dirty="0">
                <a:solidFill>
                  <a:srgbClr val="006600"/>
                </a:solidFill>
                <a:latin typeface="Times New Roman" panose="02020603050405020304" pitchFamily="18" charset="0"/>
              </a:rPr>
              <a:t> </a:t>
            </a:r>
            <a:r>
              <a:rPr lang="en-US" altLang="en-US" sz="2400" dirty="0" err="1">
                <a:solidFill>
                  <a:srgbClr val="006600"/>
                </a:solidFill>
                <a:latin typeface="Times New Roman" panose="02020603050405020304" pitchFamily="18" charset="0"/>
              </a:rPr>
              <a:t>phẳng</a:t>
            </a:r>
            <a:r>
              <a:rPr lang="en-US" altLang="en-US" sz="2400" dirty="0">
                <a:solidFill>
                  <a:srgbClr val="006600"/>
                </a:solidFill>
                <a:latin typeface="Times New Roman" panose="02020603050405020304" pitchFamily="18" charset="0"/>
              </a:rPr>
              <a:t> M.</a:t>
            </a:r>
          </a:p>
        </p:txBody>
      </p:sp>
      <p:sp>
        <p:nvSpPr>
          <p:cNvPr id="14" name="Text Box 24">
            <a:extLst>
              <a:ext uri="{FF2B5EF4-FFF2-40B4-BE49-F238E27FC236}">
                <a16:creationId xmlns:a16="http://schemas.microsoft.com/office/drawing/2014/main" xmlns="" id="{4BFC19F6-4126-49C1-99C9-38B7284B5B94}"/>
              </a:ext>
            </a:extLst>
          </p:cNvPr>
          <p:cNvSpPr txBox="1">
            <a:spLocks noChangeArrowheads="1"/>
          </p:cNvSpPr>
          <p:nvPr/>
        </p:nvSpPr>
        <p:spPr bwMode="auto">
          <a:xfrm>
            <a:off x="9421837" y="1794803"/>
            <a:ext cx="382588"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fontAlgn="base">
              <a:spcBef>
                <a:spcPct val="50000"/>
              </a:spcBef>
              <a:spcAft>
                <a:spcPct val="0"/>
              </a:spcAft>
            </a:pPr>
            <a:endParaRPr lang="en-US" altLang="en-US" sz="2400">
              <a:solidFill>
                <a:prstClr val="black"/>
              </a:solidFill>
              <a:latin typeface="Times New Roman" panose="02020603050405020304" pitchFamily="18" charset="0"/>
            </a:endParaRPr>
          </a:p>
        </p:txBody>
      </p:sp>
      <p:grpSp>
        <p:nvGrpSpPr>
          <p:cNvPr id="15" name="Group 25">
            <a:extLst>
              <a:ext uri="{FF2B5EF4-FFF2-40B4-BE49-F238E27FC236}">
                <a16:creationId xmlns:a16="http://schemas.microsoft.com/office/drawing/2014/main" xmlns="" id="{AD728BC5-C86E-4330-9A9F-3C2CE0D4591A}"/>
              </a:ext>
            </a:extLst>
          </p:cNvPr>
          <p:cNvGrpSpPr>
            <a:grpSpLocks/>
          </p:cNvGrpSpPr>
          <p:nvPr/>
        </p:nvGrpSpPr>
        <p:grpSpPr bwMode="auto">
          <a:xfrm>
            <a:off x="992212" y="3658528"/>
            <a:ext cx="3436938" cy="2174875"/>
            <a:chOff x="2742" y="2613"/>
            <a:chExt cx="2165" cy="1370"/>
          </a:xfrm>
        </p:grpSpPr>
        <p:sp>
          <p:nvSpPr>
            <p:cNvPr id="16" name="Line 26">
              <a:extLst>
                <a:ext uri="{FF2B5EF4-FFF2-40B4-BE49-F238E27FC236}">
                  <a16:creationId xmlns:a16="http://schemas.microsoft.com/office/drawing/2014/main" xmlns="" id="{590EAB14-E895-4F23-B02A-8B76875F0577}"/>
                </a:ext>
              </a:extLst>
            </p:cNvPr>
            <p:cNvSpPr>
              <a:spLocks noChangeShapeType="1"/>
            </p:cNvSpPr>
            <p:nvPr/>
          </p:nvSpPr>
          <p:spPr bwMode="auto">
            <a:xfrm rot="-1946332">
              <a:off x="3765" y="2942"/>
              <a:ext cx="0" cy="616"/>
            </a:xfrm>
            <a:prstGeom prst="line">
              <a:avLst/>
            </a:prstGeom>
            <a:noFill/>
            <a:ln w="9525">
              <a:solidFill>
                <a:srgbClr val="3C9770"/>
              </a:solidFill>
              <a:round/>
              <a:headEnd/>
              <a:tailEnd/>
            </a:ln>
            <a:extLst>
              <a:ext uri="{909E8E84-426E-40DD-AFC4-6F175D3DCCD1}">
                <a14:hiddenFill xmlns:a14="http://schemas.microsoft.com/office/drawing/2010/main" xmlns="">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panose="02020404030301010803" pitchFamily="18" charset="0"/>
              </a:endParaRPr>
            </a:p>
          </p:txBody>
        </p:sp>
        <p:sp>
          <p:nvSpPr>
            <p:cNvPr id="17" name="Line 27">
              <a:extLst>
                <a:ext uri="{FF2B5EF4-FFF2-40B4-BE49-F238E27FC236}">
                  <a16:creationId xmlns:a16="http://schemas.microsoft.com/office/drawing/2014/main" xmlns="" id="{4DD9B3AF-5882-476F-8A60-61EAA882D8DB}"/>
                </a:ext>
              </a:extLst>
            </p:cNvPr>
            <p:cNvSpPr>
              <a:spLocks noChangeShapeType="1"/>
            </p:cNvSpPr>
            <p:nvPr/>
          </p:nvSpPr>
          <p:spPr bwMode="auto">
            <a:xfrm rot="19642804" flipH="1">
              <a:off x="4597" y="2912"/>
              <a:ext cx="86" cy="14"/>
            </a:xfrm>
            <a:prstGeom prst="line">
              <a:avLst/>
            </a:prstGeom>
            <a:noFill/>
            <a:ln w="12700">
              <a:solidFill>
                <a:srgbClr val="000080"/>
              </a:solidFill>
              <a:round/>
              <a:headEnd/>
              <a:tailEnd/>
            </a:ln>
            <a:extLst>
              <a:ext uri="{909E8E84-426E-40DD-AFC4-6F175D3DCCD1}">
                <a14:hiddenFill xmlns:a14="http://schemas.microsoft.com/office/drawing/2010/main" xmlns="">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panose="02020404030301010803" pitchFamily="18" charset="0"/>
              </a:endParaRPr>
            </a:p>
          </p:txBody>
        </p:sp>
        <p:sp>
          <p:nvSpPr>
            <p:cNvPr id="18" name="Line 28">
              <a:extLst>
                <a:ext uri="{FF2B5EF4-FFF2-40B4-BE49-F238E27FC236}">
                  <a16:creationId xmlns:a16="http://schemas.microsoft.com/office/drawing/2014/main" xmlns="" id="{0C0E5476-6E4B-480E-9695-80ED76D46479}"/>
                </a:ext>
              </a:extLst>
            </p:cNvPr>
            <p:cNvSpPr>
              <a:spLocks noChangeShapeType="1"/>
            </p:cNvSpPr>
            <p:nvPr/>
          </p:nvSpPr>
          <p:spPr bwMode="auto">
            <a:xfrm rot="19642804" flipH="1">
              <a:off x="4483" y="2811"/>
              <a:ext cx="91" cy="32"/>
            </a:xfrm>
            <a:prstGeom prst="line">
              <a:avLst/>
            </a:prstGeom>
            <a:noFill/>
            <a:ln w="12700">
              <a:solidFill>
                <a:srgbClr val="000080"/>
              </a:solidFill>
              <a:round/>
              <a:headEnd/>
              <a:tailEnd/>
            </a:ln>
            <a:extLst>
              <a:ext uri="{909E8E84-426E-40DD-AFC4-6F175D3DCCD1}">
                <a14:hiddenFill xmlns:a14="http://schemas.microsoft.com/office/drawing/2010/main" xmlns="">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panose="02020404030301010803" pitchFamily="18" charset="0"/>
              </a:endParaRPr>
            </a:p>
          </p:txBody>
        </p:sp>
        <p:sp>
          <p:nvSpPr>
            <p:cNvPr id="19" name="Line 29">
              <a:extLst>
                <a:ext uri="{FF2B5EF4-FFF2-40B4-BE49-F238E27FC236}">
                  <a16:creationId xmlns:a16="http://schemas.microsoft.com/office/drawing/2014/main" xmlns="" id="{8B076A94-0B40-40DE-8124-B88F195351AF}"/>
                </a:ext>
              </a:extLst>
            </p:cNvPr>
            <p:cNvSpPr>
              <a:spLocks noChangeShapeType="1"/>
            </p:cNvSpPr>
            <p:nvPr/>
          </p:nvSpPr>
          <p:spPr bwMode="auto">
            <a:xfrm rot="19642804" flipH="1">
              <a:off x="4345" y="2718"/>
              <a:ext cx="103" cy="51"/>
            </a:xfrm>
            <a:prstGeom prst="line">
              <a:avLst/>
            </a:prstGeom>
            <a:noFill/>
            <a:ln w="12700">
              <a:solidFill>
                <a:srgbClr val="000080"/>
              </a:solidFill>
              <a:round/>
              <a:headEnd/>
              <a:tailEnd/>
            </a:ln>
            <a:extLst>
              <a:ext uri="{909E8E84-426E-40DD-AFC4-6F175D3DCCD1}">
                <a14:hiddenFill xmlns:a14="http://schemas.microsoft.com/office/drawing/2010/main" xmlns="">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panose="02020404030301010803" pitchFamily="18" charset="0"/>
              </a:endParaRPr>
            </a:p>
          </p:txBody>
        </p:sp>
        <p:sp>
          <p:nvSpPr>
            <p:cNvPr id="20" name="Line 30">
              <a:extLst>
                <a:ext uri="{FF2B5EF4-FFF2-40B4-BE49-F238E27FC236}">
                  <a16:creationId xmlns:a16="http://schemas.microsoft.com/office/drawing/2014/main" xmlns="" id="{5B93F8B4-C029-4B7B-8DEC-B0F0BCDFF17F}"/>
                </a:ext>
              </a:extLst>
            </p:cNvPr>
            <p:cNvSpPr>
              <a:spLocks noChangeShapeType="1"/>
            </p:cNvSpPr>
            <p:nvPr/>
          </p:nvSpPr>
          <p:spPr bwMode="auto">
            <a:xfrm rot="19642804" flipH="1">
              <a:off x="4211" y="2653"/>
              <a:ext cx="89" cy="66"/>
            </a:xfrm>
            <a:prstGeom prst="line">
              <a:avLst/>
            </a:prstGeom>
            <a:noFill/>
            <a:ln w="12700">
              <a:solidFill>
                <a:srgbClr val="000080"/>
              </a:solidFill>
              <a:round/>
              <a:headEnd/>
              <a:tailEnd/>
            </a:ln>
            <a:extLst>
              <a:ext uri="{909E8E84-426E-40DD-AFC4-6F175D3DCCD1}">
                <a14:hiddenFill xmlns:a14="http://schemas.microsoft.com/office/drawing/2010/main" xmlns="">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panose="02020404030301010803" pitchFamily="18" charset="0"/>
              </a:endParaRPr>
            </a:p>
          </p:txBody>
        </p:sp>
        <p:sp>
          <p:nvSpPr>
            <p:cNvPr id="21" name="Line 31">
              <a:extLst>
                <a:ext uri="{FF2B5EF4-FFF2-40B4-BE49-F238E27FC236}">
                  <a16:creationId xmlns:a16="http://schemas.microsoft.com/office/drawing/2014/main" xmlns="" id="{354828CA-69E5-4B8C-89B0-FC10D7D317D4}"/>
                </a:ext>
              </a:extLst>
            </p:cNvPr>
            <p:cNvSpPr>
              <a:spLocks noChangeShapeType="1"/>
            </p:cNvSpPr>
            <p:nvPr/>
          </p:nvSpPr>
          <p:spPr bwMode="auto">
            <a:xfrm rot="19642804" flipH="1">
              <a:off x="4062" y="2620"/>
              <a:ext cx="81" cy="82"/>
            </a:xfrm>
            <a:prstGeom prst="line">
              <a:avLst/>
            </a:prstGeom>
            <a:noFill/>
            <a:ln w="12700">
              <a:solidFill>
                <a:srgbClr val="000080"/>
              </a:solidFill>
              <a:round/>
              <a:headEnd/>
              <a:tailEnd/>
            </a:ln>
            <a:extLst>
              <a:ext uri="{909E8E84-426E-40DD-AFC4-6F175D3DCCD1}">
                <a14:hiddenFill xmlns:a14="http://schemas.microsoft.com/office/drawing/2010/main" xmlns="">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panose="02020404030301010803" pitchFamily="18" charset="0"/>
              </a:endParaRPr>
            </a:p>
          </p:txBody>
        </p:sp>
        <p:sp>
          <p:nvSpPr>
            <p:cNvPr id="22" name="Line 32">
              <a:extLst>
                <a:ext uri="{FF2B5EF4-FFF2-40B4-BE49-F238E27FC236}">
                  <a16:creationId xmlns:a16="http://schemas.microsoft.com/office/drawing/2014/main" xmlns="" id="{71610F3D-4A8C-40D1-AF05-0708728F414E}"/>
                </a:ext>
              </a:extLst>
            </p:cNvPr>
            <p:cNvSpPr>
              <a:spLocks noChangeShapeType="1"/>
            </p:cNvSpPr>
            <p:nvPr/>
          </p:nvSpPr>
          <p:spPr bwMode="auto">
            <a:xfrm rot="19642804" flipH="1">
              <a:off x="3914" y="2613"/>
              <a:ext cx="64" cy="93"/>
            </a:xfrm>
            <a:prstGeom prst="line">
              <a:avLst/>
            </a:prstGeom>
            <a:noFill/>
            <a:ln w="12700">
              <a:solidFill>
                <a:srgbClr val="000080"/>
              </a:solidFill>
              <a:round/>
              <a:headEnd/>
              <a:tailEnd/>
            </a:ln>
            <a:extLst>
              <a:ext uri="{909E8E84-426E-40DD-AFC4-6F175D3DCCD1}">
                <a14:hiddenFill xmlns:a14="http://schemas.microsoft.com/office/drawing/2010/main" xmlns="">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panose="02020404030301010803" pitchFamily="18" charset="0"/>
              </a:endParaRPr>
            </a:p>
          </p:txBody>
        </p:sp>
        <p:sp>
          <p:nvSpPr>
            <p:cNvPr id="23" name="Line 33">
              <a:extLst>
                <a:ext uri="{FF2B5EF4-FFF2-40B4-BE49-F238E27FC236}">
                  <a16:creationId xmlns:a16="http://schemas.microsoft.com/office/drawing/2014/main" xmlns="" id="{65358C57-321F-4D18-B112-0C517FC40C19}"/>
                </a:ext>
              </a:extLst>
            </p:cNvPr>
            <p:cNvSpPr>
              <a:spLocks noChangeShapeType="1"/>
            </p:cNvSpPr>
            <p:nvPr/>
          </p:nvSpPr>
          <p:spPr bwMode="auto">
            <a:xfrm rot="19642804" flipH="1">
              <a:off x="3753" y="2634"/>
              <a:ext cx="43" cy="102"/>
            </a:xfrm>
            <a:prstGeom prst="line">
              <a:avLst/>
            </a:prstGeom>
            <a:noFill/>
            <a:ln w="12700">
              <a:solidFill>
                <a:srgbClr val="000080"/>
              </a:solidFill>
              <a:round/>
              <a:headEnd/>
              <a:tailEnd/>
            </a:ln>
            <a:extLst>
              <a:ext uri="{909E8E84-426E-40DD-AFC4-6F175D3DCCD1}">
                <a14:hiddenFill xmlns:a14="http://schemas.microsoft.com/office/drawing/2010/main" xmlns="">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panose="02020404030301010803" pitchFamily="18" charset="0"/>
              </a:endParaRPr>
            </a:p>
          </p:txBody>
        </p:sp>
        <p:sp>
          <p:nvSpPr>
            <p:cNvPr id="24" name="Line 34">
              <a:extLst>
                <a:ext uri="{FF2B5EF4-FFF2-40B4-BE49-F238E27FC236}">
                  <a16:creationId xmlns:a16="http://schemas.microsoft.com/office/drawing/2014/main" xmlns="" id="{2B32460E-C4AB-419B-BF33-D222862565DA}"/>
                </a:ext>
              </a:extLst>
            </p:cNvPr>
            <p:cNvSpPr>
              <a:spLocks noChangeShapeType="1"/>
            </p:cNvSpPr>
            <p:nvPr/>
          </p:nvSpPr>
          <p:spPr bwMode="auto">
            <a:xfrm rot="19642804" flipH="1">
              <a:off x="3611" y="2683"/>
              <a:ext cx="21" cy="106"/>
            </a:xfrm>
            <a:prstGeom prst="line">
              <a:avLst/>
            </a:prstGeom>
            <a:noFill/>
            <a:ln w="12700">
              <a:solidFill>
                <a:srgbClr val="000080"/>
              </a:solidFill>
              <a:round/>
              <a:headEnd/>
              <a:tailEnd/>
            </a:ln>
            <a:extLst>
              <a:ext uri="{909E8E84-426E-40DD-AFC4-6F175D3DCCD1}">
                <a14:hiddenFill xmlns:a14="http://schemas.microsoft.com/office/drawing/2010/main" xmlns="">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panose="02020404030301010803" pitchFamily="18" charset="0"/>
              </a:endParaRPr>
            </a:p>
          </p:txBody>
        </p:sp>
        <p:sp>
          <p:nvSpPr>
            <p:cNvPr id="25" name="Line 35">
              <a:extLst>
                <a:ext uri="{FF2B5EF4-FFF2-40B4-BE49-F238E27FC236}">
                  <a16:creationId xmlns:a16="http://schemas.microsoft.com/office/drawing/2014/main" xmlns="" id="{59E908CE-FE2A-483F-94E5-D6A72B0AF96C}"/>
                </a:ext>
              </a:extLst>
            </p:cNvPr>
            <p:cNvSpPr>
              <a:spLocks noChangeShapeType="1"/>
            </p:cNvSpPr>
            <p:nvPr/>
          </p:nvSpPr>
          <p:spPr bwMode="auto">
            <a:xfrm rot="-1957196">
              <a:off x="3489" y="2759"/>
              <a:ext cx="0" cy="109"/>
            </a:xfrm>
            <a:prstGeom prst="line">
              <a:avLst/>
            </a:prstGeom>
            <a:noFill/>
            <a:ln w="12700">
              <a:solidFill>
                <a:srgbClr val="000080"/>
              </a:solidFill>
              <a:round/>
              <a:headEnd/>
              <a:tailEnd/>
            </a:ln>
            <a:extLst>
              <a:ext uri="{909E8E84-426E-40DD-AFC4-6F175D3DCCD1}">
                <a14:hiddenFill xmlns:a14="http://schemas.microsoft.com/office/drawing/2010/main" xmlns="">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panose="02020404030301010803" pitchFamily="18" charset="0"/>
              </a:endParaRPr>
            </a:p>
          </p:txBody>
        </p:sp>
        <p:sp>
          <p:nvSpPr>
            <p:cNvPr id="26" name="Line 36">
              <a:extLst>
                <a:ext uri="{FF2B5EF4-FFF2-40B4-BE49-F238E27FC236}">
                  <a16:creationId xmlns:a16="http://schemas.microsoft.com/office/drawing/2014/main" xmlns="" id="{03E432BA-FCF0-4EC0-9F24-4EA35DAC88FE}"/>
                </a:ext>
              </a:extLst>
            </p:cNvPr>
            <p:cNvSpPr>
              <a:spLocks noChangeShapeType="1"/>
            </p:cNvSpPr>
            <p:nvPr/>
          </p:nvSpPr>
          <p:spPr bwMode="auto">
            <a:xfrm rot="-1957196">
              <a:off x="3346" y="2852"/>
              <a:ext cx="18" cy="93"/>
            </a:xfrm>
            <a:prstGeom prst="line">
              <a:avLst/>
            </a:prstGeom>
            <a:noFill/>
            <a:ln w="12700">
              <a:solidFill>
                <a:srgbClr val="000080"/>
              </a:solidFill>
              <a:round/>
              <a:headEnd/>
              <a:tailEnd/>
            </a:ln>
            <a:extLst>
              <a:ext uri="{909E8E84-426E-40DD-AFC4-6F175D3DCCD1}">
                <a14:hiddenFill xmlns:a14="http://schemas.microsoft.com/office/drawing/2010/main" xmlns="">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panose="02020404030301010803" pitchFamily="18" charset="0"/>
              </a:endParaRPr>
            </a:p>
          </p:txBody>
        </p:sp>
        <p:sp>
          <p:nvSpPr>
            <p:cNvPr id="27" name="Line 37">
              <a:extLst>
                <a:ext uri="{FF2B5EF4-FFF2-40B4-BE49-F238E27FC236}">
                  <a16:creationId xmlns:a16="http://schemas.microsoft.com/office/drawing/2014/main" xmlns="" id="{4F811623-1D4F-44E1-B02F-AA7B60D2AABE}"/>
                </a:ext>
              </a:extLst>
            </p:cNvPr>
            <p:cNvSpPr>
              <a:spLocks noChangeShapeType="1"/>
            </p:cNvSpPr>
            <p:nvPr/>
          </p:nvSpPr>
          <p:spPr bwMode="auto">
            <a:xfrm rot="-1957196">
              <a:off x="3230" y="2961"/>
              <a:ext cx="43" cy="102"/>
            </a:xfrm>
            <a:prstGeom prst="line">
              <a:avLst/>
            </a:prstGeom>
            <a:noFill/>
            <a:ln w="12700">
              <a:solidFill>
                <a:srgbClr val="000080"/>
              </a:solidFill>
              <a:round/>
              <a:headEnd/>
              <a:tailEnd/>
            </a:ln>
            <a:extLst>
              <a:ext uri="{909E8E84-426E-40DD-AFC4-6F175D3DCCD1}">
                <a14:hiddenFill xmlns:a14="http://schemas.microsoft.com/office/drawing/2010/main" xmlns="">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panose="02020404030301010803" pitchFamily="18" charset="0"/>
              </a:endParaRPr>
            </a:p>
          </p:txBody>
        </p:sp>
        <p:sp>
          <p:nvSpPr>
            <p:cNvPr id="28" name="Line 38">
              <a:extLst>
                <a:ext uri="{FF2B5EF4-FFF2-40B4-BE49-F238E27FC236}">
                  <a16:creationId xmlns:a16="http://schemas.microsoft.com/office/drawing/2014/main" xmlns="" id="{D22315B9-F073-49C1-B13A-37A0DBA32977}"/>
                </a:ext>
              </a:extLst>
            </p:cNvPr>
            <p:cNvSpPr>
              <a:spLocks noChangeShapeType="1"/>
            </p:cNvSpPr>
            <p:nvPr/>
          </p:nvSpPr>
          <p:spPr bwMode="auto">
            <a:xfrm rot="-1957196">
              <a:off x="3137" y="3086"/>
              <a:ext cx="56" cy="94"/>
            </a:xfrm>
            <a:prstGeom prst="line">
              <a:avLst/>
            </a:prstGeom>
            <a:noFill/>
            <a:ln w="12700">
              <a:solidFill>
                <a:srgbClr val="000080"/>
              </a:solidFill>
              <a:round/>
              <a:headEnd/>
              <a:tailEnd/>
            </a:ln>
            <a:extLst>
              <a:ext uri="{909E8E84-426E-40DD-AFC4-6F175D3DCCD1}">
                <a14:hiddenFill xmlns:a14="http://schemas.microsoft.com/office/drawing/2010/main" xmlns="">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panose="02020404030301010803" pitchFamily="18" charset="0"/>
              </a:endParaRPr>
            </a:p>
          </p:txBody>
        </p:sp>
        <p:sp>
          <p:nvSpPr>
            <p:cNvPr id="29" name="Line 39">
              <a:extLst>
                <a:ext uri="{FF2B5EF4-FFF2-40B4-BE49-F238E27FC236}">
                  <a16:creationId xmlns:a16="http://schemas.microsoft.com/office/drawing/2014/main" xmlns="" id="{B87C058F-BAF0-4A3A-8CA0-3B2AE0B5F003}"/>
                </a:ext>
              </a:extLst>
            </p:cNvPr>
            <p:cNvSpPr>
              <a:spLocks noChangeShapeType="1"/>
            </p:cNvSpPr>
            <p:nvPr/>
          </p:nvSpPr>
          <p:spPr bwMode="auto">
            <a:xfrm rot="-1957196">
              <a:off x="3071" y="3231"/>
              <a:ext cx="69" cy="77"/>
            </a:xfrm>
            <a:prstGeom prst="line">
              <a:avLst/>
            </a:prstGeom>
            <a:noFill/>
            <a:ln w="12700">
              <a:solidFill>
                <a:srgbClr val="000080"/>
              </a:solidFill>
              <a:round/>
              <a:headEnd/>
              <a:tailEnd/>
            </a:ln>
            <a:extLst>
              <a:ext uri="{909E8E84-426E-40DD-AFC4-6F175D3DCCD1}">
                <a14:hiddenFill xmlns:a14="http://schemas.microsoft.com/office/drawing/2010/main" xmlns="">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panose="02020404030301010803" pitchFamily="18" charset="0"/>
              </a:endParaRPr>
            </a:p>
          </p:txBody>
        </p:sp>
        <p:sp>
          <p:nvSpPr>
            <p:cNvPr id="30" name="Line 40">
              <a:extLst>
                <a:ext uri="{FF2B5EF4-FFF2-40B4-BE49-F238E27FC236}">
                  <a16:creationId xmlns:a16="http://schemas.microsoft.com/office/drawing/2014/main" xmlns="" id="{E53B4B7D-D858-46C1-8FEF-59F872C4CDD0}"/>
                </a:ext>
              </a:extLst>
            </p:cNvPr>
            <p:cNvSpPr>
              <a:spLocks noChangeShapeType="1"/>
            </p:cNvSpPr>
            <p:nvPr/>
          </p:nvSpPr>
          <p:spPr bwMode="auto">
            <a:xfrm rot="-1957196">
              <a:off x="3018" y="3372"/>
              <a:ext cx="89" cy="75"/>
            </a:xfrm>
            <a:prstGeom prst="line">
              <a:avLst/>
            </a:prstGeom>
            <a:noFill/>
            <a:ln w="12700">
              <a:solidFill>
                <a:srgbClr val="000080"/>
              </a:solidFill>
              <a:round/>
              <a:headEnd/>
              <a:tailEnd/>
            </a:ln>
            <a:extLst>
              <a:ext uri="{909E8E84-426E-40DD-AFC4-6F175D3DCCD1}">
                <a14:hiddenFill xmlns:a14="http://schemas.microsoft.com/office/drawing/2010/main" xmlns="">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panose="02020404030301010803" pitchFamily="18" charset="0"/>
              </a:endParaRPr>
            </a:p>
          </p:txBody>
        </p:sp>
        <p:sp>
          <p:nvSpPr>
            <p:cNvPr id="31" name="Line 41">
              <a:extLst>
                <a:ext uri="{FF2B5EF4-FFF2-40B4-BE49-F238E27FC236}">
                  <a16:creationId xmlns:a16="http://schemas.microsoft.com/office/drawing/2014/main" xmlns="" id="{51243660-54A0-44A9-B6CC-41C0B35024F9}"/>
                </a:ext>
              </a:extLst>
            </p:cNvPr>
            <p:cNvSpPr>
              <a:spLocks noChangeShapeType="1"/>
            </p:cNvSpPr>
            <p:nvPr/>
          </p:nvSpPr>
          <p:spPr bwMode="auto">
            <a:xfrm rot="-1957196">
              <a:off x="3001" y="3525"/>
              <a:ext cx="103" cy="59"/>
            </a:xfrm>
            <a:prstGeom prst="line">
              <a:avLst/>
            </a:prstGeom>
            <a:noFill/>
            <a:ln w="12700">
              <a:solidFill>
                <a:srgbClr val="000080"/>
              </a:solidFill>
              <a:round/>
              <a:headEnd/>
              <a:tailEnd/>
            </a:ln>
            <a:extLst>
              <a:ext uri="{909E8E84-426E-40DD-AFC4-6F175D3DCCD1}">
                <a14:hiddenFill xmlns:a14="http://schemas.microsoft.com/office/drawing/2010/main" xmlns="">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panose="02020404030301010803" pitchFamily="18" charset="0"/>
              </a:endParaRPr>
            </a:p>
          </p:txBody>
        </p:sp>
        <p:sp>
          <p:nvSpPr>
            <p:cNvPr id="32" name="Line 42">
              <a:extLst>
                <a:ext uri="{FF2B5EF4-FFF2-40B4-BE49-F238E27FC236}">
                  <a16:creationId xmlns:a16="http://schemas.microsoft.com/office/drawing/2014/main" xmlns="" id="{5A024DB8-1874-4B14-B27A-E1451CAD6768}"/>
                </a:ext>
              </a:extLst>
            </p:cNvPr>
            <p:cNvSpPr>
              <a:spLocks noChangeShapeType="1"/>
            </p:cNvSpPr>
            <p:nvPr/>
          </p:nvSpPr>
          <p:spPr bwMode="auto">
            <a:xfrm rot="-1957196">
              <a:off x="3011" y="3675"/>
              <a:ext cx="112" cy="39"/>
            </a:xfrm>
            <a:prstGeom prst="line">
              <a:avLst/>
            </a:prstGeom>
            <a:noFill/>
            <a:ln w="12700">
              <a:solidFill>
                <a:srgbClr val="000080"/>
              </a:solidFill>
              <a:round/>
              <a:headEnd/>
              <a:tailEnd/>
            </a:ln>
            <a:extLst>
              <a:ext uri="{909E8E84-426E-40DD-AFC4-6F175D3DCCD1}">
                <a14:hiddenFill xmlns:a14="http://schemas.microsoft.com/office/drawing/2010/main" xmlns="">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panose="02020404030301010803" pitchFamily="18" charset="0"/>
              </a:endParaRPr>
            </a:p>
          </p:txBody>
        </p:sp>
        <p:sp>
          <p:nvSpPr>
            <p:cNvPr id="33" name="Line 43">
              <a:extLst>
                <a:ext uri="{FF2B5EF4-FFF2-40B4-BE49-F238E27FC236}">
                  <a16:creationId xmlns:a16="http://schemas.microsoft.com/office/drawing/2014/main" xmlns="" id="{C92B2C79-3A76-406F-B826-1080968C26FE}"/>
                </a:ext>
              </a:extLst>
            </p:cNvPr>
            <p:cNvSpPr>
              <a:spLocks noChangeShapeType="1"/>
            </p:cNvSpPr>
            <p:nvPr/>
          </p:nvSpPr>
          <p:spPr bwMode="auto">
            <a:xfrm rot="-1957196">
              <a:off x="3112" y="3983"/>
              <a:ext cx="56" cy="0"/>
            </a:xfrm>
            <a:prstGeom prst="line">
              <a:avLst/>
            </a:prstGeom>
            <a:noFill/>
            <a:ln w="12700">
              <a:solidFill>
                <a:srgbClr val="000000"/>
              </a:solidFill>
              <a:round/>
              <a:headEnd/>
              <a:tailEnd/>
            </a:ln>
            <a:extLst>
              <a:ext uri="{909E8E84-426E-40DD-AFC4-6F175D3DCCD1}">
                <a14:hiddenFill xmlns:a14="http://schemas.microsoft.com/office/drawing/2010/main" xmlns="">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panose="02020404030301010803" pitchFamily="18" charset="0"/>
              </a:endParaRPr>
            </a:p>
          </p:txBody>
        </p:sp>
        <p:sp>
          <p:nvSpPr>
            <p:cNvPr id="34" name="Arc 44">
              <a:extLst>
                <a:ext uri="{FF2B5EF4-FFF2-40B4-BE49-F238E27FC236}">
                  <a16:creationId xmlns:a16="http://schemas.microsoft.com/office/drawing/2014/main" xmlns="" id="{CBABC28A-9433-4ED1-A7BC-516E0F4C0C5C}"/>
                </a:ext>
              </a:extLst>
            </p:cNvPr>
            <p:cNvSpPr>
              <a:spLocks/>
            </p:cNvSpPr>
            <p:nvPr/>
          </p:nvSpPr>
          <p:spPr bwMode="auto">
            <a:xfrm rot="-1957196">
              <a:off x="2742" y="2698"/>
              <a:ext cx="1917" cy="888"/>
            </a:xfrm>
            <a:custGeom>
              <a:avLst/>
              <a:gdLst>
                <a:gd name="T0" fmla="*/ 0 w 43199"/>
                <a:gd name="T1" fmla="*/ 0 h 21892"/>
                <a:gd name="T2" fmla="*/ 0 w 43199"/>
                <a:gd name="T3" fmla="*/ 0 h 21892"/>
                <a:gd name="T4" fmla="*/ 0 w 43199"/>
                <a:gd name="T5" fmla="*/ 0 h 21892"/>
                <a:gd name="T6" fmla="*/ 0 60000 65536"/>
                <a:gd name="T7" fmla="*/ 0 60000 65536"/>
                <a:gd name="T8" fmla="*/ 0 60000 65536"/>
                <a:gd name="T9" fmla="*/ 0 w 43199"/>
                <a:gd name="T10" fmla="*/ 0 h 21892"/>
                <a:gd name="T11" fmla="*/ 43199 w 43199"/>
                <a:gd name="T12" fmla="*/ 21892 h 21892"/>
              </a:gdLst>
              <a:ahLst/>
              <a:cxnLst>
                <a:cxn ang="T6">
                  <a:pos x="T0" y="T1"/>
                </a:cxn>
                <a:cxn ang="T7">
                  <a:pos x="T2" y="T3"/>
                </a:cxn>
                <a:cxn ang="T8">
                  <a:pos x="T4" y="T5"/>
                </a:cxn>
              </a:cxnLst>
              <a:rect l="T9" t="T10" r="T11" b="T12"/>
              <a:pathLst>
                <a:path w="43199" h="21892" fill="none" extrusionOk="0">
                  <a:moveTo>
                    <a:pt x="-1" y="21405"/>
                  </a:moveTo>
                  <a:cubicBezTo>
                    <a:pt x="106" y="9552"/>
                    <a:pt x="9745" y="-1"/>
                    <a:pt x="21599" y="0"/>
                  </a:cubicBezTo>
                  <a:cubicBezTo>
                    <a:pt x="33528" y="0"/>
                    <a:pt x="43199" y="9670"/>
                    <a:pt x="43199" y="21600"/>
                  </a:cubicBezTo>
                  <a:cubicBezTo>
                    <a:pt x="43199" y="21697"/>
                    <a:pt x="43198" y="21794"/>
                    <a:pt x="43197" y="21892"/>
                  </a:cubicBezTo>
                </a:path>
                <a:path w="43199" h="21892" stroke="0" extrusionOk="0">
                  <a:moveTo>
                    <a:pt x="-1" y="21405"/>
                  </a:moveTo>
                  <a:cubicBezTo>
                    <a:pt x="106" y="9552"/>
                    <a:pt x="9745" y="-1"/>
                    <a:pt x="21599" y="0"/>
                  </a:cubicBezTo>
                  <a:cubicBezTo>
                    <a:pt x="33528" y="0"/>
                    <a:pt x="43199" y="9670"/>
                    <a:pt x="43199" y="21600"/>
                  </a:cubicBezTo>
                  <a:cubicBezTo>
                    <a:pt x="43199" y="21697"/>
                    <a:pt x="43198" y="21794"/>
                    <a:pt x="43197" y="21892"/>
                  </a:cubicBezTo>
                  <a:lnTo>
                    <a:pt x="21599" y="21600"/>
                  </a:lnTo>
                  <a:lnTo>
                    <a:pt x="-1" y="21405"/>
                  </a:lnTo>
                  <a:close/>
                </a:path>
              </a:pathLst>
            </a:custGeom>
            <a:noFill/>
            <a:ln w="41275">
              <a:solidFill>
                <a:srgbClr val="008000"/>
              </a:solidFill>
              <a:round/>
              <a:headEnd/>
              <a:tailEnd/>
            </a:ln>
            <a:extLst>
              <a:ext uri="{909E8E84-426E-40DD-AFC4-6F175D3DCCD1}">
                <a14:hiddenFill xmlns:a14="http://schemas.microsoft.com/office/drawing/2010/main" xmlns="">
                  <a:solidFill>
                    <a:srgbClr val="FFFFFF"/>
                  </a:solid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panose="02020404030301010803" pitchFamily="18" charset="0"/>
              </a:endParaRPr>
            </a:p>
          </p:txBody>
        </p:sp>
        <p:sp>
          <p:nvSpPr>
            <p:cNvPr id="35" name="Line 45">
              <a:extLst>
                <a:ext uri="{FF2B5EF4-FFF2-40B4-BE49-F238E27FC236}">
                  <a16:creationId xmlns:a16="http://schemas.microsoft.com/office/drawing/2014/main" xmlns="" id="{08514F9C-BED1-4102-8128-60EC7184EBAF}"/>
                </a:ext>
              </a:extLst>
            </p:cNvPr>
            <p:cNvSpPr>
              <a:spLocks noChangeShapeType="1"/>
            </p:cNvSpPr>
            <p:nvPr/>
          </p:nvSpPr>
          <p:spPr bwMode="auto">
            <a:xfrm rot="-1957196">
              <a:off x="3118" y="3959"/>
              <a:ext cx="120" cy="0"/>
            </a:xfrm>
            <a:prstGeom prst="line">
              <a:avLst/>
            </a:prstGeom>
            <a:noFill/>
            <a:ln w="12700">
              <a:solidFill>
                <a:srgbClr val="000080"/>
              </a:solidFill>
              <a:round/>
              <a:headEnd/>
              <a:tailEnd/>
            </a:ln>
            <a:extLst>
              <a:ext uri="{909E8E84-426E-40DD-AFC4-6F175D3DCCD1}">
                <a14:hiddenFill xmlns:a14="http://schemas.microsoft.com/office/drawing/2010/main" xmlns="">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panose="02020404030301010803" pitchFamily="18" charset="0"/>
              </a:endParaRPr>
            </a:p>
          </p:txBody>
        </p:sp>
        <p:sp>
          <p:nvSpPr>
            <p:cNvPr id="36" name="Line 46">
              <a:extLst>
                <a:ext uri="{FF2B5EF4-FFF2-40B4-BE49-F238E27FC236}">
                  <a16:creationId xmlns:a16="http://schemas.microsoft.com/office/drawing/2014/main" xmlns="" id="{4DE1E66C-B1CE-4F6C-A727-6F7889D28782}"/>
                </a:ext>
              </a:extLst>
            </p:cNvPr>
            <p:cNvSpPr>
              <a:spLocks noChangeShapeType="1"/>
            </p:cNvSpPr>
            <p:nvPr/>
          </p:nvSpPr>
          <p:spPr bwMode="auto">
            <a:xfrm rot="-1957196">
              <a:off x="3052" y="3823"/>
              <a:ext cx="116" cy="20"/>
            </a:xfrm>
            <a:prstGeom prst="line">
              <a:avLst/>
            </a:prstGeom>
            <a:noFill/>
            <a:ln w="12700">
              <a:solidFill>
                <a:srgbClr val="000080"/>
              </a:solidFill>
              <a:round/>
              <a:headEnd/>
              <a:tailEnd/>
            </a:ln>
            <a:extLst>
              <a:ext uri="{909E8E84-426E-40DD-AFC4-6F175D3DCCD1}">
                <a14:hiddenFill xmlns:a14="http://schemas.microsoft.com/office/drawing/2010/main" xmlns="">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panose="02020404030301010803" pitchFamily="18" charset="0"/>
              </a:endParaRPr>
            </a:p>
          </p:txBody>
        </p:sp>
        <p:sp>
          <p:nvSpPr>
            <p:cNvPr id="37" name="Line 47">
              <a:extLst>
                <a:ext uri="{FF2B5EF4-FFF2-40B4-BE49-F238E27FC236}">
                  <a16:creationId xmlns:a16="http://schemas.microsoft.com/office/drawing/2014/main" xmlns="" id="{817A708A-CB65-4DC9-9129-5B628E634D80}"/>
                </a:ext>
              </a:extLst>
            </p:cNvPr>
            <p:cNvSpPr>
              <a:spLocks noChangeShapeType="1"/>
            </p:cNvSpPr>
            <p:nvPr/>
          </p:nvSpPr>
          <p:spPr bwMode="auto">
            <a:xfrm rot="-1957196">
              <a:off x="3118" y="3959"/>
              <a:ext cx="120" cy="0"/>
            </a:xfrm>
            <a:prstGeom prst="line">
              <a:avLst/>
            </a:prstGeom>
            <a:noFill/>
            <a:ln w="12700">
              <a:solidFill>
                <a:srgbClr val="000000"/>
              </a:solidFill>
              <a:round/>
              <a:headEnd/>
              <a:tailEnd/>
            </a:ln>
            <a:extLst>
              <a:ext uri="{909E8E84-426E-40DD-AFC4-6F175D3DCCD1}">
                <a14:hiddenFill xmlns:a14="http://schemas.microsoft.com/office/drawing/2010/main" xmlns="">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panose="02020404030301010803" pitchFamily="18" charset="0"/>
              </a:endParaRPr>
            </a:p>
          </p:txBody>
        </p:sp>
        <p:sp>
          <p:nvSpPr>
            <p:cNvPr id="38" name="Rectangle 48">
              <a:extLst>
                <a:ext uri="{FF2B5EF4-FFF2-40B4-BE49-F238E27FC236}">
                  <a16:creationId xmlns:a16="http://schemas.microsoft.com/office/drawing/2014/main" xmlns="" id="{A59039EA-7D75-4BC5-8015-C4B57B4F477C}"/>
                </a:ext>
              </a:extLst>
            </p:cNvPr>
            <p:cNvSpPr>
              <a:spLocks noChangeArrowheads="1"/>
            </p:cNvSpPr>
            <p:nvPr/>
          </p:nvSpPr>
          <p:spPr bwMode="auto">
            <a:xfrm rot="-1957196">
              <a:off x="3224" y="3862"/>
              <a:ext cx="44" cy="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1000" b="0" i="0" u="none" strike="noStrike" kern="0" cap="none" spc="0" normalizeH="0" baseline="0" noProof="0">
                  <a:ln>
                    <a:noFill/>
                  </a:ln>
                  <a:solidFill>
                    <a:srgbClr val="6600CC"/>
                  </a:solidFill>
                  <a:effectLst/>
                  <a:uLnTx/>
                  <a:uFillTx/>
                  <a:latin typeface="Arial" panose="020B0604020202020204" pitchFamily="34" charset="0"/>
                </a:rPr>
                <a:t>0</a:t>
              </a:r>
            </a:p>
          </p:txBody>
        </p:sp>
        <p:sp>
          <p:nvSpPr>
            <p:cNvPr id="39" name="Rectangle 49">
              <a:extLst>
                <a:ext uri="{FF2B5EF4-FFF2-40B4-BE49-F238E27FC236}">
                  <a16:creationId xmlns:a16="http://schemas.microsoft.com/office/drawing/2014/main" xmlns="" id="{AB4B8737-F9CA-421E-8F1F-F07D69A70690}"/>
                </a:ext>
              </a:extLst>
            </p:cNvPr>
            <p:cNvSpPr>
              <a:spLocks noChangeArrowheads="1"/>
            </p:cNvSpPr>
            <p:nvPr/>
          </p:nvSpPr>
          <p:spPr bwMode="auto">
            <a:xfrm rot="-1957196">
              <a:off x="4489" y="2945"/>
              <a:ext cx="132" cy="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1000" b="0" i="0" u="none" strike="noStrike" kern="0" cap="none" spc="0" normalizeH="0" baseline="0" noProof="0">
                  <a:ln>
                    <a:noFill/>
                  </a:ln>
                  <a:solidFill>
                    <a:srgbClr val="FF0000"/>
                  </a:solidFill>
                  <a:effectLst/>
                  <a:uLnTx/>
                  <a:uFillTx/>
                  <a:latin typeface="Arial" panose="020B0604020202020204" pitchFamily="34" charset="0"/>
                </a:rPr>
                <a:t>170</a:t>
              </a:r>
            </a:p>
          </p:txBody>
        </p:sp>
        <p:sp>
          <p:nvSpPr>
            <p:cNvPr id="40" name="Rectangle 50">
              <a:extLst>
                <a:ext uri="{FF2B5EF4-FFF2-40B4-BE49-F238E27FC236}">
                  <a16:creationId xmlns:a16="http://schemas.microsoft.com/office/drawing/2014/main" xmlns="" id="{88A23E56-3622-4E66-89CF-140B396E5C09}"/>
                </a:ext>
              </a:extLst>
            </p:cNvPr>
            <p:cNvSpPr>
              <a:spLocks noChangeArrowheads="1"/>
            </p:cNvSpPr>
            <p:nvPr/>
          </p:nvSpPr>
          <p:spPr bwMode="auto">
            <a:xfrm rot="-1957196">
              <a:off x="4390" y="2864"/>
              <a:ext cx="132" cy="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1000" b="0" i="0" u="none" strike="noStrike" kern="0" cap="none" spc="0" normalizeH="0" baseline="0" noProof="0">
                  <a:ln>
                    <a:noFill/>
                  </a:ln>
                  <a:solidFill>
                    <a:srgbClr val="FF0000"/>
                  </a:solidFill>
                  <a:effectLst/>
                  <a:uLnTx/>
                  <a:uFillTx/>
                  <a:latin typeface="Arial" panose="020B0604020202020204" pitchFamily="34" charset="0"/>
                </a:rPr>
                <a:t>160</a:t>
              </a:r>
            </a:p>
          </p:txBody>
        </p:sp>
        <p:sp>
          <p:nvSpPr>
            <p:cNvPr id="41" name="Rectangle 51">
              <a:extLst>
                <a:ext uri="{FF2B5EF4-FFF2-40B4-BE49-F238E27FC236}">
                  <a16:creationId xmlns:a16="http://schemas.microsoft.com/office/drawing/2014/main" xmlns="" id="{F1CB6DA8-AD79-4DA3-A8BD-8B12A5D211CD}"/>
                </a:ext>
              </a:extLst>
            </p:cNvPr>
            <p:cNvSpPr>
              <a:spLocks noChangeArrowheads="1"/>
            </p:cNvSpPr>
            <p:nvPr/>
          </p:nvSpPr>
          <p:spPr bwMode="auto">
            <a:xfrm rot="-1957196">
              <a:off x="4269" y="2804"/>
              <a:ext cx="132" cy="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1000" b="0" i="0" u="none" strike="noStrike" kern="0" cap="none" spc="0" normalizeH="0" baseline="0" noProof="0">
                  <a:ln>
                    <a:noFill/>
                  </a:ln>
                  <a:solidFill>
                    <a:srgbClr val="FF0000"/>
                  </a:solidFill>
                  <a:effectLst/>
                  <a:uLnTx/>
                  <a:uFillTx/>
                  <a:latin typeface="Arial" panose="020B0604020202020204" pitchFamily="34" charset="0"/>
                </a:rPr>
                <a:t>150</a:t>
              </a:r>
            </a:p>
          </p:txBody>
        </p:sp>
        <p:sp>
          <p:nvSpPr>
            <p:cNvPr id="42" name="Rectangle 52">
              <a:extLst>
                <a:ext uri="{FF2B5EF4-FFF2-40B4-BE49-F238E27FC236}">
                  <a16:creationId xmlns:a16="http://schemas.microsoft.com/office/drawing/2014/main" xmlns="" id="{05E325C6-C678-4E0A-B754-520E686E1779}"/>
                </a:ext>
              </a:extLst>
            </p:cNvPr>
            <p:cNvSpPr>
              <a:spLocks noChangeArrowheads="1"/>
            </p:cNvSpPr>
            <p:nvPr/>
          </p:nvSpPr>
          <p:spPr bwMode="auto">
            <a:xfrm rot="-1957196">
              <a:off x="4154" y="2742"/>
              <a:ext cx="132" cy="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1000" b="0" i="0" u="none" strike="noStrike" kern="0" cap="none" spc="0" normalizeH="0" baseline="0" noProof="0">
                  <a:ln>
                    <a:noFill/>
                  </a:ln>
                  <a:solidFill>
                    <a:srgbClr val="FF0000"/>
                  </a:solidFill>
                  <a:effectLst/>
                  <a:uLnTx/>
                  <a:uFillTx/>
                  <a:latin typeface="Arial" panose="020B0604020202020204" pitchFamily="34" charset="0"/>
                </a:rPr>
                <a:t>140</a:t>
              </a:r>
            </a:p>
          </p:txBody>
        </p:sp>
        <p:sp>
          <p:nvSpPr>
            <p:cNvPr id="43" name="Rectangle 53">
              <a:extLst>
                <a:ext uri="{FF2B5EF4-FFF2-40B4-BE49-F238E27FC236}">
                  <a16:creationId xmlns:a16="http://schemas.microsoft.com/office/drawing/2014/main" xmlns="" id="{21ABBD60-84F8-4388-BE6C-DC35E11699E1}"/>
                </a:ext>
              </a:extLst>
            </p:cNvPr>
            <p:cNvSpPr>
              <a:spLocks noChangeArrowheads="1"/>
            </p:cNvSpPr>
            <p:nvPr/>
          </p:nvSpPr>
          <p:spPr bwMode="auto">
            <a:xfrm rot="-1957196">
              <a:off x="4039" y="2720"/>
              <a:ext cx="132" cy="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1000" b="0" i="0" u="none" strike="noStrike" kern="0" cap="none" spc="0" normalizeH="0" baseline="0" noProof="0">
                  <a:ln>
                    <a:noFill/>
                  </a:ln>
                  <a:solidFill>
                    <a:srgbClr val="FF0000"/>
                  </a:solidFill>
                  <a:effectLst/>
                  <a:uLnTx/>
                  <a:uFillTx/>
                  <a:latin typeface="Arial" panose="020B0604020202020204" pitchFamily="34" charset="0"/>
                </a:rPr>
                <a:t>130</a:t>
              </a:r>
            </a:p>
          </p:txBody>
        </p:sp>
        <p:sp>
          <p:nvSpPr>
            <p:cNvPr id="44" name="Rectangle 54">
              <a:extLst>
                <a:ext uri="{FF2B5EF4-FFF2-40B4-BE49-F238E27FC236}">
                  <a16:creationId xmlns:a16="http://schemas.microsoft.com/office/drawing/2014/main" xmlns="" id="{B647D8E3-F3AF-4296-A0CD-629B19B092F0}"/>
                </a:ext>
              </a:extLst>
            </p:cNvPr>
            <p:cNvSpPr>
              <a:spLocks noChangeArrowheads="1"/>
            </p:cNvSpPr>
            <p:nvPr/>
          </p:nvSpPr>
          <p:spPr bwMode="auto">
            <a:xfrm rot="-1957196">
              <a:off x="3877" y="2707"/>
              <a:ext cx="132" cy="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1000" b="0" i="0" u="none" strike="noStrike" kern="0" cap="none" spc="0" normalizeH="0" baseline="0" noProof="0">
                  <a:ln>
                    <a:noFill/>
                  </a:ln>
                  <a:solidFill>
                    <a:srgbClr val="FF0000"/>
                  </a:solidFill>
                  <a:effectLst/>
                  <a:uLnTx/>
                  <a:uFillTx/>
                  <a:latin typeface="Arial" panose="020B0604020202020204" pitchFamily="34" charset="0"/>
                </a:rPr>
                <a:t>120</a:t>
              </a:r>
            </a:p>
          </p:txBody>
        </p:sp>
        <p:sp>
          <p:nvSpPr>
            <p:cNvPr id="45" name="Rectangle 55">
              <a:extLst>
                <a:ext uri="{FF2B5EF4-FFF2-40B4-BE49-F238E27FC236}">
                  <a16:creationId xmlns:a16="http://schemas.microsoft.com/office/drawing/2014/main" xmlns="" id="{DDD86B51-8F29-40BC-9D6D-998F7F7D581F}"/>
                </a:ext>
              </a:extLst>
            </p:cNvPr>
            <p:cNvSpPr>
              <a:spLocks noChangeArrowheads="1"/>
            </p:cNvSpPr>
            <p:nvPr/>
          </p:nvSpPr>
          <p:spPr bwMode="auto">
            <a:xfrm rot="-1957196">
              <a:off x="3737" y="2730"/>
              <a:ext cx="132" cy="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1000" b="0" i="0" u="none" strike="noStrike" kern="0" cap="none" spc="0" normalizeH="0" baseline="0" noProof="0">
                  <a:ln>
                    <a:noFill/>
                  </a:ln>
                  <a:solidFill>
                    <a:srgbClr val="FF0000"/>
                  </a:solidFill>
                  <a:effectLst/>
                  <a:uLnTx/>
                  <a:uFillTx/>
                  <a:latin typeface="Arial" panose="020B0604020202020204" pitchFamily="34" charset="0"/>
                </a:rPr>
                <a:t>110</a:t>
              </a:r>
            </a:p>
          </p:txBody>
        </p:sp>
        <p:sp>
          <p:nvSpPr>
            <p:cNvPr id="46" name="Rectangle 56">
              <a:extLst>
                <a:ext uri="{FF2B5EF4-FFF2-40B4-BE49-F238E27FC236}">
                  <a16:creationId xmlns:a16="http://schemas.microsoft.com/office/drawing/2014/main" xmlns="" id="{A7204080-ACB1-48EC-B0F9-71EDB55CC42B}"/>
                </a:ext>
              </a:extLst>
            </p:cNvPr>
            <p:cNvSpPr>
              <a:spLocks noChangeArrowheads="1"/>
            </p:cNvSpPr>
            <p:nvPr/>
          </p:nvSpPr>
          <p:spPr bwMode="auto">
            <a:xfrm rot="-1957196">
              <a:off x="3601" y="2764"/>
              <a:ext cx="132" cy="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1000" b="0" i="0" u="none" strike="noStrike" kern="0" cap="none" spc="0" normalizeH="0" baseline="0" noProof="0">
                  <a:ln>
                    <a:noFill/>
                  </a:ln>
                  <a:solidFill>
                    <a:srgbClr val="FF0000"/>
                  </a:solidFill>
                  <a:effectLst/>
                  <a:uLnTx/>
                  <a:uFillTx/>
                  <a:latin typeface="Arial" panose="020B0604020202020204" pitchFamily="34" charset="0"/>
                </a:rPr>
                <a:t>100</a:t>
              </a:r>
            </a:p>
          </p:txBody>
        </p:sp>
        <p:sp>
          <p:nvSpPr>
            <p:cNvPr id="47" name="Rectangle 57">
              <a:extLst>
                <a:ext uri="{FF2B5EF4-FFF2-40B4-BE49-F238E27FC236}">
                  <a16:creationId xmlns:a16="http://schemas.microsoft.com/office/drawing/2014/main" xmlns="" id="{A60693A0-67C9-49D8-8AF3-6DB73DE66473}"/>
                </a:ext>
              </a:extLst>
            </p:cNvPr>
            <p:cNvSpPr>
              <a:spLocks noChangeArrowheads="1"/>
            </p:cNvSpPr>
            <p:nvPr/>
          </p:nvSpPr>
          <p:spPr bwMode="auto">
            <a:xfrm rot="-1957196">
              <a:off x="3490" y="2831"/>
              <a:ext cx="88" cy="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1000" b="0" i="0" u="none" strike="noStrike" kern="0" cap="none" spc="0" normalizeH="0" baseline="0" noProof="0">
                  <a:ln>
                    <a:noFill/>
                  </a:ln>
                  <a:solidFill>
                    <a:srgbClr val="6600CC"/>
                  </a:solidFill>
                  <a:effectLst/>
                  <a:uLnTx/>
                  <a:uFillTx/>
                  <a:latin typeface="Arial" panose="020B0604020202020204" pitchFamily="34" charset="0"/>
                </a:rPr>
                <a:t>90</a:t>
              </a:r>
            </a:p>
          </p:txBody>
        </p:sp>
        <p:sp>
          <p:nvSpPr>
            <p:cNvPr id="48" name="Rectangle 58">
              <a:extLst>
                <a:ext uri="{FF2B5EF4-FFF2-40B4-BE49-F238E27FC236}">
                  <a16:creationId xmlns:a16="http://schemas.microsoft.com/office/drawing/2014/main" xmlns="" id="{127F81E6-73ED-46DF-B211-D104BB717321}"/>
                </a:ext>
              </a:extLst>
            </p:cNvPr>
            <p:cNvSpPr>
              <a:spLocks noChangeArrowheads="1"/>
            </p:cNvSpPr>
            <p:nvPr/>
          </p:nvSpPr>
          <p:spPr bwMode="auto">
            <a:xfrm rot="-1957196">
              <a:off x="3381" y="2906"/>
              <a:ext cx="88" cy="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1000" b="0" i="0" u="none" strike="noStrike" kern="0" cap="none" spc="0" normalizeH="0" baseline="0" noProof="0">
                  <a:ln>
                    <a:noFill/>
                  </a:ln>
                  <a:solidFill>
                    <a:srgbClr val="FF0000"/>
                  </a:solidFill>
                  <a:effectLst/>
                  <a:uLnTx/>
                  <a:uFillTx/>
                  <a:latin typeface="Arial" panose="020B0604020202020204" pitchFamily="34" charset="0"/>
                </a:rPr>
                <a:t>80</a:t>
              </a:r>
            </a:p>
          </p:txBody>
        </p:sp>
        <p:sp>
          <p:nvSpPr>
            <p:cNvPr id="49" name="Rectangle 59">
              <a:extLst>
                <a:ext uri="{FF2B5EF4-FFF2-40B4-BE49-F238E27FC236}">
                  <a16:creationId xmlns:a16="http://schemas.microsoft.com/office/drawing/2014/main" xmlns="" id="{62AB7795-ACCC-44CC-AA15-C8113A7245FF}"/>
                </a:ext>
              </a:extLst>
            </p:cNvPr>
            <p:cNvSpPr>
              <a:spLocks noChangeArrowheads="1"/>
            </p:cNvSpPr>
            <p:nvPr/>
          </p:nvSpPr>
          <p:spPr bwMode="auto">
            <a:xfrm rot="-1957196">
              <a:off x="3283" y="3016"/>
              <a:ext cx="88" cy="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1000" b="0" i="0" u="none" strike="noStrike" kern="0" cap="none" spc="0" normalizeH="0" baseline="0" noProof="0">
                  <a:ln>
                    <a:noFill/>
                  </a:ln>
                  <a:solidFill>
                    <a:srgbClr val="FF0000"/>
                  </a:solidFill>
                  <a:effectLst/>
                  <a:uLnTx/>
                  <a:uFillTx/>
                  <a:latin typeface="Arial" panose="020B0604020202020204" pitchFamily="34" charset="0"/>
                </a:rPr>
                <a:t>70</a:t>
              </a:r>
            </a:p>
          </p:txBody>
        </p:sp>
        <p:sp>
          <p:nvSpPr>
            <p:cNvPr id="50" name="Rectangle 60">
              <a:extLst>
                <a:ext uri="{FF2B5EF4-FFF2-40B4-BE49-F238E27FC236}">
                  <a16:creationId xmlns:a16="http://schemas.microsoft.com/office/drawing/2014/main" xmlns="" id="{6C6B19C5-2C22-47C8-B165-2A51B714871D}"/>
                </a:ext>
              </a:extLst>
            </p:cNvPr>
            <p:cNvSpPr>
              <a:spLocks noChangeArrowheads="1"/>
            </p:cNvSpPr>
            <p:nvPr/>
          </p:nvSpPr>
          <p:spPr bwMode="auto">
            <a:xfrm rot="-1957196">
              <a:off x="3206" y="3130"/>
              <a:ext cx="88" cy="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1000" b="0" i="0" u="none" strike="noStrike" kern="0" cap="none" spc="0" normalizeH="0" baseline="0" noProof="0">
                  <a:ln>
                    <a:noFill/>
                  </a:ln>
                  <a:solidFill>
                    <a:srgbClr val="FF0000"/>
                  </a:solidFill>
                  <a:effectLst/>
                  <a:uLnTx/>
                  <a:uFillTx/>
                  <a:latin typeface="Arial" panose="020B0604020202020204" pitchFamily="34" charset="0"/>
                </a:rPr>
                <a:t>60</a:t>
              </a:r>
            </a:p>
          </p:txBody>
        </p:sp>
        <p:sp>
          <p:nvSpPr>
            <p:cNvPr id="51" name="Rectangle 61">
              <a:extLst>
                <a:ext uri="{FF2B5EF4-FFF2-40B4-BE49-F238E27FC236}">
                  <a16:creationId xmlns:a16="http://schemas.microsoft.com/office/drawing/2014/main" xmlns="" id="{424A5D19-4FBF-491B-ACFC-4B91FD8F1006}"/>
                </a:ext>
              </a:extLst>
            </p:cNvPr>
            <p:cNvSpPr>
              <a:spLocks noChangeArrowheads="1"/>
            </p:cNvSpPr>
            <p:nvPr/>
          </p:nvSpPr>
          <p:spPr bwMode="auto">
            <a:xfrm rot="-1957196">
              <a:off x="3139" y="3256"/>
              <a:ext cx="88" cy="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1000" b="0" i="0" u="none" strike="noStrike" kern="0" cap="none" spc="0" normalizeH="0" baseline="0" noProof="0">
                  <a:ln>
                    <a:noFill/>
                  </a:ln>
                  <a:solidFill>
                    <a:srgbClr val="FF0000"/>
                  </a:solidFill>
                  <a:effectLst/>
                  <a:uLnTx/>
                  <a:uFillTx/>
                  <a:latin typeface="Arial" panose="020B0604020202020204" pitchFamily="34" charset="0"/>
                </a:rPr>
                <a:t>50</a:t>
              </a:r>
            </a:p>
          </p:txBody>
        </p:sp>
        <p:sp>
          <p:nvSpPr>
            <p:cNvPr id="52" name="Rectangle 62">
              <a:extLst>
                <a:ext uri="{FF2B5EF4-FFF2-40B4-BE49-F238E27FC236}">
                  <a16:creationId xmlns:a16="http://schemas.microsoft.com/office/drawing/2014/main" xmlns="" id="{AAB4CF3C-4348-4955-86E1-E939B396FD00}"/>
                </a:ext>
              </a:extLst>
            </p:cNvPr>
            <p:cNvSpPr>
              <a:spLocks noChangeArrowheads="1"/>
            </p:cNvSpPr>
            <p:nvPr/>
          </p:nvSpPr>
          <p:spPr bwMode="auto">
            <a:xfrm rot="-1957196">
              <a:off x="3113" y="3386"/>
              <a:ext cx="88" cy="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1000" b="0" i="0" u="none" strike="noStrike" kern="0" cap="none" spc="0" normalizeH="0" baseline="0" noProof="0">
                  <a:ln>
                    <a:noFill/>
                  </a:ln>
                  <a:solidFill>
                    <a:srgbClr val="FF0000"/>
                  </a:solidFill>
                  <a:effectLst/>
                  <a:uLnTx/>
                  <a:uFillTx/>
                  <a:latin typeface="Arial" panose="020B0604020202020204" pitchFamily="34" charset="0"/>
                </a:rPr>
                <a:t>40</a:t>
              </a:r>
            </a:p>
          </p:txBody>
        </p:sp>
        <p:sp>
          <p:nvSpPr>
            <p:cNvPr id="53" name="Rectangle 63">
              <a:extLst>
                <a:ext uri="{FF2B5EF4-FFF2-40B4-BE49-F238E27FC236}">
                  <a16:creationId xmlns:a16="http://schemas.microsoft.com/office/drawing/2014/main" xmlns="" id="{C417EFAD-C606-4149-9B2E-A9EE957FD27A}"/>
                </a:ext>
              </a:extLst>
            </p:cNvPr>
            <p:cNvSpPr>
              <a:spLocks noChangeArrowheads="1"/>
            </p:cNvSpPr>
            <p:nvPr/>
          </p:nvSpPr>
          <p:spPr bwMode="auto">
            <a:xfrm rot="-1957196">
              <a:off x="3107" y="3513"/>
              <a:ext cx="88" cy="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1000" b="0" i="0" u="none" strike="noStrike" kern="0" cap="none" spc="0" normalizeH="0" baseline="0" noProof="0">
                  <a:ln>
                    <a:noFill/>
                  </a:ln>
                  <a:solidFill>
                    <a:srgbClr val="FF0000"/>
                  </a:solidFill>
                  <a:effectLst/>
                  <a:uLnTx/>
                  <a:uFillTx/>
                  <a:latin typeface="Arial" panose="020B0604020202020204" pitchFamily="34" charset="0"/>
                </a:rPr>
                <a:t>30</a:t>
              </a:r>
            </a:p>
          </p:txBody>
        </p:sp>
        <p:sp>
          <p:nvSpPr>
            <p:cNvPr id="54" name="Rectangle 64">
              <a:extLst>
                <a:ext uri="{FF2B5EF4-FFF2-40B4-BE49-F238E27FC236}">
                  <a16:creationId xmlns:a16="http://schemas.microsoft.com/office/drawing/2014/main" xmlns="" id="{D4F8B1BE-2103-4A26-BCE0-DE7D0DAE2011}"/>
                </a:ext>
              </a:extLst>
            </p:cNvPr>
            <p:cNvSpPr>
              <a:spLocks noChangeArrowheads="1"/>
            </p:cNvSpPr>
            <p:nvPr/>
          </p:nvSpPr>
          <p:spPr bwMode="auto">
            <a:xfrm rot="-1957196">
              <a:off x="3112" y="3648"/>
              <a:ext cx="88" cy="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1000" b="0" i="0" u="none" strike="noStrike" kern="0" cap="none" spc="0" normalizeH="0" baseline="0" noProof="0">
                  <a:ln>
                    <a:noFill/>
                  </a:ln>
                  <a:solidFill>
                    <a:srgbClr val="FF0000"/>
                  </a:solidFill>
                  <a:effectLst/>
                  <a:uLnTx/>
                  <a:uFillTx/>
                  <a:latin typeface="Arial" panose="020B0604020202020204" pitchFamily="34" charset="0"/>
                </a:rPr>
                <a:t>20</a:t>
              </a:r>
            </a:p>
          </p:txBody>
        </p:sp>
        <p:sp>
          <p:nvSpPr>
            <p:cNvPr id="55" name="Rectangle 65">
              <a:extLst>
                <a:ext uri="{FF2B5EF4-FFF2-40B4-BE49-F238E27FC236}">
                  <a16:creationId xmlns:a16="http://schemas.microsoft.com/office/drawing/2014/main" xmlns="" id="{45262604-DA8A-4641-B9A7-10776FA551A6}"/>
                </a:ext>
              </a:extLst>
            </p:cNvPr>
            <p:cNvSpPr>
              <a:spLocks noChangeArrowheads="1"/>
            </p:cNvSpPr>
            <p:nvPr/>
          </p:nvSpPr>
          <p:spPr bwMode="auto">
            <a:xfrm rot="-1957196">
              <a:off x="3169" y="3762"/>
              <a:ext cx="88" cy="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1000" b="0" i="0" u="none" strike="noStrike" kern="0" cap="none" spc="0" normalizeH="0" baseline="0" noProof="0">
                  <a:ln>
                    <a:noFill/>
                  </a:ln>
                  <a:solidFill>
                    <a:srgbClr val="FF0000"/>
                  </a:solidFill>
                  <a:effectLst/>
                  <a:uLnTx/>
                  <a:uFillTx/>
                  <a:latin typeface="Arial" panose="020B0604020202020204" pitchFamily="34" charset="0"/>
                </a:rPr>
                <a:t>10</a:t>
              </a:r>
            </a:p>
          </p:txBody>
        </p:sp>
        <p:sp>
          <p:nvSpPr>
            <p:cNvPr id="56" name="Oval 66">
              <a:extLst>
                <a:ext uri="{FF2B5EF4-FFF2-40B4-BE49-F238E27FC236}">
                  <a16:creationId xmlns:a16="http://schemas.microsoft.com/office/drawing/2014/main" xmlns="" id="{C3C9EFE7-3169-421A-9619-80EEE274AE33}"/>
                </a:ext>
              </a:extLst>
            </p:cNvPr>
            <p:cNvSpPr>
              <a:spLocks noChangeArrowheads="1"/>
            </p:cNvSpPr>
            <p:nvPr/>
          </p:nvSpPr>
          <p:spPr bwMode="auto">
            <a:xfrm rot="-1957196">
              <a:off x="3937" y="3495"/>
              <a:ext cx="21" cy="20"/>
            </a:xfrm>
            <a:prstGeom prst="ellipse">
              <a:avLst/>
            </a:prstGeom>
            <a:solidFill>
              <a:srgbClr val="FF0000"/>
            </a:solidFill>
            <a:ln w="0">
              <a:solidFill>
                <a:srgbClr val="000000"/>
              </a:solidFill>
              <a:round/>
              <a:headEnd/>
              <a:tailEnd/>
            </a:ln>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altLang="en-US" sz="1800" b="0" i="0" u="none" strike="noStrike" kern="0" cap="none" spc="0" normalizeH="0" baseline="0" noProof="0">
                <a:ln>
                  <a:noFill/>
                </a:ln>
                <a:solidFill>
                  <a:prstClr val="black"/>
                </a:solidFill>
                <a:effectLst/>
                <a:uLnTx/>
                <a:uFillTx/>
                <a:latin typeface="Arial" panose="020B0604020202020204" pitchFamily="34" charset="0"/>
              </a:endParaRPr>
            </a:p>
          </p:txBody>
        </p:sp>
        <p:sp>
          <p:nvSpPr>
            <p:cNvPr id="57" name="Line 67">
              <a:extLst>
                <a:ext uri="{FF2B5EF4-FFF2-40B4-BE49-F238E27FC236}">
                  <a16:creationId xmlns:a16="http://schemas.microsoft.com/office/drawing/2014/main" xmlns="" id="{946EA9C0-3E22-479E-84F7-8A1AD1D8AD19}"/>
                </a:ext>
              </a:extLst>
            </p:cNvPr>
            <p:cNvSpPr>
              <a:spLocks noChangeShapeType="1"/>
            </p:cNvSpPr>
            <p:nvPr/>
          </p:nvSpPr>
          <p:spPr bwMode="auto">
            <a:xfrm rot="-1946332">
              <a:off x="2966" y="3512"/>
              <a:ext cx="1941" cy="0"/>
            </a:xfrm>
            <a:prstGeom prst="line">
              <a:avLst/>
            </a:prstGeom>
            <a:noFill/>
            <a:ln w="41275">
              <a:solidFill>
                <a:srgbClr val="008000"/>
              </a:solidFill>
              <a:round/>
              <a:headEnd/>
              <a:tailEnd/>
            </a:ln>
            <a:extLst>
              <a:ext uri="{909E8E84-426E-40DD-AFC4-6F175D3DCCD1}">
                <a14:hiddenFill xmlns:a14="http://schemas.microsoft.com/office/drawing/2010/main" xmlns="">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panose="02020404030301010803" pitchFamily="18" charset="0"/>
              </a:endParaRPr>
            </a:p>
          </p:txBody>
        </p:sp>
        <p:sp>
          <p:nvSpPr>
            <p:cNvPr id="58" name="Line 68">
              <a:extLst>
                <a:ext uri="{FF2B5EF4-FFF2-40B4-BE49-F238E27FC236}">
                  <a16:creationId xmlns:a16="http://schemas.microsoft.com/office/drawing/2014/main" xmlns="" id="{A732F839-706B-45C1-859B-4469B95B9128}"/>
                </a:ext>
              </a:extLst>
            </p:cNvPr>
            <p:cNvSpPr>
              <a:spLocks noChangeShapeType="1"/>
            </p:cNvSpPr>
            <p:nvPr/>
          </p:nvSpPr>
          <p:spPr bwMode="auto">
            <a:xfrm rot="-1957196">
              <a:off x="4653" y="3022"/>
              <a:ext cx="107" cy="2"/>
            </a:xfrm>
            <a:prstGeom prst="line">
              <a:avLst/>
            </a:prstGeom>
            <a:noFill/>
            <a:ln w="12700">
              <a:solidFill>
                <a:srgbClr val="3C9770"/>
              </a:solidFill>
              <a:round/>
              <a:headEnd/>
              <a:tailEnd/>
            </a:ln>
            <a:extLst>
              <a:ext uri="{909E8E84-426E-40DD-AFC4-6F175D3DCCD1}">
                <a14:hiddenFill xmlns:a14="http://schemas.microsoft.com/office/drawing/2010/main" xmlns="">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panose="02020404030301010803" pitchFamily="18" charset="0"/>
              </a:endParaRPr>
            </a:p>
          </p:txBody>
        </p:sp>
        <p:sp>
          <p:nvSpPr>
            <p:cNvPr id="59" name="Rectangle 69">
              <a:extLst>
                <a:ext uri="{FF2B5EF4-FFF2-40B4-BE49-F238E27FC236}">
                  <a16:creationId xmlns:a16="http://schemas.microsoft.com/office/drawing/2014/main" xmlns="" id="{8E0A884D-0259-4667-A90B-08145A7D8B66}"/>
                </a:ext>
              </a:extLst>
            </p:cNvPr>
            <p:cNvSpPr>
              <a:spLocks noChangeArrowheads="1"/>
            </p:cNvSpPr>
            <p:nvPr/>
          </p:nvSpPr>
          <p:spPr bwMode="auto">
            <a:xfrm rot="-1957196">
              <a:off x="4545" y="3008"/>
              <a:ext cx="132" cy="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1000" b="0" i="0" u="none" strike="noStrike" kern="0" cap="none" spc="0" normalizeH="0" baseline="0" noProof="0">
                  <a:ln>
                    <a:noFill/>
                  </a:ln>
                  <a:solidFill>
                    <a:srgbClr val="6600CC"/>
                  </a:solidFill>
                  <a:effectLst/>
                  <a:uLnTx/>
                  <a:uFillTx/>
                  <a:latin typeface="Arial" panose="020B0604020202020204" pitchFamily="34" charset="0"/>
                </a:rPr>
                <a:t>180</a:t>
              </a:r>
            </a:p>
          </p:txBody>
        </p:sp>
        <p:sp>
          <p:nvSpPr>
            <p:cNvPr id="60" name="Oval 70">
              <a:extLst>
                <a:ext uri="{FF2B5EF4-FFF2-40B4-BE49-F238E27FC236}">
                  <a16:creationId xmlns:a16="http://schemas.microsoft.com/office/drawing/2014/main" xmlns="" id="{5731ECD3-34CB-4AF3-B217-3DE498DB6D6F}"/>
                </a:ext>
              </a:extLst>
            </p:cNvPr>
            <p:cNvSpPr>
              <a:spLocks noChangeArrowheads="1"/>
            </p:cNvSpPr>
            <p:nvPr/>
          </p:nvSpPr>
          <p:spPr bwMode="auto">
            <a:xfrm rot="-1946332">
              <a:off x="3917" y="3498"/>
              <a:ext cx="35" cy="35"/>
            </a:xfrm>
            <a:prstGeom prst="ellipse">
              <a:avLst/>
            </a:prstGeom>
            <a:solidFill>
              <a:srgbClr val="FF0000"/>
            </a:solidFill>
            <a:ln w="9525">
              <a:solidFill>
                <a:sysClr val="windowText" lastClr="000000"/>
              </a:solidFill>
              <a:round/>
              <a:headEnd/>
              <a:tailEnd/>
            </a:ln>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altLang="en-US" sz="1800" b="0" i="0" u="none" strike="noStrike" kern="0" cap="none" spc="0" normalizeH="0" baseline="0" noProof="0">
                <a:ln>
                  <a:noFill/>
                </a:ln>
                <a:solidFill>
                  <a:prstClr val="black"/>
                </a:solidFill>
                <a:effectLst/>
                <a:uLnTx/>
                <a:uFillTx/>
                <a:latin typeface="Arial" panose="020B0604020202020204" pitchFamily="34" charset="0"/>
              </a:endParaRPr>
            </a:p>
          </p:txBody>
        </p:sp>
      </p:grpSp>
      <p:sp>
        <p:nvSpPr>
          <p:cNvPr id="61" name="Freeform 71">
            <a:extLst>
              <a:ext uri="{FF2B5EF4-FFF2-40B4-BE49-F238E27FC236}">
                <a16:creationId xmlns:a16="http://schemas.microsoft.com/office/drawing/2014/main" xmlns="" id="{81133213-BE1A-41E1-AAF9-3CF1D547B9D4}"/>
              </a:ext>
            </a:extLst>
          </p:cNvPr>
          <p:cNvSpPr>
            <a:spLocks/>
          </p:cNvSpPr>
          <p:nvPr/>
        </p:nvSpPr>
        <p:spPr bwMode="auto">
          <a:xfrm>
            <a:off x="2682900" y="4836453"/>
            <a:ext cx="193675" cy="152400"/>
          </a:xfrm>
          <a:custGeom>
            <a:avLst/>
            <a:gdLst>
              <a:gd name="T0" fmla="*/ 2147483646 w 144"/>
              <a:gd name="T1" fmla="*/ 0 h 144"/>
              <a:gd name="T2" fmla="*/ 2147483646 w 144"/>
              <a:gd name="T3" fmla="*/ 2147483646 h 144"/>
              <a:gd name="T4" fmla="*/ 0 w 144"/>
              <a:gd name="T5" fmla="*/ 2147483646 h 144"/>
              <a:gd name="T6" fmla="*/ 0 60000 65536"/>
              <a:gd name="T7" fmla="*/ 0 60000 65536"/>
              <a:gd name="T8" fmla="*/ 0 60000 65536"/>
              <a:gd name="T9" fmla="*/ 0 w 144"/>
              <a:gd name="T10" fmla="*/ 0 h 144"/>
              <a:gd name="T11" fmla="*/ 144 w 144"/>
              <a:gd name="T12" fmla="*/ 144 h 144"/>
            </a:gdLst>
            <a:ahLst/>
            <a:cxnLst>
              <a:cxn ang="T6">
                <a:pos x="T0" y="T1"/>
              </a:cxn>
              <a:cxn ang="T7">
                <a:pos x="T2" y="T3"/>
              </a:cxn>
              <a:cxn ang="T8">
                <a:pos x="T4" y="T5"/>
              </a:cxn>
            </a:cxnLst>
            <a:rect l="T9" t="T10" r="T11" b="T12"/>
            <a:pathLst>
              <a:path w="144" h="144">
                <a:moveTo>
                  <a:pt x="144" y="0"/>
                </a:moveTo>
                <a:cubicBezTo>
                  <a:pt x="108" y="12"/>
                  <a:pt x="72" y="24"/>
                  <a:pt x="48" y="48"/>
                </a:cubicBezTo>
                <a:cubicBezTo>
                  <a:pt x="24" y="72"/>
                  <a:pt x="8" y="128"/>
                  <a:pt x="0" y="144"/>
                </a:cubicBezTo>
              </a:path>
            </a:pathLst>
          </a:custGeom>
          <a:noFill/>
          <a:ln w="9525">
            <a:solidFill>
              <a:sysClr val="windowText" lastClr="000000"/>
            </a:solidFill>
            <a:round/>
            <a:headEnd/>
            <a:tailEnd/>
          </a:ln>
          <a:extLst>
            <a:ext uri="{909E8E84-426E-40DD-AFC4-6F175D3DCCD1}">
              <a14:hiddenFill xmlns:a14="http://schemas.microsoft.com/office/drawing/2010/main" xmlns="">
                <a:solidFill>
                  <a:srgbClr val="FFFFFF"/>
                </a:solid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panose="02020404030301010803" pitchFamily="18" charset="0"/>
            </a:endParaRPr>
          </a:p>
        </p:txBody>
      </p:sp>
      <p:sp>
        <p:nvSpPr>
          <p:cNvPr id="62" name="Freeform 72">
            <a:extLst>
              <a:ext uri="{FF2B5EF4-FFF2-40B4-BE49-F238E27FC236}">
                <a16:creationId xmlns:a16="http://schemas.microsoft.com/office/drawing/2014/main" xmlns="" id="{2DB2A1B7-5267-4A72-A466-288ECC387A4E}"/>
              </a:ext>
            </a:extLst>
          </p:cNvPr>
          <p:cNvSpPr>
            <a:spLocks/>
          </p:cNvSpPr>
          <p:nvPr/>
        </p:nvSpPr>
        <p:spPr bwMode="auto">
          <a:xfrm>
            <a:off x="2625750" y="4839628"/>
            <a:ext cx="107950" cy="136525"/>
          </a:xfrm>
          <a:custGeom>
            <a:avLst/>
            <a:gdLst>
              <a:gd name="T0" fmla="*/ 2147483646 w 144"/>
              <a:gd name="T1" fmla="*/ 0 h 144"/>
              <a:gd name="T2" fmla="*/ 2147483646 w 144"/>
              <a:gd name="T3" fmla="*/ 2147483646 h 144"/>
              <a:gd name="T4" fmla="*/ 0 w 144"/>
              <a:gd name="T5" fmla="*/ 2147483646 h 144"/>
              <a:gd name="T6" fmla="*/ 0 60000 65536"/>
              <a:gd name="T7" fmla="*/ 0 60000 65536"/>
              <a:gd name="T8" fmla="*/ 0 60000 65536"/>
              <a:gd name="T9" fmla="*/ 0 w 144"/>
              <a:gd name="T10" fmla="*/ 0 h 144"/>
              <a:gd name="T11" fmla="*/ 144 w 144"/>
              <a:gd name="T12" fmla="*/ 144 h 144"/>
            </a:gdLst>
            <a:ahLst/>
            <a:cxnLst>
              <a:cxn ang="T6">
                <a:pos x="T0" y="T1"/>
              </a:cxn>
              <a:cxn ang="T7">
                <a:pos x="T2" y="T3"/>
              </a:cxn>
              <a:cxn ang="T8">
                <a:pos x="T4" y="T5"/>
              </a:cxn>
            </a:cxnLst>
            <a:rect l="T9" t="T10" r="T11" b="T12"/>
            <a:pathLst>
              <a:path w="144" h="144">
                <a:moveTo>
                  <a:pt x="144" y="0"/>
                </a:moveTo>
                <a:cubicBezTo>
                  <a:pt x="108" y="12"/>
                  <a:pt x="72" y="24"/>
                  <a:pt x="48" y="48"/>
                </a:cubicBezTo>
                <a:cubicBezTo>
                  <a:pt x="24" y="72"/>
                  <a:pt x="8" y="128"/>
                  <a:pt x="0" y="144"/>
                </a:cubicBezTo>
              </a:path>
            </a:pathLst>
          </a:custGeom>
          <a:noFill/>
          <a:ln w="9525">
            <a:solidFill>
              <a:srgbClr val="006600"/>
            </a:solidFill>
            <a:round/>
            <a:headEnd/>
            <a:tailEnd/>
          </a:ln>
          <a:extLst>
            <a:ext uri="{909E8E84-426E-40DD-AFC4-6F175D3DCCD1}">
              <a14:hiddenFill xmlns:a14="http://schemas.microsoft.com/office/drawing/2010/main" xmlns="">
                <a:solidFill>
                  <a:srgbClr val="FFFFFF"/>
                </a:solidFill>
              </a14:hiddenFill>
            </a:ext>
          </a:extLst>
        </p:spPr>
        <p:txBody>
          <a:bodyPr/>
          <a:lstStyle/>
          <a:p>
            <a:pPr eaLnBrk="0" fontAlgn="base" hangingPunct="0">
              <a:spcBef>
                <a:spcPct val="0"/>
              </a:spcBef>
              <a:spcAft>
                <a:spcPct val="0"/>
              </a:spcAft>
            </a:pPr>
            <a:endParaRPr lang="en-US">
              <a:solidFill>
                <a:prstClr val="black"/>
              </a:solidFill>
              <a:latin typeface="Garamond" panose="02020404030301010803" pitchFamily="18" charset="0"/>
            </a:endParaRPr>
          </a:p>
        </p:txBody>
      </p:sp>
      <p:sp>
        <p:nvSpPr>
          <p:cNvPr id="63" name="Freeform 73">
            <a:extLst>
              <a:ext uri="{FF2B5EF4-FFF2-40B4-BE49-F238E27FC236}">
                <a16:creationId xmlns:a16="http://schemas.microsoft.com/office/drawing/2014/main" xmlns="" id="{A361CFF8-8DFB-46F2-9F98-4B37AFBD836D}"/>
              </a:ext>
            </a:extLst>
          </p:cNvPr>
          <p:cNvSpPr>
            <a:spLocks/>
          </p:cNvSpPr>
          <p:nvPr/>
        </p:nvSpPr>
        <p:spPr bwMode="auto">
          <a:xfrm>
            <a:off x="2736875" y="4745966"/>
            <a:ext cx="139700" cy="100012"/>
          </a:xfrm>
          <a:custGeom>
            <a:avLst/>
            <a:gdLst>
              <a:gd name="T0" fmla="*/ 2147483646 w 144"/>
              <a:gd name="T1" fmla="*/ 0 h 144"/>
              <a:gd name="T2" fmla="*/ 2147483646 w 144"/>
              <a:gd name="T3" fmla="*/ 2147483646 h 144"/>
              <a:gd name="T4" fmla="*/ 0 w 144"/>
              <a:gd name="T5" fmla="*/ 2147483646 h 144"/>
              <a:gd name="T6" fmla="*/ 0 60000 65536"/>
              <a:gd name="T7" fmla="*/ 0 60000 65536"/>
              <a:gd name="T8" fmla="*/ 0 60000 65536"/>
              <a:gd name="T9" fmla="*/ 0 w 144"/>
              <a:gd name="T10" fmla="*/ 0 h 144"/>
              <a:gd name="T11" fmla="*/ 144 w 144"/>
              <a:gd name="T12" fmla="*/ 144 h 144"/>
            </a:gdLst>
            <a:ahLst/>
            <a:cxnLst>
              <a:cxn ang="T6">
                <a:pos x="T0" y="T1"/>
              </a:cxn>
              <a:cxn ang="T7">
                <a:pos x="T2" y="T3"/>
              </a:cxn>
              <a:cxn ang="T8">
                <a:pos x="T4" y="T5"/>
              </a:cxn>
            </a:cxnLst>
            <a:rect l="T9" t="T10" r="T11" b="T12"/>
            <a:pathLst>
              <a:path w="144" h="144">
                <a:moveTo>
                  <a:pt x="144" y="0"/>
                </a:moveTo>
                <a:cubicBezTo>
                  <a:pt x="108" y="12"/>
                  <a:pt x="72" y="24"/>
                  <a:pt x="48" y="48"/>
                </a:cubicBezTo>
                <a:cubicBezTo>
                  <a:pt x="24" y="72"/>
                  <a:pt x="8" y="128"/>
                  <a:pt x="0" y="144"/>
                </a:cubicBezTo>
              </a:path>
            </a:pathLst>
          </a:custGeom>
          <a:noFill/>
          <a:ln w="9525">
            <a:solidFill>
              <a:srgbClr val="006600"/>
            </a:solidFill>
            <a:round/>
            <a:headEnd/>
            <a:tailEnd/>
          </a:ln>
          <a:extLst>
            <a:ext uri="{909E8E84-426E-40DD-AFC4-6F175D3DCCD1}">
              <a14:hiddenFill xmlns:a14="http://schemas.microsoft.com/office/drawing/2010/main" xmlns="">
                <a:solidFill>
                  <a:srgbClr val="FFFFFF"/>
                </a:solidFill>
              </a14:hiddenFill>
            </a:ext>
          </a:extLst>
        </p:spPr>
        <p:txBody>
          <a:bodyPr/>
          <a:lstStyle/>
          <a:p>
            <a:pPr eaLnBrk="0" fontAlgn="base" hangingPunct="0">
              <a:spcBef>
                <a:spcPct val="0"/>
              </a:spcBef>
              <a:spcAft>
                <a:spcPct val="0"/>
              </a:spcAft>
            </a:pPr>
            <a:endParaRPr lang="en-US">
              <a:solidFill>
                <a:prstClr val="black"/>
              </a:solidFill>
              <a:latin typeface="Garamond" panose="02020404030301010803" pitchFamily="18" charset="0"/>
            </a:endParaRPr>
          </a:p>
        </p:txBody>
      </p:sp>
      <p:sp>
        <p:nvSpPr>
          <p:cNvPr id="64" name="Line 77">
            <a:extLst>
              <a:ext uri="{FF2B5EF4-FFF2-40B4-BE49-F238E27FC236}">
                <a16:creationId xmlns:a16="http://schemas.microsoft.com/office/drawing/2014/main" xmlns="" id="{9D690D3B-5E78-4A8D-908A-6A59974B4F05}"/>
              </a:ext>
            </a:extLst>
          </p:cNvPr>
          <p:cNvSpPr>
            <a:spLocks noChangeShapeType="1"/>
          </p:cNvSpPr>
          <p:nvPr/>
        </p:nvSpPr>
        <p:spPr bwMode="auto">
          <a:xfrm rot="600000">
            <a:off x="1520850" y="3372778"/>
            <a:ext cx="1524000" cy="1600200"/>
          </a:xfrm>
          <a:prstGeom prst="line">
            <a:avLst/>
          </a:prstGeom>
          <a:noFill/>
          <a:ln w="25400">
            <a:solidFill>
              <a:sysClr val="windowText" lastClr="000000"/>
            </a:solidFill>
            <a:round/>
            <a:headEnd/>
            <a:tailEnd/>
          </a:ln>
          <a:extLst>
            <a:ext uri="{909E8E84-426E-40DD-AFC4-6F175D3DCCD1}">
              <a14:hiddenFill xmlns:a14="http://schemas.microsoft.com/office/drawing/2010/main" xmlns="">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panose="02020404030301010803" pitchFamily="18" charset="0"/>
            </a:endParaRPr>
          </a:p>
        </p:txBody>
      </p:sp>
      <p:grpSp>
        <p:nvGrpSpPr>
          <p:cNvPr id="65" name="Group 78">
            <a:extLst>
              <a:ext uri="{FF2B5EF4-FFF2-40B4-BE49-F238E27FC236}">
                <a16:creationId xmlns:a16="http://schemas.microsoft.com/office/drawing/2014/main" xmlns="" id="{69DCEA8F-6AF1-4D55-89DE-7DC0D9F87221}"/>
              </a:ext>
            </a:extLst>
          </p:cNvPr>
          <p:cNvGrpSpPr>
            <a:grpSpLocks/>
          </p:cNvGrpSpPr>
          <p:nvPr/>
        </p:nvGrpSpPr>
        <p:grpSpPr bwMode="auto">
          <a:xfrm rot="600000">
            <a:off x="833462" y="4237966"/>
            <a:ext cx="2127250" cy="677862"/>
            <a:chOff x="2832" y="2748"/>
            <a:chExt cx="1248" cy="432"/>
          </a:xfrm>
        </p:grpSpPr>
        <p:sp>
          <p:nvSpPr>
            <p:cNvPr id="66" name="Line 79">
              <a:extLst>
                <a:ext uri="{FF2B5EF4-FFF2-40B4-BE49-F238E27FC236}">
                  <a16:creationId xmlns:a16="http://schemas.microsoft.com/office/drawing/2014/main" xmlns="" id="{01E3BA1A-2578-4F7B-AC7F-92C967311881}"/>
                </a:ext>
              </a:extLst>
            </p:cNvPr>
            <p:cNvSpPr>
              <a:spLocks noChangeShapeType="1"/>
            </p:cNvSpPr>
            <p:nvPr/>
          </p:nvSpPr>
          <p:spPr bwMode="auto">
            <a:xfrm>
              <a:off x="2832" y="2748"/>
              <a:ext cx="1248" cy="432"/>
            </a:xfrm>
            <a:prstGeom prst="line">
              <a:avLst/>
            </a:prstGeom>
            <a:noFill/>
            <a:ln w="25400">
              <a:solidFill>
                <a:srgbClr val="FF0000"/>
              </a:solidFill>
              <a:round/>
              <a:headEnd/>
              <a:tailEnd/>
            </a:ln>
            <a:extLst>
              <a:ext uri="{909E8E84-426E-40DD-AFC4-6F175D3DCCD1}">
                <a14:hiddenFill xmlns:a14="http://schemas.microsoft.com/office/drawing/2010/main" xmlns="">
                  <a:noFill/>
                </a14:hiddenFill>
              </a:ext>
            </a:extLst>
          </p:spPr>
          <p:txBody>
            <a:bodyPr/>
            <a:lstStyle/>
            <a:p>
              <a:pPr eaLnBrk="0" fontAlgn="base" hangingPunct="0">
                <a:spcBef>
                  <a:spcPct val="0"/>
                </a:spcBef>
                <a:spcAft>
                  <a:spcPct val="0"/>
                </a:spcAft>
              </a:pPr>
              <a:endParaRPr lang="en-US">
                <a:solidFill>
                  <a:prstClr val="black"/>
                </a:solidFill>
                <a:latin typeface="Garamond" panose="02020404030301010803" pitchFamily="18" charset="0"/>
              </a:endParaRPr>
            </a:p>
          </p:txBody>
        </p:sp>
        <p:sp>
          <p:nvSpPr>
            <p:cNvPr id="67" name="Line 80">
              <a:extLst>
                <a:ext uri="{FF2B5EF4-FFF2-40B4-BE49-F238E27FC236}">
                  <a16:creationId xmlns:a16="http://schemas.microsoft.com/office/drawing/2014/main" xmlns="" id="{BED5778E-98B6-4E2C-96FE-4C2B76F3BE21}"/>
                </a:ext>
              </a:extLst>
            </p:cNvPr>
            <p:cNvSpPr>
              <a:spLocks noChangeShapeType="1"/>
            </p:cNvSpPr>
            <p:nvPr/>
          </p:nvSpPr>
          <p:spPr bwMode="auto">
            <a:xfrm>
              <a:off x="2928" y="2784"/>
              <a:ext cx="624" cy="216"/>
            </a:xfrm>
            <a:prstGeom prst="line">
              <a:avLst/>
            </a:prstGeom>
            <a:noFill/>
            <a:ln w="9525">
              <a:solidFill>
                <a:srgbClr val="FF0000"/>
              </a:solidFill>
              <a:round/>
              <a:headEnd/>
              <a:tailEnd type="stealth" w="med" len="med"/>
            </a:ln>
            <a:extLst>
              <a:ext uri="{909E8E84-426E-40DD-AFC4-6F175D3DCCD1}">
                <a14:hiddenFill xmlns:a14="http://schemas.microsoft.com/office/drawing/2010/main" xmlns="">
                  <a:noFill/>
                </a14:hiddenFill>
              </a:ext>
            </a:extLst>
          </p:spPr>
          <p:txBody>
            <a:bodyPr/>
            <a:lstStyle/>
            <a:p>
              <a:pPr eaLnBrk="0" fontAlgn="base" hangingPunct="0">
                <a:spcBef>
                  <a:spcPct val="0"/>
                </a:spcBef>
                <a:spcAft>
                  <a:spcPct val="0"/>
                </a:spcAft>
              </a:pPr>
              <a:endParaRPr lang="en-US">
                <a:solidFill>
                  <a:prstClr val="black"/>
                </a:solidFill>
                <a:latin typeface="Garamond" panose="02020404030301010803" pitchFamily="18" charset="0"/>
              </a:endParaRPr>
            </a:p>
          </p:txBody>
        </p:sp>
      </p:grpSp>
      <p:grpSp>
        <p:nvGrpSpPr>
          <p:cNvPr id="68" name="Group 81">
            <a:extLst>
              <a:ext uri="{FF2B5EF4-FFF2-40B4-BE49-F238E27FC236}">
                <a16:creationId xmlns:a16="http://schemas.microsoft.com/office/drawing/2014/main" xmlns="" id="{6FA5FF36-4F66-4FCD-9B13-3218716CD4F4}"/>
              </a:ext>
            </a:extLst>
          </p:cNvPr>
          <p:cNvGrpSpPr>
            <a:grpSpLocks/>
          </p:cNvGrpSpPr>
          <p:nvPr/>
        </p:nvGrpSpPr>
        <p:grpSpPr bwMode="auto">
          <a:xfrm rot="600000">
            <a:off x="2689250" y="3133066"/>
            <a:ext cx="381000" cy="1938337"/>
            <a:chOff x="3848" y="1786"/>
            <a:chExt cx="240" cy="1392"/>
          </a:xfrm>
        </p:grpSpPr>
        <p:sp>
          <p:nvSpPr>
            <p:cNvPr id="69" name="Line 82">
              <a:extLst>
                <a:ext uri="{FF2B5EF4-FFF2-40B4-BE49-F238E27FC236}">
                  <a16:creationId xmlns:a16="http://schemas.microsoft.com/office/drawing/2014/main" xmlns="" id="{BA3E00A0-07C7-4666-8AFB-13BC3D35FA00}"/>
                </a:ext>
              </a:extLst>
            </p:cNvPr>
            <p:cNvSpPr>
              <a:spLocks noChangeShapeType="1"/>
            </p:cNvSpPr>
            <p:nvPr/>
          </p:nvSpPr>
          <p:spPr bwMode="auto">
            <a:xfrm>
              <a:off x="3848" y="1786"/>
              <a:ext cx="240" cy="1392"/>
            </a:xfrm>
            <a:prstGeom prst="line">
              <a:avLst/>
            </a:prstGeom>
            <a:noFill/>
            <a:ln w="25400">
              <a:solidFill>
                <a:srgbClr val="FF0000"/>
              </a:solidFill>
              <a:round/>
              <a:headEnd/>
              <a:tailEnd/>
            </a:ln>
            <a:extLst>
              <a:ext uri="{909E8E84-426E-40DD-AFC4-6F175D3DCCD1}">
                <a14:hiddenFill xmlns:a14="http://schemas.microsoft.com/office/drawing/2010/main" xmlns="">
                  <a:noFill/>
                </a14:hiddenFill>
              </a:ext>
            </a:extLst>
          </p:spPr>
          <p:txBody>
            <a:bodyPr/>
            <a:lstStyle/>
            <a:p>
              <a:pPr eaLnBrk="0" fontAlgn="base" hangingPunct="0">
                <a:spcBef>
                  <a:spcPct val="0"/>
                </a:spcBef>
                <a:spcAft>
                  <a:spcPct val="0"/>
                </a:spcAft>
              </a:pPr>
              <a:endParaRPr lang="en-US">
                <a:solidFill>
                  <a:prstClr val="black"/>
                </a:solidFill>
                <a:latin typeface="Garamond" panose="02020404030301010803" pitchFamily="18" charset="0"/>
              </a:endParaRPr>
            </a:p>
          </p:txBody>
        </p:sp>
        <p:sp>
          <p:nvSpPr>
            <p:cNvPr id="70" name="Line 83">
              <a:extLst>
                <a:ext uri="{FF2B5EF4-FFF2-40B4-BE49-F238E27FC236}">
                  <a16:creationId xmlns:a16="http://schemas.microsoft.com/office/drawing/2014/main" xmlns="" id="{FBC312FF-09D0-4560-8DF9-9E3517B60879}"/>
                </a:ext>
              </a:extLst>
            </p:cNvPr>
            <p:cNvSpPr>
              <a:spLocks noChangeShapeType="1"/>
            </p:cNvSpPr>
            <p:nvPr/>
          </p:nvSpPr>
          <p:spPr bwMode="auto">
            <a:xfrm flipH="1" flipV="1">
              <a:off x="3952" y="2400"/>
              <a:ext cx="128" cy="768"/>
            </a:xfrm>
            <a:prstGeom prst="line">
              <a:avLst/>
            </a:prstGeom>
            <a:noFill/>
            <a:ln w="9525">
              <a:solidFill>
                <a:srgbClr val="FF0000"/>
              </a:solidFill>
              <a:round/>
              <a:headEnd/>
              <a:tailEnd type="stealth" w="med" len="med"/>
            </a:ln>
            <a:extLst>
              <a:ext uri="{909E8E84-426E-40DD-AFC4-6F175D3DCCD1}">
                <a14:hiddenFill xmlns:a14="http://schemas.microsoft.com/office/drawing/2010/main" xmlns="">
                  <a:noFill/>
                </a14:hiddenFill>
              </a:ext>
            </a:extLst>
          </p:spPr>
          <p:txBody>
            <a:bodyPr/>
            <a:lstStyle/>
            <a:p>
              <a:pPr eaLnBrk="0" fontAlgn="base" hangingPunct="0">
                <a:spcBef>
                  <a:spcPct val="0"/>
                </a:spcBef>
                <a:spcAft>
                  <a:spcPct val="0"/>
                </a:spcAft>
              </a:pPr>
              <a:endParaRPr lang="en-US">
                <a:solidFill>
                  <a:prstClr val="black"/>
                </a:solidFill>
                <a:latin typeface="Garamond" panose="02020404030301010803" pitchFamily="18" charset="0"/>
              </a:endParaRPr>
            </a:p>
          </p:txBody>
        </p:sp>
      </p:grpSp>
      <p:sp>
        <p:nvSpPr>
          <p:cNvPr id="71" name="Text Box 84">
            <a:extLst>
              <a:ext uri="{FF2B5EF4-FFF2-40B4-BE49-F238E27FC236}">
                <a16:creationId xmlns:a16="http://schemas.microsoft.com/office/drawing/2014/main" xmlns="" id="{4509DD21-0EA7-4501-AE1B-2C5800B0968B}"/>
              </a:ext>
            </a:extLst>
          </p:cNvPr>
          <p:cNvSpPr txBox="1">
            <a:spLocks noChangeArrowheads="1"/>
          </p:cNvSpPr>
          <p:nvPr/>
        </p:nvSpPr>
        <p:spPr bwMode="auto">
          <a:xfrm>
            <a:off x="936650" y="3742666"/>
            <a:ext cx="381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fontAlgn="base">
              <a:spcBef>
                <a:spcPct val="50000"/>
              </a:spcBef>
              <a:spcAft>
                <a:spcPct val="0"/>
              </a:spcAft>
            </a:pPr>
            <a:r>
              <a:rPr lang="en-US" altLang="en-US" sz="2400">
                <a:solidFill>
                  <a:prstClr val="black"/>
                </a:solidFill>
                <a:latin typeface="Times New Roman" panose="02020603050405020304" pitchFamily="18" charset="0"/>
              </a:rPr>
              <a:t>S</a:t>
            </a:r>
          </a:p>
        </p:txBody>
      </p:sp>
      <p:sp>
        <p:nvSpPr>
          <p:cNvPr id="72" name="Text Box 85">
            <a:extLst>
              <a:ext uri="{FF2B5EF4-FFF2-40B4-BE49-F238E27FC236}">
                <a16:creationId xmlns:a16="http://schemas.microsoft.com/office/drawing/2014/main" xmlns="" id="{1147B811-A86B-470D-95D8-EA590F6CA326}"/>
              </a:ext>
            </a:extLst>
          </p:cNvPr>
          <p:cNvSpPr txBox="1">
            <a:spLocks noChangeArrowheads="1"/>
          </p:cNvSpPr>
          <p:nvPr/>
        </p:nvSpPr>
        <p:spPr bwMode="auto">
          <a:xfrm>
            <a:off x="2879750" y="5038066"/>
            <a:ext cx="382587"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fontAlgn="base">
              <a:spcBef>
                <a:spcPct val="50000"/>
              </a:spcBef>
              <a:spcAft>
                <a:spcPct val="0"/>
              </a:spcAft>
            </a:pPr>
            <a:r>
              <a:rPr lang="en-US" altLang="en-US" sz="2400">
                <a:solidFill>
                  <a:prstClr val="black"/>
                </a:solidFill>
                <a:latin typeface="Times New Roman" panose="02020603050405020304" pitchFamily="18" charset="0"/>
              </a:rPr>
              <a:t>I</a:t>
            </a:r>
          </a:p>
        </p:txBody>
      </p:sp>
      <p:sp>
        <p:nvSpPr>
          <p:cNvPr id="73" name="Text Box 86">
            <a:extLst>
              <a:ext uri="{FF2B5EF4-FFF2-40B4-BE49-F238E27FC236}">
                <a16:creationId xmlns:a16="http://schemas.microsoft.com/office/drawing/2014/main" xmlns="" id="{64BA6A4E-25C6-423D-9C78-1CFECC234FF2}"/>
              </a:ext>
            </a:extLst>
          </p:cNvPr>
          <p:cNvSpPr txBox="1">
            <a:spLocks noChangeArrowheads="1"/>
          </p:cNvSpPr>
          <p:nvPr/>
        </p:nvSpPr>
        <p:spPr bwMode="auto">
          <a:xfrm>
            <a:off x="2822600" y="3190216"/>
            <a:ext cx="381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fontAlgn="base">
              <a:spcBef>
                <a:spcPct val="50000"/>
              </a:spcBef>
              <a:spcAft>
                <a:spcPct val="0"/>
              </a:spcAft>
            </a:pPr>
            <a:r>
              <a:rPr lang="en-US" altLang="en-US" sz="2400">
                <a:solidFill>
                  <a:prstClr val="black"/>
                </a:solidFill>
                <a:latin typeface="Times New Roman" panose="02020603050405020304" pitchFamily="18" charset="0"/>
              </a:rPr>
              <a:t>R</a:t>
            </a:r>
          </a:p>
        </p:txBody>
      </p:sp>
      <p:sp>
        <p:nvSpPr>
          <p:cNvPr id="74" name="Text Box 87">
            <a:extLst>
              <a:ext uri="{FF2B5EF4-FFF2-40B4-BE49-F238E27FC236}">
                <a16:creationId xmlns:a16="http://schemas.microsoft.com/office/drawing/2014/main" xmlns="" id="{09381563-07BF-4D33-AE85-8468145A9F07}"/>
              </a:ext>
            </a:extLst>
          </p:cNvPr>
          <p:cNvSpPr txBox="1">
            <a:spLocks noChangeArrowheads="1"/>
          </p:cNvSpPr>
          <p:nvPr/>
        </p:nvSpPr>
        <p:spPr bwMode="auto">
          <a:xfrm>
            <a:off x="1832000" y="3209266"/>
            <a:ext cx="381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fontAlgn="base">
              <a:spcBef>
                <a:spcPct val="50000"/>
              </a:spcBef>
              <a:spcAft>
                <a:spcPct val="0"/>
              </a:spcAft>
            </a:pPr>
            <a:r>
              <a:rPr lang="en-US" altLang="en-US" sz="2400">
                <a:solidFill>
                  <a:prstClr val="black"/>
                </a:solidFill>
                <a:latin typeface="Times New Roman" panose="02020603050405020304" pitchFamily="18" charset="0"/>
              </a:rPr>
              <a:t>N</a:t>
            </a:r>
          </a:p>
        </p:txBody>
      </p:sp>
      <p:grpSp>
        <p:nvGrpSpPr>
          <p:cNvPr id="75" name="Group 74">
            <a:extLst>
              <a:ext uri="{FF2B5EF4-FFF2-40B4-BE49-F238E27FC236}">
                <a16:creationId xmlns:a16="http://schemas.microsoft.com/office/drawing/2014/main" xmlns="" id="{C5DCA50B-ABFA-42A3-9DF8-1B166375304A}"/>
              </a:ext>
            </a:extLst>
          </p:cNvPr>
          <p:cNvGrpSpPr>
            <a:grpSpLocks/>
          </p:cNvGrpSpPr>
          <p:nvPr/>
        </p:nvGrpSpPr>
        <p:grpSpPr bwMode="auto">
          <a:xfrm rot="757646">
            <a:off x="1927250" y="4314166"/>
            <a:ext cx="2209800" cy="1524000"/>
            <a:chOff x="3686" y="2040"/>
            <a:chExt cx="1392" cy="960"/>
          </a:xfrm>
        </p:grpSpPr>
        <p:sp>
          <p:nvSpPr>
            <p:cNvPr id="76" name="Rectangle 75" descr="Light downward diagonal">
              <a:extLst>
                <a:ext uri="{FF2B5EF4-FFF2-40B4-BE49-F238E27FC236}">
                  <a16:creationId xmlns:a16="http://schemas.microsoft.com/office/drawing/2014/main" xmlns="" id="{C3F815A3-F937-4F33-BDFC-5CD8D1D711C7}"/>
                </a:ext>
              </a:extLst>
            </p:cNvPr>
            <p:cNvSpPr>
              <a:spLocks noChangeArrowheads="1"/>
            </p:cNvSpPr>
            <p:nvPr/>
          </p:nvSpPr>
          <p:spPr bwMode="auto">
            <a:xfrm rot="2700000">
              <a:off x="4358" y="1848"/>
              <a:ext cx="48" cy="1392"/>
            </a:xfrm>
            <a:prstGeom prst="rect">
              <a:avLst/>
            </a:prstGeom>
            <a:blipFill dpi="0" rotWithShape="0">
              <a:blip r:embed="rId2"/>
              <a:srcRect/>
              <a:tile tx="0" ty="0" sx="100000" sy="100000" flip="none" algn="tl"/>
            </a:blip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altLang="en-US" sz="1800" b="0" i="0" u="none" strike="noStrike" kern="0" cap="none" spc="0" normalizeH="0" baseline="0" noProof="0">
                <a:ln>
                  <a:noFill/>
                </a:ln>
                <a:solidFill>
                  <a:prstClr val="black"/>
                </a:solidFill>
                <a:effectLst/>
                <a:uLnTx/>
                <a:uFillTx/>
                <a:latin typeface="Arial" panose="020B0604020202020204" pitchFamily="34" charset="0"/>
              </a:endParaRPr>
            </a:p>
          </p:txBody>
        </p:sp>
        <p:sp>
          <p:nvSpPr>
            <p:cNvPr id="77" name="Line 76">
              <a:extLst>
                <a:ext uri="{FF2B5EF4-FFF2-40B4-BE49-F238E27FC236}">
                  <a16:creationId xmlns:a16="http://schemas.microsoft.com/office/drawing/2014/main" xmlns="" id="{0E043503-963C-40DE-9CCF-0DD5044CC22A}"/>
                </a:ext>
              </a:extLst>
            </p:cNvPr>
            <p:cNvSpPr>
              <a:spLocks noChangeShapeType="1"/>
            </p:cNvSpPr>
            <p:nvPr/>
          </p:nvSpPr>
          <p:spPr bwMode="auto">
            <a:xfrm flipH="1">
              <a:off x="3864" y="2040"/>
              <a:ext cx="960" cy="960"/>
            </a:xfrm>
            <a:prstGeom prst="line">
              <a:avLst/>
            </a:prstGeom>
            <a:noFill/>
            <a:ln w="38100">
              <a:solidFill>
                <a:sysClr val="windowText" lastClr="000000"/>
              </a:solidFill>
              <a:round/>
              <a:headEnd/>
              <a:tailEnd/>
            </a:ln>
            <a:extLst>
              <a:ext uri="{909E8E84-426E-40DD-AFC4-6F175D3DCCD1}">
                <a14:hiddenFill xmlns:a14="http://schemas.microsoft.com/office/drawing/2010/main" xmlns="">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panose="02020404030301010803" pitchFamily="18" charset="0"/>
              </a:endParaRPr>
            </a:p>
          </p:txBody>
        </p:sp>
      </p:grpSp>
      <p:sp>
        <p:nvSpPr>
          <p:cNvPr id="78" name="Text Box 5">
            <a:extLst>
              <a:ext uri="{FF2B5EF4-FFF2-40B4-BE49-F238E27FC236}">
                <a16:creationId xmlns:a16="http://schemas.microsoft.com/office/drawing/2014/main" xmlns="" id="{698612F8-5FE6-4194-8F9B-544AE8581FA9}"/>
              </a:ext>
            </a:extLst>
          </p:cNvPr>
          <p:cNvSpPr txBox="1">
            <a:spLocks noChangeArrowheads="1"/>
          </p:cNvSpPr>
          <p:nvPr/>
        </p:nvSpPr>
        <p:spPr bwMode="auto">
          <a:xfrm>
            <a:off x="4303737" y="2937803"/>
            <a:ext cx="520065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fontAlgn="base">
              <a:spcBef>
                <a:spcPct val="0"/>
              </a:spcBef>
              <a:spcAft>
                <a:spcPct val="0"/>
              </a:spcAft>
            </a:pPr>
            <a:r>
              <a:rPr lang="en-US" altLang="en-US" sz="2400">
                <a:solidFill>
                  <a:srgbClr val="0000FF"/>
                </a:solidFill>
                <a:latin typeface="Times New Roman" panose="02020603050405020304" pitchFamily="18" charset="0"/>
              </a:rPr>
              <a:t>Vẽ tia phản xạ IR tại I từ dưới lên.</a:t>
            </a:r>
          </a:p>
        </p:txBody>
      </p:sp>
      <p:sp>
        <p:nvSpPr>
          <p:cNvPr id="79" name="Text Box 86">
            <a:extLst>
              <a:ext uri="{FF2B5EF4-FFF2-40B4-BE49-F238E27FC236}">
                <a16:creationId xmlns:a16="http://schemas.microsoft.com/office/drawing/2014/main" xmlns="" id="{1B5F541B-C55B-48F1-B286-4EB925BF9F76}"/>
              </a:ext>
            </a:extLst>
          </p:cNvPr>
          <p:cNvSpPr txBox="1">
            <a:spLocks noChangeArrowheads="1"/>
          </p:cNvSpPr>
          <p:nvPr/>
        </p:nvSpPr>
        <p:spPr bwMode="auto">
          <a:xfrm>
            <a:off x="730275" y="2726666"/>
            <a:ext cx="381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fontAlgn="base">
              <a:spcBef>
                <a:spcPct val="50000"/>
              </a:spcBef>
              <a:spcAft>
                <a:spcPct val="0"/>
              </a:spcAft>
            </a:pPr>
            <a:r>
              <a:rPr lang="en-US" altLang="en-US" sz="2400">
                <a:solidFill>
                  <a:prstClr val="black"/>
                </a:solidFill>
                <a:latin typeface="Times New Roman" panose="02020603050405020304" pitchFamily="18" charset="0"/>
              </a:rPr>
              <a:t>R</a:t>
            </a:r>
          </a:p>
        </p:txBody>
      </p:sp>
    </p:spTree>
    <p:extLst>
      <p:ext uri="{BB962C8B-B14F-4D97-AF65-F5344CB8AC3E}">
        <p14:creationId xmlns:p14="http://schemas.microsoft.com/office/powerpoint/2010/main" xmlns="" val="985862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65"/>
                                        </p:tgtEl>
                                        <p:attrNameLst>
                                          <p:attrName>style.visibility</p:attrName>
                                        </p:attrNameLst>
                                      </p:cBhvr>
                                      <p:to>
                                        <p:strVal val="visible"/>
                                      </p:to>
                                    </p:set>
                                    <p:animEffect transition="in" filter="wedge">
                                      <p:cBhvr>
                                        <p:cTn id="12" dur="500"/>
                                        <p:tgtEl>
                                          <p:spTgt spid="65"/>
                                        </p:tgtEl>
                                      </p:cBhvr>
                                    </p:animEffect>
                                  </p:childTnLst>
                                </p:cTn>
                              </p:par>
                            </p:childTnLst>
                          </p:cTn>
                        </p:par>
                        <p:par>
                          <p:cTn id="13" fill="hold">
                            <p:stCondLst>
                              <p:cond delay="500"/>
                            </p:stCondLst>
                            <p:childTnLst>
                              <p:par>
                                <p:cTn id="14" presetID="14" presetClass="entr" presetSubtype="10" fill="hold" grpId="0" nodeType="afterEffect">
                                  <p:stCondLst>
                                    <p:cond delay="0"/>
                                  </p:stCondLst>
                                  <p:childTnLst>
                                    <p:set>
                                      <p:cBhvr>
                                        <p:cTn id="15" dur="1" fill="hold">
                                          <p:stCondLst>
                                            <p:cond delay="0"/>
                                          </p:stCondLst>
                                        </p:cTn>
                                        <p:tgtEl>
                                          <p:spTgt spid="71"/>
                                        </p:tgtEl>
                                        <p:attrNameLst>
                                          <p:attrName>style.visibility</p:attrName>
                                        </p:attrNameLst>
                                      </p:cBhvr>
                                      <p:to>
                                        <p:strVal val="visible"/>
                                      </p:to>
                                    </p:set>
                                    <p:animEffect transition="in" filter="randombar(horizontal)">
                                      <p:cBhvr>
                                        <p:cTn id="16" dur="500"/>
                                        <p:tgtEl>
                                          <p:spTgt spid="71"/>
                                        </p:tgtEl>
                                      </p:cBhvr>
                                    </p:animEffect>
                                  </p:childTnLst>
                                </p:cTn>
                              </p:par>
                            </p:childTnLst>
                          </p:cTn>
                        </p:par>
                        <p:par>
                          <p:cTn id="17" fill="hold">
                            <p:stCondLst>
                              <p:cond delay="1000"/>
                            </p:stCondLst>
                            <p:childTnLst>
                              <p:par>
                                <p:cTn id="18" presetID="14" presetClass="entr" presetSubtype="10" fill="hold" grpId="0" nodeType="afterEffect">
                                  <p:stCondLst>
                                    <p:cond delay="0"/>
                                  </p:stCondLst>
                                  <p:childTnLst>
                                    <p:set>
                                      <p:cBhvr>
                                        <p:cTn id="19" dur="1" fill="hold">
                                          <p:stCondLst>
                                            <p:cond delay="0"/>
                                          </p:stCondLst>
                                        </p:cTn>
                                        <p:tgtEl>
                                          <p:spTgt spid="72"/>
                                        </p:tgtEl>
                                        <p:attrNameLst>
                                          <p:attrName>style.visibility</p:attrName>
                                        </p:attrNameLst>
                                      </p:cBhvr>
                                      <p:to>
                                        <p:strVal val="visible"/>
                                      </p:to>
                                    </p:set>
                                    <p:animEffect transition="in" filter="randombar(horizontal)">
                                      <p:cBhvr>
                                        <p:cTn id="20" dur="500"/>
                                        <p:tgtEl>
                                          <p:spTgt spid="72"/>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randombar(horizontal)">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78"/>
                                        </p:tgtEl>
                                        <p:attrNameLst>
                                          <p:attrName>style.visibility</p:attrName>
                                        </p:attrNameLst>
                                      </p:cBhvr>
                                      <p:to>
                                        <p:strVal val="visible"/>
                                      </p:to>
                                    </p:set>
                                    <p:animEffect transition="in" filter="randombar(horizontal)">
                                      <p:cBhvr>
                                        <p:cTn id="30" dur="500"/>
                                        <p:tgtEl>
                                          <p:spTgt spid="78"/>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68"/>
                                        </p:tgtEl>
                                        <p:attrNameLst>
                                          <p:attrName>style.visibility</p:attrName>
                                        </p:attrNameLst>
                                      </p:cBhvr>
                                      <p:to>
                                        <p:strVal val="visible"/>
                                      </p:to>
                                    </p:set>
                                    <p:animEffect transition="in" filter="wipe(down)">
                                      <p:cBhvr>
                                        <p:cTn id="35" dur="500"/>
                                        <p:tgtEl>
                                          <p:spTgt spid="68"/>
                                        </p:tgtEl>
                                      </p:cBhvr>
                                    </p:animEffect>
                                  </p:childTnLst>
                                </p:cTn>
                              </p:par>
                            </p:childTnLst>
                          </p:cTn>
                        </p:par>
                        <p:par>
                          <p:cTn id="36" fill="hold">
                            <p:stCondLst>
                              <p:cond delay="500"/>
                            </p:stCondLst>
                            <p:childTnLst>
                              <p:par>
                                <p:cTn id="37" presetID="14" presetClass="entr" presetSubtype="10" fill="hold" grpId="0" nodeType="afterEffect">
                                  <p:stCondLst>
                                    <p:cond delay="0"/>
                                  </p:stCondLst>
                                  <p:childTnLst>
                                    <p:set>
                                      <p:cBhvr>
                                        <p:cTn id="38" dur="1" fill="hold">
                                          <p:stCondLst>
                                            <p:cond delay="0"/>
                                          </p:stCondLst>
                                        </p:cTn>
                                        <p:tgtEl>
                                          <p:spTgt spid="73"/>
                                        </p:tgtEl>
                                        <p:attrNameLst>
                                          <p:attrName>style.visibility</p:attrName>
                                        </p:attrNameLst>
                                      </p:cBhvr>
                                      <p:to>
                                        <p:strVal val="visible"/>
                                      </p:to>
                                    </p:set>
                                    <p:animEffect transition="in" filter="randombar(horizontal)">
                                      <p:cBhvr>
                                        <p:cTn id="39" dur="500"/>
                                        <p:tgtEl>
                                          <p:spTgt spid="73"/>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6"/>
                                        </p:tgtEl>
                                        <p:attrNameLst>
                                          <p:attrName>style.visibility</p:attrName>
                                        </p:attrNameLst>
                                      </p:cBhvr>
                                      <p:to>
                                        <p:strVal val="visible"/>
                                      </p:to>
                                    </p:set>
                                    <p:animEffect transition="in" filter="randombar(horizontal)">
                                      <p:cBhvr>
                                        <p:cTn id="44" dur="500"/>
                                        <p:tgtEl>
                                          <p:spTgt spid="6"/>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61"/>
                                        </p:tgtEl>
                                        <p:attrNameLst>
                                          <p:attrName>style.visibility</p:attrName>
                                        </p:attrNameLst>
                                      </p:cBhvr>
                                      <p:to>
                                        <p:strVal val="visible"/>
                                      </p:to>
                                    </p:set>
                                    <p:animEffect transition="in" filter="randombar(horizontal)">
                                      <p:cBhvr>
                                        <p:cTn id="49" dur="500"/>
                                        <p:tgtEl>
                                          <p:spTgt spid="61"/>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nodeType="clickEffect">
                                  <p:stCondLst>
                                    <p:cond delay="0"/>
                                  </p:stCondLst>
                                  <p:childTnLst>
                                    <p:set>
                                      <p:cBhvr>
                                        <p:cTn id="53" dur="1" fill="hold">
                                          <p:stCondLst>
                                            <p:cond delay="0"/>
                                          </p:stCondLst>
                                        </p:cTn>
                                        <p:tgtEl>
                                          <p:spTgt spid="64"/>
                                        </p:tgtEl>
                                        <p:attrNameLst>
                                          <p:attrName>style.visibility</p:attrName>
                                        </p:attrNameLst>
                                      </p:cBhvr>
                                      <p:to>
                                        <p:strVal val="visible"/>
                                      </p:to>
                                    </p:set>
                                    <p:animEffect transition="in" filter="wipe(down)">
                                      <p:cBhvr>
                                        <p:cTn id="54" dur="500"/>
                                        <p:tgtEl>
                                          <p:spTgt spid="64"/>
                                        </p:tgtEl>
                                      </p:cBhvr>
                                    </p:animEffect>
                                  </p:childTnLst>
                                </p:cTn>
                              </p:par>
                            </p:childTnLst>
                          </p:cTn>
                        </p:par>
                        <p:par>
                          <p:cTn id="55" fill="hold">
                            <p:stCondLst>
                              <p:cond delay="500"/>
                            </p:stCondLst>
                            <p:childTnLst>
                              <p:par>
                                <p:cTn id="56" presetID="14" presetClass="entr" presetSubtype="10" fill="hold" grpId="0" nodeType="afterEffect">
                                  <p:stCondLst>
                                    <p:cond delay="0"/>
                                  </p:stCondLst>
                                  <p:childTnLst>
                                    <p:set>
                                      <p:cBhvr>
                                        <p:cTn id="57" dur="1" fill="hold">
                                          <p:stCondLst>
                                            <p:cond delay="0"/>
                                          </p:stCondLst>
                                        </p:cTn>
                                        <p:tgtEl>
                                          <p:spTgt spid="74"/>
                                        </p:tgtEl>
                                        <p:attrNameLst>
                                          <p:attrName>style.visibility</p:attrName>
                                        </p:attrNameLst>
                                      </p:cBhvr>
                                      <p:to>
                                        <p:strVal val="visible"/>
                                      </p:to>
                                    </p:set>
                                    <p:animEffect transition="in" filter="randombar(horizontal)">
                                      <p:cBhvr>
                                        <p:cTn id="58" dur="500"/>
                                        <p:tgtEl>
                                          <p:spTgt spid="74"/>
                                        </p:tgtEl>
                                      </p:cBhvr>
                                    </p:animEffect>
                                  </p:childTnLst>
                                </p:cTn>
                              </p:par>
                            </p:childTnLst>
                          </p:cTn>
                        </p:par>
                      </p:childTnLst>
                    </p:cTn>
                  </p:par>
                  <p:par>
                    <p:cTn id="59" fill="hold">
                      <p:stCondLst>
                        <p:cond delay="indefinite"/>
                      </p:stCondLst>
                      <p:childTnLst>
                        <p:par>
                          <p:cTn id="60" fill="hold">
                            <p:stCondLst>
                              <p:cond delay="0"/>
                            </p:stCondLst>
                            <p:childTnLst>
                              <p:par>
                                <p:cTn id="61" presetID="14" presetClass="entr" presetSubtype="10" fill="hold" nodeType="clickEffect">
                                  <p:stCondLst>
                                    <p:cond delay="0"/>
                                  </p:stCondLst>
                                  <p:childTnLst>
                                    <p:set>
                                      <p:cBhvr>
                                        <p:cTn id="62" dur="1" fill="hold">
                                          <p:stCondLst>
                                            <p:cond delay="0"/>
                                          </p:stCondLst>
                                        </p:cTn>
                                        <p:tgtEl>
                                          <p:spTgt spid="62"/>
                                        </p:tgtEl>
                                        <p:attrNameLst>
                                          <p:attrName>style.visibility</p:attrName>
                                        </p:attrNameLst>
                                      </p:cBhvr>
                                      <p:to>
                                        <p:strVal val="visible"/>
                                      </p:to>
                                    </p:set>
                                    <p:animEffect transition="in" filter="randombar(horizontal)">
                                      <p:cBhvr>
                                        <p:cTn id="63" dur="500"/>
                                        <p:tgtEl>
                                          <p:spTgt spid="62"/>
                                        </p:tgtEl>
                                      </p:cBhvr>
                                    </p:animEffect>
                                  </p:childTnLst>
                                </p:cTn>
                              </p:par>
                              <p:par>
                                <p:cTn id="64" presetID="14" presetClass="entr" presetSubtype="10" fill="hold" nodeType="withEffect">
                                  <p:stCondLst>
                                    <p:cond delay="0"/>
                                  </p:stCondLst>
                                  <p:childTnLst>
                                    <p:set>
                                      <p:cBhvr>
                                        <p:cTn id="65" dur="1" fill="hold">
                                          <p:stCondLst>
                                            <p:cond delay="0"/>
                                          </p:stCondLst>
                                        </p:cTn>
                                        <p:tgtEl>
                                          <p:spTgt spid="63"/>
                                        </p:tgtEl>
                                        <p:attrNameLst>
                                          <p:attrName>style.visibility</p:attrName>
                                        </p:attrNameLst>
                                      </p:cBhvr>
                                      <p:to>
                                        <p:strVal val="visible"/>
                                      </p:to>
                                    </p:set>
                                    <p:animEffect transition="in" filter="randombar(horizontal)">
                                      <p:cBhvr>
                                        <p:cTn id="66" dur="500"/>
                                        <p:tgtEl>
                                          <p:spTgt spid="63"/>
                                        </p:tgtEl>
                                      </p:cBhvr>
                                    </p:animEffect>
                                  </p:childTnLst>
                                </p:cTn>
                              </p:par>
                            </p:childTnLst>
                          </p:cTn>
                        </p:par>
                        <p:par>
                          <p:cTn id="67" fill="hold">
                            <p:stCondLst>
                              <p:cond delay="500"/>
                            </p:stCondLst>
                            <p:childTnLst>
                              <p:par>
                                <p:cTn id="68" presetID="35" presetClass="emph" presetSubtype="0" repeatCount="indefinite" fill="hold" nodeType="afterEffect">
                                  <p:stCondLst>
                                    <p:cond delay="0"/>
                                  </p:stCondLst>
                                  <p:endCondLst>
                                    <p:cond evt="onNext" delay="0">
                                      <p:tgtEl>
                                        <p:sldTgt/>
                                      </p:tgtEl>
                                    </p:cond>
                                  </p:endCondLst>
                                  <p:childTnLst>
                                    <p:anim calcmode="discrete" valueType="str">
                                      <p:cBhvr>
                                        <p:cTn id="69" dur="1000" fill="hold"/>
                                        <p:tgtEl>
                                          <p:spTgt spid="62"/>
                                        </p:tgtEl>
                                        <p:attrNameLst>
                                          <p:attrName>style.visibility</p:attrName>
                                        </p:attrNameLst>
                                      </p:cBhvr>
                                      <p:tavLst>
                                        <p:tav tm="0">
                                          <p:val>
                                            <p:strVal val="hidden"/>
                                          </p:val>
                                        </p:tav>
                                        <p:tav tm="50000">
                                          <p:val>
                                            <p:strVal val="visible"/>
                                          </p:val>
                                        </p:tav>
                                      </p:tavLst>
                                    </p:anim>
                                  </p:childTnLst>
                                </p:cTn>
                              </p:par>
                            </p:childTnLst>
                          </p:cTn>
                        </p:par>
                        <p:par>
                          <p:cTn id="70" fill="hold">
                            <p:stCondLst>
                              <p:cond delay="1500"/>
                            </p:stCondLst>
                            <p:childTnLst>
                              <p:par>
                                <p:cTn id="71" presetID="35" presetClass="emph" presetSubtype="0" repeatCount="indefinite" fill="hold" nodeType="afterEffect">
                                  <p:stCondLst>
                                    <p:cond delay="0"/>
                                  </p:stCondLst>
                                  <p:endCondLst>
                                    <p:cond evt="onNext" delay="0">
                                      <p:tgtEl>
                                        <p:sldTgt/>
                                      </p:tgtEl>
                                    </p:cond>
                                  </p:endCondLst>
                                  <p:childTnLst>
                                    <p:anim calcmode="discrete" valueType="str">
                                      <p:cBhvr>
                                        <p:cTn id="72" dur="1000" fill="hold"/>
                                        <p:tgtEl>
                                          <p:spTgt spid="63"/>
                                        </p:tgtEl>
                                        <p:attrNameLst>
                                          <p:attrName>style.visibility</p:attrName>
                                        </p:attrNameLst>
                                      </p:cBhvr>
                                      <p:tavLst>
                                        <p:tav tm="0">
                                          <p:val>
                                            <p:strVal val="hidden"/>
                                          </p:val>
                                        </p:tav>
                                        <p:tav tm="50000">
                                          <p:val>
                                            <p:strVal val="visible"/>
                                          </p:val>
                                        </p:tav>
                                      </p:tavLst>
                                    </p:anim>
                                  </p:childTnLst>
                                </p:cTn>
                              </p:par>
                            </p:childTnLst>
                          </p:cTn>
                        </p:par>
                        <p:par>
                          <p:cTn id="73" fill="hold">
                            <p:stCondLst>
                              <p:cond delay="2500"/>
                            </p:stCondLst>
                            <p:childTnLst>
                              <p:par>
                                <p:cTn id="74" presetID="3" presetClass="exit" presetSubtype="10" fill="hold" nodeType="afterEffect">
                                  <p:stCondLst>
                                    <p:cond delay="0"/>
                                  </p:stCondLst>
                                  <p:childTnLst>
                                    <p:animEffect transition="out" filter="blinds(horizontal)">
                                      <p:cBhvr>
                                        <p:cTn id="75" dur="500"/>
                                        <p:tgtEl>
                                          <p:spTgt spid="61"/>
                                        </p:tgtEl>
                                      </p:cBhvr>
                                    </p:animEffect>
                                    <p:set>
                                      <p:cBhvr>
                                        <p:cTn id="76" dur="1" fill="hold">
                                          <p:stCondLst>
                                            <p:cond delay="499"/>
                                          </p:stCondLst>
                                        </p:cTn>
                                        <p:tgtEl>
                                          <p:spTgt spid="61"/>
                                        </p:tgtEl>
                                        <p:attrNameLst>
                                          <p:attrName>style.visibility</p:attrName>
                                        </p:attrNameLst>
                                      </p:cBhvr>
                                      <p:to>
                                        <p:strVal val="hidden"/>
                                      </p:to>
                                    </p:set>
                                  </p:childTnLst>
                                </p:cTn>
                              </p:par>
                            </p:childTnLst>
                          </p:cTn>
                        </p:par>
                      </p:childTnLst>
                    </p:cTn>
                  </p:par>
                  <p:par>
                    <p:cTn id="77" fill="hold">
                      <p:stCondLst>
                        <p:cond delay="indefinite"/>
                      </p:stCondLst>
                      <p:childTnLst>
                        <p:par>
                          <p:cTn id="78" fill="hold">
                            <p:stCondLst>
                              <p:cond delay="0"/>
                            </p:stCondLst>
                            <p:childTnLst>
                              <p:par>
                                <p:cTn id="79" presetID="14" presetClass="entr" presetSubtype="10" fill="hold" grpId="0" nodeType="clickEffect">
                                  <p:stCondLst>
                                    <p:cond delay="0"/>
                                  </p:stCondLst>
                                  <p:childTnLst>
                                    <p:set>
                                      <p:cBhvr>
                                        <p:cTn id="80" dur="1" fill="hold">
                                          <p:stCondLst>
                                            <p:cond delay="0"/>
                                          </p:stCondLst>
                                        </p:cTn>
                                        <p:tgtEl>
                                          <p:spTgt spid="11"/>
                                        </p:tgtEl>
                                        <p:attrNameLst>
                                          <p:attrName>style.visibility</p:attrName>
                                        </p:attrNameLst>
                                      </p:cBhvr>
                                      <p:to>
                                        <p:strVal val="visible"/>
                                      </p:to>
                                    </p:set>
                                    <p:animEffect transition="in" filter="randombar(horizontal)">
                                      <p:cBhvr>
                                        <p:cTn id="81" dur="500"/>
                                        <p:tgtEl>
                                          <p:spTgt spid="11"/>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4" fill="hold" nodeType="clickEffect">
                                  <p:stCondLst>
                                    <p:cond delay="0"/>
                                  </p:stCondLst>
                                  <p:childTnLst>
                                    <p:set>
                                      <p:cBhvr>
                                        <p:cTn id="85" dur="1" fill="hold">
                                          <p:stCondLst>
                                            <p:cond delay="0"/>
                                          </p:stCondLst>
                                        </p:cTn>
                                        <p:tgtEl>
                                          <p:spTgt spid="75"/>
                                        </p:tgtEl>
                                        <p:attrNameLst>
                                          <p:attrName>style.visibility</p:attrName>
                                        </p:attrNameLst>
                                      </p:cBhvr>
                                      <p:to>
                                        <p:strVal val="visible"/>
                                      </p:to>
                                    </p:set>
                                    <p:animEffect transition="in" filter="wipe(down)">
                                      <p:cBhvr>
                                        <p:cTn id="86" dur="1000"/>
                                        <p:tgtEl>
                                          <p:spTgt spid="75"/>
                                        </p:tgtEl>
                                      </p:cBhvr>
                                    </p:animEffect>
                                  </p:childTnLst>
                                </p:cTn>
                              </p:par>
                            </p:childTnLst>
                          </p:cTn>
                        </p:par>
                      </p:childTnLst>
                    </p:cTn>
                  </p:par>
                  <p:par>
                    <p:cTn id="87" fill="hold">
                      <p:stCondLst>
                        <p:cond delay="indefinite"/>
                      </p:stCondLst>
                      <p:childTnLst>
                        <p:par>
                          <p:cTn id="88" fill="hold">
                            <p:stCondLst>
                              <p:cond delay="0"/>
                            </p:stCondLst>
                            <p:childTnLst>
                              <p:par>
                                <p:cTn id="89" presetID="14" presetClass="entr" presetSubtype="10" fill="hold" grpId="0" nodeType="clickEffect">
                                  <p:stCondLst>
                                    <p:cond delay="0"/>
                                  </p:stCondLst>
                                  <p:childTnLst>
                                    <p:set>
                                      <p:cBhvr>
                                        <p:cTn id="90" dur="1" fill="hold">
                                          <p:stCondLst>
                                            <p:cond delay="0"/>
                                          </p:stCondLst>
                                        </p:cTn>
                                        <p:tgtEl>
                                          <p:spTgt spid="12"/>
                                        </p:tgtEl>
                                        <p:attrNameLst>
                                          <p:attrName>style.visibility</p:attrName>
                                        </p:attrNameLst>
                                      </p:cBhvr>
                                      <p:to>
                                        <p:strVal val="visible"/>
                                      </p:to>
                                    </p:set>
                                    <p:animEffect transition="in" filter="randombar(horizontal)">
                                      <p:cBhvr>
                                        <p:cTn id="91" dur="500"/>
                                        <p:tgtEl>
                                          <p:spTgt spid="12"/>
                                        </p:tgtEl>
                                      </p:cBhvr>
                                    </p:animEffect>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nodeType="clickEffect">
                                  <p:stCondLst>
                                    <p:cond delay="0"/>
                                  </p:stCondLst>
                                  <p:childTnLst>
                                    <p:set>
                                      <p:cBhvr>
                                        <p:cTn id="95" dur="1" fill="hold">
                                          <p:stCondLst>
                                            <p:cond delay="0"/>
                                          </p:stCondLst>
                                        </p:cTn>
                                        <p:tgtEl>
                                          <p:spTgt spid="15"/>
                                        </p:tgtEl>
                                        <p:attrNameLst>
                                          <p:attrName>style.visibility</p:attrName>
                                        </p:attrNameLst>
                                      </p:cBhvr>
                                      <p:to>
                                        <p:strVal val="visible"/>
                                      </p:to>
                                    </p:set>
                                    <p:animEffect transition="in" filter="fade">
                                      <p:cBhvr>
                                        <p:cTn id="96" dur="2000"/>
                                        <p:tgtEl>
                                          <p:spTgt spid="15"/>
                                        </p:tgtEl>
                                      </p:cBhvr>
                                    </p:animEffect>
                                  </p:childTnLst>
                                </p:cTn>
                              </p:par>
                            </p:childTnLst>
                          </p:cTn>
                        </p:par>
                        <p:par>
                          <p:cTn id="97" fill="hold">
                            <p:stCondLst>
                              <p:cond delay="2000"/>
                            </p:stCondLst>
                            <p:childTnLst>
                              <p:par>
                                <p:cTn id="98" presetID="14" presetClass="entr" presetSubtype="10" fill="hold" grpId="0" nodeType="afterEffect">
                                  <p:stCondLst>
                                    <p:cond delay="0"/>
                                  </p:stCondLst>
                                  <p:childTnLst>
                                    <p:set>
                                      <p:cBhvr>
                                        <p:cTn id="99" dur="1" fill="hold">
                                          <p:stCondLst>
                                            <p:cond delay="0"/>
                                          </p:stCondLst>
                                        </p:cTn>
                                        <p:tgtEl>
                                          <p:spTgt spid="79"/>
                                        </p:tgtEl>
                                        <p:attrNameLst>
                                          <p:attrName>style.visibility</p:attrName>
                                        </p:attrNameLst>
                                      </p:cBhvr>
                                      <p:to>
                                        <p:strVal val="visible"/>
                                      </p:to>
                                    </p:set>
                                    <p:animEffect transition="in" filter="randombar(horizontal)">
                                      <p:cBhvr>
                                        <p:cTn id="100"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1" grpId="0"/>
      <p:bldP spid="12" grpId="0"/>
      <p:bldP spid="71" grpId="0"/>
      <p:bldP spid="72" grpId="0"/>
      <p:bldP spid="73" grpId="0"/>
      <p:bldP spid="74" grpId="0"/>
      <p:bldP spid="78" grpId="0"/>
      <p:bldP spid="7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xmlns="" id="{7E1DE7D1-7682-4FF1-840B-34C715014234}"/>
              </a:ext>
            </a:extLst>
          </p:cNvPr>
          <p:cNvSpPr/>
          <p:nvPr/>
        </p:nvSpPr>
        <p:spPr>
          <a:xfrm>
            <a:off x="1227895" y="4803433"/>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Oval 3">
            <a:extLst>
              <a:ext uri="{FF2B5EF4-FFF2-40B4-BE49-F238E27FC236}">
                <a16:creationId xmlns:a16="http://schemas.microsoft.com/office/drawing/2014/main" xmlns="" id="{856AD996-E09A-4170-9381-64E6D9A11366}"/>
              </a:ext>
            </a:extLst>
          </p:cNvPr>
          <p:cNvSpPr/>
          <p:nvPr/>
        </p:nvSpPr>
        <p:spPr>
          <a:xfrm>
            <a:off x="1337433" y="1576046"/>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Rectangle 1">
            <a:extLst>
              <a:ext uri="{FF2B5EF4-FFF2-40B4-BE49-F238E27FC236}">
                <a16:creationId xmlns:a16="http://schemas.microsoft.com/office/drawing/2014/main" xmlns="" id="{59D30416-1EE9-4720-8558-34FCD03A5251}"/>
              </a:ext>
            </a:extLst>
          </p:cNvPr>
          <p:cNvSpPr>
            <a:spLocks noChangeArrowheads="1"/>
          </p:cNvSpPr>
          <p:nvPr/>
        </p:nvSpPr>
        <p:spPr bwMode="auto">
          <a:xfrm>
            <a:off x="1373945" y="834683"/>
            <a:ext cx="8305800" cy="19383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algn="just" eaLnBrk="1" hangingPunct="1"/>
            <a:r>
              <a:rPr lang="vi-VN" altLang="vi-VN" sz="2400" b="1" dirty="0">
                <a:solidFill>
                  <a:srgbClr val="008000"/>
                </a:solidFill>
                <a:latin typeface="Times New Roman" panose="02020603050405020304" pitchFamily="18" charset="0"/>
                <a:cs typeface="Times New Roman" panose="02020603050405020304" pitchFamily="18" charset="0"/>
              </a:rPr>
              <a:t>Bài 1 :</a:t>
            </a:r>
            <a:r>
              <a:rPr lang="vi-VN" altLang="vi-VN" sz="2400" dirty="0">
                <a:solidFill>
                  <a:srgbClr val="000000"/>
                </a:solidFill>
                <a:latin typeface="Times New Roman" panose="02020603050405020304" pitchFamily="18" charset="0"/>
                <a:cs typeface="Times New Roman" panose="02020603050405020304" pitchFamily="18" charset="0"/>
              </a:rPr>
              <a:t> Ảnh của vật tạo bởi gương là:</a:t>
            </a:r>
          </a:p>
          <a:p>
            <a:pPr algn="just" eaLnBrk="1" hangingPunct="1"/>
            <a:r>
              <a:rPr lang="vi-VN" altLang="vi-VN" sz="2400" dirty="0">
                <a:solidFill>
                  <a:srgbClr val="000000"/>
                </a:solidFill>
                <a:latin typeface="Times New Roman" panose="02020603050405020304" pitchFamily="18" charset="0"/>
                <a:cs typeface="Times New Roman" panose="02020603050405020304" pitchFamily="18" charset="0"/>
              </a:rPr>
              <a:t>A. Hình của một vật quan sát được trong gương</a:t>
            </a:r>
          </a:p>
          <a:p>
            <a:pPr algn="just" eaLnBrk="1" hangingPunct="1"/>
            <a:r>
              <a:rPr lang="vi-VN" altLang="vi-VN" sz="2400" dirty="0">
                <a:solidFill>
                  <a:srgbClr val="000000"/>
                </a:solidFill>
                <a:latin typeface="Times New Roman" panose="02020603050405020304" pitchFamily="18" charset="0"/>
                <a:cs typeface="Times New Roman" panose="02020603050405020304" pitchFamily="18" charset="0"/>
              </a:rPr>
              <a:t>B. Hình của một vật quan sát được sau gương</a:t>
            </a:r>
          </a:p>
          <a:p>
            <a:pPr algn="just" eaLnBrk="1" hangingPunct="1"/>
            <a:r>
              <a:rPr lang="vi-VN" altLang="vi-VN" sz="2400" dirty="0">
                <a:solidFill>
                  <a:srgbClr val="000000"/>
                </a:solidFill>
                <a:latin typeface="Times New Roman" panose="02020603050405020304" pitchFamily="18" charset="0"/>
                <a:cs typeface="Times New Roman" panose="02020603050405020304" pitchFamily="18" charset="0"/>
              </a:rPr>
              <a:t>C. Hình của một vật quan sát được trên màn</a:t>
            </a:r>
          </a:p>
          <a:p>
            <a:pPr algn="just" eaLnBrk="1" hangingPunct="1"/>
            <a:r>
              <a:rPr lang="vi-VN" altLang="vi-VN" sz="2400" dirty="0">
                <a:solidFill>
                  <a:srgbClr val="000000"/>
                </a:solidFill>
                <a:latin typeface="Times New Roman" panose="02020603050405020304" pitchFamily="18" charset="0"/>
                <a:cs typeface="Times New Roman" panose="02020603050405020304" pitchFamily="18" charset="0"/>
              </a:rPr>
              <a:t>D. Hình của một vật quan sát được trên màn qua gương</a:t>
            </a:r>
          </a:p>
        </p:txBody>
      </p:sp>
      <p:sp>
        <p:nvSpPr>
          <p:cNvPr id="3" name="Rectangle 2">
            <a:extLst>
              <a:ext uri="{FF2B5EF4-FFF2-40B4-BE49-F238E27FC236}">
                <a16:creationId xmlns:a16="http://schemas.microsoft.com/office/drawing/2014/main" xmlns="" id="{5EBEE141-C511-43B3-A80D-A871D6B4FF20}"/>
              </a:ext>
            </a:extLst>
          </p:cNvPr>
          <p:cNvSpPr>
            <a:spLocks noChangeArrowheads="1"/>
          </p:cNvSpPr>
          <p:nvPr/>
        </p:nvSpPr>
        <p:spPr bwMode="auto">
          <a:xfrm>
            <a:off x="1259645" y="2968283"/>
            <a:ext cx="8534400" cy="3416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algn="just" eaLnBrk="1" hangingPunct="1"/>
            <a:r>
              <a:rPr lang="vi-VN" altLang="vi-VN" sz="2400" b="1">
                <a:solidFill>
                  <a:srgbClr val="008000"/>
                </a:solidFill>
                <a:latin typeface="Times New Roman" panose="02020603050405020304" pitchFamily="18" charset="0"/>
                <a:cs typeface="Times New Roman" panose="02020603050405020304" pitchFamily="18" charset="0"/>
              </a:rPr>
              <a:t>Bài </a:t>
            </a:r>
            <a:r>
              <a:rPr lang="en-US" altLang="vi-VN" sz="2400" b="1">
                <a:solidFill>
                  <a:srgbClr val="008000"/>
                </a:solidFill>
                <a:latin typeface="Times New Roman" panose="02020603050405020304" pitchFamily="18" charset="0"/>
                <a:cs typeface="Times New Roman" panose="02020603050405020304" pitchFamily="18" charset="0"/>
              </a:rPr>
              <a:t>2</a:t>
            </a:r>
            <a:r>
              <a:rPr lang="vi-VN" altLang="vi-VN" sz="2400" b="1">
                <a:solidFill>
                  <a:srgbClr val="008000"/>
                </a:solidFill>
                <a:latin typeface="Times New Roman" panose="02020603050405020304" pitchFamily="18" charset="0"/>
                <a:cs typeface="Times New Roman" panose="02020603050405020304" pitchFamily="18" charset="0"/>
              </a:rPr>
              <a:t> :</a:t>
            </a:r>
            <a:r>
              <a:rPr lang="vi-VN" altLang="vi-VN" sz="2400">
                <a:solidFill>
                  <a:srgbClr val="000000"/>
                </a:solidFill>
                <a:latin typeface="Times New Roman" panose="02020603050405020304" pitchFamily="18" charset="0"/>
                <a:cs typeface="Times New Roman" panose="02020603050405020304" pitchFamily="18" charset="0"/>
              </a:rPr>
              <a:t> Hiện tượng phản xạ ánh sáng là:</a:t>
            </a:r>
          </a:p>
          <a:p>
            <a:pPr algn="just" eaLnBrk="1" hangingPunct="1"/>
            <a:r>
              <a:rPr lang="vi-VN" altLang="vi-VN" sz="2400">
                <a:solidFill>
                  <a:srgbClr val="000000"/>
                </a:solidFill>
                <a:latin typeface="Times New Roman" panose="02020603050405020304" pitchFamily="18" charset="0"/>
                <a:cs typeface="Times New Roman" panose="02020603050405020304" pitchFamily="18" charset="0"/>
              </a:rPr>
              <a:t>A. Hiện tượng xảy ra khi chiếu một tia sáng vào gương bị khúc xạ qua gương</a:t>
            </a:r>
          </a:p>
          <a:p>
            <a:pPr algn="just" eaLnBrk="1" hangingPunct="1"/>
            <a:r>
              <a:rPr lang="vi-VN" altLang="vi-VN" sz="2400">
                <a:solidFill>
                  <a:srgbClr val="000000"/>
                </a:solidFill>
                <a:latin typeface="Times New Roman" panose="02020603050405020304" pitchFamily="18" charset="0"/>
                <a:cs typeface="Times New Roman" panose="02020603050405020304" pitchFamily="18" charset="0"/>
              </a:rPr>
              <a:t>B. Hiện tượng xảy ra khi chiếu một tia sáng vào mặt nước bị nước cho đi là là trên mặt nước</a:t>
            </a:r>
            <a:endParaRPr lang="en-US" altLang="vi-VN" sz="2400">
              <a:solidFill>
                <a:srgbClr val="000000"/>
              </a:solidFill>
              <a:latin typeface="Times New Roman" panose="02020603050405020304" pitchFamily="18" charset="0"/>
              <a:cs typeface="Times New Roman" panose="02020603050405020304" pitchFamily="18" charset="0"/>
            </a:endParaRPr>
          </a:p>
          <a:p>
            <a:pPr eaLnBrk="1" hangingPunct="1"/>
            <a:r>
              <a:rPr lang="vi-VN" altLang="vi-VN" sz="2400">
                <a:latin typeface="Times New Roman" panose="02020603050405020304" pitchFamily="18" charset="0"/>
                <a:cs typeface="Times New Roman" panose="02020603050405020304" pitchFamily="18" charset="0"/>
              </a:rPr>
              <a:t>C. Hiện tượng xảy ra khi chiếu một tia sáng vào gương bị gương hắt trở lại môi trường cũ</a:t>
            </a:r>
          </a:p>
          <a:p>
            <a:pPr eaLnBrk="1" hangingPunct="1"/>
            <a:r>
              <a:rPr lang="vi-VN" altLang="vi-VN" sz="2400">
                <a:latin typeface="Times New Roman" panose="02020603050405020304" pitchFamily="18" charset="0"/>
                <a:cs typeface="Times New Roman" panose="02020603050405020304" pitchFamily="18" charset="0"/>
              </a:rPr>
              <a:t>D. Hiện tượng xảy ra khi chiếu một tia sáng vào nước bị gãy khúc.</a:t>
            </a:r>
          </a:p>
          <a:p>
            <a:pPr algn="just" eaLnBrk="1" hangingPunct="1"/>
            <a:endParaRPr lang="vi-VN" altLang="vi-VN" sz="2400">
              <a:solidFill>
                <a:srgbClr val="000000"/>
              </a:solidFill>
              <a:latin typeface="Times New Roman" panose="02020603050405020304" pitchFamily="18" charset="0"/>
              <a:cs typeface="Times New Roman" panose="02020603050405020304" pitchFamily="18"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2"/>
                    </p:tgtEl>
                  </p:cond>
                </p:stCondLst>
                <p:endSync evt="end" delay="0">
                  <p:rtn val="all"/>
                </p:endSync>
                <p:childTnLst>
                  <p:par>
                    <p:cTn id="14" fill="hold" nodeType="clickPar">
                      <p:stCondLst>
                        <p:cond delay="0"/>
                      </p:stCondLst>
                      <p:childTnLst>
                        <p:par>
                          <p:cTn id="15" fill="hold" nodeType="withGroup">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circle(in)">
                                      <p:cBhvr>
                                        <p:cTn id="18" dur="500"/>
                                        <p:tgtEl>
                                          <p:spTgt spid="4"/>
                                        </p:tgtEl>
                                      </p:cBhvr>
                                    </p:animEffect>
                                  </p:childTnLst>
                                </p:cTn>
                              </p:par>
                            </p:childTnLst>
                          </p:cTn>
                        </p:par>
                      </p:childTnLst>
                    </p:cTn>
                  </p:par>
                </p:childTnLst>
              </p:cTn>
              <p:nextCondLst>
                <p:cond evt="onClick" delay="0">
                  <p:tgtEl>
                    <p:spTgt spid="2"/>
                  </p:tgtEl>
                </p:cond>
              </p:nextCondLst>
            </p:seq>
            <p:seq concurrent="1" nextAc="seek">
              <p:cTn id="19" restart="whenNotActive" fill="hold" evtFilter="cancelBubble" nodeType="interactiveSeq">
                <p:stCondLst>
                  <p:cond evt="onClick" delay="0">
                    <p:tgtEl>
                      <p:spTgt spid="3"/>
                    </p:tgtEl>
                  </p:cond>
                </p:stCondLst>
                <p:endSync evt="end" delay="0">
                  <p:rtn val="all"/>
                </p:endSync>
                <p:childTnLst>
                  <p:par>
                    <p:cTn id="20" fill="hold" nodeType="clickPar">
                      <p:stCondLst>
                        <p:cond delay="0"/>
                      </p:stCondLst>
                      <p:childTnLst>
                        <p:par>
                          <p:cTn id="21" fill="hold" nodeType="withGroup">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circle(in)">
                                      <p:cBhvr>
                                        <p:cTn id="24" dur="500"/>
                                        <p:tgtEl>
                                          <p:spTgt spid="11"/>
                                        </p:tgtEl>
                                      </p:cBhvr>
                                    </p:animEffect>
                                  </p:childTnLst>
                                </p:cTn>
                              </p:par>
                            </p:childTnLst>
                          </p:cTn>
                        </p:par>
                      </p:childTnLst>
                    </p:cTn>
                  </p:par>
                </p:childTnLst>
              </p:cTn>
              <p:nextCondLst>
                <p:cond evt="onClick" delay="0">
                  <p:tgtEl>
                    <p:spTgt spid="3"/>
                  </p:tgtEl>
                </p:cond>
              </p:nextCondLst>
            </p:seq>
          </p:childTnLst>
        </p:cTn>
      </p:par>
    </p:tnLst>
    <p:bldLst>
      <p:bldP spid="11" grpId="0" animBg="1"/>
      <p:bldP spid="4" grpId="0" animBg="1"/>
      <p:bldP spid="2" grpId="0"/>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xmlns="" id="{02355F3F-5778-43BA-ADBC-8DB8734CF94A}"/>
              </a:ext>
            </a:extLst>
          </p:cNvPr>
          <p:cNvSpPr/>
          <p:nvPr/>
        </p:nvSpPr>
        <p:spPr>
          <a:xfrm>
            <a:off x="1512253" y="3134018"/>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Oval 4">
            <a:extLst>
              <a:ext uri="{FF2B5EF4-FFF2-40B4-BE49-F238E27FC236}">
                <a16:creationId xmlns:a16="http://schemas.microsoft.com/office/drawing/2014/main" xmlns="" id="{802CF286-D12A-491D-AC38-FA3ECE25273B}"/>
              </a:ext>
            </a:extLst>
          </p:cNvPr>
          <p:cNvSpPr/>
          <p:nvPr/>
        </p:nvSpPr>
        <p:spPr>
          <a:xfrm>
            <a:off x="1512253" y="4456406"/>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Rectangle 1">
            <a:extLst>
              <a:ext uri="{FF2B5EF4-FFF2-40B4-BE49-F238E27FC236}">
                <a16:creationId xmlns:a16="http://schemas.microsoft.com/office/drawing/2014/main" xmlns="" id="{13AC15E3-1906-4885-B7FB-2A0C40335BB6}"/>
              </a:ext>
            </a:extLst>
          </p:cNvPr>
          <p:cNvSpPr>
            <a:spLocks noChangeArrowheads="1"/>
          </p:cNvSpPr>
          <p:nvPr/>
        </p:nvSpPr>
        <p:spPr bwMode="auto">
          <a:xfrm>
            <a:off x="1539240" y="1276644"/>
            <a:ext cx="8229600" cy="2308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algn="just" eaLnBrk="1" hangingPunct="1"/>
            <a:r>
              <a:rPr lang="vi-VN" altLang="vi-VN" sz="2400" b="1" dirty="0">
                <a:solidFill>
                  <a:srgbClr val="008000"/>
                </a:solidFill>
                <a:latin typeface="Times New Roman" panose="02020603050405020304" pitchFamily="18" charset="0"/>
                <a:cs typeface="Times New Roman" panose="02020603050405020304" pitchFamily="18" charset="0"/>
              </a:rPr>
              <a:t>Bài </a:t>
            </a:r>
            <a:r>
              <a:rPr lang="en-US" altLang="vi-VN" sz="2400" b="1" dirty="0">
                <a:solidFill>
                  <a:srgbClr val="008000"/>
                </a:solidFill>
                <a:latin typeface="Times New Roman" panose="02020603050405020304" pitchFamily="18" charset="0"/>
                <a:cs typeface="Times New Roman" panose="02020603050405020304" pitchFamily="18" charset="0"/>
              </a:rPr>
              <a:t>3</a:t>
            </a:r>
            <a:r>
              <a:rPr lang="vi-VN" altLang="vi-VN" sz="2400" b="1" dirty="0">
                <a:solidFill>
                  <a:srgbClr val="008000"/>
                </a:solidFill>
                <a:latin typeface="Times New Roman" panose="02020603050405020304" pitchFamily="18" charset="0"/>
                <a:cs typeface="Times New Roman" panose="02020603050405020304" pitchFamily="18" charset="0"/>
              </a:rPr>
              <a:t> :</a:t>
            </a:r>
            <a:r>
              <a:rPr lang="vi-VN" altLang="vi-VN" sz="2400" dirty="0">
                <a:solidFill>
                  <a:srgbClr val="000000"/>
                </a:solidFill>
                <a:latin typeface="Times New Roman" panose="02020603050405020304" pitchFamily="18" charset="0"/>
                <a:cs typeface="Times New Roman" panose="02020603050405020304" pitchFamily="18" charset="0"/>
              </a:rPr>
              <a:t> Theo định luật phản xạ ánh sáng:</a:t>
            </a:r>
          </a:p>
          <a:p>
            <a:pPr algn="just" eaLnBrk="1" hangingPunct="1"/>
            <a:r>
              <a:rPr lang="vi-VN" altLang="vi-VN" sz="2400" dirty="0">
                <a:solidFill>
                  <a:srgbClr val="000000"/>
                </a:solidFill>
                <a:latin typeface="Times New Roman" panose="02020603050405020304" pitchFamily="18" charset="0"/>
                <a:cs typeface="Times New Roman" panose="02020603050405020304" pitchFamily="18" charset="0"/>
              </a:rPr>
              <a:t>A. Góc phản xạ bằng góc tới</a:t>
            </a:r>
          </a:p>
          <a:p>
            <a:pPr algn="just" eaLnBrk="1" hangingPunct="1"/>
            <a:r>
              <a:rPr lang="vi-VN" altLang="vi-VN" sz="2400" dirty="0">
                <a:solidFill>
                  <a:srgbClr val="000000"/>
                </a:solidFill>
                <a:latin typeface="Times New Roman" panose="02020603050405020304" pitchFamily="18" charset="0"/>
                <a:cs typeface="Times New Roman" panose="02020603050405020304" pitchFamily="18" charset="0"/>
              </a:rPr>
              <a:t>B. Pháp tuyến là đường phân giác của góc tạo bởi tia phản xạ và tia tới</a:t>
            </a:r>
          </a:p>
          <a:p>
            <a:pPr algn="just" eaLnBrk="1" hangingPunct="1"/>
            <a:r>
              <a:rPr lang="vi-VN" altLang="vi-VN" sz="2400" dirty="0">
                <a:solidFill>
                  <a:srgbClr val="000000"/>
                </a:solidFill>
                <a:latin typeface="Times New Roman" panose="02020603050405020304" pitchFamily="18" charset="0"/>
                <a:cs typeface="Times New Roman" panose="02020603050405020304" pitchFamily="18" charset="0"/>
              </a:rPr>
              <a:t>C. Tia phản xạ và tia tới đối xứng nhau qua pháp tuyến</a:t>
            </a:r>
          </a:p>
          <a:p>
            <a:pPr algn="just" eaLnBrk="1" hangingPunct="1"/>
            <a:r>
              <a:rPr lang="vi-VN" altLang="vi-VN" sz="2400" dirty="0">
                <a:solidFill>
                  <a:srgbClr val="000000"/>
                </a:solidFill>
                <a:latin typeface="Times New Roman" panose="02020603050405020304" pitchFamily="18" charset="0"/>
                <a:cs typeface="Times New Roman" panose="02020603050405020304" pitchFamily="18" charset="0"/>
              </a:rPr>
              <a:t>D. Cả A, B, C đúng</a:t>
            </a:r>
          </a:p>
        </p:txBody>
      </p:sp>
      <p:sp>
        <p:nvSpPr>
          <p:cNvPr id="3" name="Rectangle 2">
            <a:extLst>
              <a:ext uri="{FF2B5EF4-FFF2-40B4-BE49-F238E27FC236}">
                <a16:creationId xmlns:a16="http://schemas.microsoft.com/office/drawing/2014/main" xmlns="" id="{92D1E1E2-3A0F-4D91-B468-75DB45B9233B}"/>
              </a:ext>
            </a:extLst>
          </p:cNvPr>
          <p:cNvSpPr>
            <a:spLocks noChangeArrowheads="1"/>
          </p:cNvSpPr>
          <p:nvPr/>
        </p:nvSpPr>
        <p:spPr bwMode="auto">
          <a:xfrm>
            <a:off x="1539240" y="3715043"/>
            <a:ext cx="8229600" cy="19383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algn="just" eaLnBrk="1" hangingPunct="1"/>
            <a:r>
              <a:rPr lang="vi-VN" altLang="vi-VN" sz="2400" b="1">
                <a:solidFill>
                  <a:srgbClr val="008000"/>
                </a:solidFill>
                <a:latin typeface="Times New Roman" panose="02020603050405020304" pitchFamily="18" charset="0"/>
                <a:cs typeface="Times New Roman" panose="02020603050405020304" pitchFamily="18" charset="0"/>
              </a:rPr>
              <a:t>Bài </a:t>
            </a:r>
            <a:r>
              <a:rPr lang="en-US" altLang="vi-VN" sz="2400" b="1">
                <a:solidFill>
                  <a:srgbClr val="008000"/>
                </a:solidFill>
                <a:latin typeface="Times New Roman" panose="02020603050405020304" pitchFamily="18" charset="0"/>
                <a:cs typeface="Times New Roman" panose="02020603050405020304" pitchFamily="18" charset="0"/>
              </a:rPr>
              <a:t>4</a:t>
            </a:r>
            <a:r>
              <a:rPr lang="vi-VN" altLang="vi-VN" sz="2400" b="1">
                <a:solidFill>
                  <a:srgbClr val="008000"/>
                </a:solidFill>
                <a:latin typeface="Times New Roman" panose="02020603050405020304" pitchFamily="18" charset="0"/>
                <a:cs typeface="Times New Roman" panose="02020603050405020304" pitchFamily="18" charset="0"/>
              </a:rPr>
              <a:t> :</a:t>
            </a:r>
            <a:r>
              <a:rPr lang="vi-VN" altLang="vi-VN" sz="2400">
                <a:solidFill>
                  <a:srgbClr val="000000"/>
                </a:solidFill>
                <a:latin typeface="Times New Roman" panose="02020603050405020304" pitchFamily="18" charset="0"/>
                <a:cs typeface="Times New Roman" panose="02020603050405020304" pitchFamily="18" charset="0"/>
              </a:rPr>
              <a:t> Góc phản xạ là góc hợp bởi:</a:t>
            </a:r>
          </a:p>
          <a:p>
            <a:pPr algn="just" eaLnBrk="1" hangingPunct="1"/>
            <a:r>
              <a:rPr lang="vi-VN" altLang="vi-VN" sz="2400">
                <a:solidFill>
                  <a:srgbClr val="000000"/>
                </a:solidFill>
                <a:latin typeface="Times New Roman" panose="02020603050405020304" pitchFamily="18" charset="0"/>
                <a:cs typeface="Times New Roman" panose="02020603050405020304" pitchFamily="18" charset="0"/>
              </a:rPr>
              <a:t>A. Tia phản xạ và mặt gương</a:t>
            </a:r>
          </a:p>
          <a:p>
            <a:pPr algn="just" eaLnBrk="1" hangingPunct="1"/>
            <a:r>
              <a:rPr lang="vi-VN" altLang="vi-VN" sz="2400">
                <a:solidFill>
                  <a:srgbClr val="000000"/>
                </a:solidFill>
                <a:latin typeface="Times New Roman" panose="02020603050405020304" pitchFamily="18" charset="0"/>
                <a:cs typeface="Times New Roman" panose="02020603050405020304" pitchFamily="18" charset="0"/>
              </a:rPr>
              <a:t>B. Tia phản xạ và pháp tuyến của gương tại điểm tới</a:t>
            </a:r>
          </a:p>
          <a:p>
            <a:pPr algn="just" eaLnBrk="1" hangingPunct="1"/>
            <a:r>
              <a:rPr lang="vi-VN" altLang="vi-VN" sz="2400">
                <a:solidFill>
                  <a:srgbClr val="000000"/>
                </a:solidFill>
                <a:latin typeface="Times New Roman" panose="02020603050405020304" pitchFamily="18" charset="0"/>
                <a:cs typeface="Times New Roman" panose="02020603050405020304" pitchFamily="18" charset="0"/>
              </a:rPr>
              <a:t>C. Tia tới và pháp tuyến</a:t>
            </a:r>
          </a:p>
          <a:p>
            <a:pPr algn="just" eaLnBrk="1" hangingPunct="1"/>
            <a:r>
              <a:rPr lang="vi-VN" altLang="vi-VN" sz="2400">
                <a:solidFill>
                  <a:srgbClr val="000000"/>
                </a:solidFill>
                <a:latin typeface="Times New Roman" panose="02020603050405020304" pitchFamily="18" charset="0"/>
                <a:cs typeface="Times New Roman" panose="02020603050405020304" pitchFamily="18" charset="0"/>
              </a:rPr>
              <a:t>D. Tia tới và mặt gương</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2"/>
                    </p:tgtEl>
                  </p:cond>
                </p:stCondLst>
                <p:endSync evt="end" delay="0">
                  <p:rtn val="all"/>
                </p:endSync>
                <p:childTnLst>
                  <p:par>
                    <p:cTn id="14" fill="hold" nodeType="clickPar">
                      <p:stCondLst>
                        <p:cond delay="0"/>
                      </p:stCondLst>
                      <p:childTnLst>
                        <p:par>
                          <p:cTn id="15" fill="hold" nodeType="withGroup">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circle(in)">
                                      <p:cBhvr>
                                        <p:cTn id="18" dur="500"/>
                                        <p:tgtEl>
                                          <p:spTgt spid="4"/>
                                        </p:tgtEl>
                                      </p:cBhvr>
                                    </p:animEffect>
                                  </p:childTnLst>
                                </p:cTn>
                              </p:par>
                            </p:childTnLst>
                          </p:cTn>
                        </p:par>
                      </p:childTnLst>
                    </p:cTn>
                  </p:par>
                </p:childTnLst>
              </p:cTn>
              <p:nextCondLst>
                <p:cond evt="onClick" delay="0">
                  <p:tgtEl>
                    <p:spTgt spid="2"/>
                  </p:tgtEl>
                </p:cond>
              </p:nextCondLst>
            </p:seq>
            <p:seq concurrent="1" nextAc="seek">
              <p:cTn id="19" restart="whenNotActive" fill="hold" evtFilter="cancelBubble" nodeType="interactiveSeq">
                <p:stCondLst>
                  <p:cond evt="onClick" delay="0">
                    <p:tgtEl>
                      <p:spTgt spid="3"/>
                    </p:tgtEl>
                  </p:cond>
                </p:stCondLst>
                <p:endSync evt="end" delay="0">
                  <p:rtn val="all"/>
                </p:endSync>
                <p:childTnLst>
                  <p:par>
                    <p:cTn id="20" fill="hold" nodeType="clickPar">
                      <p:stCondLst>
                        <p:cond delay="0"/>
                      </p:stCondLst>
                      <p:childTnLst>
                        <p:par>
                          <p:cTn id="21" fill="hold" nodeType="withGroup">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circle(in)">
                                      <p:cBhvr>
                                        <p:cTn id="24" dur="500"/>
                                        <p:tgtEl>
                                          <p:spTgt spid="5"/>
                                        </p:tgtEl>
                                      </p:cBhvr>
                                    </p:animEffect>
                                  </p:childTnLst>
                                </p:cTn>
                              </p:par>
                            </p:childTnLst>
                          </p:cTn>
                        </p:par>
                      </p:childTnLst>
                    </p:cTn>
                  </p:par>
                </p:childTnLst>
              </p:cTn>
              <p:nextCondLst>
                <p:cond evt="onClick" delay="0">
                  <p:tgtEl>
                    <p:spTgt spid="3"/>
                  </p:tgtEl>
                </p:cond>
              </p:nextCondLst>
            </p:seq>
          </p:childTnLst>
        </p:cTn>
      </p:par>
    </p:tnLst>
    <p:bldLst>
      <p:bldP spid="4" grpId="0" animBg="1"/>
      <p:bldP spid="5" grpId="0" animBg="1"/>
      <p:bldP spid="2" grpId="0"/>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xmlns="" id="{EB5855BA-9558-4C9C-8F9E-2DF2AAEC260E}"/>
              </a:ext>
            </a:extLst>
          </p:cNvPr>
          <p:cNvSpPr/>
          <p:nvPr/>
        </p:nvSpPr>
        <p:spPr>
          <a:xfrm>
            <a:off x="1403228" y="1719189"/>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Oval 9">
            <a:extLst>
              <a:ext uri="{FF2B5EF4-FFF2-40B4-BE49-F238E27FC236}">
                <a16:creationId xmlns:a16="http://schemas.microsoft.com/office/drawing/2014/main" xmlns="" id="{3D4DDDC5-A531-46FA-868F-BDAF7BC1C2AA}"/>
              </a:ext>
            </a:extLst>
          </p:cNvPr>
          <p:cNvSpPr/>
          <p:nvPr/>
        </p:nvSpPr>
        <p:spPr>
          <a:xfrm>
            <a:off x="4008315" y="3652764"/>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 name="Oval 10">
            <a:extLst>
              <a:ext uri="{FF2B5EF4-FFF2-40B4-BE49-F238E27FC236}">
                <a16:creationId xmlns:a16="http://schemas.microsoft.com/office/drawing/2014/main" xmlns="" id="{3CF77B61-1EE0-42CF-9D13-498B81D33272}"/>
              </a:ext>
            </a:extLst>
          </p:cNvPr>
          <p:cNvSpPr/>
          <p:nvPr/>
        </p:nvSpPr>
        <p:spPr>
          <a:xfrm>
            <a:off x="1403228" y="5208514"/>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Rectangle 1">
            <a:extLst>
              <a:ext uri="{FF2B5EF4-FFF2-40B4-BE49-F238E27FC236}">
                <a16:creationId xmlns:a16="http://schemas.microsoft.com/office/drawing/2014/main" xmlns="" id="{5D1FE123-62E1-4005-96BC-F8A63D08B2E2}"/>
              </a:ext>
            </a:extLst>
          </p:cNvPr>
          <p:cNvSpPr>
            <a:spLocks noChangeArrowheads="1"/>
          </p:cNvSpPr>
          <p:nvPr/>
        </p:nvSpPr>
        <p:spPr bwMode="auto">
          <a:xfrm>
            <a:off x="1430215" y="987353"/>
            <a:ext cx="8077200" cy="15700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algn="just" eaLnBrk="1" hangingPunct="1"/>
            <a:r>
              <a:rPr lang="vi-VN" altLang="vi-VN" sz="2400" b="1" dirty="0">
                <a:solidFill>
                  <a:srgbClr val="008000"/>
                </a:solidFill>
                <a:latin typeface="Times New Roman" panose="02020603050405020304" pitchFamily="18" charset="0"/>
                <a:cs typeface="Times New Roman" panose="02020603050405020304" pitchFamily="18" charset="0"/>
              </a:rPr>
              <a:t>Bài </a:t>
            </a:r>
            <a:r>
              <a:rPr lang="en-US" altLang="vi-VN" sz="2400" b="1" dirty="0">
                <a:solidFill>
                  <a:srgbClr val="008000"/>
                </a:solidFill>
                <a:latin typeface="Times New Roman" panose="02020603050405020304" pitchFamily="18" charset="0"/>
                <a:cs typeface="Times New Roman" panose="02020603050405020304" pitchFamily="18" charset="0"/>
              </a:rPr>
              <a:t>5</a:t>
            </a:r>
            <a:r>
              <a:rPr lang="vi-VN" altLang="vi-VN" sz="2400" b="1" dirty="0">
                <a:solidFill>
                  <a:srgbClr val="008000"/>
                </a:solidFill>
                <a:latin typeface="Times New Roman" panose="02020603050405020304" pitchFamily="18" charset="0"/>
                <a:cs typeface="Times New Roman" panose="02020603050405020304" pitchFamily="18" charset="0"/>
              </a:rPr>
              <a:t> :</a:t>
            </a:r>
            <a:r>
              <a:rPr lang="vi-VN" altLang="vi-VN" sz="2400" dirty="0">
                <a:solidFill>
                  <a:srgbClr val="000000"/>
                </a:solidFill>
                <a:latin typeface="Times New Roman" panose="02020603050405020304" pitchFamily="18" charset="0"/>
                <a:cs typeface="Times New Roman" panose="02020603050405020304" pitchFamily="18" charset="0"/>
              </a:rPr>
              <a:t> Chiếu một tia sáng lên gương phẳng. Góc hợp bởi tia phản xạ và pháp tuyến tại điểm tới là:</a:t>
            </a:r>
          </a:p>
          <a:p>
            <a:pPr algn="just" eaLnBrk="1" hangingPunct="1"/>
            <a:r>
              <a:rPr lang="vi-VN" altLang="vi-VN" sz="2400" dirty="0">
                <a:solidFill>
                  <a:srgbClr val="000000"/>
                </a:solidFill>
                <a:latin typeface="Times New Roman" panose="02020603050405020304" pitchFamily="18" charset="0"/>
                <a:cs typeface="Times New Roman" panose="02020603050405020304" pitchFamily="18" charset="0"/>
              </a:rPr>
              <a:t>A. Góc phản xạ</a:t>
            </a:r>
            <a:r>
              <a:rPr lang="en-US" altLang="vi-VN" sz="2400" dirty="0">
                <a:solidFill>
                  <a:srgbClr val="000000"/>
                </a:solidFill>
                <a:latin typeface="Times New Roman" panose="02020603050405020304" pitchFamily="18" charset="0"/>
                <a:cs typeface="Times New Roman" panose="02020603050405020304" pitchFamily="18" charset="0"/>
              </a:rPr>
              <a:t>                            </a:t>
            </a:r>
            <a:r>
              <a:rPr lang="vi-VN" altLang="vi-VN" sz="2400" dirty="0">
                <a:solidFill>
                  <a:srgbClr val="000000"/>
                </a:solidFill>
                <a:latin typeface="Times New Roman" panose="02020603050405020304" pitchFamily="18" charset="0"/>
                <a:cs typeface="Times New Roman" panose="02020603050405020304" pitchFamily="18" charset="0"/>
              </a:rPr>
              <a:t>B. Góc tới</a:t>
            </a:r>
          </a:p>
          <a:p>
            <a:pPr algn="just" eaLnBrk="1" hangingPunct="1"/>
            <a:r>
              <a:rPr lang="vi-VN" altLang="vi-VN" sz="2400" dirty="0">
                <a:solidFill>
                  <a:srgbClr val="000000"/>
                </a:solidFill>
                <a:latin typeface="Times New Roman" panose="02020603050405020304" pitchFamily="18" charset="0"/>
                <a:cs typeface="Times New Roman" panose="02020603050405020304" pitchFamily="18" charset="0"/>
              </a:rPr>
              <a:t>C. Góc khúc xạ</a:t>
            </a:r>
            <a:r>
              <a:rPr lang="en-US" altLang="vi-VN" sz="2400" dirty="0">
                <a:solidFill>
                  <a:srgbClr val="000000"/>
                </a:solidFill>
                <a:latin typeface="Times New Roman" panose="02020603050405020304" pitchFamily="18" charset="0"/>
                <a:cs typeface="Times New Roman" panose="02020603050405020304" pitchFamily="18" charset="0"/>
              </a:rPr>
              <a:t>                            </a:t>
            </a:r>
            <a:r>
              <a:rPr lang="vi-VN" altLang="vi-VN" sz="2400" dirty="0">
                <a:solidFill>
                  <a:srgbClr val="000000"/>
                </a:solidFill>
                <a:latin typeface="Times New Roman" panose="02020603050405020304" pitchFamily="18" charset="0"/>
                <a:cs typeface="Times New Roman" panose="02020603050405020304" pitchFamily="18" charset="0"/>
              </a:rPr>
              <a:t>D. Góc tán xạ</a:t>
            </a:r>
          </a:p>
        </p:txBody>
      </p:sp>
      <p:sp>
        <p:nvSpPr>
          <p:cNvPr id="3" name="Rectangle 1">
            <a:extLst>
              <a:ext uri="{FF2B5EF4-FFF2-40B4-BE49-F238E27FC236}">
                <a16:creationId xmlns:a16="http://schemas.microsoft.com/office/drawing/2014/main" xmlns="" id="{262E07CF-DD76-474E-8554-6BBB43E05DA3}"/>
              </a:ext>
            </a:extLst>
          </p:cNvPr>
          <p:cNvSpPr>
            <a:spLocks noChangeArrowheads="1"/>
          </p:cNvSpPr>
          <p:nvPr/>
        </p:nvSpPr>
        <p:spPr bwMode="auto">
          <a:xfrm>
            <a:off x="1417515" y="4444928"/>
            <a:ext cx="5638800" cy="15700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ct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algn="just" eaLnBrk="1" hangingPunct="1"/>
            <a:r>
              <a:rPr lang="en-US" altLang="vi-VN" sz="2400" b="1">
                <a:solidFill>
                  <a:srgbClr val="008000"/>
                </a:solidFill>
                <a:latin typeface="Times New Roman" panose="02020603050405020304" pitchFamily="18" charset="0"/>
                <a:cs typeface="Times New Roman" panose="02020603050405020304" pitchFamily="18" charset="0"/>
              </a:rPr>
              <a:t>Bài 7 :</a:t>
            </a:r>
            <a:r>
              <a:rPr lang="en-US" altLang="vi-VN" sz="2400">
                <a:solidFill>
                  <a:srgbClr val="000000"/>
                </a:solidFill>
                <a:latin typeface="Times New Roman" panose="02020603050405020304" pitchFamily="18" charset="0"/>
                <a:cs typeface="Times New Roman" panose="02020603050405020304" pitchFamily="18" charset="0"/>
              </a:rPr>
              <a:t> Trong hiện tượng phản xạ toàn phần. Tia SI được gọi là:</a:t>
            </a:r>
            <a:endParaRPr lang="en-US" altLang="vi-VN" sz="2400">
              <a:latin typeface="Times New Roman" panose="02020603050405020304" pitchFamily="18" charset="0"/>
              <a:cs typeface="Times New Roman" panose="02020603050405020304" pitchFamily="18" charset="0"/>
            </a:endParaRPr>
          </a:p>
          <a:p>
            <a:pPr algn="just" eaLnBrk="1" hangingPunct="1"/>
            <a:r>
              <a:rPr lang="en-US" altLang="vi-VN" sz="2400">
                <a:solidFill>
                  <a:srgbClr val="000000"/>
                </a:solidFill>
                <a:latin typeface="Times New Roman" panose="02020603050405020304" pitchFamily="18" charset="0"/>
                <a:cs typeface="Times New Roman" panose="02020603050405020304" pitchFamily="18" charset="0"/>
              </a:rPr>
              <a:t>A. Tia tới</a:t>
            </a:r>
            <a:r>
              <a:rPr lang="en-US" altLang="vi-VN" sz="2400">
                <a:latin typeface="Times New Roman" panose="02020603050405020304" pitchFamily="18" charset="0"/>
                <a:cs typeface="Times New Roman" panose="02020603050405020304" pitchFamily="18" charset="0"/>
              </a:rPr>
              <a:t>              </a:t>
            </a:r>
            <a:r>
              <a:rPr lang="en-US" altLang="vi-VN" sz="2400">
                <a:solidFill>
                  <a:srgbClr val="000000"/>
                </a:solidFill>
                <a:latin typeface="Times New Roman" panose="02020603050405020304" pitchFamily="18" charset="0"/>
                <a:cs typeface="Times New Roman" panose="02020603050405020304" pitchFamily="18" charset="0"/>
              </a:rPr>
              <a:t>B. Tia phản xạ</a:t>
            </a:r>
            <a:endParaRPr lang="en-US" altLang="vi-VN" sz="2400">
              <a:latin typeface="Times New Roman" panose="02020603050405020304" pitchFamily="18" charset="0"/>
              <a:cs typeface="Times New Roman" panose="02020603050405020304" pitchFamily="18" charset="0"/>
            </a:endParaRPr>
          </a:p>
          <a:p>
            <a:pPr algn="just" eaLnBrk="1" hangingPunct="1"/>
            <a:r>
              <a:rPr lang="en-US" altLang="vi-VN" sz="2400">
                <a:solidFill>
                  <a:srgbClr val="000000"/>
                </a:solidFill>
                <a:latin typeface="Times New Roman" panose="02020603050405020304" pitchFamily="18" charset="0"/>
                <a:cs typeface="Times New Roman" panose="02020603050405020304" pitchFamily="18" charset="0"/>
              </a:rPr>
              <a:t>C. Pháp tuyến</a:t>
            </a:r>
            <a:r>
              <a:rPr lang="en-US" altLang="vi-VN" sz="2400">
                <a:latin typeface="Times New Roman" panose="02020603050405020304" pitchFamily="18" charset="0"/>
                <a:cs typeface="Times New Roman" panose="02020603050405020304" pitchFamily="18" charset="0"/>
              </a:rPr>
              <a:t>       </a:t>
            </a:r>
            <a:r>
              <a:rPr lang="en-US" altLang="vi-VN" sz="2400">
                <a:solidFill>
                  <a:srgbClr val="000000"/>
                </a:solidFill>
                <a:latin typeface="Times New Roman" panose="02020603050405020304" pitchFamily="18" charset="0"/>
                <a:cs typeface="Times New Roman" panose="02020603050405020304" pitchFamily="18" charset="0"/>
              </a:rPr>
              <a:t>D. Mặt gương</a:t>
            </a:r>
            <a:endParaRPr lang="en-US" altLang="vi-VN" sz="2400">
              <a:latin typeface="Times New Roman" panose="02020603050405020304" pitchFamily="18" charset="0"/>
              <a:cs typeface="Times New Roman" panose="02020603050405020304" pitchFamily="18" charset="0"/>
            </a:endParaRPr>
          </a:p>
        </p:txBody>
      </p:sp>
      <p:pic>
        <p:nvPicPr>
          <p:cNvPr id="20482" name="Picture 2" descr="Bài tập Vật Lí 7 Bài 4 (có đáp án): Định luật phản xạ ánh sáng (phần 2) | Trắc nghiệm Vật Lí 7 có đáp án">
            <a:extLst>
              <a:ext uri="{FF2B5EF4-FFF2-40B4-BE49-F238E27FC236}">
                <a16:creationId xmlns:a16="http://schemas.microsoft.com/office/drawing/2014/main" xmlns="" id="{CB4EC2B4-09BC-4951-B1A1-936C642DBF6B}"/>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069015" y="4246489"/>
            <a:ext cx="2209800" cy="2006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Rectangle 3">
            <a:extLst>
              <a:ext uri="{FF2B5EF4-FFF2-40B4-BE49-F238E27FC236}">
                <a16:creationId xmlns:a16="http://schemas.microsoft.com/office/drawing/2014/main" xmlns="" id="{EDC16714-DD5F-468C-BF72-0662523AF7FB}"/>
              </a:ext>
            </a:extLst>
          </p:cNvPr>
          <p:cNvSpPr>
            <a:spLocks noChangeArrowheads="1"/>
          </p:cNvSpPr>
          <p:nvPr/>
        </p:nvSpPr>
        <p:spPr bwMode="auto">
          <a:xfrm>
            <a:off x="1452441" y="2539928"/>
            <a:ext cx="8054975" cy="19383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algn="just" eaLnBrk="1" hangingPunct="1"/>
            <a:r>
              <a:rPr lang="vi-VN" altLang="vi-VN" sz="2400" b="1" dirty="0">
                <a:solidFill>
                  <a:srgbClr val="008000"/>
                </a:solidFill>
                <a:latin typeface="Times New Roman" panose="02020603050405020304" pitchFamily="18" charset="0"/>
                <a:cs typeface="Times New Roman" panose="02020603050405020304" pitchFamily="18" charset="0"/>
              </a:rPr>
              <a:t>Bài </a:t>
            </a:r>
            <a:r>
              <a:rPr lang="en-US" altLang="vi-VN" sz="2400" b="1" dirty="0">
                <a:solidFill>
                  <a:srgbClr val="008000"/>
                </a:solidFill>
                <a:latin typeface="Times New Roman" panose="02020603050405020304" pitchFamily="18" charset="0"/>
                <a:cs typeface="Times New Roman" panose="02020603050405020304" pitchFamily="18" charset="0"/>
              </a:rPr>
              <a:t>6</a:t>
            </a:r>
            <a:r>
              <a:rPr lang="vi-VN" altLang="vi-VN" sz="2400" b="1" dirty="0">
                <a:solidFill>
                  <a:srgbClr val="008000"/>
                </a:solidFill>
                <a:latin typeface="Times New Roman" panose="02020603050405020304" pitchFamily="18" charset="0"/>
                <a:cs typeface="Times New Roman" panose="02020603050405020304" pitchFamily="18" charset="0"/>
              </a:rPr>
              <a:t> :</a:t>
            </a:r>
            <a:r>
              <a:rPr lang="vi-VN" altLang="vi-VN" sz="2400" dirty="0">
                <a:solidFill>
                  <a:srgbClr val="000000"/>
                </a:solidFill>
                <a:latin typeface="Times New Roman" panose="02020603050405020304" pitchFamily="18" charset="0"/>
                <a:cs typeface="Times New Roman" panose="02020603050405020304" pitchFamily="18" charset="0"/>
              </a:rPr>
              <a:t> Chiếu một tia sáng lên một bề mặt phẳng phản xạ ánh sáng, ta thu được một tia phản xạ tạo với tia tới một góc 40 º. Giá trị của góc tới là:</a:t>
            </a:r>
          </a:p>
          <a:p>
            <a:pPr algn="just" eaLnBrk="1" hangingPunct="1"/>
            <a:r>
              <a:rPr lang="vi-VN" altLang="vi-VN" sz="2400" dirty="0">
                <a:solidFill>
                  <a:srgbClr val="000000"/>
                </a:solidFill>
                <a:latin typeface="Times New Roman" panose="02020603050405020304" pitchFamily="18" charset="0"/>
                <a:cs typeface="Times New Roman" panose="02020603050405020304" pitchFamily="18" charset="0"/>
              </a:rPr>
              <a:t>A. 20 º</a:t>
            </a:r>
            <a:r>
              <a:rPr lang="en-US" altLang="vi-VN" sz="2400" dirty="0">
                <a:solidFill>
                  <a:srgbClr val="000000"/>
                </a:solidFill>
                <a:latin typeface="Times New Roman" panose="02020603050405020304" pitchFamily="18" charset="0"/>
                <a:cs typeface="Times New Roman" panose="02020603050405020304" pitchFamily="18" charset="0"/>
              </a:rPr>
              <a:t>                       </a:t>
            </a:r>
            <a:r>
              <a:rPr lang="vi-VN" altLang="vi-VN" sz="2400" dirty="0">
                <a:solidFill>
                  <a:srgbClr val="000000"/>
                </a:solidFill>
                <a:latin typeface="Times New Roman" panose="02020603050405020304" pitchFamily="18" charset="0"/>
                <a:cs typeface="Times New Roman" panose="02020603050405020304" pitchFamily="18" charset="0"/>
              </a:rPr>
              <a:t>B. 40 º</a:t>
            </a:r>
          </a:p>
          <a:p>
            <a:pPr algn="just" eaLnBrk="1" hangingPunct="1"/>
            <a:r>
              <a:rPr lang="vi-VN" altLang="vi-VN" sz="2400" dirty="0">
                <a:solidFill>
                  <a:srgbClr val="000000"/>
                </a:solidFill>
                <a:latin typeface="Times New Roman" panose="02020603050405020304" pitchFamily="18" charset="0"/>
                <a:cs typeface="Times New Roman" panose="02020603050405020304" pitchFamily="18" charset="0"/>
              </a:rPr>
              <a:t>C. 60 º</a:t>
            </a:r>
            <a:r>
              <a:rPr lang="en-US" altLang="vi-VN" sz="2400" dirty="0">
                <a:solidFill>
                  <a:srgbClr val="000000"/>
                </a:solidFill>
                <a:latin typeface="Times New Roman" panose="02020603050405020304" pitchFamily="18" charset="0"/>
                <a:cs typeface="Times New Roman" panose="02020603050405020304" pitchFamily="18" charset="0"/>
              </a:rPr>
              <a:t>                       </a:t>
            </a:r>
            <a:r>
              <a:rPr lang="vi-VN" altLang="vi-VN" sz="2400" dirty="0">
                <a:solidFill>
                  <a:srgbClr val="000000"/>
                </a:solidFill>
                <a:latin typeface="Times New Roman" panose="02020603050405020304" pitchFamily="18" charset="0"/>
                <a:cs typeface="Times New Roman" panose="02020603050405020304" pitchFamily="18" charset="0"/>
              </a:rPr>
              <a:t>D. 80 º</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par>
                                <p:cTn id="18" presetID="16" presetClass="entr" presetSubtype="21" fill="hold" nodeType="withEffect">
                                  <p:stCondLst>
                                    <p:cond delay="0"/>
                                  </p:stCondLst>
                                  <p:childTnLst>
                                    <p:set>
                                      <p:cBhvr>
                                        <p:cTn id="19" dur="1" fill="hold">
                                          <p:stCondLst>
                                            <p:cond delay="0"/>
                                          </p:stCondLst>
                                        </p:cTn>
                                        <p:tgtEl>
                                          <p:spTgt spid="20482"/>
                                        </p:tgtEl>
                                        <p:attrNameLst>
                                          <p:attrName>style.visibility</p:attrName>
                                        </p:attrNameLst>
                                      </p:cBhvr>
                                      <p:to>
                                        <p:strVal val="visible"/>
                                      </p:to>
                                    </p:set>
                                    <p:animEffect transition="in" filter="barn(inVertical)">
                                      <p:cBhvr>
                                        <p:cTn id="20" dur="500"/>
                                        <p:tgtEl>
                                          <p:spTgt spid="2048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2"/>
                    </p:tgtEl>
                  </p:cond>
                </p:stCondLst>
                <p:endSync evt="end" delay="0">
                  <p:rtn val="all"/>
                </p:endSync>
                <p:childTnLst>
                  <p:par>
                    <p:cTn id="22" fill="hold" nodeType="clickPar">
                      <p:stCondLst>
                        <p:cond delay="0"/>
                      </p:stCondLst>
                      <p:childTnLst>
                        <p:par>
                          <p:cTn id="23" fill="hold" nodeType="withGroup">
                            <p:stCondLst>
                              <p:cond delay="0"/>
                            </p:stCondLst>
                            <p:childTnLst>
                              <p:par>
                                <p:cTn id="24" presetID="6" presetClass="entr" presetSubtype="16"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circle(in)">
                                      <p:cBhvr>
                                        <p:cTn id="26" dur="500"/>
                                        <p:tgtEl>
                                          <p:spTgt spid="6"/>
                                        </p:tgtEl>
                                      </p:cBhvr>
                                    </p:animEffect>
                                  </p:childTnLst>
                                </p:cTn>
                              </p:par>
                            </p:childTnLst>
                          </p:cTn>
                        </p:par>
                      </p:childTnLst>
                    </p:cTn>
                  </p:par>
                </p:childTnLst>
              </p:cTn>
              <p:nextCondLst>
                <p:cond evt="onClick" delay="0">
                  <p:tgtEl>
                    <p:spTgt spid="2"/>
                  </p:tgtEl>
                </p:cond>
              </p:nextCondLst>
            </p:seq>
            <p:seq concurrent="1" nextAc="seek">
              <p:cTn id="27" restart="whenNotActive" fill="hold" evtFilter="cancelBubble" nodeType="interactiveSeq">
                <p:stCondLst>
                  <p:cond evt="onClick" delay="0">
                    <p:tgtEl>
                      <p:spTgt spid="4"/>
                    </p:tgtEl>
                  </p:cond>
                </p:stCondLst>
                <p:endSync evt="end" delay="0">
                  <p:rtn val="all"/>
                </p:endSync>
                <p:childTnLst>
                  <p:par>
                    <p:cTn id="28" fill="hold" nodeType="clickPar">
                      <p:stCondLst>
                        <p:cond delay="0"/>
                      </p:stCondLst>
                      <p:childTnLst>
                        <p:par>
                          <p:cTn id="29" fill="hold" nodeType="withGroup">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circle(in)">
                                      <p:cBhvr>
                                        <p:cTn id="32" dur="500"/>
                                        <p:tgtEl>
                                          <p:spTgt spid="10"/>
                                        </p:tgtEl>
                                      </p:cBhvr>
                                    </p:animEffect>
                                  </p:childTnLst>
                                </p:cTn>
                              </p:par>
                            </p:childTnLst>
                          </p:cTn>
                        </p:par>
                      </p:childTnLst>
                    </p:cTn>
                  </p:par>
                </p:childTnLst>
              </p:cTn>
              <p:nextCondLst>
                <p:cond evt="onClick" delay="0">
                  <p:tgtEl>
                    <p:spTgt spid="4"/>
                  </p:tgtEl>
                </p:cond>
              </p:nextCondLst>
            </p:seq>
            <p:seq concurrent="1" nextAc="seek">
              <p:cTn id="33" restart="whenNotActive" fill="hold" evtFilter="cancelBubble" nodeType="interactiveSeq">
                <p:stCondLst>
                  <p:cond evt="onClick" delay="0">
                    <p:tgtEl>
                      <p:spTgt spid="3"/>
                    </p:tgtEl>
                  </p:cond>
                </p:stCondLst>
                <p:endSync evt="end" delay="0">
                  <p:rtn val="all"/>
                </p:endSync>
                <p:childTnLst>
                  <p:par>
                    <p:cTn id="34" fill="hold" nodeType="clickPar">
                      <p:stCondLst>
                        <p:cond delay="0"/>
                      </p:stCondLst>
                      <p:childTnLst>
                        <p:par>
                          <p:cTn id="35" fill="hold" nodeType="withGroup">
                            <p:stCondLst>
                              <p:cond delay="0"/>
                            </p:stCondLst>
                            <p:childTnLst>
                              <p:par>
                                <p:cTn id="36" presetID="6" presetClass="entr" presetSubtype="16" fill="hold" grpId="0" nodeType="click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circle(in)">
                                      <p:cBhvr>
                                        <p:cTn id="38" dur="500"/>
                                        <p:tgtEl>
                                          <p:spTgt spid="11"/>
                                        </p:tgtEl>
                                      </p:cBhvr>
                                    </p:animEffect>
                                  </p:childTnLst>
                                </p:cTn>
                              </p:par>
                            </p:childTnLst>
                          </p:cTn>
                        </p:par>
                      </p:childTnLst>
                    </p:cTn>
                  </p:par>
                </p:childTnLst>
              </p:cTn>
              <p:nextCondLst>
                <p:cond evt="onClick" delay="0">
                  <p:tgtEl>
                    <p:spTgt spid="3"/>
                  </p:tgtEl>
                </p:cond>
              </p:nextCondLst>
            </p:seq>
          </p:childTnLst>
        </p:cTn>
      </p:par>
    </p:tnLst>
    <p:bldLst>
      <p:bldP spid="6" grpId="0" animBg="1"/>
      <p:bldP spid="10" grpId="0" animBg="1"/>
      <p:bldP spid="11" grpId="0" animBg="1"/>
      <p:bldP spid="2" grpId="0"/>
      <p:bldP spid="3" grpId="0"/>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83968E3A-9187-4CAA-BAD5-7D37ECB8AC73}"/>
              </a:ext>
            </a:extLst>
          </p:cNvPr>
          <p:cNvSpPr>
            <a:spLocks noChangeArrowheads="1"/>
          </p:cNvSpPr>
          <p:nvPr/>
        </p:nvSpPr>
        <p:spPr bwMode="auto">
          <a:xfrm>
            <a:off x="1905000" y="4038601"/>
            <a:ext cx="8229600"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algn="just" eaLnBrk="1" hangingPunct="1"/>
            <a:endParaRPr lang="vi-VN" altLang="vi-VN" sz="2400">
              <a:solidFill>
                <a:srgbClr val="000000"/>
              </a:solidFill>
              <a:latin typeface="Times New Roman" panose="02020603050405020304" pitchFamily="18" charset="0"/>
              <a:cs typeface="Times New Roman" panose="02020603050405020304" pitchFamily="18" charset="0"/>
            </a:endParaRPr>
          </a:p>
        </p:txBody>
      </p:sp>
      <p:sp>
        <p:nvSpPr>
          <p:cNvPr id="8" name="Hộp Văn bản 7">
            <a:extLst>
              <a:ext uri="{FF2B5EF4-FFF2-40B4-BE49-F238E27FC236}">
                <a16:creationId xmlns:a16="http://schemas.microsoft.com/office/drawing/2014/main" xmlns="" id="{B3D1D195-FF99-4CB8-900C-500087DFA674}"/>
              </a:ext>
            </a:extLst>
          </p:cNvPr>
          <p:cNvSpPr txBox="1">
            <a:spLocks noChangeArrowheads="1"/>
          </p:cNvSpPr>
          <p:nvPr/>
        </p:nvSpPr>
        <p:spPr bwMode="auto">
          <a:xfrm>
            <a:off x="0" y="0"/>
            <a:ext cx="12192000" cy="830997"/>
          </a:xfrm>
          <a:prstGeom prst="rect">
            <a:avLst/>
          </a:prstGeom>
          <a:solidFill>
            <a:srgbClr val="FFFF00"/>
          </a:solidFill>
          <a:ln>
            <a:noFill/>
          </a:ln>
        </p:spPr>
        <p:txBody>
          <a:bodyPr wrap="squar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eaLnBrk="1" hangingPunct="1"/>
            <a:r>
              <a:rPr lang="vi-VN" altLang="en-US" sz="2400" dirty="0">
                <a:solidFill>
                  <a:srgbClr val="000000"/>
                </a:solidFill>
                <a:latin typeface="Times New Roman" panose="02020603050405020304" pitchFamily="18" charset="0"/>
                <a:cs typeface="Arial" panose="020B0604020202020204" pitchFamily="34" charset="0"/>
              </a:rPr>
              <a:t> BÀI 1: Chiếu một tia tới lên một gương phẳng. Biết góc phản xạ i′=</a:t>
            </a:r>
            <a:r>
              <a:rPr lang="vi-VN" altLang="en-US" sz="2400" dirty="0">
                <a:latin typeface="Times New Roman" panose="02020603050405020304" pitchFamily="18" charset="0"/>
                <a:cs typeface="Arial" panose="020B0604020202020204" pitchFamily="34" charset="0"/>
              </a:rPr>
              <a:t>45</a:t>
            </a:r>
            <a:r>
              <a:rPr lang="vi-VN" altLang="en-US" sz="2400" baseline="30000" dirty="0">
                <a:latin typeface="Times New Roman" panose="02020603050405020304" pitchFamily="18" charset="0"/>
                <a:cs typeface="Arial" panose="020B0604020202020204" pitchFamily="34" charset="0"/>
              </a:rPr>
              <a:t>0</a:t>
            </a:r>
            <a:r>
              <a:rPr lang="vi-VN" altLang="en-US" sz="2400" dirty="0">
                <a:solidFill>
                  <a:srgbClr val="000000"/>
                </a:solidFill>
                <a:latin typeface="Times New Roman" panose="02020603050405020304" pitchFamily="18" charset="0"/>
                <a:cs typeface="Arial" panose="020B0604020202020204" pitchFamily="34" charset="0"/>
              </a:rPr>
              <a:t>.Góc taọ bởi tia tới và tia phản xạ là:</a:t>
            </a:r>
            <a:endParaRPr lang="vi-VN" altLang="en-US" sz="2400" dirty="0">
              <a:latin typeface="Times New Roman" panose="02020603050405020304" pitchFamily="18" charset="0"/>
            </a:endParaRPr>
          </a:p>
        </p:txBody>
      </p:sp>
      <p:pic>
        <p:nvPicPr>
          <p:cNvPr id="9" name="Hình ảnh 8">
            <a:extLst>
              <a:ext uri="{FF2B5EF4-FFF2-40B4-BE49-F238E27FC236}">
                <a16:creationId xmlns:a16="http://schemas.microsoft.com/office/drawing/2014/main" xmlns="" id="{C6E797A1-B5DB-4CAD-BE7B-0AC1818F7820}"/>
              </a:ext>
            </a:extLst>
          </p:cNvPr>
          <p:cNvPicPr>
            <a:picLocks noChangeAspect="1" noChangeArrowheads="1"/>
          </p:cNvPicPr>
          <p:nvPr/>
        </p:nvPicPr>
        <p:blipFill>
          <a:blip r:embed="rId2">
            <a:extLst>
              <a:ext uri="{BEBA8EAE-BF5A-486C-A8C5-ECC9F3942E4B}">
                <a14:imgProps xmlns:a14="http://schemas.microsoft.com/office/drawing/2010/main" xmlns="">
                  <a14:imgLayer r:embed="rId3">
                    <a14:imgEffect>
                      <a14:sharpenSoften amount="50000"/>
                    </a14:imgEffect>
                  </a14:imgLayer>
                </a14:imgProps>
              </a:ext>
              <a:ext uri="{28A0092B-C50C-407E-A947-70E740481C1C}">
                <a14:useLocalDpi xmlns:a14="http://schemas.microsoft.com/office/drawing/2010/main" xmlns="" val="0"/>
              </a:ext>
            </a:extLst>
          </a:blip>
          <a:srcRect/>
          <a:stretch>
            <a:fillRect/>
          </a:stretch>
        </p:blipFill>
        <p:spPr bwMode="auto">
          <a:xfrm>
            <a:off x="8030160" y="1223108"/>
            <a:ext cx="3857040" cy="36695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mc:AlternateContent xmlns:mc="http://schemas.openxmlformats.org/markup-compatibility/2006">
        <mc:Choice xmlns:a14="http://schemas.microsoft.com/office/drawing/2010/main" xmlns="" Requires="a14">
          <p:sp>
            <p:nvSpPr>
              <p:cNvPr id="11" name="Hộp Văn bản 10">
                <a:extLst>
                  <a:ext uri="{FF2B5EF4-FFF2-40B4-BE49-F238E27FC236}">
                    <a16:creationId xmlns="" xmlns:a16="http://schemas.microsoft.com/office/drawing/2014/main" id="{60EDCF67-3BD0-4378-A0CA-731466C122D6}"/>
                  </a:ext>
                </a:extLst>
              </p:cNvPr>
              <p:cNvSpPr txBox="1">
                <a:spLocks noChangeArrowheads="1"/>
              </p:cNvSpPr>
              <p:nvPr/>
            </p:nvSpPr>
            <p:spPr bwMode="auto">
              <a:xfrm>
                <a:off x="0" y="2385217"/>
                <a:ext cx="7400341" cy="2084289"/>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squar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a:lnSpc>
                    <a:spcPct val="150000"/>
                  </a:lnSpc>
                </a:pPr>
                <a:r>
                  <a:rPr lang="vi-VN" altLang="en-US" sz="2800" dirty="0">
                    <a:solidFill>
                      <a:srgbClr val="000000"/>
                    </a:solidFill>
                    <a:latin typeface="Times New Roman" panose="02020603050405020304" pitchFamily="18" charset="0"/>
                    <a:cs typeface="Times New Roman" panose="02020603050405020304" pitchFamily="18" charset="0"/>
                  </a:rPr>
                  <a:t>Theo định luật phản xạ ánh sáng ta có: i=i′=</a:t>
                </a:r>
                <a:r>
                  <a:rPr lang="vi-VN" altLang="en-US" sz="2800" dirty="0">
                    <a:latin typeface="Times New Roman" panose="02020603050405020304" pitchFamily="18" charset="0"/>
                    <a:cs typeface="Times New Roman" panose="02020603050405020304" pitchFamily="18" charset="0"/>
                  </a:rPr>
                  <a:t>45</a:t>
                </a:r>
                <a:r>
                  <a:rPr lang="vi-VN" altLang="en-US" sz="2800" baseline="30000" dirty="0">
                    <a:latin typeface="Times New Roman" panose="02020603050405020304" pitchFamily="18" charset="0"/>
                    <a:cs typeface="Times New Roman" panose="02020603050405020304" pitchFamily="18" charset="0"/>
                  </a:rPr>
                  <a:t>0</a:t>
                </a:r>
                <a:endParaRPr lang="vi-VN" altLang="en-US" sz="2800" dirty="0">
                  <a:latin typeface="Times New Roman" panose="02020603050405020304" pitchFamily="18" charset="0"/>
                  <a:cs typeface="Times New Roman" panose="02020603050405020304" pitchFamily="18" charset="0"/>
                </a:endParaRPr>
              </a:p>
              <a:p>
                <a:pPr>
                  <a:lnSpc>
                    <a:spcPct val="150000"/>
                  </a:lnSpc>
                  <a:spcAft>
                    <a:spcPts val="900"/>
                  </a:spcAft>
                </a:pPr>
                <a:r>
                  <a:rPr lang="vi-VN" altLang="en-US" sz="2800" dirty="0">
                    <a:solidFill>
                      <a:srgbClr val="000000"/>
                    </a:solidFill>
                    <a:latin typeface="Times New Roman" panose="02020603050405020304" pitchFamily="18" charset="0"/>
                    <a:cs typeface="Times New Roman" panose="02020603050405020304" pitchFamily="18" charset="0"/>
                  </a:rPr>
                  <a:t>Góc taọ bởi tia tới và tia phản xạ là:</a:t>
                </a:r>
                <a:endParaRPr lang="vi-VN" altLang="en-US" sz="2800" dirty="0">
                  <a:latin typeface="Times New Roman" panose="02020603050405020304" pitchFamily="18" charset="0"/>
                  <a:cs typeface="Times New Roman" panose="02020603050405020304" pitchFamily="18" charset="0"/>
                </a:endParaRPr>
              </a:p>
              <a:p>
                <a:pPr>
                  <a:lnSpc>
                    <a:spcPct val="150000"/>
                  </a:lnSpc>
                </a:pPr>
                <a14:m>
                  <m:oMath xmlns:m="http://schemas.openxmlformats.org/officeDocument/2006/math">
                    <m:acc>
                      <m:accPr>
                        <m:chr m:val="̂"/>
                        <m:ctrlPr>
                          <a:rPr lang="vi-VN" altLang="en-US" sz="2800" i="1" dirty="0" smtClean="0">
                            <a:solidFill>
                              <a:srgbClr val="000000"/>
                            </a:solidFill>
                            <a:latin typeface="Cambria Math"/>
                            <a:cs typeface="Times New Roman" panose="02020603050405020304" pitchFamily="18" charset="0"/>
                          </a:rPr>
                        </m:ctrlPr>
                      </m:accPr>
                      <m:e>
                        <m:r>
                          <a:rPr lang="vi-VN" altLang="en-US" sz="2800" i="1" dirty="0" smtClean="0">
                            <a:solidFill>
                              <a:srgbClr val="000000"/>
                            </a:solidFill>
                            <a:latin typeface="Cambria Math" panose="02040503050406030204" pitchFamily="18" charset="0"/>
                            <a:cs typeface="Times New Roman" panose="02020603050405020304" pitchFamily="18" charset="0"/>
                          </a:rPr>
                          <m:t>𝑆𝐼𝑅</m:t>
                        </m:r>
                      </m:e>
                    </m:acc>
                  </m:oMath>
                </a14:m>
                <a:r>
                  <a:rPr lang="vi-VN" altLang="en-US" sz="2800" dirty="0">
                    <a:solidFill>
                      <a:srgbClr val="000000"/>
                    </a:solidFill>
                    <a:latin typeface="Times New Roman" panose="02020603050405020304" pitchFamily="18" charset="0"/>
                    <a:cs typeface="Times New Roman" panose="02020603050405020304" pitchFamily="18" charset="0"/>
                  </a:rPr>
                  <a:t>=i+i′=</a:t>
                </a:r>
                <a:r>
                  <a:rPr lang="vi-VN" altLang="en-US" sz="2800" dirty="0">
                    <a:latin typeface="Times New Roman" panose="02020603050405020304" pitchFamily="18" charset="0"/>
                    <a:cs typeface="Times New Roman" panose="02020603050405020304" pitchFamily="18" charset="0"/>
                  </a:rPr>
                  <a:t>45</a:t>
                </a:r>
                <a:r>
                  <a:rPr lang="vi-VN" altLang="en-US" sz="2800" baseline="30000" dirty="0">
                    <a:latin typeface="Times New Roman" panose="02020603050405020304" pitchFamily="18" charset="0"/>
                    <a:cs typeface="Times New Roman" panose="02020603050405020304" pitchFamily="18" charset="0"/>
                  </a:rPr>
                  <a:t>0</a:t>
                </a:r>
                <a:r>
                  <a:rPr lang="vi-VN" altLang="en-US" sz="2800" dirty="0">
                    <a:solidFill>
                      <a:srgbClr val="000000"/>
                    </a:solidFill>
                    <a:latin typeface="Times New Roman" panose="02020603050405020304" pitchFamily="18" charset="0"/>
                    <a:cs typeface="Times New Roman" panose="02020603050405020304" pitchFamily="18" charset="0"/>
                  </a:rPr>
                  <a:t>+</a:t>
                </a:r>
                <a:r>
                  <a:rPr lang="vi-VN" altLang="en-US" sz="2800" dirty="0">
                    <a:latin typeface="Times New Roman" panose="02020603050405020304" pitchFamily="18" charset="0"/>
                    <a:cs typeface="Times New Roman" panose="02020603050405020304" pitchFamily="18" charset="0"/>
                  </a:rPr>
                  <a:t>45</a:t>
                </a:r>
                <a:r>
                  <a:rPr lang="vi-VN" altLang="en-US" sz="2800" baseline="30000" dirty="0">
                    <a:latin typeface="Times New Roman" panose="02020603050405020304" pitchFamily="18" charset="0"/>
                    <a:cs typeface="Times New Roman" panose="02020603050405020304" pitchFamily="18" charset="0"/>
                  </a:rPr>
                  <a:t>0</a:t>
                </a:r>
                <a:r>
                  <a:rPr lang="vi-VN" altLang="en-US" sz="2800" dirty="0">
                    <a:solidFill>
                      <a:srgbClr val="000000"/>
                    </a:solidFill>
                    <a:latin typeface="Times New Roman" panose="02020603050405020304" pitchFamily="18" charset="0"/>
                    <a:cs typeface="Times New Roman" panose="02020603050405020304" pitchFamily="18" charset="0"/>
                  </a:rPr>
                  <a:t>=</a:t>
                </a:r>
                <a:r>
                  <a:rPr lang="vi-VN" altLang="en-US" sz="2800" dirty="0">
                    <a:latin typeface="Times New Roman" panose="02020603050405020304" pitchFamily="18" charset="0"/>
                    <a:cs typeface="Times New Roman" panose="02020603050405020304" pitchFamily="18" charset="0"/>
                  </a:rPr>
                  <a:t>90</a:t>
                </a:r>
                <a:r>
                  <a:rPr lang="vi-VN" altLang="en-US" sz="2800" baseline="30000" dirty="0">
                    <a:latin typeface="Times New Roman" panose="02020603050405020304" pitchFamily="18" charset="0"/>
                    <a:cs typeface="Times New Roman" panose="02020603050405020304" pitchFamily="18" charset="0"/>
                  </a:rPr>
                  <a:t>0</a:t>
                </a:r>
                <a:endParaRPr lang="vi-VN" altLang="en-US" sz="2800" dirty="0">
                  <a:latin typeface="Times New Roman" panose="02020603050405020304" pitchFamily="18" charset="0"/>
                  <a:cs typeface="Times New Roman" panose="02020603050405020304" pitchFamily="18" charset="0"/>
                </a:endParaRPr>
              </a:p>
            </p:txBody>
          </p:sp>
        </mc:Choice>
        <mc:Fallback>
          <p:sp>
            <p:nvSpPr>
              <p:cNvPr id="11" name="Hộp Văn bản 10">
                <a:extLst>
                  <a:ext uri="{FF2B5EF4-FFF2-40B4-BE49-F238E27FC236}">
                    <a16:creationId xmlns:a16="http://schemas.microsoft.com/office/drawing/2014/main" xmlns="" xmlns:a14="http://schemas.microsoft.com/office/drawing/2010/main" id="{60EDCF67-3BD0-4378-A0CA-731466C122D6}"/>
                  </a:ext>
                </a:extLst>
              </p:cNvPr>
              <p:cNvSpPr txBox="1">
                <a:spLocks noRot="1" noChangeAspect="1" noMove="1" noResize="1" noEditPoints="1" noAdjustHandles="1" noChangeArrowheads="1" noChangeShapeType="1" noTextEdit="1"/>
              </p:cNvSpPr>
              <p:nvPr/>
            </p:nvSpPr>
            <p:spPr bwMode="auto">
              <a:xfrm>
                <a:off x="0" y="2385217"/>
                <a:ext cx="7400341" cy="2084289"/>
              </a:xfrm>
              <a:prstGeom prst="rect">
                <a:avLst/>
              </a:prstGeom>
              <a:blipFill>
                <a:blip r:embed="rId4"/>
                <a:stretch>
                  <a:fillRect l="-1647" b="-7310"/>
                </a:stretch>
              </a:blip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a:noFill/>
                  </a:rPr>
                  <a:t> </a:t>
                </a:r>
              </a:p>
            </p:txBody>
          </p:sp>
        </mc:Fallback>
      </mc:AlternateContent>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6" presetClass="entr" presetSubtype="21"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000"/>
                                        <p:tgtEl>
                                          <p:spTgt spid="11"/>
                                        </p:tgtEl>
                                      </p:cBhvr>
                                    </p:animEffect>
                                    <p:anim calcmode="lin" valueType="num">
                                      <p:cBhvr>
                                        <p:cTn id="25" dur="1000" fill="hold"/>
                                        <p:tgtEl>
                                          <p:spTgt spid="11"/>
                                        </p:tgtEl>
                                        <p:attrNameLst>
                                          <p:attrName>ppt_x</p:attrName>
                                        </p:attrNameLst>
                                      </p:cBhvr>
                                      <p:tavLst>
                                        <p:tav tm="0">
                                          <p:val>
                                            <p:strVal val="#ppt_x"/>
                                          </p:val>
                                        </p:tav>
                                        <p:tav tm="100000">
                                          <p:val>
                                            <p:strVal val="#ppt_x"/>
                                          </p:val>
                                        </p:tav>
                                      </p:tavLst>
                                    </p:anim>
                                    <p:anim calcmode="lin" valueType="num">
                                      <p:cBhvr>
                                        <p:cTn id="2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animBg="1"/>
      <p:bldP spid="1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B0448D8D-5B17-4575-95B7-DD4E2AC47A6E}"/>
              </a:ext>
            </a:extLst>
          </p:cNvPr>
          <p:cNvSpPr>
            <a:spLocks noChangeArrowheads="1"/>
          </p:cNvSpPr>
          <p:nvPr/>
        </p:nvSpPr>
        <p:spPr bwMode="auto">
          <a:xfrm>
            <a:off x="1905000" y="4038601"/>
            <a:ext cx="8229600"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algn="just" eaLnBrk="1" hangingPunct="1"/>
            <a:endParaRPr lang="vi-VN" altLang="vi-VN" sz="2400">
              <a:solidFill>
                <a:srgbClr val="000000"/>
              </a:solidFill>
              <a:latin typeface="Times New Roman" panose="02020603050405020304" pitchFamily="18" charset="0"/>
              <a:cs typeface="Times New Roman" panose="02020603050405020304" pitchFamily="18" charset="0"/>
            </a:endParaRPr>
          </a:p>
        </p:txBody>
      </p:sp>
      <p:sp>
        <p:nvSpPr>
          <p:cNvPr id="8" name="Hộp Văn bản 7">
            <a:extLst>
              <a:ext uri="{FF2B5EF4-FFF2-40B4-BE49-F238E27FC236}">
                <a16:creationId xmlns:a16="http://schemas.microsoft.com/office/drawing/2014/main" xmlns="" id="{881E237D-5D93-4205-BE89-90D194BCC027}"/>
              </a:ext>
            </a:extLst>
          </p:cNvPr>
          <p:cNvSpPr txBox="1">
            <a:spLocks noChangeArrowheads="1"/>
          </p:cNvSpPr>
          <p:nvPr/>
        </p:nvSpPr>
        <p:spPr bwMode="auto">
          <a:xfrm>
            <a:off x="0" y="0"/>
            <a:ext cx="12192000" cy="461665"/>
          </a:xfrm>
          <a:prstGeom prst="rect">
            <a:avLst/>
          </a:prstGeom>
          <a:solidFill>
            <a:srgbClr val="FFFF00"/>
          </a:solidFill>
          <a:ln>
            <a:noFill/>
          </a:ln>
        </p:spPr>
        <p:txBody>
          <a:bodyPr wrap="squar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eaLnBrk="1" hangingPunct="1"/>
            <a:r>
              <a:rPr lang="vi-VN" altLang="en-US" sz="2400" dirty="0">
                <a:solidFill>
                  <a:srgbClr val="000000"/>
                </a:solidFill>
                <a:latin typeface="Times New Roman" panose="02020603050405020304" pitchFamily="18" charset="0"/>
                <a:cs typeface="Arial" panose="020B0604020202020204" pitchFamily="34" charset="0"/>
              </a:rPr>
              <a:t> BÀI 2: </a:t>
            </a:r>
            <a:r>
              <a:rPr lang="vi-VN" altLang="en-US" sz="2400" dirty="0">
                <a:solidFill>
                  <a:srgbClr val="000000"/>
                </a:solidFill>
                <a:latin typeface="Times New Roman" panose="02020603050405020304" pitchFamily="18" charset="0"/>
                <a:cs typeface="Times New Roman" panose="02020603050405020304" pitchFamily="18" charset="0"/>
              </a:rPr>
              <a:t>Nếu tia sáng tới hợp với gương phẳng một góc </a:t>
            </a:r>
            <a:r>
              <a:rPr lang="vi-VN" altLang="en-US" sz="2400" dirty="0">
                <a:latin typeface="Times New Roman" panose="02020603050405020304" pitchFamily="18" charset="0"/>
                <a:cs typeface="Times New Roman" panose="02020603050405020304" pitchFamily="18" charset="0"/>
              </a:rPr>
              <a:t>30</a:t>
            </a:r>
            <a:r>
              <a:rPr lang="vi-VN" altLang="en-US" sz="2400" baseline="30000" dirty="0">
                <a:latin typeface="Times New Roman" panose="02020603050405020304" pitchFamily="18" charset="0"/>
                <a:cs typeface="Times New Roman" panose="02020603050405020304" pitchFamily="18" charset="0"/>
              </a:rPr>
              <a:t>0</a:t>
            </a:r>
            <a:r>
              <a:rPr lang="vi-VN" altLang="en-US" sz="2400" dirty="0">
                <a:solidFill>
                  <a:srgbClr val="000000"/>
                </a:solidFill>
                <a:latin typeface="Times New Roman" panose="02020603050405020304" pitchFamily="18" charset="0"/>
                <a:cs typeface="Times New Roman" panose="02020603050405020304" pitchFamily="18" charset="0"/>
              </a:rPr>
              <a:t> thì tia phản xạ hợp với tia tới một góc:</a:t>
            </a:r>
            <a:endParaRPr lang="vi-VN" altLang="en-US" sz="2400" dirty="0">
              <a:latin typeface="Times New Roman" panose="02020603050405020304" pitchFamily="18" charset="0"/>
              <a:cs typeface="Times New Roman" panose="02020603050405020304" pitchFamily="18" charset="0"/>
            </a:endParaRPr>
          </a:p>
        </p:txBody>
      </p:sp>
      <mc:AlternateContent xmlns:mc="http://schemas.openxmlformats.org/markup-compatibility/2006">
        <mc:Choice xmlns:a14="http://schemas.microsoft.com/office/drawing/2010/main" xmlns="" Requires="a14">
          <p:sp>
            <p:nvSpPr>
              <p:cNvPr id="11" name="Hộp Văn bản 10">
                <a:extLst>
                  <a:ext uri="{FF2B5EF4-FFF2-40B4-BE49-F238E27FC236}">
                    <a16:creationId xmlns="" xmlns:a16="http://schemas.microsoft.com/office/drawing/2014/main" id="{E0EB419B-75F2-4CEA-8ED5-4A5CCB84029B}"/>
                  </a:ext>
                </a:extLst>
              </p:cNvPr>
              <p:cNvSpPr txBox="1">
                <a:spLocks noChangeArrowheads="1"/>
              </p:cNvSpPr>
              <p:nvPr/>
            </p:nvSpPr>
            <p:spPr bwMode="auto">
              <a:xfrm>
                <a:off x="114383" y="1244503"/>
                <a:ext cx="6477000" cy="3278846"/>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a:spcAft>
                    <a:spcPts val="900"/>
                  </a:spcAft>
                </a:pPr>
                <a:r>
                  <a:rPr lang="vi-VN" altLang="en-US" sz="2400" dirty="0">
                    <a:solidFill>
                      <a:srgbClr val="000000"/>
                    </a:solidFill>
                    <a:latin typeface="Times New Roman" panose="02020603050405020304" pitchFamily="18" charset="0"/>
                    <a:cs typeface="Times New Roman" panose="02020603050405020304" pitchFamily="18" charset="0"/>
                  </a:rPr>
                  <a:t>Từ hình vẽ ta có:</a:t>
                </a:r>
              </a:p>
              <a:p>
                <a:pPr>
                  <a:spcAft>
                    <a:spcPts val="900"/>
                  </a:spcAft>
                </a:pPr>
                <a:r>
                  <a:rPr lang="en-US" altLang="en-US" sz="2400" dirty="0">
                    <a:solidFill>
                      <a:srgbClr val="000000"/>
                    </a:solidFill>
                    <a:cs typeface="Times New Roman" panose="02020603050405020304" pitchFamily="18" charset="0"/>
                  </a:rPr>
                  <a:t/>
                </a:r>
                <a14:m>
                  <m:oMath xmlns:m="http://schemas.openxmlformats.org/officeDocument/2006/math">
                    <m:acc>
                      <m:accPr>
                        <m:chr m:val="̂"/>
                        <m:ctrlPr>
                          <a:rPr lang="vi-VN" altLang="en-US" sz="2400" i="1" dirty="0" smtClean="0">
                            <a:solidFill>
                              <a:srgbClr val="000000"/>
                            </a:solidFill>
                            <a:latin typeface="Cambria Math"/>
                            <a:cs typeface="Times New Roman" panose="02020603050405020304" pitchFamily="18" charset="0"/>
                          </a:rPr>
                        </m:ctrlPr>
                      </m:accPr>
                      <m:e>
                        <m:r>
                          <a:rPr lang="vi-VN" altLang="en-US" sz="2400" i="1" dirty="0">
                            <a:solidFill>
                              <a:srgbClr val="000000"/>
                            </a:solidFill>
                            <a:latin typeface="Cambria Math" panose="02040503050406030204" pitchFamily="18" charset="0"/>
                            <a:cs typeface="Times New Roman" panose="02020603050405020304" pitchFamily="18" charset="0"/>
                          </a:rPr>
                          <m:t>𝑆𝐼𝐺</m:t>
                        </m:r>
                      </m:e>
                    </m:acc>
                  </m:oMath>
                </a14:m>
                <a:r>
                  <a:rPr lang="vi-VN" altLang="en-US" sz="2400" dirty="0">
                    <a:solidFill>
                      <a:srgbClr val="000000"/>
                    </a:solidFill>
                    <a:latin typeface="Times New Roman" panose="02020603050405020304" pitchFamily="18" charset="0"/>
                    <a:cs typeface="Times New Roman" panose="02020603050405020304" pitchFamily="18" charset="0"/>
                  </a:rPr>
                  <a:t>+</a:t>
                </a:r>
                <a:r>
                  <a:rPr lang="en-US" altLang="en-US" sz="2400" dirty="0">
                    <a:solidFill>
                      <a:srgbClr val="000000"/>
                    </a:solidFill>
                    <a:latin typeface="Times New Roman" panose="02020603050405020304" pitchFamily="18" charset="0"/>
                    <a:cs typeface="Times New Roman" panose="02020603050405020304" pitchFamily="18" charset="0"/>
                  </a:rPr>
                  <a:t/>
                </a:r>
                <a:r>
                  <a:rPr lang="vi-VN" altLang="en-US" sz="2400" dirty="0">
                    <a:solidFill>
                      <a:srgbClr val="000000"/>
                    </a:solidFill>
                    <a:latin typeface="Times New Roman" panose="02020603050405020304" pitchFamily="18" charset="0"/>
                    <a:cs typeface="Times New Roman" panose="02020603050405020304" pitchFamily="18" charset="0"/>
                  </a:rPr>
                  <a:t>i</a:t>
                </a:r>
                <a:r>
                  <a:rPr lang="en-US" altLang="en-US" sz="2400" dirty="0">
                    <a:solidFill>
                      <a:srgbClr val="000000"/>
                    </a:solidFill>
                    <a:latin typeface="Times New Roman" panose="02020603050405020304" pitchFamily="18" charset="0"/>
                    <a:cs typeface="Times New Roman" panose="02020603050405020304" pitchFamily="18" charset="0"/>
                  </a:rPr>
                  <a:t/>
                </a:r>
                <a:r>
                  <a:rPr lang="vi-VN" altLang="en-US" sz="2400" dirty="0">
                    <a:solidFill>
                      <a:srgbClr val="000000"/>
                    </a:solidFill>
                    <a:latin typeface="Times New Roman" panose="02020603050405020304" pitchFamily="18" charset="0"/>
                    <a:cs typeface="Times New Roman" panose="02020603050405020304" pitchFamily="18" charset="0"/>
                  </a:rPr>
                  <a:t>=</a:t>
                </a:r>
                <a:r>
                  <a:rPr lang="en-US" altLang="en-US" sz="2400" dirty="0">
                    <a:latin typeface="Times New Roman" panose="02020603050405020304" pitchFamily="18" charset="0"/>
                    <a:cs typeface="Times New Roman" panose="02020603050405020304" pitchFamily="18" charset="0"/>
                  </a:rPr>
                  <a:t>90</a:t>
                </a:r>
                <a:r>
                  <a:rPr lang="vi-VN" altLang="en-US" sz="2400" baseline="30000" dirty="0">
                    <a:latin typeface="Times New Roman" panose="02020603050405020304" pitchFamily="18" charset="0"/>
                    <a:cs typeface="Times New Roman" panose="02020603050405020304" pitchFamily="18" charset="0"/>
                  </a:rPr>
                  <a:t>0</a:t>
                </a:r>
              </a:p>
              <a:p>
                <a:pPr>
                  <a:spcAft>
                    <a:spcPts val="900"/>
                  </a:spcAft>
                </a:pPr>
                <a:r>
                  <a:rPr lang="vi-VN" altLang="en-US" sz="2400" dirty="0">
                    <a:solidFill>
                      <a:srgbClr val="000000"/>
                    </a:solidFill>
                    <a:latin typeface="Cambria Math" panose="02040503050406030204" pitchFamily="18" charset="0"/>
                    <a:ea typeface="Times New Roman" panose="02020603050405020304" pitchFamily="18" charset="0"/>
                    <a:cs typeface="Cambria Math" panose="02040503050406030204" pitchFamily="18" charset="0"/>
                  </a:rPr>
                  <a:t>⇔</a:t>
                </a:r>
                <a:r>
                  <a:rPr lang="en-US" altLang="en-US" sz="2400" dirty="0">
                    <a:latin typeface="Times New Roman" panose="02020603050405020304" pitchFamily="18" charset="0"/>
                    <a:cs typeface="Times New Roman" panose="02020603050405020304" pitchFamily="18" charset="0"/>
                  </a:rPr>
                  <a:t>30</a:t>
                </a:r>
                <a:r>
                  <a:rPr lang="vi-VN" altLang="en-US" sz="2400" baseline="30000" dirty="0">
                    <a:latin typeface="Times New Roman" panose="02020603050405020304" pitchFamily="18" charset="0"/>
                    <a:cs typeface="Times New Roman" panose="02020603050405020304" pitchFamily="18" charset="0"/>
                  </a:rPr>
                  <a:t>0</a:t>
                </a:r>
                <a:r>
                  <a:rPr lang="en-US" altLang="en-US" sz="2400" baseline="30000" dirty="0">
                    <a:latin typeface="Times New Roman" panose="02020603050405020304" pitchFamily="18" charset="0"/>
                    <a:cs typeface="Times New Roman" panose="02020603050405020304" pitchFamily="18" charset="0"/>
                  </a:rPr>
                  <a:t/>
                </a:r>
                <a:r>
                  <a:rPr lang="vi-VN" altLang="en-US" sz="2400" dirty="0">
                    <a:solidFill>
                      <a:srgbClr val="000000"/>
                    </a:solidFill>
                    <a:latin typeface="Times New Roman" panose="02020603050405020304" pitchFamily="18" charset="0"/>
                    <a:cs typeface="Times New Roman" panose="02020603050405020304" pitchFamily="18" charset="0"/>
                  </a:rPr>
                  <a:t>+</a:t>
                </a:r>
                <a:r>
                  <a:rPr lang="en-US" altLang="en-US" sz="2400" dirty="0">
                    <a:solidFill>
                      <a:srgbClr val="000000"/>
                    </a:solidFill>
                    <a:latin typeface="Times New Roman" panose="02020603050405020304" pitchFamily="18" charset="0"/>
                    <a:cs typeface="Times New Roman" panose="02020603050405020304" pitchFamily="18" charset="0"/>
                  </a:rPr>
                  <a:t/>
                </a:r>
                <a:r>
                  <a:rPr lang="vi-VN" altLang="en-US" sz="2400" dirty="0">
                    <a:solidFill>
                      <a:srgbClr val="000000"/>
                    </a:solidFill>
                    <a:latin typeface="Times New Roman" panose="02020603050405020304" pitchFamily="18" charset="0"/>
                    <a:cs typeface="Times New Roman" panose="02020603050405020304" pitchFamily="18" charset="0"/>
                  </a:rPr>
                  <a:t>i</a:t>
                </a:r>
                <a:r>
                  <a:rPr lang="en-US" altLang="en-US" sz="2400" dirty="0">
                    <a:solidFill>
                      <a:srgbClr val="000000"/>
                    </a:solidFill>
                    <a:latin typeface="Times New Roman" panose="02020603050405020304" pitchFamily="18" charset="0"/>
                    <a:cs typeface="Times New Roman" panose="02020603050405020304" pitchFamily="18" charset="0"/>
                  </a:rPr>
                  <a:t/>
                </a:r>
                <a:r>
                  <a:rPr lang="vi-VN" altLang="en-US" sz="2400" dirty="0">
                    <a:solidFill>
                      <a:srgbClr val="000000"/>
                    </a:solidFill>
                    <a:latin typeface="Times New Roman" panose="02020603050405020304" pitchFamily="18" charset="0"/>
                    <a:cs typeface="Times New Roman" panose="02020603050405020304" pitchFamily="18" charset="0"/>
                  </a:rPr>
                  <a:t>=</a:t>
                </a:r>
                <a:r>
                  <a:rPr lang="en-US" altLang="en-US" sz="2400" dirty="0">
                    <a:latin typeface="Times New Roman" panose="02020603050405020304" pitchFamily="18" charset="0"/>
                    <a:cs typeface="Times New Roman" panose="02020603050405020304" pitchFamily="18" charset="0"/>
                  </a:rPr>
                  <a:t>90</a:t>
                </a:r>
                <a:r>
                  <a:rPr lang="vi-VN" altLang="en-US" sz="2400" baseline="30000" dirty="0">
                    <a:latin typeface="Times New Roman" panose="02020603050405020304" pitchFamily="18" charset="0"/>
                    <a:cs typeface="Times New Roman" panose="02020603050405020304" pitchFamily="18" charset="0"/>
                  </a:rPr>
                  <a:t>0</a:t>
                </a:r>
                <a:endParaRPr lang="en-US" altLang="en-US" sz="2400" baseline="30000" dirty="0">
                  <a:latin typeface="Times New Roman" panose="02020603050405020304" pitchFamily="18" charset="0"/>
                  <a:cs typeface="Times New Roman" panose="02020603050405020304" pitchFamily="18" charset="0"/>
                </a:endParaRPr>
              </a:p>
              <a:p>
                <a:pPr>
                  <a:spcAft>
                    <a:spcPts val="900"/>
                  </a:spcAft>
                </a:pPr>
                <a:r>
                  <a:rPr lang="vi-VN" altLang="en-US" sz="2400" dirty="0">
                    <a:solidFill>
                      <a:srgbClr val="000000"/>
                    </a:solidFill>
                    <a:latin typeface="Cambria Math" panose="02040503050406030204" pitchFamily="18" charset="0"/>
                    <a:cs typeface="Times New Roman" panose="02020603050405020304" pitchFamily="18" charset="0"/>
                  </a:rPr>
                  <a:t>⇒</a:t>
                </a:r>
                <a:r>
                  <a:rPr lang="en-US" altLang="en-US" sz="2400" dirty="0">
                    <a:solidFill>
                      <a:srgbClr val="000000"/>
                    </a:solidFill>
                    <a:latin typeface="Cambria Math" panose="02040503050406030204" pitchFamily="18" charset="0"/>
                    <a:cs typeface="Times New Roman" panose="02020603050405020304" pitchFamily="18" charset="0"/>
                  </a:rPr>
                  <a:t/>
                </a:r>
                <a:r>
                  <a:rPr lang="vi-VN" altLang="en-US" sz="2400" dirty="0">
                    <a:solidFill>
                      <a:srgbClr val="000000"/>
                    </a:solidFill>
                    <a:latin typeface="Times New Roman" panose="02020603050405020304" pitchFamily="18" charset="0"/>
                    <a:cs typeface="Times New Roman" panose="02020603050405020304" pitchFamily="18" charset="0"/>
                  </a:rPr>
                  <a:t>i</a:t>
                </a:r>
                <a:r>
                  <a:rPr lang="en-US" altLang="en-US" sz="2400" dirty="0">
                    <a:solidFill>
                      <a:srgbClr val="000000"/>
                    </a:solidFill>
                    <a:latin typeface="Times New Roman" panose="02020603050405020304" pitchFamily="18" charset="0"/>
                    <a:cs typeface="Times New Roman" panose="02020603050405020304" pitchFamily="18" charset="0"/>
                  </a:rPr>
                  <a:t/>
                </a:r>
                <a:r>
                  <a:rPr lang="vi-VN" altLang="en-US" sz="2400" dirty="0">
                    <a:solidFill>
                      <a:srgbClr val="000000"/>
                    </a:solidFill>
                    <a:latin typeface="Times New Roman" panose="02020603050405020304" pitchFamily="18" charset="0"/>
                    <a:cs typeface="Times New Roman" panose="02020603050405020304" pitchFamily="18" charset="0"/>
                  </a:rPr>
                  <a:t>=</a:t>
                </a:r>
                <a:r>
                  <a:rPr lang="en-US" altLang="en-US" sz="2400" dirty="0">
                    <a:latin typeface="Times New Roman" panose="02020603050405020304" pitchFamily="18" charset="0"/>
                    <a:cs typeface="Times New Roman" panose="02020603050405020304" pitchFamily="18" charset="0"/>
                  </a:rPr>
                  <a:t>60</a:t>
                </a:r>
                <a:r>
                  <a:rPr lang="vi-VN" altLang="en-US" sz="2400" baseline="30000" dirty="0">
                    <a:latin typeface="Times New Roman" panose="02020603050405020304" pitchFamily="18" charset="0"/>
                    <a:cs typeface="Times New Roman" panose="02020603050405020304" pitchFamily="18" charset="0"/>
                  </a:rPr>
                  <a:t>0</a:t>
                </a:r>
                <a:endParaRPr lang="vi-VN" altLang="en-US" sz="2400" dirty="0">
                  <a:latin typeface="Times New Roman" panose="02020603050405020304" pitchFamily="18" charset="0"/>
                  <a:cs typeface="Times New Roman" panose="02020603050405020304" pitchFamily="18" charset="0"/>
                </a:endParaRPr>
              </a:p>
              <a:p>
                <a:r>
                  <a:rPr lang="vi-VN" altLang="en-US" sz="2400" dirty="0">
                    <a:solidFill>
                      <a:srgbClr val="000000"/>
                    </a:solidFill>
                    <a:latin typeface="Times New Roman" panose="02020603050405020304" pitchFamily="18" charset="0"/>
                    <a:cs typeface="Times New Roman" panose="02020603050405020304" pitchFamily="18" charset="0"/>
                  </a:rPr>
                  <a:t>Theo định luật phản xạ ánh sáng ta có: i′=i=</a:t>
                </a:r>
                <a:r>
                  <a:rPr lang="vi-VN" altLang="en-US" sz="2400" dirty="0">
                    <a:latin typeface="Times New Roman" panose="02020603050405020304" pitchFamily="18" charset="0"/>
                    <a:cs typeface="Times New Roman" panose="02020603050405020304" pitchFamily="18" charset="0"/>
                  </a:rPr>
                  <a:t>60</a:t>
                </a:r>
                <a:r>
                  <a:rPr lang="vi-VN" altLang="en-US" sz="2400" baseline="30000" dirty="0">
                    <a:latin typeface="Times New Roman" panose="02020603050405020304" pitchFamily="18" charset="0"/>
                    <a:cs typeface="Times New Roman" panose="02020603050405020304" pitchFamily="18" charset="0"/>
                  </a:rPr>
                  <a:t>0</a:t>
                </a:r>
                <a:endParaRPr lang="vi-VN" altLang="en-US" sz="2400" dirty="0">
                  <a:latin typeface="Times New Roman" panose="02020603050405020304" pitchFamily="18" charset="0"/>
                  <a:cs typeface="Times New Roman" panose="02020603050405020304" pitchFamily="18" charset="0"/>
                </a:endParaRPr>
              </a:p>
              <a:p>
                <a:pPr>
                  <a:spcAft>
                    <a:spcPts val="900"/>
                  </a:spcAft>
                </a:pPr>
                <a:r>
                  <a:rPr lang="vi-VN" altLang="en-US" sz="2400" dirty="0">
                    <a:solidFill>
                      <a:srgbClr val="000000"/>
                    </a:solidFill>
                    <a:latin typeface="Times New Roman" panose="02020603050405020304" pitchFamily="18" charset="0"/>
                    <a:cs typeface="Times New Roman" panose="02020603050405020304" pitchFamily="18" charset="0"/>
                  </a:rPr>
                  <a:t>Góc taọ bởi tia tới và tia phản xạ là:</a:t>
                </a:r>
                <a:endParaRPr lang="vi-VN" altLang="en-US" sz="2400" dirty="0">
                  <a:latin typeface="Times New Roman" panose="02020603050405020304" pitchFamily="18" charset="0"/>
                  <a:cs typeface="Times New Roman" panose="02020603050405020304" pitchFamily="18" charset="0"/>
                </a:endParaRPr>
              </a:p>
              <a:p>
                <a14:m>
                  <m:oMath xmlns:m="http://schemas.openxmlformats.org/officeDocument/2006/math">
                    <m:acc>
                      <m:accPr>
                        <m:chr m:val="̂"/>
                        <m:ctrlPr>
                          <a:rPr lang="vi-VN" altLang="en-US" sz="2400" i="1" dirty="0" smtClean="0">
                            <a:solidFill>
                              <a:srgbClr val="000000"/>
                            </a:solidFill>
                            <a:latin typeface="Cambria Math"/>
                            <a:cs typeface="Times New Roman" panose="02020603050405020304" pitchFamily="18" charset="0"/>
                          </a:rPr>
                        </m:ctrlPr>
                      </m:accPr>
                      <m:e>
                        <m:r>
                          <a:rPr lang="vi-VN" altLang="en-US" sz="2400" i="1" dirty="0">
                            <a:solidFill>
                              <a:srgbClr val="000000"/>
                            </a:solidFill>
                            <a:latin typeface="Cambria Math" panose="02040503050406030204" pitchFamily="18" charset="0"/>
                            <a:cs typeface="Times New Roman" panose="02020603050405020304" pitchFamily="18" charset="0"/>
                          </a:rPr>
                          <m:t>𝑆𝐼𝑅</m:t>
                        </m:r>
                      </m:e>
                    </m:acc>
                  </m:oMath>
                </a14:m>
                <a:r>
                  <a:rPr lang="vi-VN" altLang="en-US" sz="2400" dirty="0">
                    <a:solidFill>
                      <a:srgbClr val="000000"/>
                    </a:solidFill>
                    <a:latin typeface="Times New Roman" panose="02020603050405020304" pitchFamily="18" charset="0"/>
                    <a:cs typeface="Times New Roman" panose="02020603050405020304" pitchFamily="18" charset="0"/>
                  </a:rPr>
                  <a:t>=i+i′=</a:t>
                </a:r>
                <a:r>
                  <a:rPr lang="vi-VN" altLang="en-US" sz="2400" dirty="0">
                    <a:latin typeface="Times New Roman" panose="02020603050405020304" pitchFamily="18" charset="0"/>
                    <a:cs typeface="Arial" panose="020B0604020202020204" pitchFamily="34" charset="0"/>
                  </a:rPr>
                  <a:t>60</a:t>
                </a:r>
                <a:r>
                  <a:rPr lang="vi-VN" altLang="en-US" sz="2400" baseline="30000" dirty="0">
                    <a:latin typeface="Times New Roman" panose="02020603050405020304" pitchFamily="18" charset="0"/>
                    <a:cs typeface="Arial" panose="020B0604020202020204" pitchFamily="34" charset="0"/>
                  </a:rPr>
                  <a:t>0</a:t>
                </a:r>
                <a:r>
                  <a:rPr lang="vi-VN" altLang="en-US" sz="2400" dirty="0">
                    <a:solidFill>
                      <a:srgbClr val="000000"/>
                    </a:solidFill>
                    <a:latin typeface="Times New Roman" panose="02020603050405020304" pitchFamily="18" charset="0"/>
                    <a:cs typeface="Times New Roman" panose="02020603050405020304" pitchFamily="18" charset="0"/>
                  </a:rPr>
                  <a:t>+</a:t>
                </a:r>
                <a:r>
                  <a:rPr lang="vi-VN" altLang="en-US" sz="2400" dirty="0">
                    <a:latin typeface="Times New Roman" panose="02020603050405020304" pitchFamily="18" charset="0"/>
                    <a:cs typeface="Arial" panose="020B0604020202020204" pitchFamily="34" charset="0"/>
                  </a:rPr>
                  <a:t>60</a:t>
                </a:r>
                <a:r>
                  <a:rPr lang="vi-VN" altLang="en-US" sz="2400" baseline="30000" dirty="0">
                    <a:latin typeface="Times New Roman" panose="02020603050405020304" pitchFamily="18" charset="0"/>
                    <a:cs typeface="Arial" panose="020B0604020202020204" pitchFamily="34" charset="0"/>
                  </a:rPr>
                  <a:t>0</a:t>
                </a:r>
                <a:r>
                  <a:rPr lang="vi-VN" altLang="en-US" sz="2400" dirty="0">
                    <a:solidFill>
                      <a:srgbClr val="000000"/>
                    </a:solidFill>
                    <a:latin typeface="Times New Roman" panose="02020603050405020304" pitchFamily="18" charset="0"/>
                    <a:cs typeface="Times New Roman" panose="02020603050405020304" pitchFamily="18" charset="0"/>
                  </a:rPr>
                  <a:t>=</a:t>
                </a:r>
                <a:r>
                  <a:rPr lang="vi-VN" altLang="en-US" sz="2400" dirty="0">
                    <a:latin typeface="Times New Roman" panose="02020603050405020304" pitchFamily="18" charset="0"/>
                    <a:cs typeface="Arial" panose="020B0604020202020204" pitchFamily="34" charset="0"/>
                  </a:rPr>
                  <a:t>120</a:t>
                </a:r>
                <a:r>
                  <a:rPr lang="vi-VN" altLang="en-US" sz="2400" baseline="30000" dirty="0">
                    <a:latin typeface="Times New Roman" panose="02020603050405020304" pitchFamily="18" charset="0"/>
                    <a:cs typeface="Arial" panose="020B0604020202020204" pitchFamily="34" charset="0"/>
                  </a:rPr>
                  <a:t>0</a:t>
                </a:r>
                <a:endParaRPr lang="vi-VN" altLang="en-US" sz="2400" dirty="0">
                  <a:latin typeface="Times New Roman" panose="02020603050405020304" pitchFamily="18" charset="0"/>
                  <a:cs typeface="Times New Roman" panose="02020603050405020304" pitchFamily="18" charset="0"/>
                </a:endParaRPr>
              </a:p>
            </p:txBody>
          </p:sp>
        </mc:Choice>
        <mc:Fallback>
          <p:sp>
            <p:nvSpPr>
              <p:cNvPr id="11" name="Hộp Văn bản 10">
                <a:extLst>
                  <a:ext uri="{FF2B5EF4-FFF2-40B4-BE49-F238E27FC236}">
                    <a16:creationId xmlns:a16="http://schemas.microsoft.com/office/drawing/2014/main" xmlns="" xmlns:a14="http://schemas.microsoft.com/office/drawing/2010/main" id="{E0EB419B-75F2-4CEA-8ED5-4A5CCB84029B}"/>
                  </a:ext>
                </a:extLst>
              </p:cNvPr>
              <p:cNvSpPr txBox="1">
                <a:spLocks noRot="1" noChangeAspect="1" noMove="1" noResize="1" noEditPoints="1" noAdjustHandles="1" noChangeArrowheads="1" noChangeShapeType="1" noTextEdit="1"/>
              </p:cNvSpPr>
              <p:nvPr/>
            </p:nvSpPr>
            <p:spPr bwMode="auto">
              <a:xfrm>
                <a:off x="114383" y="1244503"/>
                <a:ext cx="6477000" cy="3278846"/>
              </a:xfrm>
              <a:prstGeom prst="rect">
                <a:avLst/>
              </a:prstGeom>
              <a:blipFill>
                <a:blip r:embed="rId2"/>
                <a:stretch>
                  <a:fillRect l="-1507" t="-1487" b="-3346"/>
                </a:stretch>
              </a:blip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a:noFill/>
                  </a:rPr>
                  <a:t> </a:t>
                </a:r>
              </a:p>
            </p:txBody>
          </p:sp>
        </mc:Fallback>
      </mc:AlternateContent>
      <p:pic>
        <p:nvPicPr>
          <p:cNvPr id="10" name="Hình ảnh 9">
            <a:extLst>
              <a:ext uri="{FF2B5EF4-FFF2-40B4-BE49-F238E27FC236}">
                <a16:creationId xmlns:a16="http://schemas.microsoft.com/office/drawing/2014/main" xmlns="" id="{3E1BA67C-2419-4153-85CD-7BB3AFC5FCEE}"/>
              </a:ext>
            </a:extLst>
          </p:cNvPr>
          <p:cNvPicPr>
            <a:picLocks noChangeAspect="1" noChangeArrowheads="1"/>
          </p:cNvPicPr>
          <p:nvPr/>
        </p:nvPicPr>
        <p:blipFill>
          <a:blip r:embed="rId3">
            <a:extLst>
              <a:ext uri="{BEBA8EAE-BF5A-486C-A8C5-ECC9F3942E4B}">
                <a14:imgProps xmlns:a14="http://schemas.microsoft.com/office/drawing/2010/main" xmlns="">
                  <a14:imgLayer r:embed="rId4">
                    <a14:imgEffect>
                      <a14:sharpenSoften amount="50000"/>
                    </a14:imgEffect>
                  </a14:imgLayer>
                </a14:imgProps>
              </a:ext>
              <a:ext uri="{28A0092B-C50C-407E-A947-70E740481C1C}">
                <a14:useLocalDpi xmlns:a14="http://schemas.microsoft.com/office/drawing/2010/main" xmlns="" val="0"/>
              </a:ext>
            </a:extLst>
          </a:blip>
          <a:srcRect/>
          <a:stretch>
            <a:fillRect/>
          </a:stretch>
        </p:blipFill>
        <p:spPr bwMode="auto">
          <a:xfrm>
            <a:off x="7122695" y="1098015"/>
            <a:ext cx="4954922" cy="43041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42" presetClass="entr" presetSubtype="0"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1000"/>
                                        <p:tgtEl>
                                          <p:spTgt spid="10"/>
                                        </p:tgtEl>
                                      </p:cBhvr>
                                    </p:animEffect>
                                    <p:anim calcmode="lin" valueType="num">
                                      <p:cBhvr>
                                        <p:cTn id="19" dur="1000" fill="hold"/>
                                        <p:tgtEl>
                                          <p:spTgt spid="10"/>
                                        </p:tgtEl>
                                        <p:attrNameLst>
                                          <p:attrName>ppt_x</p:attrName>
                                        </p:attrNameLst>
                                      </p:cBhvr>
                                      <p:tavLst>
                                        <p:tav tm="0">
                                          <p:val>
                                            <p:strVal val="#ppt_x"/>
                                          </p:val>
                                        </p:tav>
                                        <p:tav tm="100000">
                                          <p:val>
                                            <p:strVal val="#ppt_x"/>
                                          </p:val>
                                        </p:tav>
                                      </p:tavLst>
                                    </p:anim>
                                    <p:anim calcmode="lin" valueType="num">
                                      <p:cBhvr>
                                        <p:cTn id="2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barn(inVertical)">
                                      <p:cBhvr>
                                        <p:cTn id="2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animBg="1"/>
      <p:bldP spid="1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370673D6-1A6E-45D5-950A-6DD9FC880A06}"/>
              </a:ext>
            </a:extLst>
          </p:cNvPr>
          <p:cNvSpPr>
            <a:spLocks noChangeArrowheads="1"/>
          </p:cNvSpPr>
          <p:nvPr/>
        </p:nvSpPr>
        <p:spPr bwMode="auto">
          <a:xfrm>
            <a:off x="1905000" y="4038601"/>
            <a:ext cx="8229600"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algn="just" eaLnBrk="1" hangingPunct="1"/>
            <a:endParaRPr lang="vi-VN" altLang="vi-VN" sz="2400">
              <a:solidFill>
                <a:srgbClr val="000000"/>
              </a:solidFill>
              <a:latin typeface="Times New Roman" panose="02020603050405020304" pitchFamily="18" charset="0"/>
              <a:cs typeface="Times New Roman" panose="02020603050405020304" pitchFamily="18" charset="0"/>
            </a:endParaRPr>
          </a:p>
        </p:txBody>
      </p:sp>
      <p:sp>
        <p:nvSpPr>
          <p:cNvPr id="8" name="Hộp Văn bản 7">
            <a:extLst>
              <a:ext uri="{FF2B5EF4-FFF2-40B4-BE49-F238E27FC236}">
                <a16:creationId xmlns:a16="http://schemas.microsoft.com/office/drawing/2014/main" xmlns="" id="{FCD9BCF0-4604-479C-B3A2-640727014B51}"/>
              </a:ext>
            </a:extLst>
          </p:cNvPr>
          <p:cNvSpPr txBox="1">
            <a:spLocks noChangeArrowheads="1"/>
          </p:cNvSpPr>
          <p:nvPr/>
        </p:nvSpPr>
        <p:spPr bwMode="auto">
          <a:xfrm>
            <a:off x="0" y="13186"/>
            <a:ext cx="12192000" cy="830997"/>
          </a:xfrm>
          <a:prstGeom prst="rect">
            <a:avLst/>
          </a:prstGeom>
          <a:solidFill>
            <a:srgbClr val="FFFF00"/>
          </a:solidFill>
          <a:ln>
            <a:noFill/>
          </a:ln>
        </p:spPr>
        <p:txBody>
          <a:bodyPr wrap="squar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eaLnBrk="1" hangingPunct="1"/>
            <a:r>
              <a:rPr lang="vi-VN" altLang="en-US" sz="2400" dirty="0">
                <a:solidFill>
                  <a:srgbClr val="000000"/>
                </a:solidFill>
                <a:latin typeface="Times New Roman" panose="02020603050405020304" pitchFamily="18" charset="0"/>
                <a:cs typeface="Arial" panose="020B0604020202020204" pitchFamily="34" charset="0"/>
              </a:rPr>
              <a:t> BÀI 3: </a:t>
            </a:r>
            <a:r>
              <a:rPr lang="vi-VN" altLang="en-US" sz="2400" dirty="0">
                <a:solidFill>
                  <a:srgbClr val="000000"/>
                </a:solidFill>
                <a:latin typeface="Times New Roman" panose="02020603050405020304" pitchFamily="18" charset="0"/>
                <a:cs typeface="Times New Roman" panose="02020603050405020304" pitchFamily="18" charset="0"/>
              </a:rPr>
              <a:t>Tia sáng tới gương phẳng hợp với tia phản xạ một góc </a:t>
            </a:r>
            <a:r>
              <a:rPr lang="vi-VN" altLang="en-US" sz="2400" dirty="0">
                <a:latin typeface="Times New Roman" panose="02020603050405020304" pitchFamily="18" charset="0"/>
                <a:ea typeface="Arial" panose="020B0604020202020204" pitchFamily="34" charset="0"/>
                <a:cs typeface="Times New Roman" panose="02020603050405020304" pitchFamily="18" charset="0"/>
              </a:rPr>
              <a:t>60</a:t>
            </a:r>
            <a:r>
              <a:rPr lang="vi-VN" altLang="en-US" sz="2400" baseline="30000" dirty="0">
                <a:latin typeface="Times New Roman" panose="02020603050405020304" pitchFamily="18" charset="0"/>
                <a:ea typeface="Arial" panose="020B0604020202020204" pitchFamily="34" charset="0"/>
                <a:cs typeface="Times New Roman" panose="02020603050405020304" pitchFamily="18" charset="0"/>
              </a:rPr>
              <a:t>0</a:t>
            </a:r>
            <a:r>
              <a:rPr lang="vi-VN" altLang="en-US" sz="2400" dirty="0">
                <a:solidFill>
                  <a:srgbClr val="000000"/>
                </a:solidFill>
                <a:latin typeface="Times New Roman" panose="02020603050405020304" pitchFamily="18" charset="0"/>
                <a:cs typeface="Times New Roman" panose="02020603050405020304" pitchFamily="18" charset="0"/>
              </a:rPr>
              <a:t>. Hỏi góc tới có giá trị bao nhiêu?</a:t>
            </a:r>
            <a:endParaRPr lang="vi-VN" altLang="en-US" sz="2400" dirty="0">
              <a:latin typeface="Times New Roman" panose="02020603050405020304" pitchFamily="18" charset="0"/>
              <a:cs typeface="Arial" panose="020B0604020202020204" pitchFamily="34" charset="0"/>
            </a:endParaRPr>
          </a:p>
        </p:txBody>
      </p:sp>
      <mc:AlternateContent xmlns:mc="http://schemas.openxmlformats.org/markup-compatibility/2006">
        <mc:Choice xmlns:a14="http://schemas.microsoft.com/office/drawing/2010/main" xmlns="" Requires="a14">
          <p:sp>
            <p:nvSpPr>
              <p:cNvPr id="11" name="Hộp Văn bản 10">
                <a:extLst>
                  <a:ext uri="{FF2B5EF4-FFF2-40B4-BE49-F238E27FC236}">
                    <a16:creationId xmlns="" xmlns:a16="http://schemas.microsoft.com/office/drawing/2014/main" id="{88BB9686-7A43-4302-B68A-246EACAF92BB}"/>
                  </a:ext>
                </a:extLst>
              </p:cNvPr>
              <p:cNvSpPr txBox="1">
                <a:spLocks noChangeArrowheads="1"/>
              </p:cNvSpPr>
              <p:nvPr/>
            </p:nvSpPr>
            <p:spPr bwMode="auto">
              <a:xfrm>
                <a:off x="252663" y="1574833"/>
                <a:ext cx="6477000" cy="1974451"/>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a:lnSpc>
                    <a:spcPct val="150000"/>
                  </a:lnSpc>
                </a:pPr>
                <a:r>
                  <a:rPr lang="vi-VN" altLang="en-US" sz="2800" dirty="0">
                    <a:solidFill>
                      <a:srgbClr val="000000"/>
                    </a:solidFill>
                    <a:latin typeface="+mj-lt"/>
                    <a:cs typeface="Times New Roman" panose="02020603050405020304" pitchFamily="18" charset="0"/>
                  </a:rPr>
                  <a:t>Ta có:</a:t>
                </a:r>
                <a14:m>
                  <m:oMath xmlns:m="http://schemas.openxmlformats.org/officeDocument/2006/math">
                    <m:acc>
                      <m:accPr>
                        <m:chr m:val="̂"/>
                        <m:ctrlPr>
                          <a:rPr lang="vi-VN" altLang="en-US" sz="2800" i="1" dirty="0" smtClean="0">
                            <a:solidFill>
                              <a:srgbClr val="000000"/>
                            </a:solidFill>
                            <a:latin typeface="Cambria Math"/>
                            <a:cs typeface="Times New Roman" panose="02020603050405020304" pitchFamily="18" charset="0"/>
                          </a:rPr>
                        </m:ctrlPr>
                      </m:accPr>
                      <m:e>
                        <m:r>
                          <a:rPr lang="vi-VN" altLang="en-US" sz="2800" i="1" dirty="0">
                            <a:solidFill>
                              <a:srgbClr val="000000"/>
                            </a:solidFill>
                            <a:latin typeface="Cambria Math" panose="02040503050406030204" pitchFamily="18" charset="0"/>
                            <a:cs typeface="Times New Roman" panose="02020603050405020304" pitchFamily="18" charset="0"/>
                          </a:rPr>
                          <m:t>𝑆𝐼𝑅</m:t>
                        </m:r>
                      </m:e>
                    </m:acc>
                  </m:oMath>
                </a14:m>
                <a:r>
                  <a:rPr lang="vi-VN" altLang="en-US" sz="2800" dirty="0">
                    <a:solidFill>
                      <a:srgbClr val="000000"/>
                    </a:solidFill>
                    <a:latin typeface="+mj-lt"/>
                    <a:cs typeface="Times New Roman" panose="02020603050405020304" pitchFamily="18" charset="0"/>
                  </a:rPr>
                  <a:t>=i+i′=</a:t>
                </a:r>
                <a:r>
                  <a:rPr lang="vi-VN" altLang="en-US" sz="2800" dirty="0">
                    <a:latin typeface="+mj-lt"/>
                    <a:ea typeface="Arial" panose="020B0604020202020204" pitchFamily="34" charset="0"/>
                    <a:cs typeface="Times New Roman" panose="02020603050405020304" pitchFamily="18" charset="0"/>
                  </a:rPr>
                  <a:t>60</a:t>
                </a:r>
                <a:r>
                  <a:rPr lang="vi-VN" altLang="en-US" sz="2800" baseline="30000" dirty="0">
                    <a:latin typeface="+mj-lt"/>
                    <a:ea typeface="Arial" panose="020B0604020202020204" pitchFamily="34" charset="0"/>
                    <a:cs typeface="Times New Roman" panose="02020603050405020304" pitchFamily="18" charset="0"/>
                  </a:rPr>
                  <a:t>0</a:t>
                </a:r>
                <a:endParaRPr lang="vi-VN" altLang="en-US" sz="2800" dirty="0">
                  <a:latin typeface="+mj-lt"/>
                  <a:ea typeface="Arial" panose="020B0604020202020204" pitchFamily="34" charset="0"/>
                  <a:cs typeface="Times New Roman" panose="02020603050405020304" pitchFamily="18" charset="0"/>
                </a:endParaRPr>
              </a:p>
              <a:p>
                <a:pPr>
                  <a:lnSpc>
                    <a:spcPct val="150000"/>
                  </a:lnSpc>
                </a:pPr>
                <a:r>
                  <a:rPr lang="en-US" altLang="en-US" sz="2800" dirty="0">
                    <a:solidFill>
                      <a:srgbClr val="000000"/>
                    </a:solidFill>
                    <a:latin typeface="Times New Roman" panose="02020603050405020304" pitchFamily="18" charset="0"/>
                    <a:cs typeface="Times New Roman" panose="02020603050405020304" pitchFamily="18" charset="0"/>
                  </a:rPr>
                  <a:t>Theo </a:t>
                </a:r>
                <a:r>
                  <a:rPr lang="en-US" altLang="en-US" sz="2800" dirty="0" err="1">
                    <a:solidFill>
                      <a:srgbClr val="000000"/>
                    </a:solidFill>
                    <a:latin typeface="Times New Roman" panose="02020603050405020304" pitchFamily="18" charset="0"/>
                    <a:cs typeface="Times New Roman" panose="02020603050405020304" pitchFamily="18" charset="0"/>
                  </a:rPr>
                  <a:t>định</a:t>
                </a:r>
                <a:r>
                  <a:rPr lang="en-US" altLang="en-US" sz="2800" dirty="0">
                    <a:solidFill>
                      <a:srgbClr val="000000"/>
                    </a:solidFill>
                    <a:latin typeface="Times New Roman" panose="02020603050405020304" pitchFamily="18" charset="0"/>
                    <a:cs typeface="Times New Roman" panose="02020603050405020304" pitchFamily="18" charset="0"/>
                  </a:rPr>
                  <a:t/>
                </a:r>
                <a:r>
                  <a:rPr lang="en-US" altLang="en-US" sz="2800" dirty="0" err="1">
                    <a:solidFill>
                      <a:srgbClr val="000000"/>
                    </a:solidFill>
                    <a:latin typeface="Times New Roman" panose="02020603050405020304" pitchFamily="18" charset="0"/>
                    <a:cs typeface="Times New Roman" panose="02020603050405020304" pitchFamily="18" charset="0"/>
                  </a:rPr>
                  <a:t>luật</a:t>
                </a:r>
                <a:r>
                  <a:rPr lang="en-US" altLang="en-US" sz="2800" dirty="0">
                    <a:solidFill>
                      <a:srgbClr val="000000"/>
                    </a:solidFill>
                    <a:latin typeface="Times New Roman" panose="02020603050405020304" pitchFamily="18" charset="0"/>
                    <a:cs typeface="Times New Roman" panose="02020603050405020304" pitchFamily="18" charset="0"/>
                  </a:rPr>
                  <a:t/>
                </a:r>
                <a:r>
                  <a:rPr lang="en-US" altLang="en-US" sz="2800" dirty="0" err="1">
                    <a:solidFill>
                      <a:srgbClr val="000000"/>
                    </a:solidFill>
                    <a:latin typeface="Times New Roman" panose="02020603050405020304" pitchFamily="18" charset="0"/>
                    <a:cs typeface="Times New Roman" panose="02020603050405020304" pitchFamily="18" charset="0"/>
                  </a:rPr>
                  <a:t>phản</a:t>
                </a:r>
                <a:r>
                  <a:rPr lang="en-US" altLang="en-US" sz="2800" dirty="0">
                    <a:solidFill>
                      <a:srgbClr val="000000"/>
                    </a:solidFill>
                    <a:latin typeface="Times New Roman" panose="02020603050405020304" pitchFamily="18" charset="0"/>
                    <a:cs typeface="Times New Roman" panose="02020603050405020304" pitchFamily="18" charset="0"/>
                  </a:rPr>
                  <a:t/>
                </a:r>
                <a:r>
                  <a:rPr lang="en-US" altLang="en-US" sz="2800" dirty="0" err="1">
                    <a:solidFill>
                      <a:srgbClr val="000000"/>
                    </a:solidFill>
                    <a:latin typeface="Times New Roman" panose="02020603050405020304" pitchFamily="18" charset="0"/>
                    <a:cs typeface="Times New Roman" panose="02020603050405020304" pitchFamily="18" charset="0"/>
                  </a:rPr>
                  <a:t>xạ</a:t>
                </a:r>
                <a:r>
                  <a:rPr lang="en-US" altLang="en-US" sz="2800" dirty="0">
                    <a:solidFill>
                      <a:srgbClr val="000000"/>
                    </a:solidFill>
                    <a:latin typeface="Times New Roman" panose="02020603050405020304" pitchFamily="18" charset="0"/>
                    <a:cs typeface="Times New Roman" panose="02020603050405020304" pitchFamily="18" charset="0"/>
                  </a:rPr>
                  <a:t/>
                </a:r>
                <a:r>
                  <a:rPr lang="en-US" altLang="en-US" sz="2800" dirty="0" err="1">
                    <a:solidFill>
                      <a:srgbClr val="000000"/>
                    </a:solidFill>
                    <a:latin typeface="Times New Roman" panose="02020603050405020304" pitchFamily="18" charset="0"/>
                    <a:cs typeface="Times New Roman" panose="02020603050405020304" pitchFamily="18" charset="0"/>
                  </a:rPr>
                  <a:t>ánh</a:t>
                </a:r>
                <a:r>
                  <a:rPr lang="en-US" altLang="en-US" sz="2800" dirty="0">
                    <a:solidFill>
                      <a:srgbClr val="000000"/>
                    </a:solidFill>
                    <a:latin typeface="Times New Roman" panose="02020603050405020304" pitchFamily="18" charset="0"/>
                    <a:cs typeface="Times New Roman" panose="02020603050405020304" pitchFamily="18" charset="0"/>
                  </a:rPr>
                  <a:t/>
                </a:r>
                <a:r>
                  <a:rPr lang="en-US" altLang="en-US" sz="2800" dirty="0" err="1">
                    <a:solidFill>
                      <a:srgbClr val="000000"/>
                    </a:solidFill>
                    <a:latin typeface="Times New Roman" panose="02020603050405020304" pitchFamily="18" charset="0"/>
                    <a:cs typeface="Times New Roman" panose="02020603050405020304" pitchFamily="18" charset="0"/>
                  </a:rPr>
                  <a:t>sáng</a:t>
                </a:r>
                <a:r>
                  <a:rPr lang="en-US" altLang="en-US" sz="2800" dirty="0">
                    <a:solidFill>
                      <a:srgbClr val="000000"/>
                    </a:solidFill>
                    <a:latin typeface="Times New Roman" panose="02020603050405020304" pitchFamily="18" charset="0"/>
                    <a:cs typeface="Times New Roman" panose="02020603050405020304" pitchFamily="18" charset="0"/>
                  </a:rPr>
                  <a:t/>
                </a:r>
                <a:r>
                  <a:rPr lang="vi-VN" altLang="en-US" sz="2800" dirty="0">
                    <a:solidFill>
                      <a:srgbClr val="000000"/>
                    </a:solidFill>
                    <a:latin typeface="+mj-lt"/>
                    <a:cs typeface="Times New Roman" panose="02020603050405020304" pitchFamily="18" charset="0"/>
                  </a:rPr>
                  <a:t>i′=i</a:t>
                </a:r>
                <a:endParaRPr lang="vi-VN" altLang="en-US" sz="2800" dirty="0">
                  <a:latin typeface="+mj-lt"/>
                  <a:cs typeface="Arial" panose="020B0604020202020204" pitchFamily="34" charset="0"/>
                </a:endParaRPr>
              </a:p>
              <a:p>
                <a:pPr>
                  <a:lnSpc>
                    <a:spcPct val="150000"/>
                  </a:lnSpc>
                </a:pPr>
                <a:r>
                  <a:rPr lang="vi-VN" altLang="en-US" sz="2800" dirty="0">
                    <a:solidFill>
                      <a:srgbClr val="000000"/>
                    </a:solidFill>
                    <a:latin typeface="+mj-lt"/>
                    <a:cs typeface="Times New Roman" panose="02020603050405020304" pitchFamily="18" charset="0"/>
                  </a:rPr>
                  <a:t>⇒i=i′=</a:t>
                </a:r>
                <a:r>
                  <a:rPr lang="vi-VN" altLang="en-US" sz="2800" dirty="0">
                    <a:latin typeface="+mj-lt"/>
                    <a:cs typeface="Arial" panose="020B0604020202020204" pitchFamily="34" charset="0"/>
                  </a:rPr>
                  <a:t>60</a:t>
                </a:r>
                <a:r>
                  <a:rPr lang="vi-VN" altLang="en-US" sz="2800" baseline="30000" dirty="0">
                    <a:latin typeface="+mj-lt"/>
                    <a:cs typeface="Arial" panose="020B0604020202020204" pitchFamily="34" charset="0"/>
                  </a:rPr>
                  <a:t>0 </a:t>
                </a:r>
                <a:r>
                  <a:rPr lang="vi-VN" altLang="en-US" sz="2800" dirty="0">
                    <a:solidFill>
                      <a:srgbClr val="000000"/>
                    </a:solidFill>
                    <a:latin typeface="+mj-lt"/>
                    <a:cs typeface="Times New Roman" panose="02020603050405020304" pitchFamily="18" charset="0"/>
                  </a:rPr>
                  <a:t>:2=</a:t>
                </a:r>
                <a:r>
                  <a:rPr lang="vi-VN" altLang="en-US" sz="2800" dirty="0">
                    <a:latin typeface="+mj-lt"/>
                    <a:cs typeface="Arial" panose="020B0604020202020204" pitchFamily="34" charset="0"/>
                  </a:rPr>
                  <a:t>30</a:t>
                </a:r>
                <a:r>
                  <a:rPr lang="vi-VN" altLang="en-US" sz="2800" baseline="30000" dirty="0">
                    <a:latin typeface="+mj-lt"/>
                    <a:cs typeface="Arial" panose="020B0604020202020204" pitchFamily="34" charset="0"/>
                  </a:rPr>
                  <a:t>0</a:t>
                </a:r>
                <a:endParaRPr lang="vi-VN" altLang="en-US" sz="2800" dirty="0">
                  <a:latin typeface="+mj-lt"/>
                  <a:cs typeface="Arial" panose="020B0604020202020204" pitchFamily="34" charset="0"/>
                </a:endParaRPr>
              </a:p>
            </p:txBody>
          </p:sp>
        </mc:Choice>
        <mc:Fallback>
          <p:sp>
            <p:nvSpPr>
              <p:cNvPr id="11" name="Hộp Văn bản 10">
                <a:extLst>
                  <a:ext uri="{FF2B5EF4-FFF2-40B4-BE49-F238E27FC236}">
                    <a16:creationId xmlns:a16="http://schemas.microsoft.com/office/drawing/2014/main" xmlns="" xmlns:a14="http://schemas.microsoft.com/office/drawing/2010/main" id="{88BB9686-7A43-4302-B68A-246EACAF92BB}"/>
                  </a:ext>
                </a:extLst>
              </p:cNvPr>
              <p:cNvSpPr txBox="1">
                <a:spLocks noRot="1" noChangeAspect="1" noMove="1" noResize="1" noEditPoints="1" noAdjustHandles="1" noChangeArrowheads="1" noChangeShapeType="1" noTextEdit="1"/>
              </p:cNvSpPr>
              <p:nvPr/>
            </p:nvSpPr>
            <p:spPr bwMode="auto">
              <a:xfrm>
                <a:off x="252663" y="1574833"/>
                <a:ext cx="6477000" cy="1974451"/>
              </a:xfrm>
              <a:prstGeom prst="rect">
                <a:avLst/>
              </a:prstGeom>
              <a:blipFill>
                <a:blip r:embed="rId2"/>
                <a:stretch>
                  <a:fillRect l="-1881" b="-7716"/>
                </a:stretch>
              </a:blip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a:noFill/>
                  </a:rPr>
                  <a:t> </a:t>
                </a:r>
              </a:p>
            </p:txBody>
          </p:sp>
        </mc:Fallback>
      </mc:AlternateContent>
      <p:pic>
        <p:nvPicPr>
          <p:cNvPr id="9" name="Hình ảnh 8">
            <a:extLst>
              <a:ext uri="{FF2B5EF4-FFF2-40B4-BE49-F238E27FC236}">
                <a16:creationId xmlns:a16="http://schemas.microsoft.com/office/drawing/2014/main" xmlns="" id="{3B4B80CD-E44E-4FD4-8E83-2403CD3525B3}"/>
              </a:ext>
            </a:extLst>
          </p:cNvPr>
          <p:cNvPicPr>
            <a:picLocks noChangeAspect="1" noChangeArrowheads="1"/>
          </p:cNvPicPr>
          <p:nvPr/>
        </p:nvPicPr>
        <p:blipFill>
          <a:blip r:embed="rId3">
            <a:extLst>
              <a:ext uri="{BEBA8EAE-BF5A-486C-A8C5-ECC9F3942E4B}">
                <a14:imgProps xmlns:a14="http://schemas.microsoft.com/office/drawing/2010/main" xmlns="">
                  <a14:imgLayer r:embed="rId4">
                    <a14:imgEffect>
                      <a14:sharpenSoften amount="50000"/>
                    </a14:imgEffect>
                  </a14:imgLayer>
                </a14:imgProps>
              </a:ext>
              <a:ext uri="{28A0092B-C50C-407E-A947-70E740481C1C}">
                <a14:useLocalDpi xmlns:a14="http://schemas.microsoft.com/office/drawing/2010/main" xmlns="" val="0"/>
              </a:ext>
            </a:extLst>
          </a:blip>
          <a:srcRect/>
          <a:stretch>
            <a:fillRect/>
          </a:stretch>
        </p:blipFill>
        <p:spPr bwMode="auto">
          <a:xfrm>
            <a:off x="7567863" y="1333500"/>
            <a:ext cx="4624137" cy="42491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6" presetClass="entr" presetSubtype="21"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down)">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animBg="1"/>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q1">
            <a:hlinkClick r:id="rId2" action="ppaction://hlinksldjump"/>
          </p:cNvPr>
          <p:cNvPicPr>
            <a:picLocks noChangeAspect="1"/>
          </p:cNvPicPr>
          <p:nvPr/>
        </p:nvPicPr>
        <p:blipFill rotWithShape="1">
          <a:blip r:embed="rId3" cstate="print">
            <a:extLst>
              <a:ext uri="{BEBA8EAE-BF5A-486C-A8C5-ECC9F3942E4B}">
                <a14:imgProps xmlns:a14="http://schemas.microsoft.com/office/drawing/2010/main" xmlns="">
                  <a14:imgLayer r:embed="rId4">
                    <a14:imgEffect>
                      <a14:backgroundRemoval t="8250" b="90000" l="10000" r="94250"/>
                    </a14:imgEffect>
                  </a14:imgLayer>
                </a14:imgProps>
              </a:ext>
              <a:ext uri="{28A0092B-C50C-407E-A947-70E740481C1C}">
                <a14:useLocalDpi xmlns:a14="http://schemas.microsoft.com/office/drawing/2010/main" xmlns="" val="0"/>
              </a:ext>
            </a:extLst>
          </a:blip>
          <a:srcRect l="11657" t="7930" r="3850" b="11894"/>
          <a:stretch/>
        </p:blipFill>
        <p:spPr>
          <a:xfrm>
            <a:off x="1679979" y="810491"/>
            <a:ext cx="1984549" cy="1828800"/>
          </a:xfrm>
          <a:prstGeom prst="rect">
            <a:avLst/>
          </a:prstGeom>
        </p:spPr>
      </p:pic>
      <p:pic>
        <p:nvPicPr>
          <p:cNvPr id="5" name="q2">
            <a:hlinkClick r:id="rId5" action="ppaction://hlinksldjump"/>
          </p:cNvPr>
          <p:cNvPicPr>
            <a:picLocks noChangeAspect="1"/>
          </p:cNvPicPr>
          <p:nvPr/>
        </p:nvPicPr>
        <p:blipFill rotWithShape="1">
          <a:blip r:embed="rId6" cstate="print">
            <a:extLst>
              <a:ext uri="{BEBA8EAE-BF5A-486C-A8C5-ECC9F3942E4B}">
                <a14:imgProps xmlns:a14="http://schemas.microsoft.com/office/drawing/2010/main" xmlns="">
                  <a14:imgLayer r:embed="rId7">
                    <a14:imgEffect>
                      <a14:backgroundRemoval t="10000" b="90000" l="10000" r="90000"/>
                    </a14:imgEffect>
                  </a14:imgLayer>
                </a14:imgProps>
              </a:ext>
              <a:ext uri="{28A0092B-C50C-407E-A947-70E740481C1C}">
                <a14:useLocalDpi xmlns:a14="http://schemas.microsoft.com/office/drawing/2010/main" xmlns="" val="0"/>
              </a:ext>
            </a:extLst>
          </a:blip>
          <a:srcRect l="10000" t="13940" r="6767" b="8081"/>
          <a:stretch/>
        </p:blipFill>
        <p:spPr>
          <a:xfrm>
            <a:off x="4846866" y="792951"/>
            <a:ext cx="2001780" cy="1884218"/>
          </a:xfrm>
          <a:prstGeom prst="rect">
            <a:avLst/>
          </a:prstGeom>
        </p:spPr>
      </p:pic>
      <p:pic>
        <p:nvPicPr>
          <p:cNvPr id="6" name="q3">
            <a:hlinkClick r:id="rId8" action="ppaction://hlinksldjump"/>
          </p:cNvPr>
          <p:cNvPicPr>
            <a:picLocks noChangeAspect="1"/>
          </p:cNvPicPr>
          <p:nvPr/>
        </p:nvPicPr>
        <p:blipFill rotWithShape="1">
          <a:blip r:embed="rId9">
            <a:clrChange>
              <a:clrFrom>
                <a:srgbClr val="FBFBFB"/>
              </a:clrFrom>
              <a:clrTo>
                <a:srgbClr val="FBFBFB">
                  <a:alpha val="0"/>
                </a:srgbClr>
              </a:clrTo>
            </a:clrChange>
            <a:extLst>
              <a:ext uri="{28A0092B-C50C-407E-A947-70E740481C1C}">
                <a14:useLocalDpi xmlns:a14="http://schemas.microsoft.com/office/drawing/2010/main" xmlns="" val="0"/>
              </a:ext>
            </a:extLst>
          </a:blip>
          <a:srcRect l="14488" t="1333" r="21307" b="11174"/>
          <a:stretch/>
        </p:blipFill>
        <p:spPr>
          <a:xfrm>
            <a:off x="8046028" y="817418"/>
            <a:ext cx="1905000" cy="1947008"/>
          </a:xfrm>
          <a:prstGeom prst="rect">
            <a:avLst/>
          </a:prstGeom>
        </p:spPr>
      </p:pic>
      <p:pic>
        <p:nvPicPr>
          <p:cNvPr id="7" name="q4">
            <a:hlinkClick r:id="rId10" action="ppaction://hlinksldjump"/>
          </p:cNvPr>
          <p:cNvPicPr>
            <a:picLocks noChangeAspect="1"/>
          </p:cNvPicPr>
          <p:nvPr/>
        </p:nvPicPr>
        <p:blipFill rotWithShape="1">
          <a:blip r:embed="rId11" cstate="print">
            <a:extLst>
              <a:ext uri="{BEBA8EAE-BF5A-486C-A8C5-ECC9F3942E4B}">
                <a14:imgProps xmlns:a14="http://schemas.microsoft.com/office/drawing/2010/main" xmlns="">
                  <a14:imgLayer r:embed="rId12">
                    <a14:imgEffect>
                      <a14:backgroundRemoval t="1200" b="96800" l="10000" r="90000"/>
                    </a14:imgEffect>
                  </a14:imgLayer>
                </a14:imgProps>
              </a:ext>
              <a:ext uri="{28A0092B-C50C-407E-A947-70E740481C1C}">
                <a14:useLocalDpi xmlns:a14="http://schemas.microsoft.com/office/drawing/2010/main" xmlns="" val="0"/>
              </a:ext>
            </a:extLst>
          </a:blip>
          <a:srcRect l="8728" t="2546" r="13090" b="4509"/>
          <a:stretch/>
        </p:blipFill>
        <p:spPr>
          <a:xfrm>
            <a:off x="1747461" y="3626431"/>
            <a:ext cx="1849582" cy="1832377"/>
          </a:xfrm>
          <a:prstGeom prst="rect">
            <a:avLst/>
          </a:prstGeom>
        </p:spPr>
      </p:pic>
      <p:pic>
        <p:nvPicPr>
          <p:cNvPr id="8" name="q5">
            <a:hlinkClick r:id="rId13" action="ppaction://hlinksldjump"/>
          </p:cNvPr>
          <p:cNvPicPr>
            <a:picLocks noChangeAspect="1"/>
          </p:cNvPicPr>
          <p:nvPr/>
        </p:nvPicPr>
        <p:blipFill>
          <a:blip r:embed="rId14">
            <a:clrChange>
              <a:clrFrom>
                <a:srgbClr val="FFFFFF"/>
              </a:clrFrom>
              <a:clrTo>
                <a:srgbClr val="FFFFFF">
                  <a:alpha val="0"/>
                </a:srgbClr>
              </a:clrTo>
            </a:clrChange>
            <a:extLst>
              <a:ext uri="{28A0092B-C50C-407E-A947-70E740481C1C}">
                <a14:useLocalDpi xmlns:a14="http://schemas.microsoft.com/office/drawing/2010/main" xmlns="" val="0"/>
              </a:ext>
            </a:extLst>
          </a:blip>
          <a:stretch>
            <a:fillRect/>
          </a:stretch>
        </p:blipFill>
        <p:spPr>
          <a:xfrm>
            <a:off x="5056909" y="3513918"/>
            <a:ext cx="2057400" cy="2057400"/>
          </a:xfrm>
          <a:prstGeom prst="rect">
            <a:avLst/>
          </a:prstGeom>
        </p:spPr>
      </p:pic>
      <p:pic>
        <p:nvPicPr>
          <p:cNvPr id="9" name="q6">
            <a:hlinkClick r:id="rId15" action="ppaction://hlinksldjump"/>
          </p:cNvPr>
          <p:cNvPicPr>
            <a:picLocks noChangeAspect="1"/>
          </p:cNvPicPr>
          <p:nvPr/>
        </p:nvPicPr>
        <p:blipFill rotWithShape="1">
          <a:blip r:embed="rId16" cstate="print">
            <a:extLst>
              <a:ext uri="{BEBA8EAE-BF5A-486C-A8C5-ECC9F3942E4B}">
                <a14:imgProps xmlns:a14="http://schemas.microsoft.com/office/drawing/2010/main" xmlns="">
                  <a14:imgLayer r:embed="rId17">
                    <a14:imgEffect>
                      <a14:backgroundRemoval t="10000" b="90000" l="10000" r="90000"/>
                    </a14:imgEffect>
                  </a14:imgLayer>
                </a14:imgProps>
              </a:ext>
              <a:ext uri="{28A0092B-C50C-407E-A947-70E740481C1C}">
                <a14:useLocalDpi xmlns:a14="http://schemas.microsoft.com/office/drawing/2010/main" xmlns="" val="0"/>
              </a:ext>
            </a:extLst>
          </a:blip>
          <a:srcRect l="19899" t="17576" r="25555" b="21786"/>
          <a:stretch/>
        </p:blipFill>
        <p:spPr>
          <a:xfrm>
            <a:off x="8046028" y="3498392"/>
            <a:ext cx="1852778" cy="2059745"/>
          </a:xfrm>
          <a:prstGeom prst="rect">
            <a:avLst/>
          </a:prstGeom>
        </p:spPr>
      </p:pic>
      <p:sp>
        <p:nvSpPr>
          <p:cNvPr id="10" name="Oval 9"/>
          <p:cNvSpPr/>
          <p:nvPr/>
        </p:nvSpPr>
        <p:spPr>
          <a:xfrm>
            <a:off x="1747462" y="1229591"/>
            <a:ext cx="1694611" cy="1132609"/>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defTabSz="914400">
              <a:buClr>
                <a:srgbClr val="000000"/>
              </a:buClr>
            </a:pPr>
            <a:endParaRPr lang="en-US" sz="1400" kern="0">
              <a:solidFill>
                <a:srgbClr val="000000"/>
              </a:solidFill>
              <a:latin typeface="Arial"/>
              <a:sym typeface="Arial"/>
            </a:endParaRPr>
          </a:p>
        </p:txBody>
      </p:sp>
      <p:sp>
        <p:nvSpPr>
          <p:cNvPr id="11" name="Oval 10"/>
          <p:cNvSpPr/>
          <p:nvPr/>
        </p:nvSpPr>
        <p:spPr>
          <a:xfrm>
            <a:off x="8146206" y="4047318"/>
            <a:ext cx="1622143" cy="1204449"/>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defTabSz="914400">
              <a:buClr>
                <a:srgbClr val="000000"/>
              </a:buClr>
            </a:pPr>
            <a:endParaRPr lang="en-US" sz="1400" kern="0">
              <a:solidFill>
                <a:srgbClr val="000000"/>
              </a:solidFill>
              <a:latin typeface="Arial"/>
              <a:sym typeface="Arial"/>
            </a:endParaRPr>
          </a:p>
        </p:txBody>
      </p:sp>
      <p:sp>
        <p:nvSpPr>
          <p:cNvPr id="12" name="Oval 11"/>
          <p:cNvSpPr/>
          <p:nvPr/>
        </p:nvSpPr>
        <p:spPr>
          <a:xfrm>
            <a:off x="5240623" y="4117485"/>
            <a:ext cx="1608022" cy="11342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defTabSz="914400">
              <a:buClr>
                <a:srgbClr val="000000"/>
              </a:buClr>
            </a:pPr>
            <a:endParaRPr lang="en-US" sz="1400" kern="0">
              <a:solidFill>
                <a:srgbClr val="000000"/>
              </a:solidFill>
              <a:latin typeface="Arial"/>
              <a:sym typeface="Arial"/>
            </a:endParaRPr>
          </a:p>
        </p:txBody>
      </p:sp>
      <p:sp>
        <p:nvSpPr>
          <p:cNvPr id="13" name="Oval 12"/>
          <p:cNvSpPr/>
          <p:nvPr/>
        </p:nvSpPr>
        <p:spPr>
          <a:xfrm>
            <a:off x="1902431" y="4047318"/>
            <a:ext cx="1694613" cy="1210482"/>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defTabSz="914400">
              <a:buClr>
                <a:srgbClr val="000000"/>
              </a:buClr>
            </a:pPr>
            <a:endParaRPr lang="en-US" sz="1400" kern="0">
              <a:solidFill>
                <a:srgbClr val="000000"/>
              </a:solidFill>
              <a:latin typeface="Arial"/>
              <a:sym typeface="Arial"/>
            </a:endParaRPr>
          </a:p>
        </p:txBody>
      </p:sp>
      <p:sp>
        <p:nvSpPr>
          <p:cNvPr id="14" name="Oval 13"/>
          <p:cNvSpPr/>
          <p:nvPr/>
        </p:nvSpPr>
        <p:spPr>
          <a:xfrm>
            <a:off x="8146205" y="1207075"/>
            <a:ext cx="1722322" cy="1264228"/>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defTabSz="914400">
              <a:buClr>
                <a:srgbClr val="000000"/>
              </a:buClr>
            </a:pPr>
            <a:endParaRPr lang="en-US" sz="1400" kern="0">
              <a:solidFill>
                <a:srgbClr val="000000"/>
              </a:solidFill>
              <a:latin typeface="Arial"/>
              <a:sym typeface="Arial"/>
            </a:endParaRPr>
          </a:p>
        </p:txBody>
      </p:sp>
      <p:sp>
        <p:nvSpPr>
          <p:cNvPr id="15" name="Oval 14"/>
          <p:cNvSpPr/>
          <p:nvPr/>
        </p:nvSpPr>
        <p:spPr>
          <a:xfrm>
            <a:off x="4846865" y="1207075"/>
            <a:ext cx="1877785" cy="1084119"/>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defTabSz="914400">
              <a:buClr>
                <a:srgbClr val="000000"/>
              </a:buClr>
            </a:pPr>
            <a:endParaRPr lang="en-US" sz="1400" kern="0">
              <a:solidFill>
                <a:srgbClr val="000000"/>
              </a:solidFill>
              <a:latin typeface="Arial"/>
              <a:sym typeface="Arial"/>
            </a:endParaRPr>
          </a:p>
        </p:txBody>
      </p:sp>
      <p:sp>
        <p:nvSpPr>
          <p:cNvPr id="16" name="TextBox 15"/>
          <p:cNvSpPr txBox="1"/>
          <p:nvPr/>
        </p:nvSpPr>
        <p:spPr>
          <a:xfrm>
            <a:off x="1989523" y="1536854"/>
            <a:ext cx="1232274" cy="461665"/>
          </a:xfrm>
          <a:prstGeom prst="rect">
            <a:avLst/>
          </a:prstGeom>
          <a:noFill/>
        </p:spPr>
        <p:txBody>
          <a:bodyPr wrap="square" rtlCol="0">
            <a:spAutoFit/>
          </a:bodyPr>
          <a:lstStyle/>
          <a:p>
            <a:pPr defTabSz="914400">
              <a:buClr>
                <a:srgbClr val="000000"/>
              </a:buClr>
            </a:pPr>
            <a:r>
              <a:rPr lang="en-US" sz="2400" kern="0" dirty="0">
                <a:solidFill>
                  <a:srgbClr val="000000"/>
                </a:solidFill>
                <a:latin typeface="Arial"/>
                <a:cs typeface="Arial"/>
                <a:sym typeface="Arial"/>
              </a:rPr>
              <a:t>9 </a:t>
            </a:r>
            <a:r>
              <a:rPr lang="en-US" sz="2400" kern="0" dirty="0" err="1">
                <a:solidFill>
                  <a:srgbClr val="000000"/>
                </a:solidFill>
                <a:latin typeface="Arial"/>
                <a:cs typeface="Arial"/>
                <a:sym typeface="Arial"/>
              </a:rPr>
              <a:t>điểm</a:t>
            </a:r>
            <a:endParaRPr lang="en-US" sz="2400" kern="0" dirty="0">
              <a:solidFill>
                <a:srgbClr val="000000"/>
              </a:solidFill>
              <a:latin typeface="Arial"/>
              <a:cs typeface="Arial"/>
              <a:sym typeface="Arial"/>
            </a:endParaRPr>
          </a:p>
        </p:txBody>
      </p:sp>
      <p:sp>
        <p:nvSpPr>
          <p:cNvPr id="17" name="TextBox 16"/>
          <p:cNvSpPr txBox="1"/>
          <p:nvPr/>
        </p:nvSpPr>
        <p:spPr>
          <a:xfrm>
            <a:off x="8296522" y="4455468"/>
            <a:ext cx="1421689" cy="461665"/>
          </a:xfrm>
          <a:prstGeom prst="rect">
            <a:avLst/>
          </a:prstGeom>
          <a:noFill/>
        </p:spPr>
        <p:txBody>
          <a:bodyPr wrap="square" rtlCol="0">
            <a:spAutoFit/>
          </a:bodyPr>
          <a:lstStyle/>
          <a:p>
            <a:pPr defTabSz="914400">
              <a:buClr>
                <a:srgbClr val="000000"/>
              </a:buClr>
            </a:pPr>
            <a:r>
              <a:rPr lang="en-US" sz="2400" kern="0" dirty="0">
                <a:solidFill>
                  <a:srgbClr val="000000"/>
                </a:solidFill>
                <a:latin typeface="Arial"/>
                <a:cs typeface="Arial"/>
                <a:sym typeface="Arial"/>
              </a:rPr>
              <a:t>10 </a:t>
            </a:r>
            <a:r>
              <a:rPr lang="en-US" sz="2400" kern="0" dirty="0" err="1">
                <a:solidFill>
                  <a:srgbClr val="000000"/>
                </a:solidFill>
                <a:latin typeface="Arial"/>
                <a:cs typeface="Arial"/>
                <a:sym typeface="Arial"/>
              </a:rPr>
              <a:t>điểm</a:t>
            </a:r>
            <a:endParaRPr lang="en-US" sz="2400" kern="0" dirty="0">
              <a:solidFill>
                <a:srgbClr val="000000"/>
              </a:solidFill>
              <a:latin typeface="Arial"/>
              <a:cs typeface="Arial"/>
              <a:sym typeface="Arial"/>
            </a:endParaRPr>
          </a:p>
        </p:txBody>
      </p:sp>
      <p:sp>
        <p:nvSpPr>
          <p:cNvPr id="18" name="TextBox 17"/>
          <p:cNvSpPr txBox="1"/>
          <p:nvPr/>
        </p:nvSpPr>
        <p:spPr>
          <a:xfrm>
            <a:off x="5391150" y="4455468"/>
            <a:ext cx="1333501" cy="461665"/>
          </a:xfrm>
          <a:prstGeom prst="rect">
            <a:avLst/>
          </a:prstGeom>
          <a:noFill/>
        </p:spPr>
        <p:txBody>
          <a:bodyPr wrap="square" rtlCol="0">
            <a:spAutoFit/>
          </a:bodyPr>
          <a:lstStyle/>
          <a:p>
            <a:pPr defTabSz="914400">
              <a:buClr>
                <a:srgbClr val="000000"/>
              </a:buClr>
            </a:pPr>
            <a:r>
              <a:rPr lang="en-US" sz="2400" kern="0" dirty="0">
                <a:solidFill>
                  <a:srgbClr val="000000"/>
                </a:solidFill>
                <a:latin typeface="Arial"/>
                <a:cs typeface="Arial"/>
                <a:sym typeface="Arial"/>
              </a:rPr>
              <a:t>9 </a:t>
            </a:r>
            <a:r>
              <a:rPr lang="en-US" sz="2400" kern="0" dirty="0" err="1">
                <a:solidFill>
                  <a:srgbClr val="000000"/>
                </a:solidFill>
                <a:latin typeface="Arial"/>
                <a:cs typeface="Arial"/>
                <a:sym typeface="Arial"/>
              </a:rPr>
              <a:t>điểm</a:t>
            </a:r>
            <a:endParaRPr lang="en-US" sz="2400" kern="0" dirty="0">
              <a:solidFill>
                <a:srgbClr val="000000"/>
              </a:solidFill>
              <a:latin typeface="Arial"/>
              <a:cs typeface="Arial"/>
              <a:sym typeface="Arial"/>
            </a:endParaRPr>
          </a:p>
        </p:txBody>
      </p:sp>
      <p:sp>
        <p:nvSpPr>
          <p:cNvPr id="20" name="TextBox 19"/>
          <p:cNvSpPr txBox="1"/>
          <p:nvPr/>
        </p:nvSpPr>
        <p:spPr>
          <a:xfrm>
            <a:off x="8446837" y="1630872"/>
            <a:ext cx="1421690" cy="461665"/>
          </a:xfrm>
          <a:prstGeom prst="rect">
            <a:avLst/>
          </a:prstGeom>
          <a:noFill/>
        </p:spPr>
        <p:txBody>
          <a:bodyPr wrap="square" rtlCol="0">
            <a:spAutoFit/>
          </a:bodyPr>
          <a:lstStyle/>
          <a:p>
            <a:pPr defTabSz="914400">
              <a:buClr>
                <a:srgbClr val="000000"/>
              </a:buClr>
            </a:pPr>
            <a:r>
              <a:rPr lang="en-US" sz="2400" kern="0" dirty="0">
                <a:solidFill>
                  <a:srgbClr val="000000"/>
                </a:solidFill>
                <a:latin typeface="Arial"/>
                <a:cs typeface="Arial"/>
                <a:sym typeface="Arial"/>
              </a:rPr>
              <a:t>9 </a:t>
            </a:r>
            <a:r>
              <a:rPr lang="en-US" sz="2400" kern="0" dirty="0" err="1">
                <a:solidFill>
                  <a:srgbClr val="000000"/>
                </a:solidFill>
                <a:latin typeface="Arial"/>
                <a:cs typeface="Arial"/>
                <a:sym typeface="Arial"/>
              </a:rPr>
              <a:t>điểm</a:t>
            </a:r>
            <a:endParaRPr lang="en-US" sz="2400" kern="0" dirty="0">
              <a:solidFill>
                <a:srgbClr val="000000"/>
              </a:solidFill>
              <a:latin typeface="Arial"/>
              <a:cs typeface="Arial"/>
              <a:sym typeface="Arial"/>
            </a:endParaRPr>
          </a:p>
        </p:txBody>
      </p:sp>
      <p:sp>
        <p:nvSpPr>
          <p:cNvPr id="21" name="TextBox 20"/>
          <p:cNvSpPr txBox="1"/>
          <p:nvPr/>
        </p:nvSpPr>
        <p:spPr>
          <a:xfrm>
            <a:off x="5180066" y="1448165"/>
            <a:ext cx="1407345" cy="461665"/>
          </a:xfrm>
          <a:prstGeom prst="rect">
            <a:avLst/>
          </a:prstGeom>
          <a:noFill/>
        </p:spPr>
        <p:txBody>
          <a:bodyPr wrap="square" rtlCol="0">
            <a:spAutoFit/>
          </a:bodyPr>
          <a:lstStyle/>
          <a:p>
            <a:pPr defTabSz="914400">
              <a:buClr>
                <a:srgbClr val="000000"/>
              </a:buClr>
            </a:pPr>
            <a:r>
              <a:rPr lang="en-US" sz="2400" kern="0" dirty="0">
                <a:solidFill>
                  <a:srgbClr val="000000"/>
                </a:solidFill>
                <a:latin typeface="Arial"/>
                <a:cs typeface="Arial"/>
                <a:sym typeface="Arial"/>
              </a:rPr>
              <a:t>10 </a:t>
            </a:r>
            <a:r>
              <a:rPr lang="en-US" sz="2400" kern="0" dirty="0" err="1">
                <a:solidFill>
                  <a:srgbClr val="000000"/>
                </a:solidFill>
                <a:latin typeface="Arial"/>
                <a:cs typeface="Arial"/>
                <a:sym typeface="Arial"/>
              </a:rPr>
              <a:t>điểm</a:t>
            </a:r>
            <a:endParaRPr lang="en-US" sz="2400" kern="0" dirty="0">
              <a:solidFill>
                <a:srgbClr val="000000"/>
              </a:solidFill>
              <a:latin typeface="Arial"/>
              <a:cs typeface="Arial"/>
              <a:sym typeface="Arial"/>
            </a:endParaRPr>
          </a:p>
        </p:txBody>
      </p:sp>
      <p:sp>
        <p:nvSpPr>
          <p:cNvPr id="22" name="Rounded Rectangle 21">
            <a:hlinkClick r:id="rId18" action="ppaction://hlinksldjump"/>
          </p:cNvPr>
          <p:cNvSpPr/>
          <p:nvPr/>
        </p:nvSpPr>
        <p:spPr>
          <a:xfrm>
            <a:off x="10706100" y="0"/>
            <a:ext cx="1485900" cy="457201"/>
          </a:xfrm>
          <a:prstGeom prst="roundRect">
            <a:avLst/>
          </a:prstGeom>
        </p:spPr>
        <p:style>
          <a:lnRef idx="1">
            <a:schemeClr val="accent1"/>
          </a:lnRef>
          <a:fillRef idx="2">
            <a:schemeClr val="accent1"/>
          </a:fillRef>
          <a:effectRef idx="1">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buClr>
                <a:srgbClr val="000000"/>
              </a:buClr>
            </a:pPr>
            <a:r>
              <a:rPr lang="en-US" dirty="0">
                <a:solidFill>
                  <a:srgbClr val="FF0000"/>
                </a:solidFill>
                <a:latin typeface="Times New Roman" pitchFamily="18" charset="0"/>
                <a:cs typeface="Times New Roman" pitchFamily="18" charset="0"/>
                <a:sym typeface="Arial"/>
              </a:rPr>
              <a:t>BÀI MỚI</a:t>
            </a:r>
          </a:p>
        </p:txBody>
      </p:sp>
    </p:spTree>
    <p:extLst>
      <p:ext uri="{BB962C8B-B14F-4D97-AF65-F5344CB8AC3E}">
        <p14:creationId xmlns:p14="http://schemas.microsoft.com/office/powerpoint/2010/main" xmlns="" val="338222137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par>
                                <p:cTn id="8" presetID="42"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1000"/>
                                        <p:tgtEl>
                                          <p:spTgt spid="16"/>
                                        </p:tgtEl>
                                      </p:cBhvr>
                                    </p:animEffect>
                                    <p:anim calcmode="lin" valueType="num">
                                      <p:cBhvr>
                                        <p:cTn id="11" dur="1000" fill="hold"/>
                                        <p:tgtEl>
                                          <p:spTgt spid="16"/>
                                        </p:tgtEl>
                                        <p:attrNameLst>
                                          <p:attrName>ppt_x</p:attrName>
                                        </p:attrNameLst>
                                      </p:cBhvr>
                                      <p:tavLst>
                                        <p:tav tm="0">
                                          <p:val>
                                            <p:strVal val="#ppt_x"/>
                                          </p:val>
                                        </p:tav>
                                        <p:tav tm="100000">
                                          <p:val>
                                            <p:strVal val="#ppt_x"/>
                                          </p:val>
                                        </p:tav>
                                      </p:tavLst>
                                    </p:anim>
                                    <p:anim calcmode="lin" valueType="num">
                                      <p:cBhvr>
                                        <p:cTn id="12" dur="1000" fill="hold"/>
                                        <p:tgtEl>
                                          <p:spTgt spid="16"/>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1000"/>
                                        <p:tgtEl>
                                          <p:spTgt spid="10"/>
                                        </p:tgtEl>
                                      </p:cBhvr>
                                    </p:animEffect>
                                    <p:anim calcmode="lin" valueType="num">
                                      <p:cBhvr>
                                        <p:cTn id="16" dur="1000" fill="hold"/>
                                        <p:tgtEl>
                                          <p:spTgt spid="10"/>
                                        </p:tgtEl>
                                        <p:attrNameLst>
                                          <p:attrName>ppt_x</p:attrName>
                                        </p:attrNameLst>
                                      </p:cBhvr>
                                      <p:tavLst>
                                        <p:tav tm="0">
                                          <p:val>
                                            <p:strVal val="#ppt_x"/>
                                          </p:val>
                                        </p:tav>
                                        <p:tav tm="100000">
                                          <p:val>
                                            <p:strVal val="#ppt_x"/>
                                          </p:val>
                                        </p:tav>
                                      </p:tavLst>
                                    </p:anim>
                                    <p:anim calcmode="lin" valueType="num">
                                      <p:cBhvr>
                                        <p:cTn id="1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4"/>
                  </p:tgtEl>
                </p:cond>
              </p:nextCondLst>
            </p:seq>
            <p:seq concurrent="1" nextAc="seek">
              <p:cTn id="18" restart="whenNotActive" fill="hold" evtFilter="cancelBubble" nodeType="interactiveSeq">
                <p:stCondLst>
                  <p:cond evt="onClick" delay="0">
                    <p:tgtEl>
                      <p:spTgt spid="5"/>
                    </p:tgtEl>
                  </p:cond>
                </p:stCondLst>
                <p:endSync evt="end" delay="0">
                  <p:rtn val="all"/>
                </p:endSync>
                <p:childTnLst>
                  <p:par>
                    <p:cTn id="19" fill="hold">
                      <p:stCondLst>
                        <p:cond delay="0"/>
                      </p:stCondLst>
                      <p:childTnLst>
                        <p:par>
                          <p:cTn id="20" fill="hold">
                            <p:stCondLst>
                              <p:cond delay="0"/>
                            </p:stCondLst>
                            <p:childTnLst>
                              <p:par>
                                <p:cTn id="21" presetID="10" presetClass="exit" presetSubtype="0" fill="hold" nodeType="clickEffect">
                                  <p:stCondLst>
                                    <p:cond delay="0"/>
                                  </p:stCondLst>
                                  <p:childTnLst>
                                    <p:animEffect transition="out" filter="fade">
                                      <p:cBhvr>
                                        <p:cTn id="22" dur="500"/>
                                        <p:tgtEl>
                                          <p:spTgt spid="5"/>
                                        </p:tgtEl>
                                      </p:cBhvr>
                                    </p:animEffect>
                                    <p:set>
                                      <p:cBhvr>
                                        <p:cTn id="23" dur="1" fill="hold">
                                          <p:stCondLst>
                                            <p:cond delay="499"/>
                                          </p:stCondLst>
                                        </p:cTn>
                                        <p:tgtEl>
                                          <p:spTgt spid="5"/>
                                        </p:tgtEl>
                                        <p:attrNameLst>
                                          <p:attrName>style.visibility</p:attrName>
                                        </p:attrNameLst>
                                      </p:cBhvr>
                                      <p:to>
                                        <p:strVal val="hidden"/>
                                      </p:to>
                                    </p:set>
                                  </p:childTnLst>
                                </p:cTn>
                              </p:par>
                              <p:par>
                                <p:cTn id="24" presetID="42" presetClass="entr" presetSubtype="0" fill="hold" grpId="0" nodeType="with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fade">
                                      <p:cBhvr>
                                        <p:cTn id="26" dur="1000"/>
                                        <p:tgtEl>
                                          <p:spTgt spid="21"/>
                                        </p:tgtEl>
                                      </p:cBhvr>
                                    </p:animEffect>
                                    <p:anim calcmode="lin" valueType="num">
                                      <p:cBhvr>
                                        <p:cTn id="27" dur="1000" fill="hold"/>
                                        <p:tgtEl>
                                          <p:spTgt spid="21"/>
                                        </p:tgtEl>
                                        <p:attrNameLst>
                                          <p:attrName>ppt_x</p:attrName>
                                        </p:attrNameLst>
                                      </p:cBhvr>
                                      <p:tavLst>
                                        <p:tav tm="0">
                                          <p:val>
                                            <p:strVal val="#ppt_x"/>
                                          </p:val>
                                        </p:tav>
                                        <p:tav tm="100000">
                                          <p:val>
                                            <p:strVal val="#ppt_x"/>
                                          </p:val>
                                        </p:tav>
                                      </p:tavLst>
                                    </p:anim>
                                    <p:anim calcmode="lin" valueType="num">
                                      <p:cBhvr>
                                        <p:cTn id="28" dur="1000" fill="hold"/>
                                        <p:tgtEl>
                                          <p:spTgt spid="21"/>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1000"/>
                                        <p:tgtEl>
                                          <p:spTgt spid="15"/>
                                        </p:tgtEl>
                                      </p:cBhvr>
                                    </p:animEffect>
                                    <p:anim calcmode="lin" valueType="num">
                                      <p:cBhvr>
                                        <p:cTn id="32" dur="1000" fill="hold"/>
                                        <p:tgtEl>
                                          <p:spTgt spid="15"/>
                                        </p:tgtEl>
                                        <p:attrNameLst>
                                          <p:attrName>ppt_x</p:attrName>
                                        </p:attrNameLst>
                                      </p:cBhvr>
                                      <p:tavLst>
                                        <p:tav tm="0">
                                          <p:val>
                                            <p:strVal val="#ppt_x"/>
                                          </p:val>
                                        </p:tav>
                                        <p:tav tm="100000">
                                          <p:val>
                                            <p:strVal val="#ppt_x"/>
                                          </p:val>
                                        </p:tav>
                                      </p:tavLst>
                                    </p:anim>
                                    <p:anim calcmode="lin" valueType="num">
                                      <p:cBhvr>
                                        <p:cTn id="3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5"/>
                  </p:tgtEl>
                </p:cond>
              </p:nextCondLst>
            </p:seq>
            <p:seq concurrent="1" nextAc="seek">
              <p:cTn id="34" restart="whenNotActive" fill="hold" evtFilter="cancelBubble" nodeType="interactiveSeq">
                <p:stCondLst>
                  <p:cond evt="onClick" delay="0">
                    <p:tgtEl>
                      <p:spTgt spid="6"/>
                    </p:tgtEl>
                  </p:cond>
                </p:stCondLst>
                <p:endSync evt="end" delay="0">
                  <p:rtn val="all"/>
                </p:endSync>
                <p:childTnLst>
                  <p:par>
                    <p:cTn id="35" fill="hold">
                      <p:stCondLst>
                        <p:cond delay="0"/>
                      </p:stCondLst>
                      <p:childTnLst>
                        <p:par>
                          <p:cTn id="36" fill="hold">
                            <p:stCondLst>
                              <p:cond delay="0"/>
                            </p:stCondLst>
                            <p:childTnLst>
                              <p:par>
                                <p:cTn id="37" presetID="10" presetClass="exit" presetSubtype="0" fill="hold" nodeType="clickEffect">
                                  <p:stCondLst>
                                    <p:cond delay="0"/>
                                  </p:stCondLst>
                                  <p:childTnLst>
                                    <p:animEffect transition="out" filter="fade">
                                      <p:cBhvr>
                                        <p:cTn id="38" dur="500"/>
                                        <p:tgtEl>
                                          <p:spTgt spid="6"/>
                                        </p:tgtEl>
                                      </p:cBhvr>
                                    </p:animEffect>
                                    <p:set>
                                      <p:cBhvr>
                                        <p:cTn id="39" dur="1" fill="hold">
                                          <p:stCondLst>
                                            <p:cond delay="499"/>
                                          </p:stCondLst>
                                        </p:cTn>
                                        <p:tgtEl>
                                          <p:spTgt spid="6"/>
                                        </p:tgtEl>
                                        <p:attrNameLst>
                                          <p:attrName>style.visibility</p:attrName>
                                        </p:attrNameLst>
                                      </p:cBhvr>
                                      <p:to>
                                        <p:strVal val="hidden"/>
                                      </p:to>
                                    </p:set>
                                  </p:childTnLst>
                                </p:cTn>
                              </p:par>
                              <p:par>
                                <p:cTn id="40" presetID="42" presetClass="entr" presetSubtype="0" fill="hold" grpId="0" nodeType="with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1000"/>
                                        <p:tgtEl>
                                          <p:spTgt spid="20"/>
                                        </p:tgtEl>
                                      </p:cBhvr>
                                    </p:animEffect>
                                    <p:anim calcmode="lin" valueType="num">
                                      <p:cBhvr>
                                        <p:cTn id="43" dur="1000" fill="hold"/>
                                        <p:tgtEl>
                                          <p:spTgt spid="20"/>
                                        </p:tgtEl>
                                        <p:attrNameLst>
                                          <p:attrName>ppt_x</p:attrName>
                                        </p:attrNameLst>
                                      </p:cBhvr>
                                      <p:tavLst>
                                        <p:tav tm="0">
                                          <p:val>
                                            <p:strVal val="#ppt_x"/>
                                          </p:val>
                                        </p:tav>
                                        <p:tav tm="100000">
                                          <p:val>
                                            <p:strVal val="#ppt_x"/>
                                          </p:val>
                                        </p:tav>
                                      </p:tavLst>
                                    </p:anim>
                                    <p:anim calcmode="lin" valueType="num">
                                      <p:cBhvr>
                                        <p:cTn id="44" dur="1000" fill="hold"/>
                                        <p:tgtEl>
                                          <p:spTgt spid="20"/>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1000"/>
                                        <p:tgtEl>
                                          <p:spTgt spid="14"/>
                                        </p:tgtEl>
                                      </p:cBhvr>
                                    </p:animEffect>
                                    <p:anim calcmode="lin" valueType="num">
                                      <p:cBhvr>
                                        <p:cTn id="48" dur="1000" fill="hold"/>
                                        <p:tgtEl>
                                          <p:spTgt spid="14"/>
                                        </p:tgtEl>
                                        <p:attrNameLst>
                                          <p:attrName>ppt_x</p:attrName>
                                        </p:attrNameLst>
                                      </p:cBhvr>
                                      <p:tavLst>
                                        <p:tav tm="0">
                                          <p:val>
                                            <p:strVal val="#ppt_x"/>
                                          </p:val>
                                        </p:tav>
                                        <p:tav tm="100000">
                                          <p:val>
                                            <p:strVal val="#ppt_x"/>
                                          </p:val>
                                        </p:tav>
                                      </p:tavLst>
                                    </p:anim>
                                    <p:anim calcmode="lin" valueType="num">
                                      <p:cBhvr>
                                        <p:cTn id="4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6"/>
                  </p:tgtEl>
                </p:cond>
              </p:nextCondLst>
            </p:seq>
            <p:seq concurrent="1" nextAc="seek">
              <p:cTn id="50" restart="whenNotActive" fill="hold" evtFilter="cancelBubble" nodeType="interactiveSeq">
                <p:stCondLst>
                  <p:cond evt="onClick" delay="0">
                    <p:tgtEl>
                      <p:spTgt spid="7"/>
                    </p:tgtEl>
                  </p:cond>
                </p:stCondLst>
                <p:endSync evt="end" delay="0">
                  <p:rtn val="all"/>
                </p:endSync>
                <p:childTnLst>
                  <p:par>
                    <p:cTn id="51" fill="hold">
                      <p:stCondLst>
                        <p:cond delay="0"/>
                      </p:stCondLst>
                      <p:childTnLst>
                        <p:par>
                          <p:cTn id="52" fill="hold">
                            <p:stCondLst>
                              <p:cond delay="0"/>
                            </p:stCondLst>
                            <p:childTnLst>
                              <p:par>
                                <p:cTn id="53" presetID="10" presetClass="exit" presetSubtype="0" fill="hold" nodeType="clickEffect">
                                  <p:stCondLst>
                                    <p:cond delay="0"/>
                                  </p:stCondLst>
                                  <p:childTnLst>
                                    <p:animEffect transition="out" filter="fade">
                                      <p:cBhvr>
                                        <p:cTn id="54" dur="500"/>
                                        <p:tgtEl>
                                          <p:spTgt spid="7"/>
                                        </p:tgtEl>
                                      </p:cBhvr>
                                    </p:animEffect>
                                    <p:set>
                                      <p:cBhvr>
                                        <p:cTn id="55" dur="1" fill="hold">
                                          <p:stCondLst>
                                            <p:cond delay="499"/>
                                          </p:stCondLst>
                                        </p:cTn>
                                        <p:tgtEl>
                                          <p:spTgt spid="7"/>
                                        </p:tgtEl>
                                        <p:attrNameLst>
                                          <p:attrName>style.visibility</p:attrName>
                                        </p:attrNameLst>
                                      </p:cBhvr>
                                      <p:to>
                                        <p:strVal val="hidden"/>
                                      </p:to>
                                    </p:set>
                                  </p:childTnLst>
                                </p:cTn>
                              </p:par>
                              <p:par>
                                <p:cTn id="56" presetID="42" presetClass="entr" presetSubtype="0" fill="hold" grpId="0" nodeType="withEffect">
                                  <p:stCondLst>
                                    <p:cond delay="0"/>
                                  </p:stCondLst>
                                  <p:childTnLst>
                                    <p:set>
                                      <p:cBhvr>
                                        <p:cTn id="57" dur="1" fill="hold">
                                          <p:stCondLst>
                                            <p:cond delay="0"/>
                                          </p:stCondLst>
                                        </p:cTn>
                                        <p:tgtEl>
                                          <p:spTgt spid="13"/>
                                        </p:tgtEl>
                                        <p:attrNameLst>
                                          <p:attrName>style.visibility</p:attrName>
                                        </p:attrNameLst>
                                      </p:cBhvr>
                                      <p:to>
                                        <p:strVal val="visible"/>
                                      </p:to>
                                    </p:set>
                                    <p:animEffect transition="in" filter="fade">
                                      <p:cBhvr>
                                        <p:cTn id="58" dur="1000"/>
                                        <p:tgtEl>
                                          <p:spTgt spid="13"/>
                                        </p:tgtEl>
                                      </p:cBhvr>
                                    </p:animEffect>
                                    <p:anim calcmode="lin" valueType="num">
                                      <p:cBhvr>
                                        <p:cTn id="59" dur="1000" fill="hold"/>
                                        <p:tgtEl>
                                          <p:spTgt spid="13"/>
                                        </p:tgtEl>
                                        <p:attrNameLst>
                                          <p:attrName>ppt_x</p:attrName>
                                        </p:attrNameLst>
                                      </p:cBhvr>
                                      <p:tavLst>
                                        <p:tav tm="0">
                                          <p:val>
                                            <p:strVal val="#ppt_x"/>
                                          </p:val>
                                        </p:tav>
                                        <p:tav tm="100000">
                                          <p:val>
                                            <p:strVal val="#ppt_x"/>
                                          </p:val>
                                        </p:tav>
                                      </p:tavLst>
                                    </p:anim>
                                    <p:anim calcmode="lin" valueType="num">
                                      <p:cBhvr>
                                        <p:cTn id="6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7"/>
                  </p:tgtEl>
                </p:cond>
              </p:nextCondLst>
            </p:seq>
            <p:seq concurrent="1" nextAc="seek">
              <p:cTn id="61" restart="whenNotActive" fill="hold" evtFilter="cancelBubble" nodeType="interactiveSeq">
                <p:stCondLst>
                  <p:cond evt="onClick" delay="0">
                    <p:tgtEl>
                      <p:spTgt spid="8"/>
                    </p:tgtEl>
                  </p:cond>
                </p:stCondLst>
                <p:endSync evt="end" delay="0">
                  <p:rtn val="all"/>
                </p:endSync>
                <p:childTnLst>
                  <p:par>
                    <p:cTn id="62" fill="hold">
                      <p:stCondLst>
                        <p:cond delay="0"/>
                      </p:stCondLst>
                      <p:childTnLst>
                        <p:par>
                          <p:cTn id="63" fill="hold">
                            <p:stCondLst>
                              <p:cond delay="0"/>
                            </p:stCondLst>
                            <p:childTnLst>
                              <p:par>
                                <p:cTn id="64" presetID="10" presetClass="exit" presetSubtype="0" fill="hold" nodeType="clickEffect">
                                  <p:stCondLst>
                                    <p:cond delay="0"/>
                                  </p:stCondLst>
                                  <p:childTnLst>
                                    <p:animEffect transition="out" filter="fade">
                                      <p:cBhvr>
                                        <p:cTn id="65" dur="500"/>
                                        <p:tgtEl>
                                          <p:spTgt spid="8"/>
                                        </p:tgtEl>
                                      </p:cBhvr>
                                    </p:animEffect>
                                    <p:set>
                                      <p:cBhvr>
                                        <p:cTn id="66" dur="1" fill="hold">
                                          <p:stCondLst>
                                            <p:cond delay="499"/>
                                          </p:stCondLst>
                                        </p:cTn>
                                        <p:tgtEl>
                                          <p:spTgt spid="8"/>
                                        </p:tgtEl>
                                        <p:attrNameLst>
                                          <p:attrName>style.visibility</p:attrName>
                                        </p:attrNameLst>
                                      </p:cBhvr>
                                      <p:to>
                                        <p:strVal val="hidden"/>
                                      </p:to>
                                    </p:set>
                                  </p:childTnLst>
                                </p:cTn>
                              </p:par>
                              <p:par>
                                <p:cTn id="67" presetID="42" presetClass="entr" presetSubtype="0" fill="hold" grpId="0" nodeType="withEffect">
                                  <p:stCondLst>
                                    <p:cond delay="0"/>
                                  </p:stCondLst>
                                  <p:childTnLst>
                                    <p:set>
                                      <p:cBhvr>
                                        <p:cTn id="68" dur="1" fill="hold">
                                          <p:stCondLst>
                                            <p:cond delay="0"/>
                                          </p:stCondLst>
                                        </p:cTn>
                                        <p:tgtEl>
                                          <p:spTgt spid="18"/>
                                        </p:tgtEl>
                                        <p:attrNameLst>
                                          <p:attrName>style.visibility</p:attrName>
                                        </p:attrNameLst>
                                      </p:cBhvr>
                                      <p:to>
                                        <p:strVal val="visible"/>
                                      </p:to>
                                    </p:set>
                                    <p:animEffect transition="in" filter="fade">
                                      <p:cBhvr>
                                        <p:cTn id="69" dur="1000"/>
                                        <p:tgtEl>
                                          <p:spTgt spid="18"/>
                                        </p:tgtEl>
                                      </p:cBhvr>
                                    </p:animEffect>
                                    <p:anim calcmode="lin" valueType="num">
                                      <p:cBhvr>
                                        <p:cTn id="70" dur="1000" fill="hold"/>
                                        <p:tgtEl>
                                          <p:spTgt spid="18"/>
                                        </p:tgtEl>
                                        <p:attrNameLst>
                                          <p:attrName>ppt_x</p:attrName>
                                        </p:attrNameLst>
                                      </p:cBhvr>
                                      <p:tavLst>
                                        <p:tav tm="0">
                                          <p:val>
                                            <p:strVal val="#ppt_x"/>
                                          </p:val>
                                        </p:tav>
                                        <p:tav tm="100000">
                                          <p:val>
                                            <p:strVal val="#ppt_x"/>
                                          </p:val>
                                        </p:tav>
                                      </p:tavLst>
                                    </p:anim>
                                    <p:anim calcmode="lin" valueType="num">
                                      <p:cBhvr>
                                        <p:cTn id="71" dur="1000" fill="hold"/>
                                        <p:tgtEl>
                                          <p:spTgt spid="18"/>
                                        </p:tgtEl>
                                        <p:attrNameLst>
                                          <p:attrName>ppt_y</p:attrName>
                                        </p:attrNameLst>
                                      </p:cBhvr>
                                      <p:tavLst>
                                        <p:tav tm="0">
                                          <p:val>
                                            <p:strVal val="#ppt_y+.1"/>
                                          </p:val>
                                        </p:tav>
                                        <p:tav tm="100000">
                                          <p:val>
                                            <p:strVal val="#ppt_y"/>
                                          </p:val>
                                        </p:tav>
                                      </p:tavLst>
                                    </p:anim>
                                  </p:childTnLst>
                                </p:cTn>
                              </p:par>
                              <p:par>
                                <p:cTn id="72" presetID="42" presetClass="entr" presetSubtype="0" fill="hold" grpId="0" nodeType="withEffect">
                                  <p:stCondLst>
                                    <p:cond delay="0"/>
                                  </p:stCondLst>
                                  <p:childTnLst>
                                    <p:set>
                                      <p:cBhvr>
                                        <p:cTn id="73" dur="1" fill="hold">
                                          <p:stCondLst>
                                            <p:cond delay="0"/>
                                          </p:stCondLst>
                                        </p:cTn>
                                        <p:tgtEl>
                                          <p:spTgt spid="12"/>
                                        </p:tgtEl>
                                        <p:attrNameLst>
                                          <p:attrName>style.visibility</p:attrName>
                                        </p:attrNameLst>
                                      </p:cBhvr>
                                      <p:to>
                                        <p:strVal val="visible"/>
                                      </p:to>
                                    </p:set>
                                    <p:animEffect transition="in" filter="fade">
                                      <p:cBhvr>
                                        <p:cTn id="74" dur="1000"/>
                                        <p:tgtEl>
                                          <p:spTgt spid="12"/>
                                        </p:tgtEl>
                                      </p:cBhvr>
                                    </p:animEffect>
                                    <p:anim calcmode="lin" valueType="num">
                                      <p:cBhvr>
                                        <p:cTn id="75" dur="1000" fill="hold"/>
                                        <p:tgtEl>
                                          <p:spTgt spid="12"/>
                                        </p:tgtEl>
                                        <p:attrNameLst>
                                          <p:attrName>ppt_x</p:attrName>
                                        </p:attrNameLst>
                                      </p:cBhvr>
                                      <p:tavLst>
                                        <p:tav tm="0">
                                          <p:val>
                                            <p:strVal val="#ppt_x"/>
                                          </p:val>
                                        </p:tav>
                                        <p:tav tm="100000">
                                          <p:val>
                                            <p:strVal val="#ppt_x"/>
                                          </p:val>
                                        </p:tav>
                                      </p:tavLst>
                                    </p:anim>
                                    <p:anim calcmode="lin" valueType="num">
                                      <p:cBhvr>
                                        <p:cTn id="7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8"/>
                  </p:tgtEl>
                </p:cond>
              </p:nextCondLst>
            </p:seq>
            <p:seq concurrent="1" nextAc="seek">
              <p:cTn id="77" restart="whenNotActive" fill="hold" evtFilter="cancelBubble" nodeType="interactiveSeq">
                <p:stCondLst>
                  <p:cond evt="onClick" delay="0">
                    <p:tgtEl>
                      <p:spTgt spid="9"/>
                    </p:tgtEl>
                  </p:cond>
                </p:stCondLst>
                <p:endSync evt="end" delay="0">
                  <p:rtn val="all"/>
                </p:endSync>
                <p:childTnLst>
                  <p:par>
                    <p:cTn id="78" fill="hold">
                      <p:stCondLst>
                        <p:cond delay="0"/>
                      </p:stCondLst>
                      <p:childTnLst>
                        <p:par>
                          <p:cTn id="79" fill="hold">
                            <p:stCondLst>
                              <p:cond delay="0"/>
                            </p:stCondLst>
                            <p:childTnLst>
                              <p:par>
                                <p:cTn id="80" presetID="10" presetClass="exit" presetSubtype="0" fill="hold" nodeType="clickEffect">
                                  <p:stCondLst>
                                    <p:cond delay="0"/>
                                  </p:stCondLst>
                                  <p:childTnLst>
                                    <p:animEffect transition="out" filter="fade">
                                      <p:cBhvr>
                                        <p:cTn id="81" dur="500"/>
                                        <p:tgtEl>
                                          <p:spTgt spid="9"/>
                                        </p:tgtEl>
                                      </p:cBhvr>
                                    </p:animEffect>
                                    <p:set>
                                      <p:cBhvr>
                                        <p:cTn id="82" dur="1" fill="hold">
                                          <p:stCondLst>
                                            <p:cond delay="499"/>
                                          </p:stCondLst>
                                        </p:cTn>
                                        <p:tgtEl>
                                          <p:spTgt spid="9"/>
                                        </p:tgtEl>
                                        <p:attrNameLst>
                                          <p:attrName>style.visibility</p:attrName>
                                        </p:attrNameLst>
                                      </p:cBhvr>
                                      <p:to>
                                        <p:strVal val="hidden"/>
                                      </p:to>
                                    </p:set>
                                  </p:childTnLst>
                                </p:cTn>
                              </p:par>
                              <p:par>
                                <p:cTn id="83" presetID="42" presetClass="entr" presetSubtype="0" fill="hold" grpId="0" nodeType="withEffect">
                                  <p:stCondLst>
                                    <p:cond delay="0"/>
                                  </p:stCondLst>
                                  <p:childTnLst>
                                    <p:set>
                                      <p:cBhvr>
                                        <p:cTn id="84" dur="1" fill="hold">
                                          <p:stCondLst>
                                            <p:cond delay="0"/>
                                          </p:stCondLst>
                                        </p:cTn>
                                        <p:tgtEl>
                                          <p:spTgt spid="17"/>
                                        </p:tgtEl>
                                        <p:attrNameLst>
                                          <p:attrName>style.visibility</p:attrName>
                                        </p:attrNameLst>
                                      </p:cBhvr>
                                      <p:to>
                                        <p:strVal val="visible"/>
                                      </p:to>
                                    </p:set>
                                    <p:animEffect transition="in" filter="fade">
                                      <p:cBhvr>
                                        <p:cTn id="85" dur="1000"/>
                                        <p:tgtEl>
                                          <p:spTgt spid="17"/>
                                        </p:tgtEl>
                                      </p:cBhvr>
                                    </p:animEffect>
                                    <p:anim calcmode="lin" valueType="num">
                                      <p:cBhvr>
                                        <p:cTn id="86" dur="1000" fill="hold"/>
                                        <p:tgtEl>
                                          <p:spTgt spid="17"/>
                                        </p:tgtEl>
                                        <p:attrNameLst>
                                          <p:attrName>ppt_x</p:attrName>
                                        </p:attrNameLst>
                                      </p:cBhvr>
                                      <p:tavLst>
                                        <p:tav tm="0">
                                          <p:val>
                                            <p:strVal val="#ppt_x"/>
                                          </p:val>
                                        </p:tav>
                                        <p:tav tm="100000">
                                          <p:val>
                                            <p:strVal val="#ppt_x"/>
                                          </p:val>
                                        </p:tav>
                                      </p:tavLst>
                                    </p:anim>
                                    <p:anim calcmode="lin" valueType="num">
                                      <p:cBhvr>
                                        <p:cTn id="87" dur="1000" fill="hold"/>
                                        <p:tgtEl>
                                          <p:spTgt spid="17"/>
                                        </p:tgtEl>
                                        <p:attrNameLst>
                                          <p:attrName>ppt_y</p:attrName>
                                        </p:attrNameLst>
                                      </p:cBhvr>
                                      <p:tavLst>
                                        <p:tav tm="0">
                                          <p:val>
                                            <p:strVal val="#ppt_y+.1"/>
                                          </p:val>
                                        </p:tav>
                                        <p:tav tm="100000">
                                          <p:val>
                                            <p:strVal val="#ppt_y"/>
                                          </p:val>
                                        </p:tav>
                                      </p:tavLst>
                                    </p:anim>
                                  </p:childTnLst>
                                </p:cTn>
                              </p:par>
                              <p:par>
                                <p:cTn id="88" presetID="42" presetClass="entr" presetSubtype="0" fill="hold" grpId="0" nodeType="withEffect">
                                  <p:stCondLst>
                                    <p:cond delay="0"/>
                                  </p:stCondLst>
                                  <p:childTnLst>
                                    <p:set>
                                      <p:cBhvr>
                                        <p:cTn id="89" dur="1" fill="hold">
                                          <p:stCondLst>
                                            <p:cond delay="0"/>
                                          </p:stCondLst>
                                        </p:cTn>
                                        <p:tgtEl>
                                          <p:spTgt spid="11"/>
                                        </p:tgtEl>
                                        <p:attrNameLst>
                                          <p:attrName>style.visibility</p:attrName>
                                        </p:attrNameLst>
                                      </p:cBhvr>
                                      <p:to>
                                        <p:strVal val="visible"/>
                                      </p:to>
                                    </p:set>
                                    <p:animEffect transition="in" filter="fade">
                                      <p:cBhvr>
                                        <p:cTn id="90" dur="1000"/>
                                        <p:tgtEl>
                                          <p:spTgt spid="11"/>
                                        </p:tgtEl>
                                      </p:cBhvr>
                                    </p:animEffect>
                                    <p:anim calcmode="lin" valueType="num">
                                      <p:cBhvr>
                                        <p:cTn id="91" dur="1000" fill="hold"/>
                                        <p:tgtEl>
                                          <p:spTgt spid="11"/>
                                        </p:tgtEl>
                                        <p:attrNameLst>
                                          <p:attrName>ppt_x</p:attrName>
                                        </p:attrNameLst>
                                      </p:cBhvr>
                                      <p:tavLst>
                                        <p:tav tm="0">
                                          <p:val>
                                            <p:strVal val="#ppt_x"/>
                                          </p:val>
                                        </p:tav>
                                        <p:tav tm="100000">
                                          <p:val>
                                            <p:strVal val="#ppt_x"/>
                                          </p:val>
                                        </p:tav>
                                      </p:tavLst>
                                    </p:anim>
                                    <p:anim calcmode="lin" valueType="num">
                                      <p:cBhvr>
                                        <p:cTn id="9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9"/>
                  </p:tgtEl>
                </p:cond>
              </p:nextCondLst>
            </p:seq>
          </p:childTnLst>
        </p:cTn>
      </p:par>
    </p:tnLst>
    <p:bldLst>
      <p:bldP spid="10" grpId="0" animBg="1"/>
      <p:bldP spid="11" grpId="0" animBg="1"/>
      <p:bldP spid="12" grpId="0" animBg="1"/>
      <p:bldP spid="13" grpId="0" animBg="1"/>
      <p:bldP spid="14" grpId="0" animBg="1"/>
      <p:bldP spid="15" grpId="0" animBg="1"/>
      <p:bldP spid="16" grpId="0"/>
      <p:bldP spid="17" grpId="0"/>
      <p:bldP spid="18" grpId="0"/>
      <p:bldP spid="20" grpId="0"/>
      <p:bldP spid="21"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6DE52EDD-9CE4-43FF-AA20-6CFE404AD0AA}"/>
              </a:ext>
            </a:extLst>
          </p:cNvPr>
          <p:cNvSpPr>
            <a:spLocks noChangeArrowheads="1"/>
          </p:cNvSpPr>
          <p:nvPr/>
        </p:nvSpPr>
        <p:spPr bwMode="auto">
          <a:xfrm>
            <a:off x="1905000" y="4038600"/>
            <a:ext cx="822960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algn="just" eaLnBrk="1" hangingPunct="1"/>
            <a:endParaRPr lang="vi-VN" altLang="vi-VN" sz="2000">
              <a:solidFill>
                <a:srgbClr val="000000"/>
              </a:solidFill>
              <a:latin typeface="Times New Roman" panose="02020603050405020304" pitchFamily="18" charset="0"/>
              <a:cs typeface="Times New Roman" panose="02020603050405020304" pitchFamily="18" charset="0"/>
            </a:endParaRPr>
          </a:p>
        </p:txBody>
      </p:sp>
      <p:sp>
        <p:nvSpPr>
          <p:cNvPr id="8" name="Hộp Văn bản 7">
            <a:extLst>
              <a:ext uri="{FF2B5EF4-FFF2-40B4-BE49-F238E27FC236}">
                <a16:creationId xmlns:a16="http://schemas.microsoft.com/office/drawing/2014/main" xmlns="" id="{A2C24AB9-4057-430B-AC85-52EFE2EF226E}"/>
              </a:ext>
            </a:extLst>
          </p:cNvPr>
          <p:cNvSpPr txBox="1"/>
          <p:nvPr/>
        </p:nvSpPr>
        <p:spPr>
          <a:xfrm>
            <a:off x="0" y="0"/>
            <a:ext cx="12192000" cy="1057725"/>
          </a:xfrm>
          <a:prstGeom prst="rect">
            <a:avLst/>
          </a:prstGeom>
          <a:solidFill>
            <a:srgbClr val="FFFF00"/>
          </a:solidFill>
        </p:spPr>
        <p:txBody>
          <a:bodyPr wrap="square">
            <a:spAutoFit/>
          </a:bodyPr>
          <a:lstStyle/>
          <a:p>
            <a:pPr>
              <a:lnSpc>
                <a:spcPct val="107000"/>
              </a:lnSpc>
              <a:tabLst>
                <a:tab pos="742950" algn="l"/>
              </a:tabLst>
              <a:defRPr/>
            </a:pPr>
            <a:r>
              <a:rPr lang="vi-VN" sz="2000" dirty="0">
                <a:solidFill>
                  <a:srgbClr val="000000"/>
                </a:solidFill>
                <a:latin typeface="Times New Roman" panose="02020603050405020304" pitchFamily="18" charset="0"/>
                <a:ea typeface="Arial" panose="020B0604020202020204" pitchFamily="34" charset="0"/>
              </a:rPr>
              <a:t> BÀI 4: </a:t>
            </a:r>
            <a:r>
              <a:rPr lang="vi-VN" sz="2000" dirty="0" err="1">
                <a:latin typeface="Times New Roman" panose="02020603050405020304" pitchFamily="18" charset="0"/>
                <a:ea typeface="Arial" panose="020B0604020202020204" pitchFamily="34" charset="0"/>
                <a:cs typeface="Times New Roman" panose="02020603050405020304" pitchFamily="18" charset="0"/>
              </a:rPr>
              <a:t>Chiếu</a:t>
            </a:r>
            <a:r>
              <a:rPr lang="vi-VN" sz="2000" dirty="0">
                <a:latin typeface="Times New Roman" panose="02020603050405020304" pitchFamily="18" charset="0"/>
                <a:ea typeface="Arial" panose="020B0604020202020204" pitchFamily="34" charset="0"/>
                <a:cs typeface="Times New Roman" panose="02020603050405020304" pitchFamily="18" charset="0"/>
              </a:rPr>
              <a:t> tia </a:t>
            </a:r>
            <a:r>
              <a:rPr lang="vi-VN" sz="2000" dirty="0" err="1">
                <a:latin typeface="Times New Roman" panose="02020603050405020304" pitchFamily="18" charset="0"/>
                <a:ea typeface="Arial" panose="020B0604020202020204" pitchFamily="34" charset="0"/>
                <a:cs typeface="Times New Roman" panose="02020603050405020304" pitchFamily="18" charset="0"/>
              </a:rPr>
              <a:t>tới</a:t>
            </a:r>
            <a:r>
              <a:rPr lang="vi-VN" sz="2000" dirty="0">
                <a:latin typeface="Times New Roman" panose="02020603050405020304" pitchFamily="18" charset="0"/>
                <a:ea typeface="Arial" panose="020B0604020202020204" pitchFamily="34" charset="0"/>
                <a:cs typeface="Times New Roman" panose="02020603050405020304" pitchFamily="18" charset="0"/>
              </a:rPr>
              <a:t> SI theo phương ngang thu </a:t>
            </a:r>
            <a:r>
              <a:rPr lang="vi-VN" sz="2000" dirty="0" err="1">
                <a:latin typeface="Times New Roman" panose="02020603050405020304" pitchFamily="18" charset="0"/>
                <a:ea typeface="Arial" panose="020B0604020202020204" pitchFamily="34" charset="0"/>
                <a:cs typeface="Times New Roman" panose="02020603050405020304" pitchFamily="18" charset="0"/>
              </a:rPr>
              <a:t>được</a:t>
            </a:r>
            <a:r>
              <a:rPr lang="vi-VN" sz="2000" dirty="0">
                <a:latin typeface="Times New Roman" panose="02020603050405020304" pitchFamily="18" charset="0"/>
                <a:ea typeface="Arial" panose="020B0604020202020204" pitchFamily="34" charset="0"/>
                <a:cs typeface="Times New Roman" panose="02020603050405020304" pitchFamily="18" charset="0"/>
              </a:rPr>
              <a:t> tia </a:t>
            </a:r>
            <a:r>
              <a:rPr lang="vi-VN" sz="2000" dirty="0" err="1">
                <a:latin typeface="Times New Roman" panose="02020603050405020304" pitchFamily="18" charset="0"/>
                <a:ea typeface="Arial" panose="020B0604020202020204" pitchFamily="34" charset="0"/>
                <a:cs typeface="Times New Roman" panose="02020603050405020304" pitchFamily="18" charset="0"/>
              </a:rPr>
              <a:t>phản</a:t>
            </a:r>
            <a:r>
              <a:rPr lang="vi-VN" sz="2000" dirty="0">
                <a:latin typeface="Times New Roman" panose="02020603050405020304" pitchFamily="18" charset="0"/>
                <a:ea typeface="Arial" panose="020B0604020202020204" pitchFamily="34" charset="0"/>
                <a:cs typeface="Times New Roman" panose="02020603050405020304" pitchFamily="18" charset="0"/>
              </a:rPr>
              <a:t> </a:t>
            </a:r>
            <a:r>
              <a:rPr lang="vi-VN" sz="2000" dirty="0" err="1">
                <a:latin typeface="Times New Roman" panose="02020603050405020304" pitchFamily="18" charset="0"/>
                <a:ea typeface="Arial" panose="020B0604020202020204" pitchFamily="34" charset="0"/>
                <a:cs typeface="Times New Roman" panose="02020603050405020304" pitchFamily="18" charset="0"/>
              </a:rPr>
              <a:t>xạ</a:t>
            </a:r>
            <a:r>
              <a:rPr lang="vi-VN" sz="2000" dirty="0">
                <a:latin typeface="Times New Roman" panose="02020603050405020304" pitchFamily="18" charset="0"/>
                <a:ea typeface="Arial" panose="020B0604020202020204" pitchFamily="34" charset="0"/>
                <a:cs typeface="Times New Roman" panose="02020603050405020304" pitchFamily="18" charset="0"/>
              </a:rPr>
              <a:t> </a:t>
            </a:r>
            <a:r>
              <a:rPr lang="vi-VN" sz="2000" dirty="0" err="1">
                <a:latin typeface="Times New Roman" panose="02020603050405020304" pitchFamily="18" charset="0"/>
                <a:ea typeface="Arial" panose="020B0604020202020204" pitchFamily="34" charset="0"/>
                <a:cs typeface="Times New Roman" panose="02020603050405020304" pitchFamily="18" charset="0"/>
              </a:rPr>
              <a:t>tạo</a:t>
            </a:r>
            <a:r>
              <a:rPr lang="vi-VN" sz="2000" dirty="0">
                <a:latin typeface="Times New Roman" panose="02020603050405020304" pitchFamily="18" charset="0"/>
                <a:ea typeface="Arial" panose="020B0604020202020204" pitchFamily="34" charset="0"/>
                <a:cs typeface="Times New Roman" panose="02020603050405020304" pitchFamily="18" charset="0"/>
              </a:rPr>
              <a:t> </a:t>
            </a:r>
            <a:r>
              <a:rPr lang="vi-VN" sz="2000" dirty="0" err="1">
                <a:latin typeface="Times New Roman" panose="02020603050405020304" pitchFamily="18" charset="0"/>
                <a:ea typeface="Arial" panose="020B0604020202020204" pitchFamily="34" charset="0"/>
                <a:cs typeface="Times New Roman" panose="02020603050405020304" pitchFamily="18" charset="0"/>
              </a:rPr>
              <a:t>với</a:t>
            </a:r>
            <a:r>
              <a:rPr lang="vi-VN" sz="2000" dirty="0">
                <a:latin typeface="Times New Roman" panose="02020603050405020304" pitchFamily="18" charset="0"/>
                <a:ea typeface="Arial" panose="020B0604020202020204" pitchFamily="34" charset="0"/>
                <a:cs typeface="Times New Roman" panose="02020603050405020304" pitchFamily="18" charset="0"/>
              </a:rPr>
              <a:t> tia </a:t>
            </a:r>
            <a:r>
              <a:rPr lang="vi-VN" sz="2000" dirty="0" err="1">
                <a:latin typeface="Times New Roman" panose="02020603050405020304" pitchFamily="18" charset="0"/>
                <a:ea typeface="Arial" panose="020B0604020202020204" pitchFamily="34" charset="0"/>
                <a:cs typeface="Times New Roman" panose="02020603050405020304" pitchFamily="18" charset="0"/>
              </a:rPr>
              <a:t>tới</a:t>
            </a:r>
            <a:r>
              <a:rPr lang="vi-VN" sz="2000" dirty="0">
                <a:latin typeface="Times New Roman" panose="02020603050405020304" pitchFamily="18" charset="0"/>
                <a:ea typeface="Arial" panose="020B0604020202020204" pitchFamily="34" charset="0"/>
                <a:cs typeface="Times New Roman" panose="02020603050405020304" pitchFamily="18" charset="0"/>
              </a:rPr>
              <a:t> </a:t>
            </a:r>
            <a:r>
              <a:rPr lang="vi-VN" sz="2000" dirty="0" err="1">
                <a:latin typeface="Times New Roman" panose="02020603050405020304" pitchFamily="18" charset="0"/>
                <a:ea typeface="Arial" panose="020B0604020202020204" pitchFamily="34" charset="0"/>
                <a:cs typeface="Times New Roman" panose="02020603050405020304" pitchFamily="18" charset="0"/>
              </a:rPr>
              <a:t>một</a:t>
            </a:r>
            <a:r>
              <a:rPr lang="vi-VN" sz="2000" dirty="0">
                <a:latin typeface="Times New Roman" panose="02020603050405020304" pitchFamily="18" charset="0"/>
                <a:ea typeface="Arial" panose="020B0604020202020204" pitchFamily="34" charset="0"/>
                <a:cs typeface="Times New Roman" panose="02020603050405020304" pitchFamily="18" charset="0"/>
              </a:rPr>
              <a:t> </a:t>
            </a:r>
            <a:r>
              <a:rPr lang="vi-VN" sz="2000" dirty="0" err="1">
                <a:latin typeface="Times New Roman" panose="02020603050405020304" pitchFamily="18" charset="0"/>
                <a:ea typeface="Arial" panose="020B0604020202020204" pitchFamily="34" charset="0"/>
                <a:cs typeface="Times New Roman" panose="02020603050405020304" pitchFamily="18" charset="0"/>
              </a:rPr>
              <a:t>góc</a:t>
            </a:r>
            <a:r>
              <a:rPr lang="vi-VN" sz="2000" dirty="0">
                <a:latin typeface="Times New Roman" panose="02020603050405020304" pitchFamily="18" charset="0"/>
                <a:ea typeface="Arial" panose="020B0604020202020204" pitchFamily="34" charset="0"/>
                <a:cs typeface="Times New Roman" panose="02020603050405020304" pitchFamily="18" charset="0"/>
              </a:rPr>
              <a:t> 120</a:t>
            </a:r>
            <a:r>
              <a:rPr lang="vi-VN" sz="2000" baseline="30000" dirty="0">
                <a:latin typeface="Times New Roman" panose="02020603050405020304" pitchFamily="18" charset="0"/>
                <a:ea typeface="Arial" panose="020B0604020202020204" pitchFamily="34" charset="0"/>
                <a:cs typeface="Times New Roman" panose="02020603050405020304" pitchFamily="18" charset="0"/>
              </a:rPr>
              <a:t>0</a:t>
            </a:r>
            <a:r>
              <a:rPr lang="vi-VN" sz="2000" dirty="0">
                <a:latin typeface="Times New Roman" panose="02020603050405020304" pitchFamily="18" charset="0"/>
                <a:ea typeface="Arial" panose="020B0604020202020204" pitchFamily="34" charset="0"/>
                <a:cs typeface="Times New Roman" panose="02020603050405020304" pitchFamily="18" charset="0"/>
              </a:rPr>
              <a:t>.</a:t>
            </a:r>
            <a:endParaRPr lang="vi-VN" sz="2000" dirty="0">
              <a:ea typeface="Arial" panose="020B0604020202020204" pitchFamily="34" charset="0"/>
              <a:cs typeface="Times New Roman" panose="02020603050405020304" pitchFamily="18" charset="0"/>
            </a:endParaRPr>
          </a:p>
          <a:p>
            <a:pPr marL="342900" indent="-342900">
              <a:lnSpc>
                <a:spcPct val="107000"/>
              </a:lnSpc>
              <a:buFont typeface="+mj-lt"/>
              <a:buAutoNum type="alphaLcParenR"/>
              <a:tabLst>
                <a:tab pos="742950" algn="l"/>
              </a:tabLst>
              <a:defRPr/>
            </a:pPr>
            <a:r>
              <a:rPr lang="vi-VN" sz="2000" dirty="0" err="1">
                <a:latin typeface="Times New Roman" panose="02020603050405020304" pitchFamily="18" charset="0"/>
                <a:ea typeface="Arial" panose="020B0604020202020204" pitchFamily="34" charset="0"/>
                <a:cs typeface="Times New Roman" panose="02020603050405020304" pitchFamily="18" charset="0"/>
              </a:rPr>
              <a:t>Vẽ</a:t>
            </a:r>
            <a:r>
              <a:rPr lang="vi-VN" sz="2000" dirty="0">
                <a:latin typeface="Times New Roman" panose="02020603050405020304" pitchFamily="18" charset="0"/>
                <a:ea typeface="Arial" panose="020B0604020202020204" pitchFamily="34" charset="0"/>
                <a:cs typeface="Times New Roman" panose="02020603050405020304" pitchFamily="18" charset="0"/>
              </a:rPr>
              <a:t> </a:t>
            </a:r>
            <a:r>
              <a:rPr lang="vi-VN" sz="2000" dirty="0" err="1">
                <a:latin typeface="Times New Roman" panose="02020603050405020304" pitchFamily="18" charset="0"/>
                <a:ea typeface="Arial" panose="020B0604020202020204" pitchFamily="34" charset="0"/>
                <a:cs typeface="Times New Roman" panose="02020603050405020304" pitchFamily="18" charset="0"/>
              </a:rPr>
              <a:t>hình</a:t>
            </a:r>
            <a:r>
              <a:rPr lang="vi-VN" sz="2000" dirty="0">
                <a:latin typeface="Times New Roman" panose="02020603050405020304" pitchFamily="18" charset="0"/>
                <a:ea typeface="Arial" panose="020B0604020202020204" pitchFamily="34" charset="0"/>
                <a:cs typeface="Times New Roman" panose="02020603050405020304" pitchFamily="18" charset="0"/>
              </a:rPr>
              <a:t> </a:t>
            </a:r>
            <a:r>
              <a:rPr lang="vi-VN" sz="2000" dirty="0" err="1">
                <a:latin typeface="Times New Roman" panose="02020603050405020304" pitchFamily="18" charset="0"/>
                <a:ea typeface="Arial" panose="020B0604020202020204" pitchFamily="34" charset="0"/>
                <a:cs typeface="Times New Roman" panose="02020603050405020304" pitchFamily="18" charset="0"/>
              </a:rPr>
              <a:t>xác</a:t>
            </a:r>
            <a:r>
              <a:rPr lang="vi-VN" sz="2000" dirty="0">
                <a:latin typeface="Times New Roman" panose="02020603050405020304" pitchFamily="18" charset="0"/>
                <a:ea typeface="Arial" panose="020B0604020202020204" pitchFamily="34" charset="0"/>
                <a:cs typeface="Times New Roman" panose="02020603050405020304" pitchFamily="18" charset="0"/>
              </a:rPr>
              <a:t> </a:t>
            </a:r>
            <a:r>
              <a:rPr lang="vi-VN" sz="2000" dirty="0" err="1">
                <a:latin typeface="Times New Roman" panose="02020603050405020304" pitchFamily="18" charset="0"/>
                <a:ea typeface="Arial" panose="020B0604020202020204" pitchFamily="34" charset="0"/>
                <a:cs typeface="Times New Roman" panose="02020603050405020304" pitchFamily="18" charset="0"/>
              </a:rPr>
              <a:t>định</a:t>
            </a:r>
            <a:r>
              <a:rPr lang="vi-VN" sz="2000" dirty="0">
                <a:latin typeface="Times New Roman" panose="02020603050405020304" pitchFamily="18" charset="0"/>
                <a:ea typeface="Arial" panose="020B0604020202020204" pitchFamily="34" charset="0"/>
                <a:cs typeface="Times New Roman" panose="02020603050405020304" pitchFamily="18" charset="0"/>
              </a:rPr>
              <a:t> </a:t>
            </a:r>
            <a:r>
              <a:rPr lang="vi-VN" sz="2000" dirty="0" err="1">
                <a:latin typeface="Times New Roman" panose="02020603050405020304" pitchFamily="18" charset="0"/>
                <a:ea typeface="Arial" panose="020B0604020202020204" pitchFamily="34" charset="0"/>
                <a:cs typeface="Times New Roman" panose="02020603050405020304" pitchFamily="18" charset="0"/>
              </a:rPr>
              <a:t>mặt</a:t>
            </a:r>
            <a:r>
              <a:rPr lang="vi-VN" sz="2000" dirty="0">
                <a:latin typeface="Times New Roman" panose="02020603050405020304" pitchFamily="18" charset="0"/>
                <a:ea typeface="Arial" panose="020B0604020202020204" pitchFamily="34" charset="0"/>
                <a:cs typeface="Times New Roman" panose="02020603050405020304" pitchFamily="18" charset="0"/>
              </a:rPr>
              <a:t> gương </a:t>
            </a:r>
            <a:r>
              <a:rPr lang="vi-VN" sz="2000" dirty="0" err="1">
                <a:latin typeface="Times New Roman" panose="02020603050405020304" pitchFamily="18" charset="0"/>
                <a:ea typeface="Arial" panose="020B0604020202020204" pitchFamily="34" charset="0"/>
                <a:cs typeface="Times New Roman" panose="02020603050405020304" pitchFamily="18" charset="0"/>
              </a:rPr>
              <a:t>và</a:t>
            </a:r>
            <a:r>
              <a:rPr lang="vi-VN" sz="2000" dirty="0">
                <a:latin typeface="Times New Roman" panose="02020603050405020304" pitchFamily="18" charset="0"/>
                <a:ea typeface="Arial" panose="020B0604020202020204" pitchFamily="34" charset="0"/>
                <a:cs typeface="Times New Roman" panose="02020603050405020304" pitchFamily="18" charset="0"/>
              </a:rPr>
              <a:t> nêu </a:t>
            </a:r>
            <a:r>
              <a:rPr lang="vi-VN" sz="2000" dirty="0" err="1">
                <a:latin typeface="Times New Roman" panose="02020603050405020304" pitchFamily="18" charset="0"/>
                <a:ea typeface="Arial" panose="020B0604020202020204" pitchFamily="34" charset="0"/>
                <a:cs typeface="Times New Roman" panose="02020603050405020304" pitchFamily="18" charset="0"/>
              </a:rPr>
              <a:t>cách</a:t>
            </a:r>
            <a:r>
              <a:rPr lang="vi-VN" sz="2000" dirty="0">
                <a:latin typeface="Times New Roman" panose="02020603050405020304" pitchFamily="18" charset="0"/>
                <a:ea typeface="Arial" panose="020B0604020202020204" pitchFamily="34" charset="0"/>
                <a:cs typeface="Times New Roman" panose="02020603050405020304" pitchFamily="18" charset="0"/>
              </a:rPr>
              <a:t> </a:t>
            </a:r>
            <a:r>
              <a:rPr lang="vi-VN" sz="2000" dirty="0" err="1">
                <a:latin typeface="Times New Roman" panose="02020603050405020304" pitchFamily="18" charset="0"/>
                <a:ea typeface="Arial" panose="020B0604020202020204" pitchFamily="34" charset="0"/>
                <a:cs typeface="Times New Roman" panose="02020603050405020304" pitchFamily="18" charset="0"/>
              </a:rPr>
              <a:t>vẽ</a:t>
            </a:r>
            <a:r>
              <a:rPr lang="vi-VN" sz="2000" dirty="0">
                <a:latin typeface="Times New Roman" panose="02020603050405020304" pitchFamily="18" charset="0"/>
                <a:ea typeface="Arial" panose="020B0604020202020204" pitchFamily="34" charset="0"/>
                <a:cs typeface="Times New Roman" panose="02020603050405020304" pitchFamily="18" charset="0"/>
              </a:rPr>
              <a:t>.</a:t>
            </a:r>
            <a:endParaRPr lang="vi-VN" sz="2000" dirty="0">
              <a:ea typeface="Arial" panose="020B0604020202020204" pitchFamily="34" charset="0"/>
              <a:cs typeface="Times New Roman" panose="02020603050405020304" pitchFamily="18" charset="0"/>
            </a:endParaRPr>
          </a:p>
          <a:p>
            <a:pPr marL="342900" indent="-342900">
              <a:lnSpc>
                <a:spcPct val="107000"/>
              </a:lnSpc>
              <a:buFont typeface="+mj-lt"/>
              <a:buAutoNum type="alphaLcParenR"/>
              <a:tabLst>
                <a:tab pos="742950" algn="l"/>
              </a:tabLst>
              <a:defRPr/>
            </a:pPr>
            <a:r>
              <a:rPr lang="vi-VN" sz="2000" dirty="0">
                <a:latin typeface="Times New Roman" panose="02020603050405020304" pitchFamily="18" charset="0"/>
                <a:ea typeface="Arial" panose="020B0604020202020204" pitchFamily="34" charset="0"/>
                <a:cs typeface="Times New Roman" panose="02020603050405020304" pitchFamily="18" charset="0"/>
              </a:rPr>
              <a:t>Tính góc tới và góc phản xạ.</a:t>
            </a:r>
            <a:endParaRPr lang="vi-VN" sz="2000" dirty="0">
              <a:ea typeface="Arial" panose="020B0604020202020204" pitchFamily="34" charset="0"/>
              <a:cs typeface="Times New Roman" panose="02020603050405020304" pitchFamily="18" charset="0"/>
            </a:endParaRPr>
          </a:p>
        </p:txBody>
      </p:sp>
      <mc:AlternateContent xmlns:mc="http://schemas.openxmlformats.org/markup-compatibility/2006">
        <mc:Choice xmlns:a14="http://schemas.microsoft.com/office/drawing/2010/main" xmlns="" Requires="a14">
          <p:sp>
            <p:nvSpPr>
              <p:cNvPr id="11" name="Hộp Văn bản 10">
                <a:extLst>
                  <a:ext uri="{FF2B5EF4-FFF2-40B4-BE49-F238E27FC236}">
                    <a16:creationId xmlns="" xmlns:a16="http://schemas.microsoft.com/office/drawing/2014/main" id="{3BA5C370-1B27-40F9-9D03-C09745BC7F75}"/>
                  </a:ext>
                </a:extLst>
              </p:cNvPr>
              <p:cNvSpPr txBox="1"/>
              <p:nvPr/>
            </p:nvSpPr>
            <p:spPr>
              <a:xfrm>
                <a:off x="102269" y="1837817"/>
                <a:ext cx="7319345" cy="3343608"/>
              </a:xfrm>
              <a:prstGeom prst="rect">
                <a:avLst/>
              </a:prstGeom>
              <a:noFill/>
            </p:spPr>
            <p:txBody>
              <a:bodyPr wrap="square">
                <a:spAutoFit/>
              </a:bodyPr>
              <a:lstStyle>
                <a:lvl1pPr marL="342900" indent="-342900">
                  <a:tabLst>
                    <a:tab pos="742950" algn="l"/>
                  </a:tabLst>
                  <a:defRPr>
                    <a:solidFill>
                      <a:schemeClr val="tx1"/>
                    </a:solidFill>
                    <a:latin typeface="Garamond" panose="02020404030301010803" pitchFamily="18" charset="0"/>
                  </a:defRPr>
                </a:lvl1pPr>
                <a:lvl2pPr marL="742950" indent="-285750">
                  <a:tabLst>
                    <a:tab pos="742950" algn="l"/>
                  </a:tabLst>
                  <a:defRPr>
                    <a:solidFill>
                      <a:schemeClr val="tx1"/>
                    </a:solidFill>
                    <a:latin typeface="Garamond" panose="02020404030301010803" pitchFamily="18" charset="0"/>
                  </a:defRPr>
                </a:lvl2pPr>
                <a:lvl3pPr marL="1143000" indent="-228600">
                  <a:tabLst>
                    <a:tab pos="742950" algn="l"/>
                  </a:tabLst>
                  <a:defRPr>
                    <a:solidFill>
                      <a:schemeClr val="tx1"/>
                    </a:solidFill>
                    <a:latin typeface="Garamond" panose="02020404030301010803" pitchFamily="18" charset="0"/>
                  </a:defRPr>
                </a:lvl3pPr>
                <a:lvl4pPr marL="1600200" indent="-228600">
                  <a:tabLst>
                    <a:tab pos="742950" algn="l"/>
                  </a:tabLst>
                  <a:defRPr>
                    <a:solidFill>
                      <a:schemeClr val="tx1"/>
                    </a:solidFill>
                    <a:latin typeface="Garamond" panose="02020404030301010803" pitchFamily="18" charset="0"/>
                  </a:defRPr>
                </a:lvl4pPr>
                <a:lvl5pPr marL="2057400" indent="-228600">
                  <a:tabLst>
                    <a:tab pos="742950" algn="l"/>
                  </a:tabLst>
                  <a:defRPr>
                    <a:solidFill>
                      <a:schemeClr val="tx1"/>
                    </a:solidFill>
                    <a:latin typeface="Garamond" panose="02020404030301010803" pitchFamily="18" charset="0"/>
                  </a:defRPr>
                </a:lvl5pPr>
                <a:lvl6pPr marL="2514600" indent="-228600" defTabSz="457200" fontAlgn="base">
                  <a:spcBef>
                    <a:spcPct val="0"/>
                  </a:spcBef>
                  <a:spcAft>
                    <a:spcPct val="0"/>
                  </a:spcAft>
                  <a:tabLst>
                    <a:tab pos="742950" algn="l"/>
                  </a:tabLst>
                  <a:defRPr>
                    <a:solidFill>
                      <a:schemeClr val="tx1"/>
                    </a:solidFill>
                    <a:latin typeface="Garamond" panose="02020404030301010803" pitchFamily="18" charset="0"/>
                  </a:defRPr>
                </a:lvl6pPr>
                <a:lvl7pPr marL="2971800" indent="-228600" defTabSz="457200" fontAlgn="base">
                  <a:spcBef>
                    <a:spcPct val="0"/>
                  </a:spcBef>
                  <a:spcAft>
                    <a:spcPct val="0"/>
                  </a:spcAft>
                  <a:tabLst>
                    <a:tab pos="742950" algn="l"/>
                  </a:tabLst>
                  <a:defRPr>
                    <a:solidFill>
                      <a:schemeClr val="tx1"/>
                    </a:solidFill>
                    <a:latin typeface="Garamond" panose="02020404030301010803" pitchFamily="18" charset="0"/>
                  </a:defRPr>
                </a:lvl7pPr>
                <a:lvl8pPr marL="3429000" indent="-228600" defTabSz="457200" fontAlgn="base">
                  <a:spcBef>
                    <a:spcPct val="0"/>
                  </a:spcBef>
                  <a:spcAft>
                    <a:spcPct val="0"/>
                  </a:spcAft>
                  <a:tabLst>
                    <a:tab pos="742950" algn="l"/>
                  </a:tabLst>
                  <a:defRPr>
                    <a:solidFill>
                      <a:schemeClr val="tx1"/>
                    </a:solidFill>
                    <a:latin typeface="Garamond" panose="02020404030301010803" pitchFamily="18" charset="0"/>
                  </a:defRPr>
                </a:lvl8pPr>
                <a:lvl9pPr marL="3886200" indent="-228600" defTabSz="457200" fontAlgn="base">
                  <a:spcBef>
                    <a:spcPct val="0"/>
                  </a:spcBef>
                  <a:spcAft>
                    <a:spcPct val="0"/>
                  </a:spcAft>
                  <a:tabLst>
                    <a:tab pos="742950" algn="l"/>
                  </a:tabLst>
                  <a:defRPr>
                    <a:solidFill>
                      <a:schemeClr val="tx1"/>
                    </a:solidFill>
                    <a:latin typeface="Garamond" panose="02020404030301010803" pitchFamily="18" charset="0"/>
                  </a:defRPr>
                </a:lvl9pPr>
              </a:lstStyle>
              <a:p>
                <a:pPr eaLnBrk="1" hangingPunct="1">
                  <a:lnSpc>
                    <a:spcPct val="107000"/>
                  </a:lnSpc>
                  <a:buFont typeface="Garamond" panose="02020404030301010803" pitchFamily="18" charset="0"/>
                  <a:buAutoNum type="alphaLcParenR"/>
                </a:pPr>
                <a:r>
                  <a:rPr lang="vi-VN" altLang="en-US" sz="2800" dirty="0">
                    <a:latin typeface="Times New Roman" panose="02020603050405020304" pitchFamily="18" charset="0"/>
                    <a:ea typeface="Arial" panose="020B0604020202020204" pitchFamily="34" charset="0"/>
                    <a:cs typeface="Times New Roman" panose="02020603050405020304" pitchFamily="18" charset="0"/>
                  </a:rPr>
                  <a:t>Vẽ hình:</a:t>
                </a:r>
              </a:p>
              <a:p>
                <a:pPr eaLnBrk="1" hangingPunct="1">
                  <a:lnSpc>
                    <a:spcPct val="107000"/>
                  </a:lnSpc>
                </a:pPr>
                <a:r>
                  <a:rPr lang="vi-VN" altLang="en-US" sz="2800" dirty="0">
                    <a:latin typeface="Times New Roman" panose="02020603050405020304" pitchFamily="18" charset="0"/>
                    <a:ea typeface="Arial" panose="020B0604020202020204" pitchFamily="34" charset="0"/>
                    <a:cs typeface="Times New Roman" panose="02020603050405020304" pitchFamily="18" charset="0"/>
                  </a:rPr>
                  <a:t>Cách vẽ:</a:t>
                </a:r>
              </a:p>
              <a:p>
                <a:pPr eaLnBrk="1" hangingPunct="1">
                  <a:lnSpc>
                    <a:spcPct val="107000"/>
                  </a:lnSpc>
                  <a:buFont typeface="Times New Roman" panose="02020603050405020304" pitchFamily="18" charset="0"/>
                  <a:buChar char="-"/>
                </a:pPr>
                <a:r>
                  <a:rPr lang="vi-VN" altLang="en-US" sz="2800" dirty="0">
                    <a:latin typeface="Times New Roman" panose="02020603050405020304" pitchFamily="18" charset="0"/>
                    <a:cs typeface="Times New Roman" panose="02020603050405020304" pitchFamily="18" charset="0"/>
                  </a:rPr>
                  <a:t>Vẽ tia tới theo phương ngang.</a:t>
                </a:r>
              </a:p>
              <a:p>
                <a:pPr eaLnBrk="1" hangingPunct="1">
                  <a:lnSpc>
                    <a:spcPct val="107000"/>
                  </a:lnSpc>
                  <a:buFont typeface="Times New Roman" panose="02020603050405020304" pitchFamily="18" charset="0"/>
                  <a:buChar char="-"/>
                </a:pPr>
                <a:r>
                  <a:rPr lang="vi-VN" altLang="en-US" sz="2800" dirty="0">
                    <a:latin typeface="Times New Roman" panose="02020603050405020304" pitchFamily="18" charset="0"/>
                    <a:cs typeface="Times New Roman" panose="02020603050405020304" pitchFamily="18" charset="0"/>
                  </a:rPr>
                  <a:t>Đo vẽ tia phản xạ hợp với tia tới 120</a:t>
                </a:r>
                <a:r>
                  <a:rPr lang="vi-VN" altLang="en-US" sz="2800" baseline="30000" dirty="0">
                    <a:latin typeface="Times New Roman" panose="02020603050405020304" pitchFamily="18" charset="0"/>
                    <a:cs typeface="Times New Roman" panose="02020603050405020304" pitchFamily="18" charset="0"/>
                  </a:rPr>
                  <a:t>0</a:t>
                </a:r>
                <a:r>
                  <a:rPr lang="vi-VN" altLang="en-US" sz="2800" dirty="0">
                    <a:latin typeface="Times New Roman" panose="02020603050405020304" pitchFamily="18" charset="0"/>
                    <a:cs typeface="Times New Roman" panose="02020603050405020304" pitchFamily="18" charset="0"/>
                  </a:rPr>
                  <a:t>.</a:t>
                </a:r>
              </a:p>
              <a:p>
                <a:pPr eaLnBrk="1" hangingPunct="1">
                  <a:lnSpc>
                    <a:spcPct val="107000"/>
                  </a:lnSpc>
                </a:pPr>
                <a:r>
                  <a:rPr lang="vi-VN" altLang="en-US" sz="2800" dirty="0">
                    <a:latin typeface="Times New Roman" panose="02020603050405020304" pitchFamily="18" charset="0"/>
                    <a:cs typeface="Arial" panose="020B0604020202020204" pitchFamily="34" charset="0"/>
                  </a:rPr>
                  <a:t> </a:t>
                </a:r>
              </a:p>
              <a:p>
                <a:pPr>
                  <a:lnSpc>
                    <a:spcPct val="107000"/>
                  </a:lnSpc>
                </a:pPr>
                <a:r>
                  <a:rPr lang="vi-VN" altLang="en-US" sz="2800" dirty="0">
                    <a:latin typeface="Times New Roman" panose="02020603050405020304" pitchFamily="18" charset="0"/>
                    <a:cs typeface="Arial" panose="020B0604020202020204" pitchFamily="34" charset="0"/>
                  </a:rPr>
                  <a:t>b) Ta có: </a:t>
                </a:r>
                <a14:m>
                  <m:oMath xmlns:m="http://schemas.openxmlformats.org/officeDocument/2006/math">
                    <m:acc>
                      <m:accPr>
                        <m:chr m:val="̂"/>
                        <m:ctrlPr>
                          <a:rPr lang="vi-VN" altLang="en-US" sz="2800" i="1" dirty="0" smtClean="0">
                            <a:latin typeface="Cambria Math"/>
                            <a:cs typeface="Arial" panose="020B0604020202020204" pitchFamily="34" charset="0"/>
                          </a:rPr>
                        </m:ctrlPr>
                      </m:accPr>
                      <m:e>
                        <m:r>
                          <a:rPr lang="vi-VN" altLang="en-US" sz="2800" i="1" dirty="0">
                            <a:latin typeface="Cambria Math" panose="02040503050406030204" pitchFamily="18" charset="0"/>
                            <a:cs typeface="Arial" panose="020B0604020202020204" pitchFamily="34" charset="0"/>
                          </a:rPr>
                          <m:t>𝑆𝐼𝑅</m:t>
                        </m:r>
                      </m:e>
                    </m:acc>
                  </m:oMath>
                </a14:m>
                <a:r>
                  <a:rPr lang="vi-VN" altLang="en-US" sz="2800" dirty="0">
                    <a:latin typeface="Times New Roman" panose="02020603050405020304" pitchFamily="18" charset="0"/>
                    <a:cs typeface="Arial" panose="020B0604020202020204" pitchFamily="34" charset="0"/>
                  </a:rPr>
                  <a:t> = 120</a:t>
                </a:r>
                <a:r>
                  <a:rPr lang="vi-VN" altLang="en-US" sz="2800" baseline="30000" dirty="0">
                    <a:latin typeface="Times New Roman" panose="02020603050405020304" pitchFamily="18" charset="0"/>
                    <a:cs typeface="Arial" panose="020B0604020202020204" pitchFamily="34" charset="0"/>
                  </a:rPr>
                  <a:t>0</a:t>
                </a:r>
                <a:endParaRPr lang="vi-VN" altLang="en-US" sz="2800" dirty="0">
                  <a:latin typeface="Times New Roman" panose="02020603050405020304" pitchFamily="18" charset="0"/>
                  <a:cs typeface="Arial" panose="020B0604020202020204" pitchFamily="34" charset="0"/>
                </a:endParaRPr>
              </a:p>
              <a:p>
                <a:pPr>
                  <a:lnSpc>
                    <a:spcPct val="107000"/>
                  </a:lnSpc>
                </a:pPr>
                <a:r>
                  <a:rPr lang="vi-VN" altLang="en-US" sz="2800" dirty="0">
                    <a:latin typeface="Times New Roman" panose="02020603050405020304" pitchFamily="18" charset="0"/>
                    <a:cs typeface="Arial" panose="020B0604020202020204" pitchFamily="34" charset="0"/>
                  </a:rPr>
                  <a:t>Định luật phản xạ ánh sáng i’= i = 120</a:t>
                </a:r>
                <a:r>
                  <a:rPr lang="vi-VN" altLang="en-US" sz="2800" baseline="30000" dirty="0">
                    <a:latin typeface="Times New Roman" panose="02020603050405020304" pitchFamily="18" charset="0"/>
                    <a:cs typeface="Arial" panose="020B0604020202020204" pitchFamily="34" charset="0"/>
                  </a:rPr>
                  <a:t>0</a:t>
                </a:r>
                <a:r>
                  <a:rPr lang="vi-VN" altLang="en-US" sz="2800" dirty="0">
                    <a:latin typeface="Times New Roman" panose="02020603050405020304" pitchFamily="18" charset="0"/>
                    <a:cs typeface="Arial" panose="020B0604020202020204" pitchFamily="34" charset="0"/>
                  </a:rPr>
                  <a:t> : 2 =60</a:t>
                </a:r>
                <a:r>
                  <a:rPr lang="vi-VN" altLang="en-US" sz="2800" baseline="30000" dirty="0">
                    <a:latin typeface="Times New Roman" panose="02020603050405020304" pitchFamily="18" charset="0"/>
                    <a:cs typeface="Arial" panose="020B0604020202020204" pitchFamily="34" charset="0"/>
                  </a:rPr>
                  <a:t>0</a:t>
                </a:r>
                <a:r>
                  <a:rPr lang="vi-VN" altLang="en-US" sz="2800" dirty="0">
                    <a:latin typeface="Times New Roman" panose="02020603050405020304" pitchFamily="18" charset="0"/>
                    <a:cs typeface="Arial" panose="020B0604020202020204" pitchFamily="34" charset="0"/>
                  </a:rPr>
                  <a:t>.</a:t>
                </a:r>
              </a:p>
            </p:txBody>
          </p:sp>
        </mc:Choice>
        <mc:Fallback>
          <p:sp>
            <p:nvSpPr>
              <p:cNvPr id="11" name="Hộp Văn bản 10">
                <a:extLst>
                  <a:ext uri="{FF2B5EF4-FFF2-40B4-BE49-F238E27FC236}">
                    <a16:creationId xmlns:a16="http://schemas.microsoft.com/office/drawing/2014/main" xmlns="" xmlns:a14="http://schemas.microsoft.com/office/drawing/2010/main" id="{3BA5C370-1B27-40F9-9D03-C09745BC7F75}"/>
                  </a:ext>
                </a:extLst>
              </p:cNvPr>
              <p:cNvSpPr txBox="1">
                <a:spLocks noRot="1" noChangeAspect="1" noMove="1" noResize="1" noEditPoints="1" noAdjustHandles="1" noChangeArrowheads="1" noChangeShapeType="1" noTextEdit="1"/>
              </p:cNvSpPr>
              <p:nvPr/>
            </p:nvSpPr>
            <p:spPr>
              <a:xfrm>
                <a:off x="102269" y="1837817"/>
                <a:ext cx="7319345" cy="3343608"/>
              </a:xfrm>
              <a:prstGeom prst="rect">
                <a:avLst/>
              </a:prstGeom>
              <a:blipFill>
                <a:blip r:embed="rId2"/>
                <a:stretch>
                  <a:fillRect l="-1750" t="-1821" b="-2914"/>
                </a:stretch>
              </a:blipFill>
            </p:spPr>
            <p:txBody>
              <a:bodyPr/>
              <a:lstStyle/>
              <a:p>
                <a:r>
                  <a:rPr lang="en-US">
                    <a:noFill/>
                  </a:rPr>
                  <a:t> </a:t>
                </a:r>
              </a:p>
            </p:txBody>
          </p:sp>
        </mc:Fallback>
      </mc:AlternateContent>
      <p:grpSp>
        <p:nvGrpSpPr>
          <p:cNvPr id="27" name="Nhóm 26">
            <a:extLst>
              <a:ext uri="{FF2B5EF4-FFF2-40B4-BE49-F238E27FC236}">
                <a16:creationId xmlns:a16="http://schemas.microsoft.com/office/drawing/2014/main" xmlns="" id="{14C47061-1081-494C-9016-555F04EDEAE3}"/>
              </a:ext>
            </a:extLst>
          </p:cNvPr>
          <p:cNvGrpSpPr>
            <a:grpSpLocks/>
          </p:cNvGrpSpPr>
          <p:nvPr/>
        </p:nvGrpSpPr>
        <p:grpSpPr bwMode="auto">
          <a:xfrm rot="19978467">
            <a:off x="8301009" y="2418100"/>
            <a:ext cx="3370310" cy="2337034"/>
            <a:chOff x="0" y="0"/>
            <a:chExt cx="2208791" cy="1467274"/>
          </a:xfrm>
        </p:grpSpPr>
        <p:sp>
          <p:nvSpPr>
            <p:cNvPr id="28" name="Rectangle 10">
              <a:extLst>
                <a:ext uri="{FF2B5EF4-FFF2-40B4-BE49-F238E27FC236}">
                  <a16:creationId xmlns:a16="http://schemas.microsoft.com/office/drawing/2014/main" xmlns="" id="{0E8C5180-35C2-431F-8FB5-DC1095FE98FA}"/>
                </a:ext>
              </a:extLst>
            </p:cNvPr>
            <p:cNvSpPr/>
            <p:nvPr/>
          </p:nvSpPr>
          <p:spPr>
            <a:xfrm rot="19957743">
              <a:off x="436997" y="1095538"/>
              <a:ext cx="1771794" cy="123590"/>
            </a:xfrm>
            <a:prstGeom prst="rect">
              <a:avLst/>
            </a:prstGeom>
            <a:pattFill prst="wdUpDiag">
              <a:fgClr>
                <a:schemeClr val="tx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vi-VN" sz="2000"/>
            </a:p>
          </p:txBody>
        </p:sp>
        <p:cxnSp>
          <p:nvCxnSpPr>
            <p:cNvPr id="29" name="Straight Connector 11">
              <a:extLst>
                <a:ext uri="{FF2B5EF4-FFF2-40B4-BE49-F238E27FC236}">
                  <a16:creationId xmlns:a16="http://schemas.microsoft.com/office/drawing/2014/main" xmlns="" id="{F7956175-73E2-4689-8AAA-23729B2D221D}"/>
                </a:ext>
              </a:extLst>
            </p:cNvPr>
            <p:cNvCxnSpPr/>
            <p:nvPr/>
          </p:nvCxnSpPr>
          <p:spPr>
            <a:xfrm>
              <a:off x="837595" y="257027"/>
              <a:ext cx="418239" cy="800342"/>
            </a:xfrm>
            <a:prstGeom prst="line">
              <a:avLst/>
            </a:prstGeom>
          </p:spPr>
          <p:style>
            <a:lnRef idx="1">
              <a:schemeClr val="dk1"/>
            </a:lnRef>
            <a:fillRef idx="0">
              <a:schemeClr val="dk1"/>
            </a:fillRef>
            <a:effectRef idx="0">
              <a:schemeClr val="dk1"/>
            </a:effectRef>
            <a:fontRef idx="minor">
              <a:schemeClr val="tx1"/>
            </a:fontRef>
          </p:style>
        </p:cxnSp>
        <p:cxnSp>
          <p:nvCxnSpPr>
            <p:cNvPr id="30" name="Straight Connector 12">
              <a:extLst>
                <a:ext uri="{FF2B5EF4-FFF2-40B4-BE49-F238E27FC236}">
                  <a16:creationId xmlns:a16="http://schemas.microsoft.com/office/drawing/2014/main" xmlns="" id="{C5697D01-CA06-41A6-8AE3-16A79E4A5F38}"/>
                </a:ext>
              </a:extLst>
            </p:cNvPr>
            <p:cNvCxnSpPr/>
            <p:nvPr/>
          </p:nvCxnSpPr>
          <p:spPr>
            <a:xfrm flipV="1">
              <a:off x="504117" y="676900"/>
              <a:ext cx="1549149" cy="790374"/>
            </a:xfrm>
            <a:prstGeom prst="line">
              <a:avLst/>
            </a:prstGeom>
          </p:spPr>
          <p:style>
            <a:lnRef idx="1">
              <a:schemeClr val="dk1"/>
            </a:lnRef>
            <a:fillRef idx="0">
              <a:schemeClr val="dk1"/>
            </a:fillRef>
            <a:effectRef idx="0">
              <a:schemeClr val="dk1"/>
            </a:effectRef>
            <a:fontRef idx="minor">
              <a:schemeClr val="tx1"/>
            </a:fontRef>
          </p:style>
        </p:cxnSp>
        <p:cxnSp>
          <p:nvCxnSpPr>
            <p:cNvPr id="31" name="Straight Connector 39">
              <a:extLst>
                <a:ext uri="{FF2B5EF4-FFF2-40B4-BE49-F238E27FC236}">
                  <a16:creationId xmlns:a16="http://schemas.microsoft.com/office/drawing/2014/main" xmlns="" id="{BD61A1D3-66D7-422C-A644-5B31A688CCB1}"/>
                </a:ext>
              </a:extLst>
            </p:cNvPr>
            <p:cNvCxnSpPr/>
            <p:nvPr/>
          </p:nvCxnSpPr>
          <p:spPr>
            <a:xfrm>
              <a:off x="275465" y="570647"/>
              <a:ext cx="980053" cy="486384"/>
            </a:xfrm>
            <a:prstGeom prst="line">
              <a:avLst/>
            </a:prstGeom>
          </p:spPr>
          <p:style>
            <a:lnRef idx="1">
              <a:schemeClr val="dk1"/>
            </a:lnRef>
            <a:fillRef idx="0">
              <a:schemeClr val="dk1"/>
            </a:fillRef>
            <a:effectRef idx="0">
              <a:schemeClr val="dk1"/>
            </a:effectRef>
            <a:fontRef idx="minor">
              <a:schemeClr val="tx1"/>
            </a:fontRef>
          </p:style>
        </p:cxnSp>
        <p:cxnSp>
          <p:nvCxnSpPr>
            <p:cNvPr id="32" name="Straight Connector 52">
              <a:extLst>
                <a:ext uri="{FF2B5EF4-FFF2-40B4-BE49-F238E27FC236}">
                  <a16:creationId xmlns:a16="http://schemas.microsoft.com/office/drawing/2014/main" xmlns="" id="{1625BADC-6CEF-41FA-A032-73D0E07222D7}"/>
                </a:ext>
              </a:extLst>
            </p:cNvPr>
            <p:cNvCxnSpPr/>
            <p:nvPr/>
          </p:nvCxnSpPr>
          <p:spPr>
            <a:xfrm flipH="1">
              <a:off x="1256338" y="190441"/>
              <a:ext cx="124847" cy="867120"/>
            </a:xfrm>
            <a:prstGeom prst="line">
              <a:avLst/>
            </a:prstGeom>
          </p:spPr>
          <p:style>
            <a:lnRef idx="1">
              <a:schemeClr val="dk1"/>
            </a:lnRef>
            <a:fillRef idx="0">
              <a:schemeClr val="dk1"/>
            </a:fillRef>
            <a:effectRef idx="0">
              <a:schemeClr val="dk1"/>
            </a:effectRef>
            <a:fontRef idx="minor">
              <a:schemeClr val="tx1"/>
            </a:fontRef>
          </p:style>
        </p:cxnSp>
        <p:sp>
          <p:nvSpPr>
            <p:cNvPr id="33" name="Arc 57">
              <a:extLst>
                <a:ext uri="{FF2B5EF4-FFF2-40B4-BE49-F238E27FC236}">
                  <a16:creationId xmlns:a16="http://schemas.microsoft.com/office/drawing/2014/main" xmlns="" id="{2AD338F7-EB00-4736-BF68-CF5C7DBE0F53}"/>
                </a:ext>
              </a:extLst>
            </p:cNvPr>
            <p:cNvSpPr/>
            <p:nvPr/>
          </p:nvSpPr>
          <p:spPr>
            <a:xfrm rot="17100140">
              <a:off x="1037865" y="885625"/>
              <a:ext cx="212295" cy="187271"/>
            </a:xfrm>
            <a:prstGeom prst="arc">
              <a:avLst/>
            </a:prstGeom>
          </p:spPr>
          <p:style>
            <a:lnRef idx="1">
              <a:schemeClr val="dk1"/>
            </a:lnRef>
            <a:fillRef idx="0">
              <a:schemeClr val="dk1"/>
            </a:fillRef>
            <a:effectRef idx="0">
              <a:schemeClr val="dk1"/>
            </a:effectRef>
            <a:fontRef idx="minor">
              <a:schemeClr val="tx1"/>
            </a:fontRef>
          </p:style>
          <p:txBody>
            <a:bodyPr anchor="ctr"/>
            <a:lstStyle/>
            <a:p>
              <a:pPr>
                <a:defRPr/>
              </a:pPr>
              <a:endParaRPr lang="vi-VN" sz="2000"/>
            </a:p>
          </p:txBody>
        </p:sp>
        <p:sp>
          <p:nvSpPr>
            <p:cNvPr id="34" name="Arc 58">
              <a:extLst>
                <a:ext uri="{FF2B5EF4-FFF2-40B4-BE49-F238E27FC236}">
                  <a16:creationId xmlns:a16="http://schemas.microsoft.com/office/drawing/2014/main" xmlns="" id="{7BACAB4D-B09F-400C-8B5F-81FF9D6AD35A}"/>
                </a:ext>
              </a:extLst>
            </p:cNvPr>
            <p:cNvSpPr/>
            <p:nvPr/>
          </p:nvSpPr>
          <p:spPr>
            <a:xfrm rot="19371289">
              <a:off x="1152420" y="838271"/>
              <a:ext cx="186231" cy="214289"/>
            </a:xfrm>
            <a:prstGeom prst="arc">
              <a:avLst/>
            </a:prstGeom>
          </p:spPr>
          <p:style>
            <a:lnRef idx="1">
              <a:schemeClr val="dk1"/>
            </a:lnRef>
            <a:fillRef idx="0">
              <a:schemeClr val="dk1"/>
            </a:fillRef>
            <a:effectRef idx="0">
              <a:schemeClr val="dk1"/>
            </a:effectRef>
            <a:fontRef idx="minor">
              <a:schemeClr val="tx1"/>
            </a:fontRef>
          </p:style>
          <p:txBody>
            <a:bodyPr anchor="ctr"/>
            <a:lstStyle/>
            <a:p>
              <a:pPr>
                <a:defRPr/>
              </a:pPr>
              <a:endParaRPr lang="vi-VN" sz="2000"/>
            </a:p>
          </p:txBody>
        </p:sp>
        <p:sp>
          <p:nvSpPr>
            <p:cNvPr id="43022" name="Text Box 2">
              <a:extLst>
                <a:ext uri="{FF2B5EF4-FFF2-40B4-BE49-F238E27FC236}">
                  <a16:creationId xmlns:a16="http://schemas.microsoft.com/office/drawing/2014/main" xmlns="" id="{F9DFAB32-37B3-4050-9E43-C1213A4C4D74}"/>
                </a:ext>
              </a:extLst>
            </p:cNvPr>
            <p:cNvSpPr txBox="1">
              <a:spLocks noChangeArrowheads="1"/>
            </p:cNvSpPr>
            <p:nvPr/>
          </p:nvSpPr>
          <p:spPr bwMode="auto">
            <a:xfrm>
              <a:off x="0" y="314325"/>
              <a:ext cx="276225" cy="40449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a:lnSpc>
                  <a:spcPct val="107000"/>
                </a:lnSpc>
                <a:spcAft>
                  <a:spcPts val="800"/>
                </a:spcAft>
              </a:pPr>
              <a:r>
                <a:rPr lang="vi-VN" altLang="en-US" sz="2000">
                  <a:latin typeface="Arial" panose="020B0604020202020204" pitchFamily="34" charset="0"/>
                  <a:ea typeface="Arial" panose="020B0604020202020204" pitchFamily="34" charset="0"/>
                  <a:cs typeface="Times New Roman" panose="02020603050405020304" pitchFamily="18" charset="0"/>
                </a:rPr>
                <a:t>S</a:t>
              </a:r>
            </a:p>
          </p:txBody>
        </p:sp>
        <p:sp>
          <p:nvSpPr>
            <p:cNvPr id="43023" name="Text Box 2">
              <a:extLst>
                <a:ext uri="{FF2B5EF4-FFF2-40B4-BE49-F238E27FC236}">
                  <a16:creationId xmlns:a16="http://schemas.microsoft.com/office/drawing/2014/main" xmlns="" id="{770BB99D-7BAD-4B7B-B929-5E452A7DD16C}"/>
                </a:ext>
              </a:extLst>
            </p:cNvPr>
            <p:cNvSpPr txBox="1">
              <a:spLocks noChangeArrowheads="1"/>
            </p:cNvSpPr>
            <p:nvPr/>
          </p:nvSpPr>
          <p:spPr bwMode="auto">
            <a:xfrm>
              <a:off x="828675" y="104775"/>
              <a:ext cx="333375" cy="314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a:lnSpc>
                  <a:spcPct val="107000"/>
                </a:lnSpc>
                <a:spcAft>
                  <a:spcPts val="800"/>
                </a:spcAft>
              </a:pPr>
              <a:r>
                <a:rPr lang="vi-VN" altLang="en-US" sz="2000">
                  <a:latin typeface="Arial" panose="020B0604020202020204" pitchFamily="34" charset="0"/>
                  <a:ea typeface="Arial" panose="020B0604020202020204" pitchFamily="34" charset="0"/>
                  <a:cs typeface="Times New Roman" panose="02020603050405020304" pitchFamily="18" charset="0"/>
                </a:rPr>
                <a:t>N</a:t>
              </a:r>
            </a:p>
          </p:txBody>
        </p:sp>
        <p:sp>
          <p:nvSpPr>
            <p:cNvPr id="43024" name="Text Box 2">
              <a:extLst>
                <a:ext uri="{FF2B5EF4-FFF2-40B4-BE49-F238E27FC236}">
                  <a16:creationId xmlns:a16="http://schemas.microsoft.com/office/drawing/2014/main" xmlns="" id="{E8985E2F-00AA-4D9E-8A82-F026C5B26E3E}"/>
                </a:ext>
              </a:extLst>
            </p:cNvPr>
            <p:cNvSpPr txBox="1">
              <a:spLocks noChangeArrowheads="1"/>
            </p:cNvSpPr>
            <p:nvPr/>
          </p:nvSpPr>
          <p:spPr bwMode="auto">
            <a:xfrm>
              <a:off x="1428750" y="0"/>
              <a:ext cx="342900" cy="314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a:lnSpc>
                  <a:spcPct val="107000"/>
                </a:lnSpc>
                <a:spcAft>
                  <a:spcPts val="800"/>
                </a:spcAft>
              </a:pPr>
              <a:r>
                <a:rPr lang="vi-VN" altLang="en-US" sz="2000">
                  <a:latin typeface="Arial" panose="020B0604020202020204" pitchFamily="34" charset="0"/>
                  <a:ea typeface="Arial" panose="020B0604020202020204" pitchFamily="34" charset="0"/>
                  <a:cs typeface="Times New Roman" panose="02020603050405020304" pitchFamily="18" charset="0"/>
                </a:rPr>
                <a:t>R</a:t>
              </a:r>
            </a:p>
          </p:txBody>
        </p:sp>
        <p:sp>
          <p:nvSpPr>
            <p:cNvPr id="43025" name="Text Box 2">
              <a:extLst>
                <a:ext uri="{FF2B5EF4-FFF2-40B4-BE49-F238E27FC236}">
                  <a16:creationId xmlns:a16="http://schemas.microsoft.com/office/drawing/2014/main" xmlns="" id="{62FA9EBD-E970-40FA-A982-7194D171A258}"/>
                </a:ext>
              </a:extLst>
            </p:cNvPr>
            <p:cNvSpPr txBox="1">
              <a:spLocks noChangeArrowheads="1"/>
            </p:cNvSpPr>
            <p:nvPr/>
          </p:nvSpPr>
          <p:spPr bwMode="auto">
            <a:xfrm>
              <a:off x="885825" y="628650"/>
              <a:ext cx="220980" cy="2235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a:lnSpc>
                  <a:spcPct val="107000"/>
                </a:lnSpc>
                <a:spcAft>
                  <a:spcPts val="800"/>
                </a:spcAft>
              </a:pPr>
              <a:r>
                <a:rPr lang="vi-VN" altLang="en-US" sz="2000">
                  <a:latin typeface="Arial" panose="020B0604020202020204" pitchFamily="34" charset="0"/>
                  <a:ea typeface="Arial" panose="020B0604020202020204" pitchFamily="34" charset="0"/>
                  <a:cs typeface="Times New Roman" panose="02020603050405020304" pitchFamily="18" charset="0"/>
                </a:rPr>
                <a:t>i</a:t>
              </a:r>
            </a:p>
          </p:txBody>
        </p:sp>
        <p:sp>
          <p:nvSpPr>
            <p:cNvPr id="43026" name="Text Box 2">
              <a:extLst>
                <a:ext uri="{FF2B5EF4-FFF2-40B4-BE49-F238E27FC236}">
                  <a16:creationId xmlns:a16="http://schemas.microsoft.com/office/drawing/2014/main" xmlns="" id="{B911251F-7706-4201-9B4D-87A12A20EDCF}"/>
                </a:ext>
              </a:extLst>
            </p:cNvPr>
            <p:cNvSpPr txBox="1">
              <a:spLocks noChangeArrowheads="1"/>
            </p:cNvSpPr>
            <p:nvPr/>
          </p:nvSpPr>
          <p:spPr bwMode="auto">
            <a:xfrm>
              <a:off x="1104900" y="552450"/>
              <a:ext cx="276225" cy="25109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a:lnSpc>
                  <a:spcPct val="107000"/>
                </a:lnSpc>
                <a:spcAft>
                  <a:spcPts val="800"/>
                </a:spcAft>
              </a:pPr>
              <a:r>
                <a:rPr lang="vi-VN" altLang="en-US" sz="2000">
                  <a:latin typeface="Arial" panose="020B0604020202020204" pitchFamily="34" charset="0"/>
                  <a:ea typeface="Arial" panose="020B0604020202020204" pitchFamily="34" charset="0"/>
                  <a:cs typeface="Times New Roman" panose="02020603050405020304" pitchFamily="18" charset="0"/>
                </a:rPr>
                <a:t>i’</a:t>
              </a:r>
            </a:p>
          </p:txBody>
        </p:sp>
        <p:sp>
          <p:nvSpPr>
            <p:cNvPr id="43027" name="Text Box 2">
              <a:extLst>
                <a:ext uri="{FF2B5EF4-FFF2-40B4-BE49-F238E27FC236}">
                  <a16:creationId xmlns:a16="http://schemas.microsoft.com/office/drawing/2014/main" xmlns="" id="{A5A022F2-98E1-406F-A429-CAB35B8A1041}"/>
                </a:ext>
              </a:extLst>
            </p:cNvPr>
            <p:cNvSpPr txBox="1">
              <a:spLocks noChangeArrowheads="1"/>
            </p:cNvSpPr>
            <p:nvPr/>
          </p:nvSpPr>
          <p:spPr bwMode="auto">
            <a:xfrm>
              <a:off x="1257300" y="1076325"/>
              <a:ext cx="285750" cy="35433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a:lnSpc>
                  <a:spcPct val="107000"/>
                </a:lnSpc>
                <a:spcAft>
                  <a:spcPts val="800"/>
                </a:spcAft>
              </a:pPr>
              <a:r>
                <a:rPr lang="vi-VN" altLang="en-US" sz="2000">
                  <a:latin typeface="Arial" panose="020B0604020202020204" pitchFamily="34" charset="0"/>
                  <a:ea typeface="Arial" panose="020B0604020202020204" pitchFamily="34" charset="0"/>
                  <a:cs typeface="Times New Roman" panose="02020603050405020304" pitchFamily="18" charset="0"/>
                </a:rPr>
                <a:t>I</a:t>
              </a:r>
            </a:p>
          </p:txBody>
        </p:sp>
        <p:cxnSp>
          <p:nvCxnSpPr>
            <p:cNvPr id="41" name="Straight Arrow Connector 299">
              <a:extLst>
                <a:ext uri="{FF2B5EF4-FFF2-40B4-BE49-F238E27FC236}">
                  <a16:creationId xmlns:a16="http://schemas.microsoft.com/office/drawing/2014/main" xmlns="" id="{1227025A-F868-441E-B0F2-33BC1B4C6DE7}"/>
                </a:ext>
              </a:extLst>
            </p:cNvPr>
            <p:cNvCxnSpPr>
              <a:cxnSpLocks/>
            </p:cNvCxnSpPr>
            <p:nvPr/>
          </p:nvCxnSpPr>
          <p:spPr>
            <a:xfrm rot="1621533" flipV="1">
              <a:off x="746539" y="837625"/>
              <a:ext cx="145914" cy="47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42" name="Straight Arrow Connector 301">
              <a:extLst>
                <a:ext uri="{FF2B5EF4-FFF2-40B4-BE49-F238E27FC236}">
                  <a16:creationId xmlns:a16="http://schemas.microsoft.com/office/drawing/2014/main" xmlns="" id="{7D82C761-3249-4AB7-A10B-DDD74E53DB53}"/>
                </a:ext>
              </a:extLst>
            </p:cNvPr>
            <p:cNvCxnSpPr>
              <a:cxnSpLocks/>
            </p:cNvCxnSpPr>
            <p:nvPr/>
          </p:nvCxnSpPr>
          <p:spPr>
            <a:xfrm rot="1621533" flipH="1" flipV="1">
              <a:off x="1320290" y="525622"/>
              <a:ext cx="26569" cy="85099"/>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gr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6" presetClass="entr" presetSubtype="21" fill="hold" nodeType="click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barn(inVertical)">
                                      <p:cBhvr>
                                        <p:cTn id="19" dur="500"/>
                                        <p:tgtEl>
                                          <p:spTgt spid="27"/>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down)">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animBg="1"/>
      <p:bldP spid="11"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ình ảnh background nền xanh góc tròn sáng"/>
          <p:cNvPicPr>
            <a:picLocks noChangeAspect="1" noChangeArrowheads="1"/>
          </p:cNvPicPr>
          <p:nvPr/>
        </p:nvPicPr>
        <p:blipFill>
          <a:blip r:embed="rId2"/>
          <a:srcRect/>
          <a:stretch>
            <a:fillRect/>
          </a:stretch>
        </p:blipFill>
        <p:spPr bwMode="auto">
          <a:xfrm>
            <a:off x="1524000" y="0"/>
            <a:ext cx="9144000" cy="6858000"/>
          </a:xfrm>
          <a:prstGeom prst="rect">
            <a:avLst/>
          </a:prstGeom>
          <a:noFill/>
        </p:spPr>
      </p:pic>
      <p:sp>
        <p:nvSpPr>
          <p:cNvPr id="3" name="Rectangle 2"/>
          <p:cNvSpPr/>
          <p:nvPr/>
        </p:nvSpPr>
        <p:spPr>
          <a:xfrm>
            <a:off x="1524000" y="1"/>
            <a:ext cx="7026282" cy="646331"/>
          </a:xfrm>
          <a:prstGeom prst="rect">
            <a:avLst/>
          </a:prstGeom>
        </p:spPr>
        <p:txBody>
          <a:bodyPr wrap="none">
            <a:spAutoFit/>
          </a:bodyPr>
          <a:lstStyle/>
          <a:p>
            <a:pPr defTabSz="914400"/>
            <a:r>
              <a:rPr lang="en-US" sz="3600" b="1" dirty="0">
                <a:solidFill>
                  <a:srgbClr val="FFFF00"/>
                </a:solidFill>
                <a:latin typeface="Times New Roman" pitchFamily="18" charset="0"/>
                <a:cs typeface="Times New Roman" pitchFamily="18" charset="0"/>
              </a:rPr>
              <a:t>III. </a:t>
            </a:r>
            <a:r>
              <a:rPr lang="en-US" sz="3600" b="1" dirty="0" err="1">
                <a:solidFill>
                  <a:srgbClr val="FFFF00"/>
                </a:solidFill>
                <a:latin typeface="Times New Roman" pitchFamily="18" charset="0"/>
                <a:cs typeface="Times New Roman" pitchFamily="18" charset="0"/>
              </a:rPr>
              <a:t>Ảnh</a:t>
            </a:r>
            <a:r>
              <a:rPr lang="en-US" sz="3600" b="1" dirty="0">
                <a:solidFill>
                  <a:srgbClr val="FFFF00"/>
                </a:solidFill>
                <a:latin typeface="Times New Roman" pitchFamily="18" charset="0"/>
                <a:cs typeface="Times New Roman" pitchFamily="18" charset="0"/>
              </a:rPr>
              <a:t> </a:t>
            </a:r>
            <a:r>
              <a:rPr lang="en-US" sz="3600" b="1" dirty="0" err="1">
                <a:solidFill>
                  <a:srgbClr val="FFFF00"/>
                </a:solidFill>
                <a:latin typeface="Times New Roman" pitchFamily="18" charset="0"/>
                <a:cs typeface="Times New Roman" pitchFamily="18" charset="0"/>
              </a:rPr>
              <a:t>của</a:t>
            </a:r>
            <a:r>
              <a:rPr lang="en-US" sz="3600" b="1" dirty="0">
                <a:solidFill>
                  <a:srgbClr val="FFFF00"/>
                </a:solidFill>
                <a:latin typeface="Times New Roman" pitchFamily="18" charset="0"/>
                <a:cs typeface="Times New Roman" pitchFamily="18" charset="0"/>
              </a:rPr>
              <a:t> </a:t>
            </a:r>
            <a:r>
              <a:rPr lang="en-US" sz="3600" b="1" dirty="0" err="1">
                <a:solidFill>
                  <a:srgbClr val="FFFF00"/>
                </a:solidFill>
                <a:latin typeface="Times New Roman" pitchFamily="18" charset="0"/>
                <a:cs typeface="Times New Roman" pitchFamily="18" charset="0"/>
              </a:rPr>
              <a:t>vật</a:t>
            </a:r>
            <a:r>
              <a:rPr lang="en-US" sz="3600" b="1" dirty="0">
                <a:solidFill>
                  <a:srgbClr val="FFFF00"/>
                </a:solidFill>
                <a:latin typeface="Times New Roman" pitchFamily="18" charset="0"/>
                <a:cs typeface="Times New Roman" pitchFamily="18" charset="0"/>
              </a:rPr>
              <a:t> qua </a:t>
            </a:r>
            <a:r>
              <a:rPr lang="en-US" sz="3600" b="1" dirty="0" err="1">
                <a:solidFill>
                  <a:srgbClr val="FFFF00"/>
                </a:solidFill>
                <a:latin typeface="Times New Roman" pitchFamily="18" charset="0"/>
                <a:cs typeface="Times New Roman" pitchFamily="18" charset="0"/>
              </a:rPr>
              <a:t>gương</a:t>
            </a:r>
            <a:r>
              <a:rPr lang="en-US" sz="3600" b="1" dirty="0">
                <a:solidFill>
                  <a:srgbClr val="FFFF00"/>
                </a:solidFill>
                <a:latin typeface="Times New Roman" pitchFamily="18" charset="0"/>
                <a:cs typeface="Times New Roman" pitchFamily="18" charset="0"/>
              </a:rPr>
              <a:t> </a:t>
            </a:r>
            <a:r>
              <a:rPr lang="en-US" sz="3600" b="1" dirty="0" err="1">
                <a:solidFill>
                  <a:srgbClr val="FFFF00"/>
                </a:solidFill>
                <a:latin typeface="Times New Roman" pitchFamily="18" charset="0"/>
                <a:cs typeface="Times New Roman" pitchFamily="18" charset="0"/>
              </a:rPr>
              <a:t>phẳng</a:t>
            </a:r>
            <a:r>
              <a:rPr lang="vi-VN" sz="3600" b="1" dirty="0">
                <a:solidFill>
                  <a:srgbClr val="FFFF00"/>
                </a:solidFill>
                <a:latin typeface="Times New Roman" pitchFamily="18" charset="0"/>
                <a:cs typeface="Times New Roman" pitchFamily="18" charset="0"/>
              </a:rPr>
              <a:t> </a:t>
            </a:r>
            <a:endParaRPr lang="en-US" sz="3600" dirty="0">
              <a:solidFill>
                <a:srgbClr val="FFFF00"/>
              </a:solidFill>
              <a:latin typeface="Times New Roman" pitchFamily="18" charset="0"/>
              <a:cs typeface="Times New Roman" pitchFamily="18" charset="0"/>
            </a:endParaRPr>
          </a:p>
        </p:txBody>
      </p:sp>
      <p:sp>
        <p:nvSpPr>
          <p:cNvPr id="4" name="Rectangle 3"/>
          <p:cNvSpPr/>
          <p:nvPr/>
        </p:nvSpPr>
        <p:spPr>
          <a:xfrm>
            <a:off x="1524000" y="685801"/>
            <a:ext cx="9144000" cy="1200329"/>
          </a:xfrm>
          <a:prstGeom prst="rect">
            <a:avLst/>
          </a:prstGeom>
        </p:spPr>
        <p:txBody>
          <a:bodyPr wrap="square">
            <a:spAutoFit/>
          </a:bodyPr>
          <a:lstStyle/>
          <a:p>
            <a:pPr defTabSz="914400"/>
            <a:r>
              <a:rPr lang="vi-VN" sz="3600" dirty="0">
                <a:solidFill>
                  <a:prstClr val="black"/>
                </a:solidFill>
                <a:latin typeface="Times New Roman" pitchFamily="18" charset="0"/>
                <a:cs typeface="Times New Roman" pitchFamily="18" charset="0"/>
              </a:rPr>
              <a:t>Hình ảnh của vật nhìn thấy trong gương phẳng được gọi là ảnh của vật qua gương phẳng</a:t>
            </a:r>
            <a:endParaRPr lang="en-US" sz="3600" dirty="0">
              <a:solidFill>
                <a:prstClr val="black"/>
              </a:solidFill>
              <a:latin typeface="Times New Roman" pitchFamily="18" charset="0"/>
              <a:cs typeface="Times New Roman" pitchFamily="18" charset="0"/>
            </a:endParaRPr>
          </a:p>
        </p:txBody>
      </p:sp>
      <p:sp>
        <p:nvSpPr>
          <p:cNvPr id="5" name="Rectangle 4"/>
          <p:cNvSpPr/>
          <p:nvPr/>
        </p:nvSpPr>
        <p:spPr>
          <a:xfrm>
            <a:off x="1524001" y="1905001"/>
            <a:ext cx="2903359" cy="646331"/>
          </a:xfrm>
          <a:prstGeom prst="rect">
            <a:avLst/>
          </a:prstGeom>
        </p:spPr>
        <p:txBody>
          <a:bodyPr wrap="none">
            <a:spAutoFit/>
          </a:bodyPr>
          <a:lstStyle/>
          <a:p>
            <a:pPr defTabSz="914400"/>
            <a:r>
              <a:rPr lang="vi-VN" sz="3600" b="1" dirty="0">
                <a:solidFill>
                  <a:srgbClr val="FF0000"/>
                </a:solidFill>
                <a:latin typeface="Times New Roman" pitchFamily="18" charset="0"/>
                <a:cs typeface="Times New Roman" pitchFamily="18" charset="0"/>
              </a:rPr>
              <a:t>Một số ví dụ :</a:t>
            </a:r>
            <a:endParaRPr lang="en-US" dirty="0">
              <a:solidFill>
                <a:srgbClr val="FF0000"/>
              </a:solidFill>
              <a:latin typeface="Calibri"/>
            </a:endParaRPr>
          </a:p>
        </p:txBody>
      </p:sp>
      <p:sp>
        <p:nvSpPr>
          <p:cNvPr id="6" name="Rectangle 5"/>
          <p:cNvSpPr/>
          <p:nvPr/>
        </p:nvSpPr>
        <p:spPr>
          <a:xfrm>
            <a:off x="1524000" y="2514601"/>
            <a:ext cx="6872394" cy="646331"/>
          </a:xfrm>
          <a:prstGeom prst="rect">
            <a:avLst/>
          </a:prstGeom>
        </p:spPr>
        <p:txBody>
          <a:bodyPr wrap="none">
            <a:spAutoFit/>
          </a:bodyPr>
          <a:lstStyle/>
          <a:p>
            <a:pPr defTabSz="914400"/>
            <a:r>
              <a:rPr lang="en-US" sz="3600" dirty="0" err="1">
                <a:solidFill>
                  <a:prstClr val="black"/>
                </a:solidFill>
                <a:latin typeface="Times New Roman" pitchFamily="18" charset="0"/>
                <a:cs typeface="Times New Roman" pitchFamily="18" charset="0"/>
              </a:rPr>
              <a:t>Ảnh</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của</a:t>
            </a:r>
            <a:r>
              <a:rPr lang="en-US" sz="3600" dirty="0">
                <a:solidFill>
                  <a:prstClr val="black"/>
                </a:solidFill>
                <a:latin typeface="Times New Roman" pitchFamily="18" charset="0"/>
                <a:cs typeface="Times New Roman" pitchFamily="18" charset="0"/>
              </a:rPr>
              <a:t> con </a:t>
            </a:r>
            <a:r>
              <a:rPr lang="en-US" sz="3600" dirty="0" err="1">
                <a:solidFill>
                  <a:prstClr val="black"/>
                </a:solidFill>
                <a:latin typeface="Times New Roman" pitchFamily="18" charset="0"/>
                <a:cs typeface="Times New Roman" pitchFamily="18" charset="0"/>
              </a:rPr>
              <a:t>mèo</a:t>
            </a:r>
            <a:r>
              <a:rPr lang="en-US" sz="3600" dirty="0">
                <a:solidFill>
                  <a:prstClr val="black"/>
                </a:solidFill>
                <a:latin typeface="Times New Roman" pitchFamily="18" charset="0"/>
                <a:cs typeface="Times New Roman" pitchFamily="18" charset="0"/>
              </a:rPr>
              <a:t> qua </a:t>
            </a:r>
            <a:r>
              <a:rPr lang="en-US" sz="3600" dirty="0" err="1">
                <a:solidFill>
                  <a:prstClr val="black"/>
                </a:solidFill>
                <a:latin typeface="Times New Roman" pitchFamily="18" charset="0"/>
                <a:cs typeface="Times New Roman" pitchFamily="18" charset="0"/>
              </a:rPr>
              <a:t>gương</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phẳng</a:t>
            </a:r>
            <a:r>
              <a:rPr lang="en-US" sz="3600" dirty="0">
                <a:solidFill>
                  <a:prstClr val="black"/>
                </a:solidFill>
                <a:latin typeface="Times New Roman" pitchFamily="18" charset="0"/>
                <a:cs typeface="Times New Roman" pitchFamily="18" charset="0"/>
              </a:rPr>
              <a:t>.</a:t>
            </a:r>
          </a:p>
        </p:txBody>
      </p:sp>
      <p:pic>
        <p:nvPicPr>
          <p:cNvPr id="7" name="Picture 6" descr="Hãy nêu thêm ví dụ về ảnh của vật qua gương phẳng hoặc các mặt phản xạ khác (ảnh 2)"/>
          <p:cNvPicPr/>
          <p:nvPr/>
        </p:nvPicPr>
        <p:blipFill>
          <a:blip r:embed="rId3"/>
          <a:srcRect/>
          <a:stretch>
            <a:fillRect/>
          </a:stretch>
        </p:blipFill>
        <p:spPr bwMode="auto">
          <a:xfrm>
            <a:off x="3733800" y="3200400"/>
            <a:ext cx="5181600" cy="3429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0" fill="hold"/>
                                        <p:tgtEl>
                                          <p:spTgt spid="3"/>
                                        </p:tgtEl>
                                        <p:attrNameLst>
                                          <p:attrName>ppt_x</p:attrName>
                                        </p:attrNameLst>
                                      </p:cBhvr>
                                      <p:tavLst>
                                        <p:tav tm="0">
                                          <p:val>
                                            <p:strVal val="#ppt_x"/>
                                          </p:val>
                                        </p:tav>
                                        <p:tav tm="100000">
                                          <p:val>
                                            <p:strVal val="#ppt_x"/>
                                          </p:val>
                                        </p:tav>
                                      </p:tavLst>
                                    </p:anim>
                                    <p:anim calcmode="lin" valueType="num">
                                      <p:cBhvr additive="base">
                                        <p:cTn id="8" dur="50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linds(horizontal)">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3" presetClass="entr" presetSubtype="16"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plus(in)">
                                      <p:cBhvr>
                                        <p:cTn id="18" dur="20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55"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p:cTn id="23" dur="1000" fill="hold"/>
                                        <p:tgtEl>
                                          <p:spTgt spid="6"/>
                                        </p:tgtEl>
                                        <p:attrNameLst>
                                          <p:attrName>ppt_w</p:attrName>
                                        </p:attrNameLst>
                                      </p:cBhvr>
                                      <p:tavLst>
                                        <p:tav tm="0">
                                          <p:val>
                                            <p:strVal val="#ppt_w*0.70"/>
                                          </p:val>
                                        </p:tav>
                                        <p:tav tm="100000">
                                          <p:val>
                                            <p:strVal val="#ppt_w"/>
                                          </p:val>
                                        </p:tav>
                                      </p:tavLst>
                                    </p:anim>
                                    <p:anim calcmode="lin" valueType="num">
                                      <p:cBhvr>
                                        <p:cTn id="24" dur="1000" fill="hold"/>
                                        <p:tgtEl>
                                          <p:spTgt spid="6"/>
                                        </p:tgtEl>
                                        <p:attrNameLst>
                                          <p:attrName>ppt_h</p:attrName>
                                        </p:attrNameLst>
                                      </p:cBhvr>
                                      <p:tavLst>
                                        <p:tav tm="0">
                                          <p:val>
                                            <p:strVal val="#ppt_h"/>
                                          </p:val>
                                        </p:tav>
                                        <p:tav tm="100000">
                                          <p:val>
                                            <p:strVal val="#ppt_h"/>
                                          </p:val>
                                        </p:tav>
                                      </p:tavLst>
                                    </p:anim>
                                    <p:animEffect transition="in" filter="fade">
                                      <p:cBhvr>
                                        <p:cTn id="25" dur="10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blinds(horizontal)">
                                      <p:cBhvr>
                                        <p:cTn id="3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Hình ảnh background nền xanh mây trắng"/>
          <p:cNvPicPr>
            <a:picLocks noChangeAspect="1" noChangeArrowheads="1"/>
          </p:cNvPicPr>
          <p:nvPr/>
        </p:nvPicPr>
        <p:blipFill>
          <a:blip r:embed="rId2"/>
          <a:srcRect/>
          <a:stretch>
            <a:fillRect/>
          </a:stretch>
        </p:blipFill>
        <p:spPr bwMode="auto">
          <a:xfrm>
            <a:off x="1524000" y="0"/>
            <a:ext cx="9144000" cy="6858000"/>
          </a:xfrm>
          <a:prstGeom prst="rect">
            <a:avLst/>
          </a:prstGeom>
          <a:noFill/>
        </p:spPr>
      </p:pic>
      <p:sp>
        <p:nvSpPr>
          <p:cNvPr id="14337" name="Rectangle 1"/>
          <p:cNvSpPr>
            <a:spLocks noChangeArrowheads="1"/>
          </p:cNvSpPr>
          <p:nvPr/>
        </p:nvSpPr>
        <p:spPr bwMode="auto">
          <a:xfrm>
            <a:off x="1524001" y="1"/>
            <a:ext cx="8451353" cy="64633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defTabSz="914400" fontAlgn="base">
              <a:spcBef>
                <a:spcPct val="0"/>
              </a:spcBef>
              <a:spcAft>
                <a:spcPct val="0"/>
              </a:spcAft>
            </a:pPr>
            <a:r>
              <a:rPr lang="en-US" sz="3600" dirty="0" err="1">
                <a:solidFill>
                  <a:srgbClr val="FF0000"/>
                </a:solidFill>
                <a:latin typeface="Times New Roman" pitchFamily="18" charset="0"/>
                <a:ea typeface="Calibri" pitchFamily="34" charset="0"/>
                <a:cs typeface="Times New Roman" pitchFamily="18" charset="0"/>
              </a:rPr>
              <a:t>Ảnh</a:t>
            </a:r>
            <a:r>
              <a:rPr lang="en-US" sz="3600" dirty="0">
                <a:solidFill>
                  <a:srgbClr val="FF0000"/>
                </a:solidFill>
                <a:latin typeface="Times New Roman" pitchFamily="18" charset="0"/>
                <a:ea typeface="Calibri" pitchFamily="34" charset="0"/>
                <a:cs typeface="Times New Roman" pitchFamily="18" charset="0"/>
              </a:rPr>
              <a:t> </a:t>
            </a:r>
            <a:r>
              <a:rPr lang="en-US" sz="3600" dirty="0" err="1">
                <a:solidFill>
                  <a:srgbClr val="FF0000"/>
                </a:solidFill>
                <a:latin typeface="Times New Roman" pitchFamily="18" charset="0"/>
                <a:ea typeface="Calibri" pitchFamily="34" charset="0"/>
                <a:cs typeface="Times New Roman" pitchFamily="18" charset="0"/>
              </a:rPr>
              <a:t>của</a:t>
            </a:r>
            <a:r>
              <a:rPr lang="en-US" sz="3600" dirty="0">
                <a:solidFill>
                  <a:srgbClr val="FF0000"/>
                </a:solidFill>
                <a:latin typeface="Times New Roman" pitchFamily="18" charset="0"/>
                <a:ea typeface="Calibri" pitchFamily="34" charset="0"/>
                <a:cs typeface="Times New Roman" pitchFamily="18" charset="0"/>
              </a:rPr>
              <a:t> </a:t>
            </a:r>
            <a:r>
              <a:rPr lang="en-US" sz="3600" dirty="0" err="1">
                <a:solidFill>
                  <a:srgbClr val="FF0000"/>
                </a:solidFill>
                <a:latin typeface="Times New Roman" pitchFamily="18" charset="0"/>
                <a:ea typeface="Calibri" pitchFamily="34" charset="0"/>
                <a:cs typeface="Times New Roman" pitchFamily="18" charset="0"/>
              </a:rPr>
              <a:t>tháp</a:t>
            </a:r>
            <a:r>
              <a:rPr lang="en-US" sz="3600" dirty="0">
                <a:solidFill>
                  <a:srgbClr val="FF0000"/>
                </a:solidFill>
                <a:latin typeface="Times New Roman" pitchFamily="18" charset="0"/>
                <a:ea typeface="Calibri" pitchFamily="34" charset="0"/>
                <a:cs typeface="Times New Roman" pitchFamily="18" charset="0"/>
              </a:rPr>
              <a:t> </a:t>
            </a:r>
            <a:r>
              <a:rPr lang="en-US" sz="3600" dirty="0" err="1">
                <a:solidFill>
                  <a:srgbClr val="FF0000"/>
                </a:solidFill>
                <a:latin typeface="Times New Roman" pitchFamily="18" charset="0"/>
                <a:ea typeface="Calibri" pitchFamily="34" charset="0"/>
                <a:cs typeface="Times New Roman" pitchFamily="18" charset="0"/>
              </a:rPr>
              <a:t>rùa</a:t>
            </a:r>
            <a:r>
              <a:rPr lang="en-US" sz="3600" dirty="0">
                <a:solidFill>
                  <a:srgbClr val="FF0000"/>
                </a:solidFill>
                <a:latin typeface="Times New Roman" pitchFamily="18" charset="0"/>
                <a:ea typeface="Calibri" pitchFamily="34" charset="0"/>
                <a:cs typeface="Times New Roman" pitchFamily="18" charset="0"/>
              </a:rPr>
              <a:t> </a:t>
            </a:r>
            <a:r>
              <a:rPr lang="en-US" sz="3600" dirty="0" err="1">
                <a:solidFill>
                  <a:srgbClr val="FF0000"/>
                </a:solidFill>
                <a:latin typeface="Times New Roman" pitchFamily="18" charset="0"/>
                <a:ea typeface="Calibri" pitchFamily="34" charset="0"/>
                <a:cs typeface="Times New Roman" pitchFamily="18" charset="0"/>
              </a:rPr>
              <a:t>trên</a:t>
            </a:r>
            <a:r>
              <a:rPr lang="en-US" sz="3600" dirty="0">
                <a:solidFill>
                  <a:srgbClr val="FF0000"/>
                </a:solidFill>
                <a:latin typeface="Times New Roman" pitchFamily="18" charset="0"/>
                <a:ea typeface="Calibri" pitchFamily="34" charset="0"/>
                <a:cs typeface="Times New Roman" pitchFamily="18" charset="0"/>
              </a:rPr>
              <a:t> </a:t>
            </a:r>
            <a:r>
              <a:rPr lang="en-US" sz="3600" dirty="0" err="1">
                <a:solidFill>
                  <a:srgbClr val="FF0000"/>
                </a:solidFill>
                <a:latin typeface="Times New Roman" pitchFamily="18" charset="0"/>
                <a:ea typeface="Calibri" pitchFamily="34" charset="0"/>
                <a:cs typeface="Times New Roman" pitchFamily="18" charset="0"/>
              </a:rPr>
              <a:t>mặt</a:t>
            </a:r>
            <a:r>
              <a:rPr lang="en-US" sz="3600" dirty="0">
                <a:solidFill>
                  <a:srgbClr val="FF0000"/>
                </a:solidFill>
                <a:latin typeface="Times New Roman" pitchFamily="18" charset="0"/>
                <a:ea typeface="Calibri" pitchFamily="34" charset="0"/>
                <a:cs typeface="Times New Roman" pitchFamily="18" charset="0"/>
              </a:rPr>
              <a:t> </a:t>
            </a:r>
            <a:r>
              <a:rPr lang="en-US" sz="3600" dirty="0" err="1">
                <a:solidFill>
                  <a:srgbClr val="FF0000"/>
                </a:solidFill>
                <a:latin typeface="Times New Roman" pitchFamily="18" charset="0"/>
                <a:ea typeface="Calibri" pitchFamily="34" charset="0"/>
                <a:cs typeface="Times New Roman" pitchFamily="18" charset="0"/>
              </a:rPr>
              <a:t>nước</a:t>
            </a:r>
            <a:r>
              <a:rPr lang="en-US" sz="3600" dirty="0">
                <a:solidFill>
                  <a:srgbClr val="FF0000"/>
                </a:solidFill>
                <a:latin typeface="Times New Roman" pitchFamily="18" charset="0"/>
                <a:ea typeface="Calibri" pitchFamily="34" charset="0"/>
                <a:cs typeface="Times New Roman" pitchFamily="18" charset="0"/>
              </a:rPr>
              <a:t> </a:t>
            </a:r>
            <a:r>
              <a:rPr lang="en-US" sz="3600" dirty="0" err="1">
                <a:solidFill>
                  <a:srgbClr val="FF0000"/>
                </a:solidFill>
                <a:latin typeface="Times New Roman" pitchFamily="18" charset="0"/>
                <a:ea typeface="Calibri" pitchFamily="34" charset="0"/>
                <a:cs typeface="Times New Roman" pitchFamily="18" charset="0"/>
              </a:rPr>
              <a:t>phẳng</a:t>
            </a:r>
            <a:r>
              <a:rPr lang="en-US" sz="3600" dirty="0">
                <a:solidFill>
                  <a:srgbClr val="FF0000"/>
                </a:solidFill>
                <a:latin typeface="Times New Roman" pitchFamily="18" charset="0"/>
                <a:ea typeface="Calibri" pitchFamily="34" charset="0"/>
                <a:cs typeface="Times New Roman" pitchFamily="18" charset="0"/>
              </a:rPr>
              <a:t>, </a:t>
            </a:r>
            <a:r>
              <a:rPr lang="en-US" sz="3600" dirty="0" err="1">
                <a:solidFill>
                  <a:srgbClr val="FF0000"/>
                </a:solidFill>
                <a:latin typeface="Times New Roman" pitchFamily="18" charset="0"/>
                <a:ea typeface="Calibri" pitchFamily="34" charset="0"/>
                <a:cs typeface="Times New Roman" pitchFamily="18" charset="0"/>
              </a:rPr>
              <a:t>lặng</a:t>
            </a:r>
            <a:r>
              <a:rPr lang="en-US" sz="3600" dirty="0">
                <a:solidFill>
                  <a:srgbClr val="FF0000"/>
                </a:solidFill>
                <a:latin typeface="Times New Roman" pitchFamily="18" charset="0"/>
                <a:ea typeface="Calibri" pitchFamily="34" charset="0"/>
                <a:cs typeface="Times New Roman" pitchFamily="18" charset="0"/>
              </a:rPr>
              <a:t>.</a:t>
            </a:r>
            <a:endParaRPr lang="en-US" sz="3600" dirty="0">
              <a:solidFill>
                <a:srgbClr val="FF0000"/>
              </a:solidFill>
              <a:latin typeface="Arial" pitchFamily="34" charset="0"/>
              <a:cs typeface="Arial" pitchFamily="34" charset="0"/>
            </a:endParaRPr>
          </a:p>
        </p:txBody>
      </p:sp>
      <p:pic>
        <p:nvPicPr>
          <p:cNvPr id="4" name="Picture 3" descr="Hãy nêu thêm ví dụ về ảnh của vật qua gương phẳng hoặc các mặt phản xạ khác (ảnh 3)"/>
          <p:cNvPicPr/>
          <p:nvPr/>
        </p:nvPicPr>
        <p:blipFill>
          <a:blip r:embed="rId3"/>
          <a:srcRect/>
          <a:stretch>
            <a:fillRect/>
          </a:stretch>
        </p:blipFill>
        <p:spPr bwMode="auto">
          <a:xfrm>
            <a:off x="1524000" y="685800"/>
            <a:ext cx="9144000" cy="6172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4337"/>
                                        </p:tgtEl>
                                        <p:attrNameLst>
                                          <p:attrName>style.visibility</p:attrName>
                                        </p:attrNameLst>
                                      </p:cBhvr>
                                      <p:to>
                                        <p:strVal val="visible"/>
                                      </p:to>
                                    </p:set>
                                    <p:animEffect transition="in" filter="blinds(horizontal)">
                                      <p:cBhvr>
                                        <p:cTn id="7" dur="500"/>
                                        <p:tgtEl>
                                          <p:spTgt spid="143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ded Corner 3"/>
          <p:cNvSpPr/>
          <p:nvPr/>
        </p:nvSpPr>
        <p:spPr>
          <a:xfrm>
            <a:off x="379373" y="546903"/>
            <a:ext cx="7052559" cy="6148040"/>
          </a:xfrm>
          <a:prstGeom prst="foldedCorne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4319081" y="525294"/>
            <a:ext cx="5953328" cy="369332"/>
          </a:xfrm>
          <a:prstGeom prst="rect">
            <a:avLst/>
          </a:prstGeom>
          <a:noFill/>
        </p:spPr>
        <p:txBody>
          <a:bodyPr wrap="square" rtlCol="0">
            <a:spAutoFit/>
          </a:bodyPr>
          <a:lstStyle/>
          <a:p>
            <a:endParaRPr lang="en-US" dirty="0"/>
          </a:p>
        </p:txBody>
      </p:sp>
      <p:sp>
        <p:nvSpPr>
          <p:cNvPr id="6" name="Rectangle 5"/>
          <p:cNvSpPr/>
          <p:nvPr/>
        </p:nvSpPr>
        <p:spPr>
          <a:xfrm>
            <a:off x="543935" y="0"/>
            <a:ext cx="8518358" cy="646331"/>
          </a:xfrm>
          <a:prstGeom prst="rect">
            <a:avLst/>
          </a:prstGeom>
        </p:spPr>
        <p:txBody>
          <a:bodyPr wrap="none">
            <a:spAutoFit/>
          </a:bodyPr>
          <a:lstStyle/>
          <a:p>
            <a:pPr defTabSz="914400"/>
            <a:r>
              <a:rPr lang="en-US" sz="3600" b="1" dirty="0">
                <a:solidFill>
                  <a:srgbClr val="002060"/>
                </a:solidFill>
                <a:latin typeface="Times New Roman" pitchFamily="18" charset="0"/>
                <a:cs typeface="Times New Roman" pitchFamily="18" charset="0"/>
              </a:rPr>
              <a:t>1</a:t>
            </a:r>
            <a:r>
              <a:rPr lang="vi-VN" sz="3600" b="1" dirty="0" smtClean="0">
                <a:solidFill>
                  <a:srgbClr val="002060"/>
                </a:solidFill>
                <a:latin typeface="Times New Roman" pitchFamily="18" charset="0"/>
                <a:cs typeface="Times New Roman" pitchFamily="18" charset="0"/>
              </a:rPr>
              <a:t>. </a:t>
            </a:r>
            <a:r>
              <a:rPr lang="vi-VN" sz="3600" b="1" dirty="0">
                <a:solidFill>
                  <a:srgbClr val="002060"/>
                </a:solidFill>
                <a:latin typeface="Times New Roman" pitchFamily="18" charset="0"/>
                <a:cs typeface="Times New Roman" pitchFamily="18" charset="0"/>
              </a:rPr>
              <a:t>Tính chất ảnh của vật qua gương phẳng</a:t>
            </a:r>
          </a:p>
        </p:txBody>
      </p:sp>
      <p:sp>
        <p:nvSpPr>
          <p:cNvPr id="7" name="TextBox 6"/>
          <p:cNvSpPr txBox="1"/>
          <p:nvPr/>
        </p:nvSpPr>
        <p:spPr>
          <a:xfrm>
            <a:off x="631484" y="1199053"/>
            <a:ext cx="6357026" cy="1077218"/>
          </a:xfrm>
          <a:prstGeom prst="rect">
            <a:avLst/>
          </a:prstGeom>
          <a:noFill/>
        </p:spPr>
        <p:txBody>
          <a:bodyPr wrap="square" rtlCol="0">
            <a:spAutoFit/>
          </a:bodyPr>
          <a:lstStyle/>
          <a:p>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Ả</a:t>
            </a:r>
            <a:r>
              <a:rPr lang="en-US" sz="3200" dirty="0" err="1" smtClean="0"/>
              <a:t>nh</a:t>
            </a:r>
            <a:r>
              <a:rPr lang="en-US" sz="3200" dirty="0" smtClean="0"/>
              <a:t> </a:t>
            </a:r>
            <a:r>
              <a:rPr lang="en-US" sz="3200" dirty="0" err="1" smtClean="0"/>
              <a:t>thật</a:t>
            </a:r>
            <a:r>
              <a:rPr lang="en-US" sz="3200" dirty="0" smtClean="0"/>
              <a:t>: </a:t>
            </a:r>
            <a:r>
              <a:rPr lang="en-US" sz="3200" dirty="0" err="1" smtClean="0"/>
              <a:t>Là</a:t>
            </a:r>
            <a:r>
              <a:rPr lang="en-US" sz="3200" dirty="0" smtClean="0"/>
              <a:t> </a:t>
            </a:r>
            <a:r>
              <a:rPr lang="en-US" sz="3200" dirty="0" err="1" smtClean="0"/>
              <a:t>ảnh</a:t>
            </a:r>
            <a:r>
              <a:rPr lang="en-US" sz="3200" dirty="0" smtClean="0"/>
              <a:t> </a:t>
            </a:r>
            <a:r>
              <a:rPr lang="en-US" sz="3200" dirty="0" err="1" smtClean="0"/>
              <a:t>mà</a:t>
            </a:r>
            <a:r>
              <a:rPr lang="en-US" sz="3200" dirty="0" smtClean="0"/>
              <a:t> ta </a:t>
            </a:r>
            <a:r>
              <a:rPr lang="en-US" sz="3200" dirty="0" err="1" smtClean="0"/>
              <a:t>có</a:t>
            </a:r>
            <a:r>
              <a:rPr lang="en-US" sz="3200" dirty="0" smtClean="0"/>
              <a:t> </a:t>
            </a:r>
            <a:r>
              <a:rPr lang="en-US" sz="3200" dirty="0" err="1" smtClean="0"/>
              <a:t>thể</a:t>
            </a:r>
            <a:r>
              <a:rPr lang="en-US" sz="3200" dirty="0" smtClean="0"/>
              <a:t> quam </a:t>
            </a:r>
            <a:r>
              <a:rPr lang="en-US" sz="3200" dirty="0" err="1" smtClean="0"/>
              <a:t>sát</a:t>
            </a:r>
            <a:r>
              <a:rPr lang="en-US" sz="3200" dirty="0" smtClean="0"/>
              <a:t> </a:t>
            </a:r>
            <a:r>
              <a:rPr lang="en-US" sz="3200" dirty="0" err="1" smtClean="0"/>
              <a:t>được</a:t>
            </a:r>
            <a:r>
              <a:rPr lang="en-US" sz="3200" dirty="0" smtClean="0"/>
              <a:t> </a:t>
            </a:r>
            <a:r>
              <a:rPr lang="en-US" sz="3200" dirty="0" err="1" smtClean="0"/>
              <a:t>trên</a:t>
            </a:r>
            <a:r>
              <a:rPr lang="en-US" sz="3200" dirty="0" smtClean="0"/>
              <a:t> </a:t>
            </a:r>
            <a:r>
              <a:rPr lang="en-US" sz="3200" dirty="0" err="1" smtClean="0"/>
              <a:t>màn</a:t>
            </a:r>
            <a:r>
              <a:rPr lang="en-US" sz="3200" dirty="0" smtClean="0"/>
              <a:t>, </a:t>
            </a:r>
            <a:r>
              <a:rPr lang="en-US" sz="3200" dirty="0" err="1" smtClean="0"/>
              <a:t>tấm</a:t>
            </a:r>
            <a:r>
              <a:rPr lang="en-US" sz="3200" dirty="0" smtClean="0"/>
              <a:t> </a:t>
            </a:r>
            <a:r>
              <a:rPr lang="en-US" sz="3200" dirty="0" err="1" smtClean="0"/>
              <a:t>bìa</a:t>
            </a:r>
            <a:r>
              <a:rPr lang="en-US" sz="3200" dirty="0" smtClean="0"/>
              <a:t>,…</a:t>
            </a:r>
            <a:endParaRPr lang="en-US" sz="3200" dirty="0"/>
          </a:p>
        </p:txBody>
      </p:sp>
      <p:sp>
        <p:nvSpPr>
          <p:cNvPr id="8" name="TextBox 7"/>
          <p:cNvSpPr txBox="1"/>
          <p:nvPr/>
        </p:nvSpPr>
        <p:spPr>
          <a:xfrm>
            <a:off x="656617" y="2188722"/>
            <a:ext cx="6050605" cy="1569660"/>
          </a:xfrm>
          <a:prstGeom prst="rect">
            <a:avLst/>
          </a:prstGeom>
          <a:noFill/>
        </p:spPr>
        <p:txBody>
          <a:bodyPr wrap="square" rtlCol="0">
            <a:spAutoFit/>
          </a:bodyPr>
          <a:lstStyle/>
          <a:p>
            <a:r>
              <a:rPr lang="vi-VN"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Ảnh</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ảo</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Là</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ảnh</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mà</a:t>
            </a:r>
            <a:r>
              <a:rPr lang="en-US" sz="3200" dirty="0" smtClean="0">
                <a:latin typeface="Times New Roman" pitchFamily="18" charset="0"/>
                <a:cs typeface="Times New Roman" pitchFamily="18" charset="0"/>
              </a:rPr>
              <a:t> ta </a:t>
            </a:r>
            <a:r>
              <a:rPr lang="en-US" sz="3200" dirty="0" err="1" smtClean="0">
                <a:latin typeface="Times New Roman" pitchFamily="18" charset="0"/>
                <a:cs typeface="Times New Roman" pitchFamily="18" charset="0"/>
              </a:rPr>
              <a:t>có</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thể</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quan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sát</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nhưng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không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thể</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xuất</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hiện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trên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màn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tấm</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bìa</a:t>
            </a:r>
            <a:r>
              <a:rPr lang="en-US" sz="3200" dirty="0" smtClean="0">
                <a:latin typeface="Times New Roman" pitchFamily="18" charset="0"/>
                <a:cs typeface="Times New Roman" pitchFamily="18" charset="0"/>
              </a:rPr>
              <a:t>,…</a:t>
            </a:r>
            <a:endParaRPr lang="en-US" sz="3200" dirty="0">
              <a:latin typeface="Times New Roman" pitchFamily="18" charset="0"/>
              <a:cs typeface="Times New Roman" pitchFamily="18" charset="0"/>
            </a:endParaRPr>
          </a:p>
        </p:txBody>
      </p:sp>
      <p:pic>
        <p:nvPicPr>
          <p:cNvPr id="9" name="Picture 2" descr="Hình ảnh Minh Họa Của Người Phụ Nữ Xinh đẹp đứng Với Son Môi Trước Gương  PNG , Phẳng, ấm, đỏ minh họa trên Pngtree, Nhuận bút"/>
          <p:cNvPicPr>
            <a:picLocks noChangeAspect="1" noChangeArrowheads="1"/>
          </p:cNvPicPr>
          <p:nvPr/>
        </p:nvPicPr>
        <p:blipFill>
          <a:blip r:embed="rId2"/>
          <a:srcRect/>
          <a:stretch>
            <a:fillRect/>
          </a:stretch>
        </p:blipFill>
        <p:spPr bwMode="auto">
          <a:xfrm>
            <a:off x="8443609" y="662678"/>
            <a:ext cx="3223907" cy="3422939"/>
          </a:xfrm>
          <a:prstGeom prst="rect">
            <a:avLst/>
          </a:prstGeom>
          <a:noFill/>
        </p:spPr>
      </p:pic>
      <p:sp>
        <p:nvSpPr>
          <p:cNvPr id="3" name="TextBox 2"/>
          <p:cNvSpPr txBox="1"/>
          <p:nvPr/>
        </p:nvSpPr>
        <p:spPr>
          <a:xfrm>
            <a:off x="7529209" y="4834647"/>
            <a:ext cx="4581727" cy="1077218"/>
          </a:xfrm>
          <a:prstGeom prst="rect">
            <a:avLst/>
          </a:prstGeom>
          <a:noFill/>
        </p:spPr>
        <p:txBody>
          <a:bodyPr wrap="square" rtlCol="0">
            <a:spAutoFit/>
          </a:bodyPr>
          <a:lstStyle/>
          <a:p>
            <a:r>
              <a:rPr lang="en-US" sz="3200" dirty="0" err="1" smtClean="0">
                <a:latin typeface="Times New Roman" pitchFamily="18" charset="0"/>
                <a:cs typeface="Times New Roman" pitchFamily="18" charset="0"/>
              </a:rPr>
              <a:t>Em</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có</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nhận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xét</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gì</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về</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ảnh</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của</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vật</a:t>
            </a:r>
            <a:r>
              <a:rPr lang="en-US" sz="3200" dirty="0" smtClean="0">
                <a:latin typeface="Times New Roman" pitchFamily="18" charset="0"/>
                <a:cs typeface="Times New Roman" pitchFamily="18" charset="0"/>
              </a:rPr>
              <a:t> qua </a:t>
            </a:r>
            <a:r>
              <a:rPr lang="en-US" sz="3200" dirty="0" err="1" smtClean="0">
                <a:latin typeface="Times New Roman" pitchFamily="18" charset="0"/>
                <a:cs typeface="Times New Roman" pitchFamily="18" charset="0"/>
              </a:rPr>
              <a:t>gương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phẳng</a:t>
            </a:r>
            <a:r>
              <a:rPr lang="en-US" sz="3200" dirty="0" smtClean="0">
                <a:latin typeface="Times New Roman" pitchFamily="18" charset="0"/>
                <a:cs typeface="Times New Roman" pitchFamily="18" charset="0"/>
              </a:rPr>
              <a:t>?</a:t>
            </a:r>
            <a:endParaRPr lang="en-US" sz="3200" dirty="0">
              <a:latin typeface="Times New Roman" pitchFamily="18" charset="0"/>
              <a:cs typeface="Times New Roman" pitchFamily="18" charset="0"/>
            </a:endParaRPr>
          </a:p>
        </p:txBody>
      </p:sp>
      <p:sp>
        <p:nvSpPr>
          <p:cNvPr id="11" name="TextBox 10"/>
          <p:cNvSpPr txBox="1"/>
          <p:nvPr/>
        </p:nvSpPr>
        <p:spPr>
          <a:xfrm>
            <a:off x="543935" y="4193493"/>
            <a:ext cx="6532123" cy="1077218"/>
          </a:xfrm>
          <a:prstGeom prst="rect">
            <a:avLst/>
          </a:prstGeom>
          <a:noFill/>
        </p:spPr>
        <p:txBody>
          <a:bodyPr wrap="square" rtlCol="0">
            <a:spAutoFit/>
          </a:bodyPr>
          <a:lstStyle/>
          <a:p>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Ảnh</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của</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vật</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tạo</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bởi</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gương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phẳng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là</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ảnh</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ảo</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cùng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chiều</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cùng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kích</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thước</a:t>
            </a:r>
            <a:r>
              <a:rPr lang="en-US" sz="3200" dirty="0" smtClean="0">
                <a:latin typeface="Times New Roman" pitchFamily="18" charset="0"/>
                <a:cs typeface="Times New Roman" pitchFamily="18" charset="0"/>
              </a:rPr>
              <a:t> </a:t>
            </a:r>
            <a:endParaRPr lang="en-US" sz="3200" dirty="0">
              <a:latin typeface="Times New Roman" pitchFamily="18" charset="0"/>
              <a:cs typeface="Times New Roman" pitchFamily="18" charset="0"/>
            </a:endParaRPr>
          </a:p>
        </p:txBody>
      </p:sp>
      <p:sp>
        <p:nvSpPr>
          <p:cNvPr id="12" name="TextBox 11"/>
          <p:cNvSpPr txBox="1"/>
          <p:nvPr/>
        </p:nvSpPr>
        <p:spPr>
          <a:xfrm>
            <a:off x="605543" y="5276933"/>
            <a:ext cx="5999537" cy="1077218"/>
          </a:xfrm>
          <a:prstGeom prst="rect">
            <a:avLst/>
          </a:prstGeom>
          <a:noFill/>
        </p:spPr>
        <p:txBody>
          <a:bodyPr wrap="square" rtlCol="0">
            <a:spAutoFit/>
          </a:bodyPr>
          <a:lstStyle/>
          <a:p>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Khoảng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cách</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từ</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ảnh</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tới</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gương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bằng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khoảng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cách</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từ</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vật</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tới</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gương</a:t>
            </a:r>
            <a:endParaRPr lang="en-US" sz="3200" dirty="0">
              <a:latin typeface="Times New Roman" pitchFamily="18" charset="0"/>
              <a:cs typeface="Times New Roman" pitchFamily="18" charset="0"/>
            </a:endParaRPr>
          </a:p>
        </p:txBody>
      </p:sp>
      <p:sp>
        <p:nvSpPr>
          <p:cNvPr id="13" name="TextBox 12"/>
          <p:cNvSpPr txBox="1"/>
          <p:nvPr/>
        </p:nvSpPr>
        <p:spPr>
          <a:xfrm>
            <a:off x="972766" y="680777"/>
            <a:ext cx="4542817" cy="584775"/>
          </a:xfrm>
          <a:prstGeom prst="rect">
            <a:avLst/>
          </a:prstGeom>
          <a:noFill/>
        </p:spPr>
        <p:txBody>
          <a:bodyPr wrap="square" rtlCol="0">
            <a:spAutoFit/>
          </a:bodyPr>
          <a:lstStyle/>
          <a:p>
            <a:r>
              <a:rPr lang="en-US" sz="3200" dirty="0" smtClean="0">
                <a:latin typeface="Times New Roman" pitchFamily="18" charset="0"/>
                <a:cs typeface="Times New Roman" pitchFamily="18" charset="0"/>
              </a:rPr>
              <a:t>a. </a:t>
            </a:r>
            <a:r>
              <a:rPr lang="en-US" sz="3200" dirty="0" err="1" smtClean="0">
                <a:latin typeface="Times New Roman" pitchFamily="18" charset="0"/>
                <a:cs typeface="Times New Roman" pitchFamily="18" charset="0"/>
              </a:rPr>
              <a:t>Khái</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niệm</a:t>
            </a:r>
            <a:r>
              <a:rPr lang="en-US" sz="3200" dirty="0" smtClean="0">
                <a:latin typeface="Times New Roman" pitchFamily="18" charset="0"/>
                <a:cs typeface="Times New Roman" pitchFamily="18" charset="0"/>
              </a:rPr>
              <a:t>:</a:t>
            </a:r>
            <a:endParaRPr lang="en-US" sz="3200" dirty="0">
              <a:latin typeface="Times New Roman" pitchFamily="18" charset="0"/>
              <a:cs typeface="Times New Roman" pitchFamily="18" charset="0"/>
            </a:endParaRPr>
          </a:p>
        </p:txBody>
      </p:sp>
      <p:sp>
        <p:nvSpPr>
          <p:cNvPr id="14" name="TextBox 13"/>
          <p:cNvSpPr txBox="1"/>
          <p:nvPr/>
        </p:nvSpPr>
        <p:spPr>
          <a:xfrm>
            <a:off x="812259" y="3748656"/>
            <a:ext cx="4805464" cy="584775"/>
          </a:xfrm>
          <a:prstGeom prst="rect">
            <a:avLst/>
          </a:prstGeom>
          <a:noFill/>
        </p:spPr>
        <p:txBody>
          <a:bodyPr wrap="square" rtlCol="0">
            <a:spAutoFit/>
          </a:bodyPr>
          <a:lstStyle/>
          <a:p>
            <a:r>
              <a:rPr lang="en-US" sz="3200" dirty="0" smtClean="0">
                <a:latin typeface="Times New Roman" pitchFamily="18" charset="0"/>
                <a:cs typeface="Times New Roman" pitchFamily="18" charset="0"/>
              </a:rPr>
              <a:t>b. </a:t>
            </a:r>
            <a:r>
              <a:rPr lang="en-US" sz="3200" dirty="0" err="1" smtClean="0">
                <a:latin typeface="Times New Roman" pitchFamily="18" charset="0"/>
                <a:cs typeface="Times New Roman" pitchFamily="18" charset="0"/>
              </a:rPr>
              <a:t>Tính</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chất</a:t>
            </a:r>
            <a:r>
              <a:rPr lang="en-US" sz="3200" dirty="0" smtClean="0">
                <a:latin typeface="Times New Roman" pitchFamily="18" charset="0"/>
                <a:cs typeface="Times New Roman" pitchFamily="18" charset="0"/>
              </a:rPr>
              <a:t>:</a:t>
            </a:r>
            <a:endParaRPr lang="en-US" sz="3200" dirty="0">
              <a:latin typeface="Times New Roman" pitchFamily="18" charset="0"/>
              <a:cs typeface="Times New Roman" pitchFamily="18" charset="0"/>
            </a:endParaRPr>
          </a:p>
        </p:txBody>
      </p:sp>
    </p:spTree>
    <p:extLst>
      <p:ext uri="{BB962C8B-B14F-4D97-AF65-F5344CB8AC3E}">
        <p14:creationId xmlns:p14="http://schemas.microsoft.com/office/powerpoint/2010/main" xmlns="" val="1626141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linds(horizont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circle(in)">
                                      <p:cBhvr>
                                        <p:cTn id="12" dur="20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ircle(in)">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circle(in)">
                                      <p:cBhvr>
                                        <p:cTn id="22" dur="20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circle(in)">
                                      <p:cBhvr>
                                        <p:cTn id="27" dur="20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7" presetClass="entr" presetSubtype="4"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additive="base">
                                        <p:cTn id="32" dur="5000" fill="hold"/>
                                        <p:tgtEl>
                                          <p:spTgt spid="9"/>
                                        </p:tgtEl>
                                        <p:attrNameLst>
                                          <p:attrName>ppt_x</p:attrName>
                                        </p:attrNameLst>
                                      </p:cBhvr>
                                      <p:tavLst>
                                        <p:tav tm="0">
                                          <p:val>
                                            <p:strVal val="#ppt_x"/>
                                          </p:val>
                                        </p:tav>
                                        <p:tav tm="100000">
                                          <p:val>
                                            <p:strVal val="#ppt_x"/>
                                          </p:val>
                                        </p:tav>
                                      </p:tavLst>
                                    </p:anim>
                                    <p:anim calcmode="lin" valueType="num">
                                      <p:cBhvr additive="base">
                                        <p:cTn id="33" dur="50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grpId="0" nodeType="clickEffect">
                                  <p:stCondLst>
                                    <p:cond delay="0"/>
                                  </p:stCondLst>
                                  <p:childTnLst>
                                    <p:set>
                                      <p:cBhvr>
                                        <p:cTn id="37" dur="1" fill="hold">
                                          <p:stCondLst>
                                            <p:cond delay="0"/>
                                          </p:stCondLst>
                                        </p:cTn>
                                        <p:tgtEl>
                                          <p:spTgt spid="3"/>
                                        </p:tgtEl>
                                        <p:attrNameLst>
                                          <p:attrName>style.visibility</p:attrName>
                                        </p:attrNameLst>
                                      </p:cBhvr>
                                      <p:to>
                                        <p:strVal val="visible"/>
                                      </p:to>
                                    </p:set>
                                    <p:animEffect transition="in" filter="circle(in)">
                                      <p:cBhvr>
                                        <p:cTn id="38" dur="2000"/>
                                        <p:tgtEl>
                                          <p:spTgt spid="3"/>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wipe(down)">
                                      <p:cBhvr>
                                        <p:cTn id="43" dur="500"/>
                                        <p:tgtEl>
                                          <p:spTgt spid="11"/>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grpId="0" nodeType="click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wipe(down)">
                                      <p:cBhvr>
                                        <p:cTn id="4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3" grpId="0"/>
      <p:bldP spid="11" grpId="0"/>
      <p:bldP spid="12" grpId="0"/>
      <p:bldP spid="13" grpId="0"/>
      <p:bldP spid="1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86383" y="272374"/>
            <a:ext cx="9873574" cy="861774"/>
          </a:xfrm>
          <a:prstGeom prst="rect">
            <a:avLst/>
          </a:prstGeom>
          <a:noFill/>
        </p:spPr>
        <p:txBody>
          <a:bodyPr wrap="square" rtlCol="0">
            <a:spAutoFit/>
          </a:bodyPr>
          <a:lstStyle/>
          <a:p>
            <a:r>
              <a:rPr lang="en-US" sz="3200" b="1" dirty="0">
                <a:solidFill>
                  <a:prstClr val="black"/>
                </a:solidFill>
                <a:latin typeface="Times New Roman" pitchFamily="18" charset="0"/>
                <a:cs typeface="Times New Roman" pitchFamily="18" charset="0"/>
              </a:rPr>
              <a:t>2. </a:t>
            </a:r>
            <a:r>
              <a:rPr lang="en-US" sz="3200" b="1" dirty="0" err="1">
                <a:solidFill>
                  <a:prstClr val="black"/>
                </a:solidFill>
                <a:latin typeface="Times New Roman" pitchFamily="18" charset="0"/>
                <a:cs typeface="Times New Roman" pitchFamily="18" charset="0"/>
              </a:rPr>
              <a:t>Thí</a:t>
            </a:r>
            <a:r>
              <a:rPr lang="en-US" sz="3200" b="1" dirty="0">
                <a:solidFill>
                  <a:prstClr val="black"/>
                </a:solidFill>
                <a:latin typeface="Times New Roman" pitchFamily="18" charset="0"/>
                <a:cs typeface="Times New Roman" pitchFamily="18" charset="0"/>
              </a:rPr>
              <a:t> </a:t>
            </a:r>
            <a:r>
              <a:rPr lang="en-US" sz="3200" b="1" dirty="0" err="1">
                <a:solidFill>
                  <a:prstClr val="black"/>
                </a:solidFill>
                <a:latin typeface="Times New Roman" pitchFamily="18" charset="0"/>
                <a:cs typeface="Times New Roman" pitchFamily="18" charset="0"/>
              </a:rPr>
              <a:t>nghiệm</a:t>
            </a:r>
            <a:r>
              <a:rPr lang="en-US" sz="3200" b="1" dirty="0">
                <a:solidFill>
                  <a:prstClr val="black"/>
                </a:solidFill>
                <a:latin typeface="Times New Roman" pitchFamily="18" charset="0"/>
                <a:cs typeface="Times New Roman" pitchFamily="18" charset="0"/>
              </a:rPr>
              <a:t> </a:t>
            </a:r>
            <a:r>
              <a:rPr lang="en-US" sz="3200" b="1" dirty="0" err="1">
                <a:solidFill>
                  <a:prstClr val="black"/>
                </a:solidFill>
                <a:latin typeface="Times New Roman" pitchFamily="18" charset="0"/>
                <a:cs typeface="Times New Roman" pitchFamily="18" charset="0"/>
              </a:rPr>
              <a:t>kiểm</a:t>
            </a:r>
            <a:r>
              <a:rPr lang="en-US" sz="3200" b="1" dirty="0">
                <a:solidFill>
                  <a:prstClr val="black"/>
                </a:solidFill>
                <a:latin typeface="Times New Roman" pitchFamily="18" charset="0"/>
                <a:cs typeface="Times New Roman" pitchFamily="18" charset="0"/>
              </a:rPr>
              <a:t> </a:t>
            </a:r>
            <a:r>
              <a:rPr lang="en-US" sz="3200" b="1" dirty="0" err="1">
                <a:solidFill>
                  <a:prstClr val="black"/>
                </a:solidFill>
                <a:latin typeface="Times New Roman" pitchFamily="18" charset="0"/>
                <a:cs typeface="Times New Roman" pitchFamily="18" charset="0"/>
              </a:rPr>
              <a:t>tra</a:t>
            </a:r>
            <a:r>
              <a:rPr lang="en-US" sz="3200" b="1" dirty="0">
                <a:solidFill>
                  <a:prstClr val="black"/>
                </a:solidFill>
                <a:latin typeface="Times New Roman" pitchFamily="18" charset="0"/>
                <a:cs typeface="Times New Roman" pitchFamily="18" charset="0"/>
              </a:rPr>
              <a:t> </a:t>
            </a:r>
            <a:endParaRPr lang="en-US" sz="3200" dirty="0">
              <a:solidFill>
                <a:prstClr val="black"/>
              </a:solidFill>
              <a:latin typeface="Times New Roman" pitchFamily="18" charset="0"/>
              <a:cs typeface="Times New Roman" pitchFamily="18" charset="0"/>
            </a:endParaRPr>
          </a:p>
          <a:p>
            <a:endParaRPr lang="en-US" dirty="0"/>
          </a:p>
        </p:txBody>
      </p:sp>
      <p:sp>
        <p:nvSpPr>
          <p:cNvPr id="6" name="TextBox 5"/>
          <p:cNvSpPr txBox="1"/>
          <p:nvPr/>
        </p:nvSpPr>
        <p:spPr>
          <a:xfrm>
            <a:off x="719847" y="894945"/>
            <a:ext cx="4523362" cy="861774"/>
          </a:xfrm>
          <a:prstGeom prst="rect">
            <a:avLst/>
          </a:prstGeom>
          <a:noFill/>
        </p:spPr>
        <p:txBody>
          <a:bodyPr wrap="square" rtlCol="0">
            <a:spAutoFit/>
          </a:bodyPr>
          <a:lstStyle/>
          <a:p>
            <a:r>
              <a:rPr lang="en-US" sz="3200" b="1" dirty="0" err="1">
                <a:latin typeface="Times New Roman" pitchFamily="18" charset="0"/>
                <a:cs typeface="Times New Roman" pitchFamily="18" charset="0"/>
              </a:rPr>
              <a:t>Dụng</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cụ</a:t>
            </a:r>
            <a:r>
              <a:rPr lang="en-US" sz="3200" b="1" dirty="0">
                <a:latin typeface="Times New Roman" pitchFamily="18" charset="0"/>
                <a:cs typeface="Times New Roman" pitchFamily="18" charset="0"/>
              </a:rPr>
              <a:t>:</a:t>
            </a:r>
          </a:p>
          <a:p>
            <a:endParaRPr lang="en-US" dirty="0"/>
          </a:p>
        </p:txBody>
      </p:sp>
      <p:sp>
        <p:nvSpPr>
          <p:cNvPr id="8" name="Rectangle 7"/>
          <p:cNvSpPr/>
          <p:nvPr/>
        </p:nvSpPr>
        <p:spPr>
          <a:xfrm>
            <a:off x="486383" y="2507943"/>
            <a:ext cx="6114174" cy="1077218"/>
          </a:xfrm>
          <a:prstGeom prst="rect">
            <a:avLst/>
          </a:prstGeom>
        </p:spPr>
        <p:txBody>
          <a:bodyPr wrap="none">
            <a:spAutoFit/>
          </a:bodyPr>
          <a:lstStyle/>
          <a:p>
            <a:pPr defTabSz="914400"/>
            <a:r>
              <a:rPr lang="en-US" sz="3200" dirty="0" err="1">
                <a:solidFill>
                  <a:prstClr val="black"/>
                </a:solidFill>
                <a:latin typeface="Times New Roman" pitchFamily="18" charset="0"/>
                <a:cs typeface="Times New Roman" pitchFamily="18" charset="0"/>
              </a:rPr>
              <a:t>Hai</a:t>
            </a:r>
            <a:r>
              <a:rPr lang="en-US" sz="3200" dirty="0">
                <a:solidFill>
                  <a:prstClr val="black"/>
                </a:solidFill>
                <a:latin typeface="Times New Roman" pitchFamily="18" charset="0"/>
                <a:cs typeface="Times New Roman" pitchFamily="18" charset="0"/>
              </a:rPr>
              <a:t> </a:t>
            </a:r>
            <a:r>
              <a:rPr lang="en-US" sz="3200" dirty="0" err="1" smtClean="0">
                <a:solidFill>
                  <a:prstClr val="black"/>
                </a:solidFill>
                <a:latin typeface="Times New Roman" pitchFamily="18" charset="0"/>
                <a:cs typeface="Times New Roman" pitchFamily="18" charset="0"/>
              </a:rPr>
              <a:t>viên</a:t>
            </a:r>
            <a:r>
              <a:rPr lang="en-US" sz="3200" dirty="0" smtClean="0">
                <a:solidFill>
                  <a:prstClr val="black"/>
                </a:solidFill>
                <a:latin typeface="Times New Roman" pitchFamily="18" charset="0"/>
                <a:cs typeface="Times New Roman" pitchFamily="18" charset="0"/>
              </a:rPr>
              <a:t> </a:t>
            </a:r>
            <a:r>
              <a:rPr lang="en-US" sz="3200" dirty="0" err="1" smtClean="0">
                <a:solidFill>
                  <a:prstClr val="black"/>
                </a:solidFill>
                <a:latin typeface="Times New Roman" pitchFamily="18" charset="0"/>
                <a:cs typeface="Times New Roman" pitchFamily="18" charset="0"/>
              </a:rPr>
              <a:t>phấn</a:t>
            </a:r>
            <a:r>
              <a:rPr lang="en-US" sz="3200" dirty="0" smtClean="0">
                <a:solidFill>
                  <a:prstClr val="black"/>
                </a:solidFill>
                <a:latin typeface="Times New Roman" pitchFamily="18" charset="0"/>
                <a:cs typeface="Times New Roman" pitchFamily="18" charset="0"/>
              </a:rPr>
              <a:t> </a:t>
            </a:r>
            <a:r>
              <a:rPr lang="en-US" sz="3200" dirty="0" err="1" smtClean="0">
                <a:solidFill>
                  <a:prstClr val="black"/>
                </a:solidFill>
                <a:latin typeface="Times New Roman" pitchFamily="18" charset="0"/>
                <a:cs typeface="Times New Roman" pitchFamily="18" charset="0"/>
              </a:rPr>
              <a:t>màu</a:t>
            </a:r>
            <a:r>
              <a:rPr lang="en-US" sz="3200" dirty="0" smtClean="0">
                <a:solidFill>
                  <a:prstClr val="black"/>
                </a:solidFill>
                <a:latin typeface="Times New Roman" pitchFamily="18" charset="0"/>
                <a:cs typeface="Times New Roman" pitchFamily="18" charset="0"/>
              </a:rPr>
              <a:t> </a:t>
            </a:r>
            <a:r>
              <a:rPr lang="en-US" sz="3200" dirty="0" err="1" smtClean="0">
                <a:solidFill>
                  <a:prstClr val="black"/>
                </a:solidFill>
                <a:latin typeface="Times New Roman" pitchFamily="18" charset="0"/>
                <a:cs typeface="Times New Roman" pitchFamily="18" charset="0"/>
              </a:rPr>
              <a:t>đỏ</a:t>
            </a:r>
            <a:r>
              <a:rPr lang="en-US" sz="3200" dirty="0" smtClean="0">
                <a:solidFill>
                  <a:prstClr val="black"/>
                </a:solidFill>
                <a:latin typeface="Times New Roman" pitchFamily="18" charset="0"/>
                <a:cs typeface="Times New Roman" pitchFamily="18" charset="0"/>
              </a:rPr>
              <a:t> </a:t>
            </a:r>
            <a:r>
              <a:rPr lang="en-US" sz="3200" dirty="0" err="1" smtClean="0">
                <a:solidFill>
                  <a:prstClr val="black"/>
                </a:solidFill>
                <a:latin typeface="Times New Roman" pitchFamily="18" charset="0"/>
                <a:cs typeface="Times New Roman" pitchFamily="18" charset="0"/>
              </a:rPr>
              <a:t>và</a:t>
            </a:r>
            <a:r>
              <a:rPr lang="en-US" sz="3200" dirty="0" smtClean="0">
                <a:solidFill>
                  <a:prstClr val="black"/>
                </a:solidFill>
                <a:latin typeface="Times New Roman" pitchFamily="18" charset="0"/>
                <a:cs typeface="Times New Roman" pitchFamily="18" charset="0"/>
              </a:rPr>
              <a:t> </a:t>
            </a:r>
            <a:r>
              <a:rPr lang="en-US" sz="3200" dirty="0" err="1" smtClean="0">
                <a:solidFill>
                  <a:prstClr val="black"/>
                </a:solidFill>
                <a:latin typeface="Times New Roman" pitchFamily="18" charset="0"/>
                <a:cs typeface="Times New Roman" pitchFamily="18" charset="0"/>
              </a:rPr>
              <a:t>màu</a:t>
            </a:r>
            <a:r>
              <a:rPr lang="en-US" sz="3200" dirty="0" smtClean="0">
                <a:solidFill>
                  <a:prstClr val="black"/>
                </a:solidFill>
                <a:latin typeface="Times New Roman" pitchFamily="18" charset="0"/>
                <a:cs typeface="Times New Roman" pitchFamily="18" charset="0"/>
              </a:rPr>
              <a:t> </a:t>
            </a:r>
            <a:r>
              <a:rPr lang="en-US" sz="3200" dirty="0" err="1" smtClean="0">
                <a:solidFill>
                  <a:prstClr val="black"/>
                </a:solidFill>
                <a:latin typeface="Times New Roman" pitchFamily="18" charset="0"/>
                <a:cs typeface="Times New Roman" pitchFamily="18" charset="0"/>
              </a:rPr>
              <a:t>vàng</a:t>
            </a:r>
            <a:r>
              <a:rPr lang="en-US" sz="3200" dirty="0" smtClean="0">
                <a:solidFill>
                  <a:prstClr val="black"/>
                </a:solidFill>
                <a:latin typeface="Times New Roman" pitchFamily="18" charset="0"/>
                <a:cs typeface="Times New Roman" pitchFamily="18" charset="0"/>
              </a:rPr>
              <a:t> </a:t>
            </a:r>
          </a:p>
          <a:p>
            <a:pPr defTabSz="914400"/>
            <a:r>
              <a:rPr lang="en-US" sz="3200" dirty="0" err="1" smtClean="0">
                <a:solidFill>
                  <a:prstClr val="black"/>
                </a:solidFill>
                <a:latin typeface="Times New Roman" pitchFamily="18" charset="0"/>
                <a:cs typeface="Times New Roman" pitchFamily="18" charset="0"/>
              </a:rPr>
              <a:t>cùng</a:t>
            </a:r>
            <a:r>
              <a:rPr lang="en-US" sz="3200" dirty="0" smtClean="0">
                <a:solidFill>
                  <a:prstClr val="black"/>
                </a:solidFill>
                <a:latin typeface="Times New Roman" pitchFamily="18" charset="0"/>
                <a:cs typeface="Times New Roman" pitchFamily="18" charset="0"/>
              </a:rPr>
              <a:t> </a:t>
            </a:r>
            <a:r>
              <a:rPr lang="en-US" sz="3200" dirty="0" err="1" smtClean="0">
                <a:solidFill>
                  <a:prstClr val="black"/>
                </a:solidFill>
                <a:latin typeface="Times New Roman" pitchFamily="18" charset="0"/>
                <a:cs typeface="Times New Roman" pitchFamily="18" charset="0"/>
              </a:rPr>
              <a:t>kích</a:t>
            </a:r>
            <a:r>
              <a:rPr lang="en-US" sz="3200" dirty="0" smtClean="0">
                <a:solidFill>
                  <a:prstClr val="black"/>
                </a:solidFill>
                <a:latin typeface="Times New Roman" pitchFamily="18" charset="0"/>
                <a:cs typeface="Times New Roman" pitchFamily="18" charset="0"/>
              </a:rPr>
              <a:t> </a:t>
            </a:r>
            <a:r>
              <a:rPr lang="en-US" sz="3200" dirty="0" err="1" smtClean="0">
                <a:solidFill>
                  <a:prstClr val="black"/>
                </a:solidFill>
                <a:latin typeface="Times New Roman" pitchFamily="18" charset="0"/>
                <a:cs typeface="Times New Roman" pitchFamily="18" charset="0"/>
              </a:rPr>
              <a:t>thước</a:t>
            </a:r>
            <a:endParaRPr lang="en-US" sz="3200" dirty="0">
              <a:solidFill>
                <a:prstClr val="black"/>
              </a:solidFill>
              <a:latin typeface="Times New Roman" pitchFamily="18" charset="0"/>
              <a:cs typeface="Times New Roman" pitchFamily="18" charset="0"/>
            </a:endParaRPr>
          </a:p>
        </p:txBody>
      </p:sp>
      <p:sp>
        <p:nvSpPr>
          <p:cNvPr id="9" name="Rectangle 8"/>
          <p:cNvSpPr/>
          <p:nvPr/>
        </p:nvSpPr>
        <p:spPr>
          <a:xfrm>
            <a:off x="486382" y="1442591"/>
            <a:ext cx="6170279" cy="1077218"/>
          </a:xfrm>
          <a:prstGeom prst="rect">
            <a:avLst/>
          </a:prstGeom>
        </p:spPr>
        <p:txBody>
          <a:bodyPr wrap="none">
            <a:spAutoFit/>
          </a:bodyPr>
          <a:lstStyle/>
          <a:p>
            <a:pPr defTabSz="914400"/>
            <a:r>
              <a:rPr lang="vi-VN" sz="3200" dirty="0">
                <a:latin typeface="Times New Roman" pitchFamily="18" charset="0"/>
                <a:cs typeface="Times New Roman" pitchFamily="18" charset="0"/>
              </a:rPr>
              <a:t>Một tấm kính mỏng, phẳng thay </a:t>
            </a:r>
            <a:r>
              <a:rPr lang="vi-VN" sz="3200" dirty="0" smtClean="0">
                <a:latin typeface="Times New Roman" pitchFamily="18" charset="0"/>
                <a:cs typeface="Times New Roman" pitchFamily="18" charset="0"/>
              </a:rPr>
              <a:t>cho</a:t>
            </a:r>
            <a:endParaRPr lang="en-US" sz="3200" dirty="0" smtClean="0">
              <a:latin typeface="Times New Roman" pitchFamily="18" charset="0"/>
              <a:cs typeface="Times New Roman" pitchFamily="18" charset="0"/>
            </a:endParaRPr>
          </a:p>
          <a:p>
            <a:pPr defTabSz="914400"/>
            <a:r>
              <a:rPr lang="vi-VN" sz="3200" dirty="0" smtClean="0">
                <a:latin typeface="Times New Roman" pitchFamily="18" charset="0"/>
                <a:cs typeface="Times New Roman" pitchFamily="18" charset="0"/>
              </a:rPr>
              <a:t> </a:t>
            </a:r>
            <a:r>
              <a:rPr lang="vi-VN" sz="3200" dirty="0">
                <a:latin typeface="Times New Roman" pitchFamily="18" charset="0"/>
                <a:cs typeface="Times New Roman" pitchFamily="18" charset="0"/>
              </a:rPr>
              <a:t>gương phẳng</a:t>
            </a:r>
          </a:p>
        </p:txBody>
      </p:sp>
      <p:sp>
        <p:nvSpPr>
          <p:cNvPr id="10" name="Rectangle 9"/>
          <p:cNvSpPr/>
          <p:nvPr/>
        </p:nvSpPr>
        <p:spPr>
          <a:xfrm>
            <a:off x="486382" y="3585161"/>
            <a:ext cx="7109639" cy="584775"/>
          </a:xfrm>
          <a:prstGeom prst="rect">
            <a:avLst/>
          </a:prstGeom>
        </p:spPr>
        <p:txBody>
          <a:bodyPr wrap="none">
            <a:spAutoFit/>
          </a:bodyPr>
          <a:lstStyle/>
          <a:p>
            <a:pPr defTabSz="914400"/>
            <a:r>
              <a:rPr lang="vi-VN" sz="3200" dirty="0">
                <a:solidFill>
                  <a:prstClr val="black"/>
                </a:solidFill>
                <a:latin typeface="Times New Roman" pitchFamily="18" charset="0"/>
                <a:cs typeface="Times New Roman" pitchFamily="18" charset="0"/>
              </a:rPr>
              <a:t>Thước đo có ĐCNN tới mm, tờ giấy trắng</a:t>
            </a:r>
          </a:p>
        </p:txBody>
      </p:sp>
      <p:sp>
        <p:nvSpPr>
          <p:cNvPr id="11" name="Cloud Callout 10"/>
          <p:cNvSpPr/>
          <p:nvPr/>
        </p:nvSpPr>
        <p:spPr>
          <a:xfrm>
            <a:off x="3262263" y="4269302"/>
            <a:ext cx="9144000" cy="2590800"/>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3200" b="1" dirty="0" smtClean="0">
              <a:solidFill>
                <a:srgbClr val="C00000"/>
              </a:solidFill>
              <a:latin typeface="Times New Roman" pitchFamily="18" charset="0"/>
              <a:cs typeface="Times New Roman" pitchFamily="18" charset="0"/>
            </a:endParaRPr>
          </a:p>
          <a:p>
            <a:pPr algn="ctr" defTabSz="914400"/>
            <a:endParaRPr lang="en-US" sz="3200" b="1" dirty="0">
              <a:solidFill>
                <a:srgbClr val="C00000"/>
              </a:solidFill>
              <a:latin typeface="Times New Roman" pitchFamily="18" charset="0"/>
              <a:cs typeface="Times New Roman" pitchFamily="18" charset="0"/>
            </a:endParaRPr>
          </a:p>
          <a:p>
            <a:pPr algn="ctr" defTabSz="914400"/>
            <a:r>
              <a:rPr lang="en-US" sz="3200" b="1" dirty="0" err="1" smtClean="0">
                <a:solidFill>
                  <a:srgbClr val="C00000"/>
                </a:solidFill>
                <a:latin typeface="Times New Roman" pitchFamily="18" charset="0"/>
                <a:cs typeface="Times New Roman" pitchFamily="18" charset="0"/>
              </a:rPr>
              <a:t>Hãy</a:t>
            </a:r>
            <a:r>
              <a:rPr lang="en-US" sz="3200" b="1" dirty="0" smtClean="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nghĩ</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cách</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làm</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thí</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nghiệm</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để</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kiểm</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tra</a:t>
            </a:r>
            <a:r>
              <a:rPr lang="en-US" sz="3200" b="1" dirty="0">
                <a:solidFill>
                  <a:srgbClr val="C00000"/>
                </a:solidFill>
                <a:latin typeface="Times New Roman" pitchFamily="18" charset="0"/>
                <a:cs typeface="Times New Roman" pitchFamily="18" charset="0"/>
              </a:rPr>
              <a:t> </a:t>
            </a:r>
            <a:r>
              <a:rPr lang="en-US" sz="3200" b="1" dirty="0" err="1" smtClean="0">
                <a:solidFill>
                  <a:srgbClr val="C00000"/>
                </a:solidFill>
                <a:latin typeface="Times New Roman" pitchFamily="18" charset="0"/>
                <a:cs typeface="Times New Roman" pitchFamily="18" charset="0"/>
              </a:rPr>
              <a:t>lại</a:t>
            </a:r>
            <a:r>
              <a:rPr lang="en-US" sz="3200" b="1" dirty="0" smtClean="0">
                <a:solidFill>
                  <a:srgbClr val="C00000"/>
                </a:solidFill>
                <a:latin typeface="Times New Roman" pitchFamily="18" charset="0"/>
                <a:cs typeface="Times New Roman" pitchFamily="18" charset="0"/>
              </a:rPr>
              <a:t> </a:t>
            </a:r>
            <a:r>
              <a:rPr lang="en-US" sz="3200" b="1" dirty="0" err="1" smtClean="0">
                <a:solidFill>
                  <a:srgbClr val="C00000"/>
                </a:solidFill>
                <a:latin typeface="Times New Roman" pitchFamily="18" charset="0"/>
                <a:cs typeface="Times New Roman" pitchFamily="18" charset="0"/>
              </a:rPr>
              <a:t>các</a:t>
            </a:r>
            <a:r>
              <a:rPr lang="en-US" sz="3200" b="1" dirty="0" smtClean="0">
                <a:solidFill>
                  <a:srgbClr val="C00000"/>
                </a:solidFill>
                <a:latin typeface="Times New Roman" pitchFamily="18" charset="0"/>
                <a:cs typeface="Times New Roman" pitchFamily="18" charset="0"/>
              </a:rPr>
              <a:t> </a:t>
            </a:r>
            <a:r>
              <a:rPr lang="en-US" sz="3200" b="1" dirty="0" err="1" smtClean="0">
                <a:solidFill>
                  <a:srgbClr val="C00000"/>
                </a:solidFill>
                <a:latin typeface="Times New Roman" pitchFamily="18" charset="0"/>
                <a:cs typeface="Times New Roman" pitchFamily="18" charset="0"/>
              </a:rPr>
              <a:t>tính</a:t>
            </a:r>
            <a:r>
              <a:rPr lang="en-US" sz="3200" b="1" dirty="0" smtClean="0">
                <a:solidFill>
                  <a:srgbClr val="C00000"/>
                </a:solidFill>
                <a:latin typeface="Times New Roman" pitchFamily="18" charset="0"/>
                <a:cs typeface="Times New Roman" pitchFamily="18" charset="0"/>
              </a:rPr>
              <a:t> </a:t>
            </a:r>
            <a:r>
              <a:rPr lang="en-US" sz="3200" b="1" dirty="0" err="1" smtClean="0">
                <a:solidFill>
                  <a:srgbClr val="C00000"/>
                </a:solidFill>
                <a:latin typeface="Times New Roman" pitchFamily="18" charset="0"/>
                <a:cs typeface="Times New Roman" pitchFamily="18" charset="0"/>
              </a:rPr>
              <a:t>chất</a:t>
            </a:r>
            <a:r>
              <a:rPr lang="en-US" sz="3200" b="1" dirty="0" smtClean="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ảnh</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của</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vật</a:t>
            </a:r>
            <a:r>
              <a:rPr lang="en-US" sz="3200" b="1" dirty="0">
                <a:solidFill>
                  <a:srgbClr val="C00000"/>
                </a:solidFill>
                <a:latin typeface="Times New Roman" pitchFamily="18" charset="0"/>
                <a:cs typeface="Times New Roman" pitchFamily="18" charset="0"/>
              </a:rPr>
              <a:t> qua </a:t>
            </a:r>
            <a:r>
              <a:rPr lang="en-US" sz="3200" b="1" dirty="0" err="1">
                <a:solidFill>
                  <a:srgbClr val="C00000"/>
                </a:solidFill>
                <a:latin typeface="Times New Roman" pitchFamily="18" charset="0"/>
                <a:cs typeface="Times New Roman" pitchFamily="18" charset="0"/>
              </a:rPr>
              <a:t>gương</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phẳng</a:t>
            </a:r>
            <a:r>
              <a:rPr lang="en-US" sz="3200" b="1" dirty="0">
                <a:solidFill>
                  <a:srgbClr val="C00000"/>
                </a:solidFill>
                <a:latin typeface="Times New Roman" pitchFamily="18" charset="0"/>
                <a:cs typeface="Times New Roman" pitchFamily="18" charset="0"/>
              </a:rPr>
              <a:t> </a:t>
            </a:r>
            <a:r>
              <a:rPr lang="en-US" sz="3200" b="1" dirty="0" err="1" smtClean="0">
                <a:solidFill>
                  <a:srgbClr val="C00000"/>
                </a:solidFill>
                <a:latin typeface="Times New Roman" pitchFamily="18" charset="0"/>
                <a:cs typeface="Times New Roman" pitchFamily="18" charset="0"/>
              </a:rPr>
              <a:t>đã</a:t>
            </a:r>
            <a:r>
              <a:rPr lang="en-US" sz="3200" b="1" dirty="0" smtClean="0">
                <a:solidFill>
                  <a:srgbClr val="C00000"/>
                </a:solidFill>
                <a:latin typeface="Times New Roman" pitchFamily="18" charset="0"/>
                <a:cs typeface="Times New Roman" pitchFamily="18" charset="0"/>
              </a:rPr>
              <a:t> </a:t>
            </a:r>
            <a:r>
              <a:rPr lang="en-US" sz="3200" b="1" dirty="0" err="1" smtClean="0">
                <a:solidFill>
                  <a:srgbClr val="C00000"/>
                </a:solidFill>
                <a:latin typeface="Times New Roman" pitchFamily="18" charset="0"/>
                <a:cs typeface="Times New Roman" pitchFamily="18" charset="0"/>
              </a:rPr>
              <a:t>nêu</a:t>
            </a:r>
            <a:r>
              <a:rPr lang="en-US" sz="3200" b="1" dirty="0" smtClean="0">
                <a:solidFill>
                  <a:srgbClr val="C00000"/>
                </a:solidFill>
                <a:latin typeface="Times New Roman" pitchFamily="18" charset="0"/>
                <a:cs typeface="Times New Roman" pitchFamily="18" charset="0"/>
              </a:rPr>
              <a:t> </a:t>
            </a:r>
            <a:r>
              <a:rPr lang="en-US" sz="3200" b="1" dirty="0" err="1" smtClean="0">
                <a:solidFill>
                  <a:srgbClr val="C00000"/>
                </a:solidFill>
                <a:latin typeface="Times New Roman" pitchFamily="18" charset="0"/>
                <a:cs typeface="Times New Roman" pitchFamily="18" charset="0"/>
              </a:rPr>
              <a:t>trên</a:t>
            </a:r>
            <a:endParaRPr lang="en-US" sz="3200" b="1" dirty="0" smtClean="0">
              <a:solidFill>
                <a:srgbClr val="C00000"/>
              </a:solidFill>
              <a:latin typeface="Times New Roman" pitchFamily="18" charset="0"/>
              <a:cs typeface="Times New Roman" pitchFamily="18" charset="0"/>
            </a:endParaRPr>
          </a:p>
          <a:p>
            <a:pPr algn="ctr" defTabSz="914400"/>
            <a:endParaRPr lang="en-US" sz="3200" b="1" i="1" dirty="0">
              <a:solidFill>
                <a:srgbClr val="C00000"/>
              </a:solidFill>
              <a:latin typeface="Times New Roman" pitchFamily="18" charset="0"/>
              <a:cs typeface="Times New Roman" pitchFamily="18" charset="0"/>
            </a:endParaRPr>
          </a:p>
          <a:p>
            <a:pPr algn="ctr" defTabSz="914400"/>
            <a:r>
              <a:rPr lang="vi-VN" sz="3200" b="1" i="1" dirty="0" smtClean="0">
                <a:solidFill>
                  <a:srgbClr val="C00000"/>
                </a:solidFill>
                <a:latin typeface="Times New Roman" pitchFamily="18" charset="0"/>
                <a:cs typeface="Times New Roman" pitchFamily="18" charset="0"/>
              </a:rPr>
              <a:t> </a:t>
            </a:r>
            <a:endParaRPr lang="en-US" sz="3200" b="1" dirty="0">
              <a:solidFill>
                <a:srgbClr val="C00000"/>
              </a:solidFill>
              <a:latin typeface="Times New Roman" pitchFamily="18" charset="0"/>
              <a:cs typeface="Times New Roman" pitchFamily="18" charset="0"/>
            </a:endParaRPr>
          </a:p>
        </p:txBody>
      </p:sp>
      <p:pic>
        <p:nvPicPr>
          <p:cNvPr id="12"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610837" y="851888"/>
            <a:ext cx="4345484" cy="247999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410592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circle(in)">
                                      <p:cBhvr>
                                        <p:cTn id="17" dur="20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circle(in)">
                                      <p:cBhvr>
                                        <p:cTn id="22" dur="20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circle(in)">
                                      <p:cBhvr>
                                        <p:cTn id="27" dur="20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circle(in)">
                                      <p:cBhvr>
                                        <p:cTn id="32" dur="20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ppt_x"/>
                                          </p:val>
                                        </p:tav>
                                        <p:tav tm="100000">
                                          <p:val>
                                            <p:strVal val="#ppt_x"/>
                                          </p:val>
                                        </p:tav>
                                      </p:tavLst>
                                    </p:anim>
                                    <p:anim calcmode="lin" valueType="num">
                                      <p:cBhvr additive="base">
                                        <p:cTn id="3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P spid="9" grpId="0"/>
      <p:bldP spid="10" grpId="0"/>
      <p:bldP spid="11"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39302" y="593387"/>
            <a:ext cx="2033081" cy="646331"/>
          </a:xfrm>
          <a:prstGeom prst="rect">
            <a:avLst/>
          </a:prstGeom>
          <a:noFill/>
        </p:spPr>
        <p:txBody>
          <a:bodyPr wrap="square" rtlCol="0">
            <a:spAutoFit/>
          </a:bodyPr>
          <a:lstStyle/>
          <a:p>
            <a:r>
              <a:rPr lang="en-US" sz="3600" b="1" dirty="0" err="1">
                <a:latin typeface="Times New Roman" pitchFamily="18" charset="0"/>
                <a:cs typeface="Times New Roman" pitchFamily="18" charset="0"/>
              </a:rPr>
              <a:t>Kết</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luận</a:t>
            </a:r>
            <a:r>
              <a:rPr lang="en-US" sz="3600" b="1" dirty="0" smtClean="0">
                <a:latin typeface="Times New Roman" pitchFamily="18" charset="0"/>
                <a:cs typeface="Times New Roman" pitchFamily="18" charset="0"/>
              </a:rPr>
              <a:t>:</a:t>
            </a:r>
            <a:endParaRPr lang="en-US" sz="3600" b="1" dirty="0">
              <a:latin typeface="Times New Roman" pitchFamily="18" charset="0"/>
              <a:cs typeface="Times New Roman" pitchFamily="18" charset="0"/>
            </a:endParaRPr>
          </a:p>
        </p:txBody>
      </p:sp>
      <p:sp>
        <p:nvSpPr>
          <p:cNvPr id="5" name="TextBox 4"/>
          <p:cNvSpPr txBox="1"/>
          <p:nvPr/>
        </p:nvSpPr>
        <p:spPr>
          <a:xfrm>
            <a:off x="688769" y="1762937"/>
            <a:ext cx="6538881" cy="861774"/>
          </a:xfrm>
          <a:prstGeom prst="rect">
            <a:avLst/>
          </a:prstGeom>
          <a:noFill/>
        </p:spPr>
        <p:txBody>
          <a:bodyPr wrap="square" rtlCol="0">
            <a:spAutoFit/>
          </a:bodyPr>
          <a:lstStyle/>
          <a:p>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Độ</a:t>
            </a:r>
            <a:r>
              <a:rPr lang="en-US" sz="3200" dirty="0" smtClean="0">
                <a:latin typeface="Times New Roman" pitchFamily="18" charset="0"/>
                <a:cs typeface="Times New Roman" pitchFamily="18" charset="0"/>
              </a:rPr>
              <a:t> </a:t>
            </a:r>
            <a:r>
              <a:rPr lang="en-US" sz="3200" dirty="0" err="1">
                <a:latin typeface="Times New Roman" pitchFamily="18" charset="0"/>
                <a:cs typeface="Times New Roman" pitchFamily="18" charset="0"/>
              </a:rPr>
              <a:t>lớn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của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ảnh</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bằng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độ</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lớn</a:t>
            </a:r>
            <a:r>
              <a:rPr lang="vi-VN" sz="3200" dirty="0">
                <a:latin typeface="Times New Roman" pitchFamily="18" charset="0"/>
                <a:cs typeface="Times New Roman" pitchFamily="18" charset="0"/>
              </a:rPr>
              <a:t> </a:t>
            </a:r>
            <a:r>
              <a:rPr lang="vi-VN" sz="3200" dirty="0" smtClean="0">
                <a:latin typeface="Times New Roman" pitchFamily="18" charset="0"/>
                <a:cs typeface="Times New Roman" pitchFamily="18" charset="0"/>
              </a:rPr>
              <a:t>của</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vật</a:t>
            </a:r>
            <a:r>
              <a:rPr lang="en-US" sz="3200" dirty="0" smtClean="0">
                <a:latin typeface="Times New Roman" pitchFamily="18" charset="0"/>
                <a:cs typeface="Times New Roman" pitchFamily="18" charset="0"/>
              </a:rPr>
              <a:t>.</a:t>
            </a:r>
            <a:r>
              <a:rPr lang="vi-VN" sz="3200" dirty="0" smtClean="0">
                <a:latin typeface="Times New Roman" pitchFamily="18" charset="0"/>
                <a:cs typeface="Times New Roman" pitchFamily="18" charset="0"/>
              </a:rPr>
              <a:t> </a:t>
            </a:r>
            <a:r>
              <a:rPr lang="vi-VN" dirty="0">
                <a:solidFill>
                  <a:prstClr val="white"/>
                </a:solidFill>
                <a:latin typeface="Times New Roman" pitchFamily="18" charset="0"/>
                <a:cs typeface="Times New Roman" pitchFamily="18" charset="0"/>
              </a:rPr>
              <a:t>vật</a:t>
            </a:r>
            <a:r>
              <a:rPr lang="en-US" dirty="0">
                <a:solidFill>
                  <a:prstClr val="white"/>
                </a:solidFill>
                <a:latin typeface="Times New Roman" pitchFamily="18" charset="0"/>
                <a:cs typeface="Times New Roman" pitchFamily="18" charset="0"/>
              </a:rPr>
              <a:t> </a:t>
            </a:r>
          </a:p>
        </p:txBody>
      </p:sp>
      <p:sp>
        <p:nvSpPr>
          <p:cNvPr id="7" name="TextBox 6"/>
          <p:cNvSpPr txBox="1"/>
          <p:nvPr/>
        </p:nvSpPr>
        <p:spPr>
          <a:xfrm>
            <a:off x="739302" y="1178162"/>
            <a:ext cx="4474723" cy="584775"/>
          </a:xfrm>
          <a:prstGeom prst="rect">
            <a:avLst/>
          </a:prstGeom>
          <a:noFill/>
        </p:spPr>
        <p:txBody>
          <a:bodyPr wrap="square" rtlCol="0">
            <a:spAutoFit/>
          </a:bodyPr>
          <a:lstStyle/>
          <a:p>
            <a:r>
              <a:rPr lang="en-US" sz="3200" dirty="0">
                <a:latin typeface="Times New Roman" pitchFamily="18" charset="0"/>
                <a:cs typeface="Times New Roman" pitchFamily="18" charset="0"/>
              </a:rPr>
              <a:t>-</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Ảnh</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ảo</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cùng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chiều</a:t>
            </a:r>
            <a:r>
              <a:rPr lang="en-US" sz="3200" dirty="0" smtClean="0">
                <a:latin typeface="Times New Roman" pitchFamily="18" charset="0"/>
                <a:cs typeface="Times New Roman" pitchFamily="18" charset="0"/>
              </a:rPr>
              <a:t>.</a:t>
            </a:r>
            <a:endParaRPr lang="en-US" sz="3200" dirty="0">
              <a:latin typeface="Times New Roman" pitchFamily="18" charset="0"/>
              <a:cs typeface="Times New Roman" pitchFamily="18" charset="0"/>
            </a:endParaRPr>
          </a:p>
        </p:txBody>
      </p:sp>
      <p:sp>
        <p:nvSpPr>
          <p:cNvPr id="8" name="TextBox 7"/>
          <p:cNvSpPr txBox="1"/>
          <p:nvPr/>
        </p:nvSpPr>
        <p:spPr>
          <a:xfrm>
            <a:off x="632297" y="2351782"/>
            <a:ext cx="8715983" cy="1077218"/>
          </a:xfrm>
          <a:prstGeom prst="rect">
            <a:avLst/>
          </a:prstGeom>
          <a:noFill/>
        </p:spPr>
        <p:txBody>
          <a:bodyPr wrap="square" rtlCol="0">
            <a:spAutoFit/>
          </a:bodyPr>
          <a:lstStyle/>
          <a:p>
            <a:r>
              <a:rPr lang="en-US" dirty="0" smtClean="0">
                <a:latin typeface="Times New Roman" pitchFamily="18" charset="0"/>
                <a:cs typeface="Times New Roman" pitchFamily="18" charset="0"/>
              </a:rPr>
              <a:t>  -</a:t>
            </a:r>
            <a:r>
              <a:rPr lang="en-US" dirty="0" smtClean="0">
                <a:solidFill>
                  <a:prstClr val="white"/>
                </a:solidFill>
                <a:latin typeface="Times New Roman" pitchFamily="18" charset="0"/>
                <a:cs typeface="Times New Roman" pitchFamily="18" charset="0"/>
              </a:rPr>
              <a:t>-</a:t>
            </a:r>
            <a:r>
              <a:rPr lang="en-US" sz="3200" dirty="0" err="1" smtClean="0">
                <a:latin typeface="Times New Roman" pitchFamily="18" charset="0"/>
                <a:cs typeface="Times New Roman" pitchFamily="18" charset="0"/>
              </a:rPr>
              <a:t>Khoảng</a:t>
            </a:r>
            <a:r>
              <a:rPr lang="en-US" sz="3200" dirty="0" smtClean="0">
                <a:latin typeface="Times New Roman" pitchFamily="18" charset="0"/>
                <a:cs typeface="Times New Roman" pitchFamily="18" charset="0"/>
              </a:rPr>
              <a:t> </a:t>
            </a:r>
            <a:r>
              <a:rPr lang="en-US" sz="3200" dirty="0" err="1">
                <a:latin typeface="Times New Roman" pitchFamily="18" charset="0"/>
                <a:cs typeface="Times New Roman" pitchFamily="18" charset="0"/>
              </a:rPr>
              <a:t>cách</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từ</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ảnh</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tới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gương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phẳng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bằng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khoảng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cách</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từ</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vật</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tới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gương</a:t>
            </a:r>
            <a:r>
              <a:rPr lang="en-US" sz="3200" dirty="0">
                <a:latin typeface="Times New Roman" pitchFamily="18" charset="0"/>
                <a:cs typeface="Times New Roman" pitchFamily="18" charset="0"/>
              </a:rPr>
              <a:t> </a:t>
            </a:r>
            <a:r>
              <a:rPr lang="en-US" sz="3200" dirty="0" err="1" smtClean="0">
                <a:latin typeface="Times New Roman" pitchFamily="18" charset="0"/>
                <a:cs typeface="Times New Roman" pitchFamily="18" charset="0"/>
              </a:rPr>
              <a:t>phẳng</a:t>
            </a:r>
            <a:r>
              <a:rPr lang="en-US" sz="3200" dirty="0" smtClean="0">
                <a:latin typeface="Times New Roman" pitchFamily="18" charset="0"/>
                <a:cs typeface="Times New Roman" pitchFamily="18" charset="0"/>
              </a:rPr>
              <a:t>.</a:t>
            </a:r>
            <a:r>
              <a:rPr lang="en-US" dirty="0" smtClean="0">
                <a:solidFill>
                  <a:prstClr val="white"/>
                </a:solidFill>
                <a:latin typeface="Times New Roman" pitchFamily="18" charset="0"/>
                <a:cs typeface="Times New Roman" pitchFamily="18" charset="0"/>
              </a:rPr>
              <a:t>.</a:t>
            </a:r>
            <a:endParaRPr lang="en-US" dirty="0"/>
          </a:p>
        </p:txBody>
      </p:sp>
      <p:sp>
        <p:nvSpPr>
          <p:cNvPr id="9" name="Rectangle 8"/>
          <p:cNvSpPr/>
          <p:nvPr/>
        </p:nvSpPr>
        <p:spPr>
          <a:xfrm>
            <a:off x="999003" y="3866904"/>
            <a:ext cx="6022803" cy="584775"/>
          </a:xfrm>
          <a:prstGeom prst="rect">
            <a:avLst/>
          </a:prstGeom>
        </p:spPr>
        <p:txBody>
          <a:bodyPr wrap="none">
            <a:spAutoFit/>
          </a:bodyPr>
          <a:lstStyle/>
          <a:p>
            <a:r>
              <a:rPr lang="en-US" sz="3200" dirty="0">
                <a:latin typeface="Times New Roman" pitchFamily="18" charset="0"/>
                <a:cs typeface="Times New Roman" pitchFamily="18" charset="0"/>
              </a:rPr>
              <a:t>⇒ </a:t>
            </a:r>
            <a:r>
              <a:rPr lang="en-US" sz="3200" dirty="0" smtClean="0">
                <a:solidFill>
                  <a:prstClr val="white"/>
                </a:solidFill>
                <a:latin typeface="Times New Roman" pitchFamily="18" charset="0"/>
                <a:cs typeface="Times New Roman" pitchFamily="18" charset="0"/>
              </a:rPr>
              <a:t>⇒</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Dự</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đoán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của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chúng</a:t>
            </a:r>
            <a:r>
              <a:rPr lang="en-US" sz="3200" dirty="0">
                <a:latin typeface="Times New Roman" pitchFamily="18" charset="0"/>
                <a:cs typeface="Times New Roman" pitchFamily="18" charset="0"/>
              </a:rPr>
              <a:t> ta </a:t>
            </a:r>
            <a:r>
              <a:rPr lang="en-US" sz="3200" dirty="0" err="1">
                <a:latin typeface="Times New Roman" pitchFamily="18" charset="0"/>
                <a:cs typeface="Times New Roman" pitchFamily="18" charset="0"/>
              </a:rPr>
              <a:t>là</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đúng</a:t>
            </a:r>
            <a:endParaRPr lang="en-US" sz="3200" dirty="0"/>
          </a:p>
        </p:txBody>
      </p:sp>
    </p:spTree>
    <p:extLst>
      <p:ext uri="{BB962C8B-B14F-4D97-AF65-F5344CB8AC3E}">
        <p14:creationId xmlns:p14="http://schemas.microsoft.com/office/powerpoint/2010/main" xmlns="" val="4179066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circle(in)">
                                      <p:cBhvr>
                                        <p:cTn id="22" dur="20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heel(1)">
                                      <p:cBhvr>
                                        <p:cTn id="2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P spid="8" grpId="0"/>
      <p:bldP spid="9"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Hình ảnh background sao sáng lấp lánh"/>
          <p:cNvPicPr>
            <a:picLocks noChangeAspect="1" noChangeArrowheads="1"/>
          </p:cNvPicPr>
          <p:nvPr/>
        </p:nvPicPr>
        <p:blipFill>
          <a:blip r:embed="rId2"/>
          <a:srcRect/>
          <a:stretch>
            <a:fillRect/>
          </a:stretch>
        </p:blipFill>
        <p:spPr bwMode="auto">
          <a:xfrm>
            <a:off x="1524000" y="0"/>
            <a:ext cx="9144000" cy="6858000"/>
          </a:xfrm>
          <a:prstGeom prst="rect">
            <a:avLst/>
          </a:prstGeom>
          <a:noFill/>
        </p:spPr>
      </p:pic>
      <p:sp>
        <p:nvSpPr>
          <p:cNvPr id="3" name="Rectangle 2"/>
          <p:cNvSpPr/>
          <p:nvPr/>
        </p:nvSpPr>
        <p:spPr>
          <a:xfrm>
            <a:off x="1524000" y="1"/>
            <a:ext cx="9144000" cy="2062103"/>
          </a:xfrm>
          <a:prstGeom prst="rect">
            <a:avLst/>
          </a:prstGeom>
        </p:spPr>
        <p:txBody>
          <a:bodyPr wrap="square">
            <a:spAutoFit/>
          </a:bodyPr>
          <a:lstStyle/>
          <a:p>
            <a:pPr defTabSz="914400"/>
            <a:r>
              <a:rPr lang="en-US" sz="3200" dirty="0" err="1">
                <a:solidFill>
                  <a:prstClr val="white"/>
                </a:solidFill>
                <a:latin typeface="Times New Roman" pitchFamily="18" charset="0"/>
                <a:cs typeface="Times New Roman" pitchFamily="18" charset="0"/>
              </a:rPr>
              <a:t>Bạn</a:t>
            </a:r>
            <a:r>
              <a:rPr lang="en-US" sz="3200" dirty="0">
                <a:solidFill>
                  <a:prstClr val="white"/>
                </a:solidFill>
                <a:latin typeface="Times New Roman" pitchFamily="18" charset="0"/>
                <a:cs typeface="Times New Roman" pitchFamily="18" charset="0"/>
              </a:rPr>
              <a:t> A </a:t>
            </a:r>
            <a:r>
              <a:rPr lang="en-US" sz="3200" dirty="0" err="1">
                <a:solidFill>
                  <a:prstClr val="white"/>
                </a:solidFill>
                <a:latin typeface="Times New Roman" pitchFamily="18" charset="0"/>
                <a:cs typeface="Times New Roman" pitchFamily="18" charset="0"/>
              </a:rPr>
              <a:t>đứng</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cách</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bức</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tường</a:t>
            </a:r>
            <a:r>
              <a:rPr lang="en-US" sz="3200" dirty="0">
                <a:solidFill>
                  <a:prstClr val="white"/>
                </a:solidFill>
                <a:latin typeface="Times New Roman" pitchFamily="18" charset="0"/>
                <a:cs typeface="Times New Roman" pitchFamily="18" charset="0"/>
              </a:rPr>
              <a:t> 4 </a:t>
            </a:r>
            <a:r>
              <a:rPr lang="en-US" sz="3200" dirty="0" err="1">
                <a:solidFill>
                  <a:prstClr val="white"/>
                </a:solidFill>
                <a:latin typeface="Times New Roman" pitchFamily="18" charset="0"/>
                <a:cs typeface="Times New Roman" pitchFamily="18" charset="0"/>
              </a:rPr>
              <a:t>m,trên</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tường</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treo</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thẳng</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đứng</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một</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tấm</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gương</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phẳng</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rộng</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và</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nhìn</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thấy</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ảnh</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của</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mình</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trong</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gương</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Bạn</a:t>
            </a:r>
            <a:r>
              <a:rPr lang="en-US" sz="3200" dirty="0">
                <a:solidFill>
                  <a:prstClr val="white"/>
                </a:solidFill>
                <a:latin typeface="Times New Roman" pitchFamily="18" charset="0"/>
                <a:cs typeface="Times New Roman" pitchFamily="18" charset="0"/>
              </a:rPr>
              <a:t> A </a:t>
            </a:r>
            <a:r>
              <a:rPr lang="en-US" sz="3200" dirty="0" err="1">
                <a:solidFill>
                  <a:prstClr val="white"/>
                </a:solidFill>
                <a:latin typeface="Times New Roman" pitchFamily="18" charset="0"/>
                <a:cs typeface="Times New Roman" pitchFamily="18" charset="0"/>
              </a:rPr>
              <a:t>phải</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di</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chuyển</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về</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phía</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nào</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một</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khoảng</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bao</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nhiêu</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để</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cách</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ảnh</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của</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mình</a:t>
            </a:r>
            <a:r>
              <a:rPr lang="en-US" sz="3200" dirty="0">
                <a:solidFill>
                  <a:prstClr val="white"/>
                </a:solidFill>
                <a:latin typeface="Times New Roman" pitchFamily="18" charset="0"/>
                <a:cs typeface="Times New Roman" pitchFamily="18" charset="0"/>
              </a:rPr>
              <a:t> 2 m? </a:t>
            </a:r>
          </a:p>
        </p:txBody>
      </p:sp>
      <p:pic>
        <p:nvPicPr>
          <p:cNvPr id="9218" name="Picture 2" descr="Bạn A đứng cách bức tường 4 m, trên tường treo thẳng đứng một tấm gương phẳng rộng (ảnh 8)"/>
          <p:cNvPicPr>
            <a:picLocks noChangeAspect="1" noChangeArrowheads="1"/>
          </p:cNvPicPr>
          <p:nvPr/>
        </p:nvPicPr>
        <p:blipFill>
          <a:blip r:embed="rId3"/>
          <a:srcRect/>
          <a:stretch>
            <a:fillRect/>
          </a:stretch>
        </p:blipFill>
        <p:spPr bwMode="auto">
          <a:xfrm>
            <a:off x="2133600" y="2057400"/>
            <a:ext cx="8305800" cy="2209800"/>
          </a:xfrm>
          <a:prstGeom prst="rect">
            <a:avLst/>
          </a:prstGeom>
          <a:noFill/>
        </p:spPr>
      </p:pic>
      <p:sp>
        <p:nvSpPr>
          <p:cNvPr id="5" name="Rectangle 4"/>
          <p:cNvSpPr/>
          <p:nvPr/>
        </p:nvSpPr>
        <p:spPr>
          <a:xfrm>
            <a:off x="1524000" y="4180344"/>
            <a:ext cx="9144000" cy="2677656"/>
          </a:xfrm>
          <a:prstGeom prst="rect">
            <a:avLst/>
          </a:prstGeom>
        </p:spPr>
        <p:txBody>
          <a:bodyPr wrap="square">
            <a:spAutoFit/>
          </a:bodyPr>
          <a:lstStyle/>
          <a:p>
            <a:pPr defTabSz="914400"/>
            <a:r>
              <a:rPr lang="vi-VN" sz="2800" dirty="0">
                <a:solidFill>
                  <a:prstClr val="white"/>
                </a:solidFill>
                <a:latin typeface="Times New Roman" pitchFamily="18" charset="0"/>
                <a:cs typeface="Times New Roman" pitchFamily="18" charset="0"/>
              </a:rPr>
              <a:t>Vì khoảng cách từ ảnh tới gương phẳng bằng khoảng cách từ vật tới gương phẳng.</a:t>
            </a:r>
          </a:p>
          <a:p>
            <a:pPr defTabSz="914400"/>
            <a:r>
              <a:rPr lang="vi-VN" sz="2800" dirty="0">
                <a:solidFill>
                  <a:prstClr val="white"/>
                </a:solidFill>
                <a:latin typeface="Times New Roman" pitchFamily="18" charset="0"/>
                <a:cs typeface="Times New Roman" pitchFamily="18" charset="0"/>
              </a:rPr>
              <a:t>⇒ Để bạn A đứng cách ảnh của mình 2 m thì bạn A phải đứng cách gương 2: 2 = 1m.</a:t>
            </a:r>
          </a:p>
          <a:p>
            <a:pPr defTabSz="914400"/>
            <a:r>
              <a:rPr lang="vi-VN" sz="2800" dirty="0">
                <a:solidFill>
                  <a:prstClr val="white"/>
                </a:solidFill>
                <a:latin typeface="Times New Roman" pitchFamily="18" charset="0"/>
                <a:cs typeface="Times New Roman" pitchFamily="18" charset="0"/>
              </a:rPr>
              <a:t>⇒ Bạn A phải di chuyển tiến về phía bức tường một khoảng là: 4 – 1 = 3 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7" presetClass="entr" presetSubtype="4" fill="hold" nodeType="clickEffect">
                                  <p:stCondLst>
                                    <p:cond delay="0"/>
                                  </p:stCondLst>
                                  <p:childTnLst>
                                    <p:set>
                                      <p:cBhvr>
                                        <p:cTn id="11" dur="1" fill="hold">
                                          <p:stCondLst>
                                            <p:cond delay="0"/>
                                          </p:stCondLst>
                                        </p:cTn>
                                        <p:tgtEl>
                                          <p:spTgt spid="9218"/>
                                        </p:tgtEl>
                                        <p:attrNameLst>
                                          <p:attrName>style.visibility</p:attrName>
                                        </p:attrNameLst>
                                      </p:cBhvr>
                                      <p:to>
                                        <p:strVal val="visible"/>
                                      </p:to>
                                    </p:set>
                                    <p:anim calcmode="lin" valueType="num">
                                      <p:cBhvr additive="base">
                                        <p:cTn id="12" dur="5000" fill="hold"/>
                                        <p:tgtEl>
                                          <p:spTgt spid="9218"/>
                                        </p:tgtEl>
                                        <p:attrNameLst>
                                          <p:attrName>ppt_x</p:attrName>
                                        </p:attrNameLst>
                                      </p:cBhvr>
                                      <p:tavLst>
                                        <p:tav tm="0">
                                          <p:val>
                                            <p:strVal val="#ppt_x"/>
                                          </p:val>
                                        </p:tav>
                                        <p:tav tm="100000">
                                          <p:val>
                                            <p:strVal val="#ppt_x"/>
                                          </p:val>
                                        </p:tav>
                                      </p:tavLst>
                                    </p:anim>
                                    <p:anim calcmode="lin" valueType="num">
                                      <p:cBhvr additive="base">
                                        <p:cTn id="13" dur="5000" fill="hold"/>
                                        <p:tgtEl>
                                          <p:spTgt spid="921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6"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Horizontal)">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Background lá vàng đẹp"/>
          <p:cNvPicPr>
            <a:picLocks noChangeAspect="1" noChangeArrowheads="1"/>
          </p:cNvPicPr>
          <p:nvPr/>
        </p:nvPicPr>
        <p:blipFill>
          <a:blip r:embed="rId2"/>
          <a:srcRect/>
          <a:stretch>
            <a:fillRect/>
          </a:stretch>
        </p:blipFill>
        <p:spPr bwMode="auto">
          <a:xfrm>
            <a:off x="1524000" y="0"/>
            <a:ext cx="9144000" cy="6858000"/>
          </a:xfrm>
          <a:prstGeom prst="rect">
            <a:avLst/>
          </a:prstGeom>
          <a:noFill/>
        </p:spPr>
      </p:pic>
      <p:sp>
        <p:nvSpPr>
          <p:cNvPr id="3" name="Rectangle 2"/>
          <p:cNvSpPr/>
          <p:nvPr/>
        </p:nvSpPr>
        <p:spPr>
          <a:xfrm>
            <a:off x="1524000" y="1"/>
            <a:ext cx="7936596" cy="646331"/>
          </a:xfrm>
          <a:prstGeom prst="rect">
            <a:avLst/>
          </a:prstGeom>
        </p:spPr>
        <p:txBody>
          <a:bodyPr wrap="none">
            <a:spAutoFit/>
          </a:bodyPr>
          <a:lstStyle/>
          <a:p>
            <a:pPr defTabSz="914400"/>
            <a:r>
              <a:rPr lang="vi-VN" sz="3600" b="1" dirty="0">
                <a:solidFill>
                  <a:srgbClr val="00B0F0"/>
                </a:solidFill>
                <a:latin typeface="Times New Roman" pitchFamily="18" charset="0"/>
                <a:cs typeface="Times New Roman" pitchFamily="18" charset="0"/>
              </a:rPr>
              <a:t>I</a:t>
            </a:r>
            <a:r>
              <a:rPr lang="en-US" sz="3600" b="1" dirty="0">
                <a:solidFill>
                  <a:srgbClr val="00B0F0"/>
                </a:solidFill>
                <a:latin typeface="Times New Roman" pitchFamily="18" charset="0"/>
                <a:cs typeface="Times New Roman" pitchFamily="18" charset="0"/>
              </a:rPr>
              <a:t>V</a:t>
            </a:r>
            <a:r>
              <a:rPr lang="vi-VN" sz="3600" b="1" dirty="0">
                <a:solidFill>
                  <a:srgbClr val="00B0F0"/>
                </a:solidFill>
                <a:latin typeface="Times New Roman" pitchFamily="18" charset="0"/>
                <a:cs typeface="Times New Roman" pitchFamily="18" charset="0"/>
              </a:rPr>
              <a:t>. Dựng ảnh của vật qua gương phẳng</a:t>
            </a:r>
          </a:p>
        </p:txBody>
      </p:sp>
      <p:sp>
        <p:nvSpPr>
          <p:cNvPr id="4" name="Rectangle 3"/>
          <p:cNvSpPr/>
          <p:nvPr/>
        </p:nvSpPr>
        <p:spPr>
          <a:xfrm>
            <a:off x="1524000" y="533401"/>
            <a:ext cx="9144000" cy="646331"/>
          </a:xfrm>
          <a:prstGeom prst="rect">
            <a:avLst/>
          </a:prstGeom>
        </p:spPr>
        <p:txBody>
          <a:bodyPr wrap="square">
            <a:spAutoFit/>
          </a:bodyPr>
          <a:lstStyle/>
          <a:p>
            <a:pPr defTabSz="914400"/>
            <a:r>
              <a:rPr lang="vi-VN" sz="3600" dirty="0">
                <a:solidFill>
                  <a:prstClr val="black"/>
                </a:solidFill>
                <a:latin typeface="Times New Roman" pitchFamily="18" charset="0"/>
                <a:cs typeface="Times New Roman" pitchFamily="18" charset="0"/>
              </a:rPr>
              <a:t>1.Dựng ảnh của một điểm S(nguồn sáng rất nhỏ)</a:t>
            </a:r>
          </a:p>
        </p:txBody>
      </p:sp>
      <p:sp>
        <p:nvSpPr>
          <p:cNvPr id="5" name="Rectangle 4"/>
          <p:cNvSpPr/>
          <p:nvPr/>
        </p:nvSpPr>
        <p:spPr>
          <a:xfrm>
            <a:off x="1524000" y="1066800"/>
            <a:ext cx="9144000" cy="1077218"/>
          </a:xfrm>
          <a:prstGeom prst="rect">
            <a:avLst/>
          </a:prstGeom>
        </p:spPr>
        <p:txBody>
          <a:bodyPr wrap="square">
            <a:spAutoFit/>
          </a:bodyPr>
          <a:lstStyle/>
          <a:p>
            <a:pPr defTabSz="914400"/>
            <a:r>
              <a:rPr lang="vi-VN" sz="3200" dirty="0">
                <a:solidFill>
                  <a:srgbClr val="7030A0"/>
                </a:solidFill>
                <a:latin typeface="Times New Roman" pitchFamily="18" charset="0"/>
                <a:cs typeface="Times New Roman" pitchFamily="18" charset="0"/>
              </a:rPr>
              <a:t>Bước 1: Từ S vẽ một chùm sáng được giới hạn bởi hai tia SI</a:t>
            </a:r>
            <a:r>
              <a:rPr lang="vi-VN" sz="3200" baseline="-25000" dirty="0">
                <a:solidFill>
                  <a:srgbClr val="7030A0"/>
                </a:solidFill>
                <a:latin typeface="Times New Roman" pitchFamily="18" charset="0"/>
                <a:cs typeface="Times New Roman" pitchFamily="18" charset="0"/>
              </a:rPr>
              <a:t>1</a:t>
            </a:r>
            <a:r>
              <a:rPr lang="vi-VN" sz="3200" dirty="0">
                <a:solidFill>
                  <a:srgbClr val="7030A0"/>
                </a:solidFill>
                <a:latin typeface="Times New Roman" pitchFamily="18" charset="0"/>
                <a:cs typeface="Times New Roman" pitchFamily="18" charset="0"/>
              </a:rPr>
              <a:t> và SI</a:t>
            </a:r>
            <a:r>
              <a:rPr lang="vi-VN" sz="3200" baseline="-25000" dirty="0">
                <a:solidFill>
                  <a:srgbClr val="7030A0"/>
                </a:solidFill>
                <a:latin typeface="Times New Roman" pitchFamily="18" charset="0"/>
                <a:cs typeface="Times New Roman" pitchFamily="18" charset="0"/>
              </a:rPr>
              <a:t>2</a:t>
            </a:r>
            <a:r>
              <a:rPr lang="vi-VN" sz="3200" dirty="0">
                <a:solidFill>
                  <a:srgbClr val="7030A0"/>
                </a:solidFill>
                <a:latin typeface="Times New Roman" pitchFamily="18" charset="0"/>
                <a:cs typeface="Times New Roman" pitchFamily="18" charset="0"/>
              </a:rPr>
              <a:t> tới gương.</a:t>
            </a:r>
          </a:p>
        </p:txBody>
      </p:sp>
      <p:sp>
        <p:nvSpPr>
          <p:cNvPr id="8" name="Rectangle 7"/>
          <p:cNvSpPr/>
          <p:nvPr/>
        </p:nvSpPr>
        <p:spPr>
          <a:xfrm>
            <a:off x="1524000" y="2133600"/>
            <a:ext cx="9144000" cy="1569660"/>
          </a:xfrm>
          <a:prstGeom prst="rect">
            <a:avLst/>
          </a:prstGeom>
        </p:spPr>
        <p:txBody>
          <a:bodyPr wrap="square">
            <a:spAutoFit/>
          </a:bodyPr>
          <a:lstStyle/>
          <a:p>
            <a:pPr defTabSz="914400"/>
            <a:r>
              <a:rPr lang="vi-VN" sz="3200" dirty="0">
                <a:solidFill>
                  <a:prstClr val="black"/>
                </a:solidFill>
                <a:latin typeface="Times New Roman" pitchFamily="18" charset="0"/>
                <a:cs typeface="Times New Roman" pitchFamily="18" charset="0"/>
              </a:rPr>
              <a:t>Bước 2: Áp dụng định luật phản xạ ánh sáng, vẽ chùm tia sáng phản xạ được giới hạn bởi các tia sáng phản xạ I</a:t>
            </a:r>
            <a:r>
              <a:rPr lang="vi-VN" sz="3200" baseline="-25000" dirty="0">
                <a:solidFill>
                  <a:prstClr val="black"/>
                </a:solidFill>
                <a:latin typeface="Times New Roman" pitchFamily="18" charset="0"/>
                <a:cs typeface="Times New Roman" pitchFamily="18" charset="0"/>
              </a:rPr>
              <a:t>1</a:t>
            </a:r>
            <a:r>
              <a:rPr lang="vi-VN" sz="3200" dirty="0">
                <a:solidFill>
                  <a:prstClr val="black"/>
                </a:solidFill>
                <a:latin typeface="Times New Roman" pitchFamily="18" charset="0"/>
                <a:cs typeface="Times New Roman" pitchFamily="18" charset="0"/>
              </a:rPr>
              <a:t>R</a:t>
            </a:r>
            <a:r>
              <a:rPr lang="vi-VN" sz="3200" baseline="-25000" dirty="0">
                <a:solidFill>
                  <a:prstClr val="black"/>
                </a:solidFill>
                <a:latin typeface="Times New Roman" pitchFamily="18" charset="0"/>
                <a:cs typeface="Times New Roman" pitchFamily="18" charset="0"/>
              </a:rPr>
              <a:t>1</a:t>
            </a:r>
            <a:r>
              <a:rPr lang="vi-VN" sz="3200" dirty="0">
                <a:solidFill>
                  <a:prstClr val="black"/>
                </a:solidFill>
                <a:latin typeface="Times New Roman" pitchFamily="18" charset="0"/>
                <a:cs typeface="Times New Roman" pitchFamily="18" charset="0"/>
              </a:rPr>
              <a:t> và I</a:t>
            </a:r>
            <a:r>
              <a:rPr lang="vi-VN" sz="3200" baseline="-25000" dirty="0">
                <a:solidFill>
                  <a:prstClr val="black"/>
                </a:solidFill>
                <a:latin typeface="Times New Roman" pitchFamily="18" charset="0"/>
                <a:cs typeface="Times New Roman" pitchFamily="18" charset="0"/>
              </a:rPr>
              <a:t>2</a:t>
            </a:r>
            <a:r>
              <a:rPr lang="vi-VN" sz="3200" dirty="0">
                <a:solidFill>
                  <a:prstClr val="black"/>
                </a:solidFill>
                <a:latin typeface="Times New Roman" pitchFamily="18" charset="0"/>
                <a:cs typeface="Times New Roman" pitchFamily="18" charset="0"/>
              </a:rPr>
              <a:t>R</a:t>
            </a:r>
            <a:r>
              <a:rPr lang="vi-VN" sz="3200" baseline="-25000" dirty="0">
                <a:solidFill>
                  <a:prstClr val="black"/>
                </a:solidFill>
                <a:latin typeface="Times New Roman" pitchFamily="18" charset="0"/>
                <a:cs typeface="Times New Roman" pitchFamily="18" charset="0"/>
              </a:rPr>
              <a:t>2</a:t>
            </a:r>
            <a:r>
              <a:rPr lang="vi-VN" sz="3200" dirty="0">
                <a:solidFill>
                  <a:prstClr val="black"/>
                </a:solidFill>
                <a:latin typeface="Times New Roman" pitchFamily="18" charset="0"/>
                <a:cs typeface="Times New Roman" pitchFamily="18" charset="0"/>
              </a:rPr>
              <a:t> tương ứng.</a:t>
            </a:r>
          </a:p>
        </p:txBody>
      </p:sp>
      <p:sp>
        <p:nvSpPr>
          <p:cNvPr id="9" name="Rectangle 8"/>
          <p:cNvSpPr/>
          <p:nvPr/>
        </p:nvSpPr>
        <p:spPr>
          <a:xfrm>
            <a:off x="1524000" y="3657600"/>
            <a:ext cx="5105400" cy="3046988"/>
          </a:xfrm>
          <a:prstGeom prst="rect">
            <a:avLst/>
          </a:prstGeom>
        </p:spPr>
        <p:txBody>
          <a:bodyPr wrap="square">
            <a:spAutoFit/>
          </a:bodyPr>
          <a:lstStyle/>
          <a:p>
            <a:pPr defTabSz="914400"/>
            <a:r>
              <a:rPr lang="vi-VN" sz="3200" dirty="0">
                <a:solidFill>
                  <a:srgbClr val="7030A0"/>
                </a:solidFill>
                <a:latin typeface="Times New Roman" pitchFamily="18" charset="0"/>
                <a:cs typeface="Times New Roman" pitchFamily="18" charset="0"/>
              </a:rPr>
              <a:t>Bước 3: Tìm giao điểm S' của chùm tia phản xạ bằng cách kéo dài các tia sáng phản xạ (biểu diễn bằng nét đứt). Các đường này cắt nhau tại S'. S' là ảnh ảo của S.</a:t>
            </a:r>
          </a:p>
        </p:txBody>
      </p:sp>
      <p:pic>
        <p:nvPicPr>
          <p:cNvPr id="8194" name="Picture 2" descr="https://hoc24.vn/source/KHTN%207-%20Quy%C3%AAn/Ch%C6%B0%C6%A1ng%20V/a%CC%89nh%20s.png"/>
          <p:cNvPicPr>
            <a:picLocks noChangeAspect="1" noChangeArrowheads="1"/>
          </p:cNvPicPr>
          <p:nvPr/>
        </p:nvPicPr>
        <p:blipFill>
          <a:blip r:embed="rId3" cstate="print"/>
          <a:srcRect/>
          <a:stretch>
            <a:fillRect/>
          </a:stretch>
        </p:blipFill>
        <p:spPr bwMode="auto">
          <a:xfrm>
            <a:off x="6553200" y="3276600"/>
            <a:ext cx="4114800" cy="35814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slide(fromBottom)">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6"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Horizont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strips(downLeft)">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6" fill="hold" nodeType="clickEffect">
                                  <p:stCondLst>
                                    <p:cond delay="0"/>
                                  </p:stCondLst>
                                  <p:childTnLst>
                                    <p:set>
                                      <p:cBhvr>
                                        <p:cTn id="31" dur="1" fill="hold">
                                          <p:stCondLst>
                                            <p:cond delay="0"/>
                                          </p:stCondLst>
                                        </p:cTn>
                                        <p:tgtEl>
                                          <p:spTgt spid="8194"/>
                                        </p:tgtEl>
                                        <p:attrNameLst>
                                          <p:attrName>style.visibility</p:attrName>
                                        </p:attrNameLst>
                                      </p:cBhvr>
                                      <p:to>
                                        <p:strVal val="visible"/>
                                      </p:to>
                                    </p:set>
                                    <p:animEffect transition="in" filter="barn(inHorizontal)">
                                      <p:cBhvr>
                                        <p:cTn id="32" dur="5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8" grpId="0"/>
      <p:bldP spid="9"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Background đẹp mà dễ thương"/>
          <p:cNvPicPr>
            <a:picLocks noChangeAspect="1" noChangeArrowheads="1"/>
          </p:cNvPicPr>
          <p:nvPr/>
        </p:nvPicPr>
        <p:blipFill>
          <a:blip r:embed="rId2"/>
          <a:srcRect/>
          <a:stretch>
            <a:fillRect/>
          </a:stretch>
        </p:blipFill>
        <p:spPr bwMode="auto">
          <a:xfrm>
            <a:off x="1524000" y="1"/>
            <a:ext cx="9144000" cy="6858000"/>
          </a:xfrm>
          <a:prstGeom prst="rect">
            <a:avLst/>
          </a:prstGeom>
          <a:noFill/>
        </p:spPr>
      </p:pic>
      <p:sp>
        <p:nvSpPr>
          <p:cNvPr id="3" name="Rectangle 2"/>
          <p:cNvSpPr/>
          <p:nvPr/>
        </p:nvSpPr>
        <p:spPr>
          <a:xfrm>
            <a:off x="1524000" y="0"/>
            <a:ext cx="9144000" cy="1077218"/>
          </a:xfrm>
          <a:prstGeom prst="rect">
            <a:avLst/>
          </a:prstGeom>
        </p:spPr>
        <p:txBody>
          <a:bodyPr wrap="square">
            <a:spAutoFit/>
          </a:bodyPr>
          <a:lstStyle/>
          <a:p>
            <a:pPr defTabSz="914400"/>
            <a:r>
              <a:rPr lang="en-US" sz="3200" b="1" dirty="0" err="1">
                <a:solidFill>
                  <a:srgbClr val="002060"/>
                </a:solidFill>
                <a:latin typeface="Times New Roman" pitchFamily="18" charset="0"/>
                <a:cs typeface="Times New Roman" pitchFamily="18" charset="0"/>
              </a:rPr>
              <a:t>Giải</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thích</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tại</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sao</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chỉ</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nhìn</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thầy</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ảnh</a:t>
            </a:r>
            <a:r>
              <a:rPr lang="en-US" sz="3200" b="1" dirty="0">
                <a:solidFill>
                  <a:srgbClr val="002060"/>
                </a:solidFill>
                <a:latin typeface="Times New Roman" pitchFamily="18" charset="0"/>
                <a:cs typeface="Times New Roman" pitchFamily="18" charset="0"/>
              </a:rPr>
              <a:t> S' </a:t>
            </a:r>
            <a:r>
              <a:rPr lang="en-US" sz="3200" b="1" dirty="0" err="1">
                <a:solidFill>
                  <a:srgbClr val="002060"/>
                </a:solidFill>
                <a:latin typeface="Times New Roman" pitchFamily="18" charset="0"/>
                <a:cs typeface="Times New Roman" pitchFamily="18" charset="0"/>
              </a:rPr>
              <a:t>mà</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không</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thể</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thu</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được</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ảnh</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này</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trên</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màn</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chắn</a:t>
            </a:r>
            <a:endParaRPr lang="en-US" sz="3200" b="1" dirty="0">
              <a:solidFill>
                <a:srgbClr val="002060"/>
              </a:solidFill>
              <a:latin typeface="Times New Roman" pitchFamily="18" charset="0"/>
              <a:cs typeface="Times New Roman" pitchFamily="18" charset="0"/>
            </a:endParaRPr>
          </a:p>
        </p:txBody>
      </p:sp>
      <p:sp>
        <p:nvSpPr>
          <p:cNvPr id="4" name="Rectangle 3"/>
          <p:cNvSpPr/>
          <p:nvPr/>
        </p:nvSpPr>
        <p:spPr>
          <a:xfrm>
            <a:off x="1524000" y="1066800"/>
            <a:ext cx="9144000" cy="1077218"/>
          </a:xfrm>
          <a:prstGeom prst="rect">
            <a:avLst/>
          </a:prstGeom>
        </p:spPr>
        <p:txBody>
          <a:bodyPr wrap="square">
            <a:spAutoFit/>
          </a:bodyPr>
          <a:lstStyle/>
          <a:p>
            <a:pPr defTabSz="914400"/>
            <a:r>
              <a:rPr lang="vi-VN" sz="3200" dirty="0">
                <a:solidFill>
                  <a:prstClr val="black"/>
                </a:solidFill>
                <a:latin typeface="Times New Roman" pitchFamily="18" charset="0"/>
                <a:cs typeface="Times New Roman" pitchFamily="18" charset="0"/>
              </a:rPr>
              <a:t>Ta chỉ nhìn thấy ảnh S’ mà không thể thu được ảnh này trên màn chắn vì S’ là ảnh ảo.</a:t>
            </a:r>
            <a:endParaRPr lang="en-US" sz="3200" dirty="0">
              <a:solidFill>
                <a:prstClr val="black"/>
              </a:solidFill>
              <a:latin typeface="Times New Roman" pitchFamily="18" charset="0"/>
              <a:cs typeface="Times New Roman" pitchFamily="18" charset="0"/>
            </a:endParaRPr>
          </a:p>
        </p:txBody>
      </p:sp>
      <p:sp>
        <p:nvSpPr>
          <p:cNvPr id="5" name="Rectangle 4"/>
          <p:cNvSpPr/>
          <p:nvPr/>
        </p:nvSpPr>
        <p:spPr>
          <a:xfrm>
            <a:off x="1524000" y="2047672"/>
            <a:ext cx="9144000" cy="1077218"/>
          </a:xfrm>
          <a:prstGeom prst="rect">
            <a:avLst/>
          </a:prstGeom>
        </p:spPr>
        <p:txBody>
          <a:bodyPr wrap="square">
            <a:spAutoFit/>
          </a:bodyPr>
          <a:lstStyle/>
          <a:p>
            <a:pPr defTabSz="914400"/>
            <a:r>
              <a:rPr lang="en-US" sz="3200" b="1" dirty="0" err="1">
                <a:solidFill>
                  <a:srgbClr val="C00000"/>
                </a:solidFill>
                <a:latin typeface="Times New Roman" pitchFamily="18" charset="0"/>
                <a:cs typeface="Times New Roman" pitchFamily="18" charset="0"/>
              </a:rPr>
              <a:t>Hãy</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tìm</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cách</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vẽ</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hình</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biểu</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diễn</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ảnh</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của</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một</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vật</a:t>
            </a:r>
            <a:r>
              <a:rPr lang="en-US" sz="3200" b="1" dirty="0">
                <a:solidFill>
                  <a:srgbClr val="C00000"/>
                </a:solidFill>
                <a:latin typeface="Times New Roman" pitchFamily="18" charset="0"/>
                <a:cs typeface="Times New Roman" pitchFamily="18" charset="0"/>
              </a:rPr>
              <a:t> qua </a:t>
            </a:r>
            <a:r>
              <a:rPr lang="en-US" sz="3200" b="1" dirty="0" err="1">
                <a:solidFill>
                  <a:srgbClr val="C00000"/>
                </a:solidFill>
                <a:latin typeface="Times New Roman" pitchFamily="18" charset="0"/>
                <a:cs typeface="Times New Roman" pitchFamily="18" charset="0"/>
              </a:rPr>
              <a:t>gương</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phẳng</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mà</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không</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cần</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vẽ</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tia</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sáng</a:t>
            </a:r>
            <a:endParaRPr lang="en-US" sz="3200" b="1" dirty="0">
              <a:solidFill>
                <a:srgbClr val="C00000"/>
              </a:solidFill>
              <a:latin typeface="Times New Roman" pitchFamily="18" charset="0"/>
              <a:cs typeface="Times New Roman" pitchFamily="18" charset="0"/>
            </a:endParaRPr>
          </a:p>
        </p:txBody>
      </p:sp>
      <p:pic>
        <p:nvPicPr>
          <p:cNvPr id="7170" name="Picture 2" descr="Hãy tìm cách vẽ hình biểu diễn ảnh của một vật qua gương phẳng mà không cần vẽ tia sáng (ảnh 11)"/>
          <p:cNvPicPr>
            <a:picLocks noChangeAspect="1" noChangeArrowheads="1"/>
          </p:cNvPicPr>
          <p:nvPr/>
        </p:nvPicPr>
        <p:blipFill>
          <a:blip r:embed="rId3"/>
          <a:srcRect/>
          <a:stretch>
            <a:fillRect/>
          </a:stretch>
        </p:blipFill>
        <p:spPr bwMode="auto">
          <a:xfrm>
            <a:off x="2590800" y="3200401"/>
            <a:ext cx="6858000" cy="1562101"/>
          </a:xfrm>
          <a:prstGeom prst="rect">
            <a:avLst/>
          </a:prstGeom>
          <a:noFill/>
        </p:spPr>
      </p:pic>
      <p:sp>
        <p:nvSpPr>
          <p:cNvPr id="7" name="Rectangle 6"/>
          <p:cNvSpPr/>
          <p:nvPr/>
        </p:nvSpPr>
        <p:spPr>
          <a:xfrm>
            <a:off x="1524000" y="4795898"/>
            <a:ext cx="9144000" cy="2062103"/>
          </a:xfrm>
          <a:prstGeom prst="rect">
            <a:avLst/>
          </a:prstGeom>
        </p:spPr>
        <p:txBody>
          <a:bodyPr wrap="square">
            <a:spAutoFit/>
          </a:bodyPr>
          <a:lstStyle/>
          <a:p>
            <a:pPr defTabSz="914400"/>
            <a:r>
              <a:rPr lang="vi-VN" sz="3200" dirty="0">
                <a:solidFill>
                  <a:prstClr val="black"/>
                </a:solidFill>
                <a:latin typeface="Times New Roman" pitchFamily="18" charset="0"/>
                <a:cs typeface="Times New Roman" pitchFamily="18" charset="0"/>
              </a:rPr>
              <a:t>Vì khoảng cách từ ảnh tới gương phẳng bằng khoảng cách từ vật tới gương phẳng nên ta có thể biểu diễn ảnh của một điểm S bằng cách lấy S’ đối xứng với S qua gương phẳng.</a:t>
            </a:r>
            <a:endParaRPr lang="en-US" sz="3200" dirty="0">
              <a:solidFill>
                <a:prstClr val="black"/>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7"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0" fill="hold"/>
                                        <p:tgtEl>
                                          <p:spTgt spid="4"/>
                                        </p:tgtEl>
                                        <p:attrNameLst>
                                          <p:attrName>ppt_x</p:attrName>
                                        </p:attrNameLst>
                                      </p:cBhvr>
                                      <p:tavLst>
                                        <p:tav tm="0">
                                          <p:val>
                                            <p:strVal val="#ppt_x"/>
                                          </p:val>
                                        </p:tav>
                                        <p:tav tm="100000">
                                          <p:val>
                                            <p:strVal val="#ppt_x"/>
                                          </p:val>
                                        </p:tav>
                                      </p:tavLst>
                                    </p:anim>
                                    <p:anim calcmode="lin" valueType="num">
                                      <p:cBhvr additive="base">
                                        <p:cTn id="13" dur="5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1" presetClass="entr" presetSubtype="4" fill="hold" nodeType="click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Effect transition="in" filter="wheel(4)">
                                      <p:cBhvr>
                                        <p:cTn id="18" dur="2000"/>
                                        <p:tgtEl>
                                          <p:spTgt spid="5">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4" fill="hold" nodeType="clickEffect">
                                  <p:stCondLst>
                                    <p:cond delay="0"/>
                                  </p:stCondLst>
                                  <p:childTnLst>
                                    <p:set>
                                      <p:cBhvr>
                                        <p:cTn id="22" dur="1" fill="hold">
                                          <p:stCondLst>
                                            <p:cond delay="0"/>
                                          </p:stCondLst>
                                        </p:cTn>
                                        <p:tgtEl>
                                          <p:spTgt spid="7170"/>
                                        </p:tgtEl>
                                        <p:attrNameLst>
                                          <p:attrName>style.visibility</p:attrName>
                                        </p:attrNameLst>
                                      </p:cBhvr>
                                      <p:to>
                                        <p:strVal val="visible"/>
                                      </p:to>
                                    </p:set>
                                    <p:animEffect transition="in" filter="wheel(4)">
                                      <p:cBhvr>
                                        <p:cTn id="23" dur="2000"/>
                                        <p:tgtEl>
                                          <p:spTgt spid="7170"/>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blinds(horizontal)">
                                      <p:cBhvr>
                                        <p:cTn id="2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Background lấp lánh đẹp"/>
          <p:cNvPicPr>
            <a:picLocks noChangeAspect="1" noChangeArrowheads="1"/>
          </p:cNvPicPr>
          <p:nvPr/>
        </p:nvPicPr>
        <p:blipFill>
          <a:blip r:embed="rId2"/>
          <a:srcRect/>
          <a:stretch>
            <a:fillRect/>
          </a:stretch>
        </p:blipFill>
        <p:spPr bwMode="auto">
          <a:xfrm>
            <a:off x="1524000" y="0"/>
            <a:ext cx="9144000" cy="6858000"/>
          </a:xfrm>
          <a:prstGeom prst="rect">
            <a:avLst/>
          </a:prstGeom>
          <a:noFill/>
        </p:spPr>
      </p:pic>
      <p:sp>
        <p:nvSpPr>
          <p:cNvPr id="4" name="Rectangle 3"/>
          <p:cNvSpPr/>
          <p:nvPr/>
        </p:nvSpPr>
        <p:spPr>
          <a:xfrm>
            <a:off x="1524000" y="1"/>
            <a:ext cx="7956024" cy="646331"/>
          </a:xfrm>
          <a:prstGeom prst="rect">
            <a:avLst/>
          </a:prstGeom>
        </p:spPr>
        <p:txBody>
          <a:bodyPr wrap="none">
            <a:spAutoFit/>
          </a:bodyPr>
          <a:lstStyle/>
          <a:p>
            <a:pPr defTabSz="914400" fontAlgn="base">
              <a:spcBef>
                <a:spcPct val="0"/>
              </a:spcBef>
              <a:spcAft>
                <a:spcPct val="0"/>
              </a:spcAft>
            </a:pPr>
            <a:r>
              <a:rPr lang="en-US" sz="3600" dirty="0">
                <a:solidFill>
                  <a:srgbClr val="C00000"/>
                </a:solidFill>
                <a:latin typeface="Times New Roman" pitchFamily="18" charset="0"/>
                <a:ea typeface="Times New Roman" pitchFamily="18" charset="0"/>
                <a:cs typeface="Times New Roman" pitchFamily="18" charset="0"/>
              </a:rPr>
              <a:t>2.Dựng </a:t>
            </a:r>
            <a:r>
              <a:rPr lang="en-US" sz="3600" dirty="0" err="1">
                <a:solidFill>
                  <a:srgbClr val="C00000"/>
                </a:solidFill>
                <a:latin typeface="Times New Roman" pitchFamily="18" charset="0"/>
                <a:ea typeface="Times New Roman" pitchFamily="18" charset="0"/>
                <a:cs typeface="Times New Roman" pitchFamily="18" charset="0"/>
              </a:rPr>
              <a:t>ảnh</a:t>
            </a:r>
            <a:r>
              <a:rPr lang="en-US" sz="3600" dirty="0">
                <a:solidFill>
                  <a:srgbClr val="C00000"/>
                </a:solidFill>
                <a:latin typeface="Times New Roman" pitchFamily="18" charset="0"/>
                <a:ea typeface="Times New Roman" pitchFamily="18" charset="0"/>
                <a:cs typeface="Times New Roman" pitchFamily="18" charset="0"/>
              </a:rPr>
              <a:t> </a:t>
            </a:r>
            <a:r>
              <a:rPr lang="en-US" sz="3600" dirty="0" err="1">
                <a:solidFill>
                  <a:srgbClr val="C00000"/>
                </a:solidFill>
                <a:latin typeface="Times New Roman" pitchFamily="18" charset="0"/>
                <a:ea typeface="Times New Roman" pitchFamily="18" charset="0"/>
                <a:cs typeface="Times New Roman" pitchFamily="18" charset="0"/>
              </a:rPr>
              <a:t>của</a:t>
            </a:r>
            <a:r>
              <a:rPr lang="en-US" sz="3600" dirty="0">
                <a:solidFill>
                  <a:srgbClr val="C00000"/>
                </a:solidFill>
                <a:latin typeface="Times New Roman" pitchFamily="18" charset="0"/>
                <a:ea typeface="Times New Roman" pitchFamily="18" charset="0"/>
                <a:cs typeface="Times New Roman" pitchFamily="18" charset="0"/>
              </a:rPr>
              <a:t> </a:t>
            </a:r>
            <a:r>
              <a:rPr lang="en-US" sz="3600" dirty="0" err="1">
                <a:solidFill>
                  <a:srgbClr val="C00000"/>
                </a:solidFill>
                <a:latin typeface="Times New Roman" pitchFamily="18" charset="0"/>
                <a:ea typeface="Times New Roman" pitchFamily="18" charset="0"/>
                <a:cs typeface="Times New Roman" pitchFamily="18" charset="0"/>
              </a:rPr>
              <a:t>một</a:t>
            </a:r>
            <a:r>
              <a:rPr lang="en-US" sz="3600" dirty="0">
                <a:solidFill>
                  <a:srgbClr val="C00000"/>
                </a:solidFill>
                <a:latin typeface="Times New Roman" pitchFamily="18" charset="0"/>
                <a:ea typeface="Times New Roman" pitchFamily="18" charset="0"/>
                <a:cs typeface="Times New Roman" pitchFamily="18" charset="0"/>
              </a:rPr>
              <a:t> </a:t>
            </a:r>
            <a:r>
              <a:rPr lang="en-US" sz="3600" dirty="0" err="1">
                <a:solidFill>
                  <a:srgbClr val="C00000"/>
                </a:solidFill>
                <a:latin typeface="Times New Roman" pitchFamily="18" charset="0"/>
                <a:ea typeface="Times New Roman" pitchFamily="18" charset="0"/>
                <a:cs typeface="Times New Roman" pitchFamily="18" charset="0"/>
              </a:rPr>
              <a:t>vật</a:t>
            </a:r>
            <a:r>
              <a:rPr lang="en-US" sz="3600" dirty="0">
                <a:solidFill>
                  <a:srgbClr val="C00000"/>
                </a:solidFill>
                <a:latin typeface="Times New Roman" pitchFamily="18" charset="0"/>
                <a:ea typeface="Times New Roman" pitchFamily="18" charset="0"/>
                <a:cs typeface="Times New Roman" pitchFamily="18" charset="0"/>
              </a:rPr>
              <a:t> qua </a:t>
            </a:r>
            <a:r>
              <a:rPr lang="en-US" sz="3600" dirty="0" err="1">
                <a:solidFill>
                  <a:srgbClr val="C00000"/>
                </a:solidFill>
                <a:latin typeface="Times New Roman" pitchFamily="18" charset="0"/>
                <a:ea typeface="Times New Roman" pitchFamily="18" charset="0"/>
                <a:cs typeface="Times New Roman" pitchFamily="18" charset="0"/>
              </a:rPr>
              <a:t>gương</a:t>
            </a:r>
            <a:r>
              <a:rPr lang="en-US" sz="3600" dirty="0">
                <a:solidFill>
                  <a:srgbClr val="C00000"/>
                </a:solidFill>
                <a:latin typeface="Times New Roman" pitchFamily="18" charset="0"/>
                <a:ea typeface="Times New Roman" pitchFamily="18" charset="0"/>
                <a:cs typeface="Times New Roman" pitchFamily="18" charset="0"/>
              </a:rPr>
              <a:t> </a:t>
            </a:r>
            <a:r>
              <a:rPr lang="en-US" sz="3600" dirty="0" err="1">
                <a:solidFill>
                  <a:srgbClr val="C00000"/>
                </a:solidFill>
                <a:latin typeface="Times New Roman" pitchFamily="18" charset="0"/>
                <a:ea typeface="Times New Roman" pitchFamily="18" charset="0"/>
                <a:cs typeface="Times New Roman" pitchFamily="18" charset="0"/>
              </a:rPr>
              <a:t>phẳng</a:t>
            </a:r>
            <a:endParaRPr lang="en-US" sz="3600" b="1" dirty="0">
              <a:solidFill>
                <a:srgbClr val="C00000"/>
              </a:solidFill>
              <a:latin typeface="Times New Roman" pitchFamily="18" charset="0"/>
              <a:ea typeface="Times New Roman" pitchFamily="18" charset="0"/>
              <a:cs typeface="Times New Roman" pitchFamily="18" charset="0"/>
            </a:endParaRPr>
          </a:p>
        </p:txBody>
      </p:sp>
      <p:sp>
        <p:nvSpPr>
          <p:cNvPr id="5" name="Rectangle 4"/>
          <p:cNvSpPr/>
          <p:nvPr/>
        </p:nvSpPr>
        <p:spPr>
          <a:xfrm>
            <a:off x="1524000" y="533400"/>
            <a:ext cx="9144000" cy="2123658"/>
          </a:xfrm>
          <a:prstGeom prst="rect">
            <a:avLst/>
          </a:prstGeom>
        </p:spPr>
        <p:txBody>
          <a:bodyPr wrap="square">
            <a:spAutoFit/>
          </a:bodyPr>
          <a:lstStyle/>
          <a:p>
            <a:pPr defTabSz="914400"/>
            <a:r>
              <a:rPr lang="vi-VN" sz="3200" dirty="0">
                <a:solidFill>
                  <a:prstClr val="black"/>
                </a:solidFill>
                <a:latin typeface="Times New Roman" pitchFamily="18" charset="0"/>
                <a:cs typeface="Times New Roman" pitchFamily="18" charset="0"/>
              </a:rPr>
              <a:t>Dựa vào tính chất đối xứng của ảnh và vật qua gương phẳng, hãy dựng ảnh của vật AB qua gương phẳng (Hình 17.4)</a:t>
            </a:r>
          </a:p>
          <a:p>
            <a:pPr defTabSz="914400"/>
            <a:r>
              <a:rPr lang="vi-VN" dirty="0">
                <a:solidFill>
                  <a:prstClr val="black"/>
                </a:solidFill>
                <a:latin typeface="Arial" panose="020B0604020202020204" pitchFamily="34" charset="0"/>
              </a:rPr>
              <a:t/>
            </a:r>
            <a:br>
              <a:rPr lang="vi-VN" dirty="0">
                <a:solidFill>
                  <a:prstClr val="black"/>
                </a:solidFill>
                <a:latin typeface="Arial" panose="020B0604020202020204" pitchFamily="34" charset="0"/>
              </a:rPr>
            </a:br>
            <a:endParaRPr lang="en-US" dirty="0">
              <a:solidFill>
                <a:prstClr val="black"/>
              </a:solidFill>
              <a:latin typeface="Calibri"/>
            </a:endParaRPr>
          </a:p>
        </p:txBody>
      </p:sp>
      <p:pic>
        <p:nvPicPr>
          <p:cNvPr id="6149" name="Picture 5" descr="https://hoc24.vn/source/KHTN%207-%20Quy%C3%AAn/Ch%C6%B0%C6%A1ng%20V/A%CC%89nh%20ab.png"/>
          <p:cNvPicPr>
            <a:picLocks noChangeAspect="1" noChangeArrowheads="1"/>
          </p:cNvPicPr>
          <p:nvPr/>
        </p:nvPicPr>
        <p:blipFill>
          <a:blip r:embed="rId3" cstate="print"/>
          <a:srcRect/>
          <a:stretch>
            <a:fillRect/>
          </a:stretch>
        </p:blipFill>
        <p:spPr bwMode="auto">
          <a:xfrm>
            <a:off x="3505200" y="1676401"/>
            <a:ext cx="5867400" cy="2178167"/>
          </a:xfrm>
          <a:prstGeom prst="rect">
            <a:avLst/>
          </a:prstGeom>
          <a:noFill/>
        </p:spPr>
      </p:pic>
      <p:sp>
        <p:nvSpPr>
          <p:cNvPr id="6" name="Rectangle 5"/>
          <p:cNvSpPr/>
          <p:nvPr/>
        </p:nvSpPr>
        <p:spPr>
          <a:xfrm>
            <a:off x="1524000" y="3810001"/>
            <a:ext cx="5774786" cy="584775"/>
          </a:xfrm>
          <a:prstGeom prst="rect">
            <a:avLst/>
          </a:prstGeom>
        </p:spPr>
        <p:txBody>
          <a:bodyPr wrap="none">
            <a:spAutoFit/>
          </a:bodyPr>
          <a:lstStyle/>
          <a:p>
            <a:pPr defTabSz="914400"/>
            <a:r>
              <a:rPr lang="en-US" sz="3200" dirty="0" err="1">
                <a:solidFill>
                  <a:prstClr val="black"/>
                </a:solidFill>
                <a:latin typeface="Times New Roman" pitchFamily="18" charset="0"/>
                <a:cs typeface="Times New Roman" pitchFamily="18" charset="0"/>
              </a:rPr>
              <a:t>Lấy</a:t>
            </a:r>
            <a:r>
              <a:rPr lang="en-US" sz="3200" dirty="0">
                <a:solidFill>
                  <a:prstClr val="black"/>
                </a:solidFill>
                <a:latin typeface="Times New Roman" pitchFamily="18" charset="0"/>
                <a:cs typeface="Times New Roman" pitchFamily="18" charset="0"/>
              </a:rPr>
              <a:t> A’ </a:t>
            </a:r>
            <a:r>
              <a:rPr lang="en-US" sz="3200" dirty="0" err="1">
                <a:solidFill>
                  <a:prstClr val="black"/>
                </a:solidFill>
                <a:latin typeface="Times New Roman" pitchFamily="18" charset="0"/>
                <a:cs typeface="Times New Roman" pitchFamily="18" charset="0"/>
              </a:rPr>
              <a:t>đối</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xứng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với</a:t>
            </a:r>
            <a:r>
              <a:rPr lang="en-US" sz="3200" dirty="0">
                <a:solidFill>
                  <a:prstClr val="black"/>
                </a:solidFill>
                <a:latin typeface="Times New Roman" pitchFamily="18" charset="0"/>
                <a:cs typeface="Times New Roman" pitchFamily="18" charset="0"/>
              </a:rPr>
              <a:t> A qua </a:t>
            </a:r>
            <a:r>
              <a:rPr lang="en-US" sz="3200" dirty="0" err="1">
                <a:solidFill>
                  <a:prstClr val="black"/>
                </a:solidFill>
                <a:latin typeface="Times New Roman" pitchFamily="18" charset="0"/>
                <a:cs typeface="Times New Roman" pitchFamily="18" charset="0"/>
              </a:rPr>
              <a:t>gương</a:t>
            </a:r>
            <a:r>
              <a:rPr lang="en-US" sz="3200" dirty="0">
                <a:solidFill>
                  <a:prstClr val="black"/>
                </a:solidFill>
                <a:latin typeface="Times New Roman" pitchFamily="18" charset="0"/>
                <a:cs typeface="Times New Roman" pitchFamily="18" charset="0"/>
              </a:rPr>
              <a:t>.</a:t>
            </a:r>
          </a:p>
        </p:txBody>
      </p:sp>
      <p:sp>
        <p:nvSpPr>
          <p:cNvPr id="7" name="Rectangle 6"/>
          <p:cNvSpPr/>
          <p:nvPr/>
        </p:nvSpPr>
        <p:spPr>
          <a:xfrm>
            <a:off x="1524000" y="4267201"/>
            <a:ext cx="6184706" cy="584775"/>
          </a:xfrm>
          <a:prstGeom prst="rect">
            <a:avLst/>
          </a:prstGeom>
        </p:spPr>
        <p:txBody>
          <a:bodyPr wrap="none">
            <a:spAutoFit/>
          </a:bodyPr>
          <a:lstStyle/>
          <a:p>
            <a:pPr defTabSz="914400"/>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Lấy</a:t>
            </a:r>
            <a:r>
              <a:rPr lang="en-US" sz="3200" dirty="0">
                <a:solidFill>
                  <a:prstClr val="black"/>
                </a:solidFill>
                <a:latin typeface="Times New Roman" pitchFamily="18" charset="0"/>
                <a:cs typeface="Times New Roman" pitchFamily="18" charset="0"/>
              </a:rPr>
              <a:t> B’ </a:t>
            </a:r>
            <a:r>
              <a:rPr lang="en-US" sz="3200" dirty="0" err="1">
                <a:solidFill>
                  <a:prstClr val="black"/>
                </a:solidFill>
                <a:latin typeface="Times New Roman" pitchFamily="18" charset="0"/>
                <a:cs typeface="Times New Roman" pitchFamily="18" charset="0"/>
              </a:rPr>
              <a:t>đối</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xứng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với</a:t>
            </a:r>
            <a:r>
              <a:rPr lang="en-US" sz="3200" dirty="0">
                <a:solidFill>
                  <a:prstClr val="black"/>
                </a:solidFill>
                <a:latin typeface="Times New Roman" pitchFamily="18" charset="0"/>
                <a:cs typeface="Times New Roman" pitchFamily="18" charset="0"/>
              </a:rPr>
              <a:t> B qua </a:t>
            </a:r>
            <a:r>
              <a:rPr lang="en-US" sz="3200" dirty="0" err="1">
                <a:solidFill>
                  <a:prstClr val="black"/>
                </a:solidFill>
                <a:latin typeface="Times New Roman" pitchFamily="18" charset="0"/>
                <a:cs typeface="Times New Roman" pitchFamily="18" charset="0"/>
              </a:rPr>
              <a:t>gương</a:t>
            </a:r>
            <a:r>
              <a:rPr lang="en-US" sz="3200" dirty="0">
                <a:solidFill>
                  <a:prstClr val="black"/>
                </a:solidFill>
                <a:latin typeface="Times New Roman" pitchFamily="18" charset="0"/>
                <a:cs typeface="Times New Roman" pitchFamily="18" charset="0"/>
              </a:rPr>
              <a:t>. </a:t>
            </a:r>
          </a:p>
        </p:txBody>
      </p:sp>
      <p:sp>
        <p:nvSpPr>
          <p:cNvPr id="7169" name="Rectangle 1"/>
          <p:cNvSpPr>
            <a:spLocks noChangeArrowheads="1"/>
          </p:cNvSpPr>
          <p:nvPr/>
        </p:nvSpPr>
        <p:spPr bwMode="auto">
          <a:xfrm>
            <a:off x="1524000" y="4724400"/>
            <a:ext cx="91440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defTabSz="914400" fontAlgn="base">
              <a:spcBef>
                <a:spcPct val="0"/>
              </a:spcBef>
              <a:spcAft>
                <a:spcPct val="0"/>
              </a:spcAft>
            </a:pPr>
            <a:r>
              <a:rPr lang="vi-VN" sz="3200" dirty="0">
                <a:solidFill>
                  <a:prstClr val="black"/>
                </a:solidFill>
                <a:latin typeface="Times New Roman" panose="02020603050405020304" pitchFamily="18" charset="0"/>
                <a:ea typeface="Times New Roman" pitchFamily="18" charset="0"/>
                <a:cs typeface="Arial" pitchFamily="34" charset="0"/>
              </a:rPr>
              <a:t>- Nối A’ với B’ ta được ảnh A’B’ của vật AB qua gương phẳng.</a:t>
            </a:r>
            <a:endParaRPr lang="vi-VN" sz="3200" dirty="0">
              <a:solidFill>
                <a:prstClr val="black"/>
              </a:solidFill>
              <a:latin typeface="Times New Roman" panose="02020603050405020304" pitchFamily="18"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7"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0" fill="hold"/>
                                        <p:tgtEl>
                                          <p:spTgt spid="5"/>
                                        </p:tgtEl>
                                        <p:attrNameLst>
                                          <p:attrName>ppt_x</p:attrName>
                                        </p:attrNameLst>
                                      </p:cBhvr>
                                      <p:tavLst>
                                        <p:tav tm="0">
                                          <p:val>
                                            <p:strVal val="#ppt_x"/>
                                          </p:val>
                                        </p:tav>
                                        <p:tav tm="100000">
                                          <p:val>
                                            <p:strVal val="#ppt_x"/>
                                          </p:val>
                                        </p:tav>
                                      </p:tavLst>
                                    </p:anim>
                                    <p:anim calcmode="lin" valueType="num">
                                      <p:cBhvr additive="base">
                                        <p:cTn id="13" dur="5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6" fill="hold" nodeType="clickEffect">
                                  <p:stCondLst>
                                    <p:cond delay="0"/>
                                  </p:stCondLst>
                                  <p:childTnLst>
                                    <p:set>
                                      <p:cBhvr>
                                        <p:cTn id="17" dur="1" fill="hold">
                                          <p:stCondLst>
                                            <p:cond delay="0"/>
                                          </p:stCondLst>
                                        </p:cTn>
                                        <p:tgtEl>
                                          <p:spTgt spid="6149"/>
                                        </p:tgtEl>
                                        <p:attrNameLst>
                                          <p:attrName>style.visibility</p:attrName>
                                        </p:attrNameLst>
                                      </p:cBhvr>
                                      <p:to>
                                        <p:strVal val="visible"/>
                                      </p:to>
                                    </p:set>
                                    <p:animEffect transition="in" filter="barn(inHorizontal)">
                                      <p:cBhvr>
                                        <p:cTn id="18" dur="500"/>
                                        <p:tgtEl>
                                          <p:spTgt spid="6149"/>
                                        </p:tgtEl>
                                      </p:cBhvr>
                                    </p:animEffect>
                                  </p:childTnLst>
                                </p:cTn>
                              </p:par>
                            </p:childTnLst>
                          </p:cTn>
                        </p:par>
                      </p:childTnLst>
                    </p:cTn>
                  </p:par>
                  <p:par>
                    <p:cTn id="19" fill="hold">
                      <p:stCondLst>
                        <p:cond delay="indefinite"/>
                      </p:stCondLst>
                      <p:childTnLst>
                        <p:par>
                          <p:cTn id="20" fill="hold">
                            <p:stCondLst>
                              <p:cond delay="0"/>
                            </p:stCondLst>
                            <p:childTnLst>
                              <p:par>
                                <p:cTn id="21" presetID="13" presetClass="entr" presetSubtype="16"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plus(in)">
                                      <p:cBhvr>
                                        <p:cTn id="23" dur="20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21" presetClass="entr" presetSubtype="4"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heel(4)">
                                      <p:cBhvr>
                                        <p:cTn id="28" dur="20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7169"/>
                                        </p:tgtEl>
                                        <p:attrNameLst>
                                          <p:attrName>style.visibility</p:attrName>
                                        </p:attrNameLst>
                                      </p:cBhvr>
                                      <p:to>
                                        <p:strVal val="visible"/>
                                      </p:to>
                                    </p:set>
                                    <p:animEffect transition="in" filter="wipe(down)">
                                      <p:cBhvr>
                                        <p:cTn id="33" dur="500"/>
                                        <p:tgtEl>
                                          <p:spTgt spid="71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716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2667000" y="304800"/>
            <a:ext cx="6235532" cy="951502"/>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defTabSz="914400">
              <a:buClr>
                <a:srgbClr val="000000"/>
              </a:buClr>
            </a:pPr>
            <a:endParaRPr lang="en-US" sz="1400" kern="0">
              <a:solidFill>
                <a:srgbClr val="000000"/>
              </a:solidFill>
              <a:latin typeface="Arial"/>
              <a:sym typeface="Arial"/>
            </a:endParaRPr>
          </a:p>
        </p:txBody>
      </p:sp>
      <p:sp>
        <p:nvSpPr>
          <p:cNvPr id="4" name="TextBox 3"/>
          <p:cNvSpPr txBox="1"/>
          <p:nvPr/>
        </p:nvSpPr>
        <p:spPr>
          <a:xfrm>
            <a:off x="2212046" y="2359777"/>
            <a:ext cx="1676400"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defTabSz="914400">
              <a:buClr>
                <a:srgbClr val="000000"/>
              </a:buClr>
            </a:pPr>
            <a:r>
              <a:rPr lang="en-US" sz="3200" kern="0" dirty="0">
                <a:solidFill>
                  <a:srgbClr val="000000"/>
                </a:solidFill>
                <a:latin typeface="Times New Roman" pitchFamily="18" charset="0"/>
                <a:cs typeface="Times New Roman" pitchFamily="18" charset="0"/>
                <a:sym typeface="Arial"/>
              </a:rPr>
              <a:t>A: 3 </a:t>
            </a:r>
          </a:p>
        </p:txBody>
      </p:sp>
      <p:sp>
        <p:nvSpPr>
          <p:cNvPr id="6" name="TextBox 5"/>
          <p:cNvSpPr txBox="1"/>
          <p:nvPr/>
        </p:nvSpPr>
        <p:spPr>
          <a:xfrm>
            <a:off x="2216128" y="5270926"/>
            <a:ext cx="1676400"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defTabSz="914400">
              <a:buClr>
                <a:srgbClr val="000000"/>
              </a:buClr>
            </a:pPr>
            <a:r>
              <a:rPr lang="en-US" sz="3200" kern="0" dirty="0">
                <a:solidFill>
                  <a:srgbClr val="000000"/>
                </a:solidFill>
                <a:latin typeface="Times New Roman" pitchFamily="18" charset="0"/>
                <a:cs typeface="Times New Roman" pitchFamily="18" charset="0"/>
                <a:sym typeface="Arial"/>
              </a:rPr>
              <a:t>D: 4</a:t>
            </a:r>
          </a:p>
        </p:txBody>
      </p:sp>
      <p:sp>
        <p:nvSpPr>
          <p:cNvPr id="7" name="TextBox 6"/>
          <p:cNvSpPr txBox="1"/>
          <p:nvPr/>
        </p:nvSpPr>
        <p:spPr>
          <a:xfrm>
            <a:off x="2258902" y="4280475"/>
            <a:ext cx="1676400"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defTabSz="914400">
              <a:buClr>
                <a:srgbClr val="000000"/>
              </a:buClr>
            </a:pPr>
            <a:r>
              <a:rPr lang="en-US" sz="3200" kern="0" dirty="0">
                <a:solidFill>
                  <a:srgbClr val="000000"/>
                </a:solidFill>
                <a:latin typeface="Times New Roman" pitchFamily="18" charset="0"/>
                <a:cs typeface="Times New Roman" pitchFamily="18" charset="0"/>
                <a:sym typeface="Arial"/>
              </a:rPr>
              <a:t>C: 2 </a:t>
            </a:r>
          </a:p>
        </p:txBody>
      </p:sp>
      <p:sp>
        <p:nvSpPr>
          <p:cNvPr id="8" name="TextBox 7"/>
          <p:cNvSpPr txBox="1"/>
          <p:nvPr/>
        </p:nvSpPr>
        <p:spPr>
          <a:xfrm>
            <a:off x="2216128" y="3378488"/>
            <a:ext cx="1676400"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defTabSz="914400">
              <a:buClr>
                <a:srgbClr val="000000"/>
              </a:buClr>
            </a:pPr>
            <a:r>
              <a:rPr lang="en-US" sz="3200" kern="0" dirty="0">
                <a:solidFill>
                  <a:srgbClr val="000000"/>
                </a:solidFill>
                <a:latin typeface="Times New Roman" pitchFamily="18" charset="0"/>
                <a:cs typeface="Times New Roman" pitchFamily="18" charset="0"/>
                <a:sym typeface="Arial"/>
              </a:rPr>
              <a:t>B: 1</a:t>
            </a:r>
          </a:p>
        </p:txBody>
      </p:sp>
      <p:pic>
        <p:nvPicPr>
          <p:cNvPr id="9" name="q1">
            <a:hlinkClick r:id="rId4" action="ppaction://hlinksldjump"/>
          </p:cNvPr>
          <p:cNvPicPr>
            <a:picLocks noChangeAspect="1"/>
          </p:cNvPicPr>
          <p:nvPr/>
        </p:nvPicPr>
        <p:blipFill rotWithShape="1">
          <a:blip r:embed="rId5" cstate="print">
            <a:extLst>
              <a:ext uri="{BEBA8EAE-BF5A-486C-A8C5-ECC9F3942E4B}">
                <a14:imgProps xmlns:a14="http://schemas.microsoft.com/office/drawing/2010/main" xmlns="">
                  <a14:imgLayer r:embed="rId9">
                    <a14:imgEffect>
                      <a14:backgroundRemoval t="8250" b="90000" l="10000" r="94250"/>
                    </a14:imgEffect>
                  </a14:imgLayer>
                </a14:imgProps>
              </a:ext>
              <a:ext uri="{28A0092B-C50C-407E-A947-70E740481C1C}">
                <a14:useLocalDpi xmlns:a14="http://schemas.microsoft.com/office/drawing/2010/main" xmlns="" val="0"/>
              </a:ext>
            </a:extLst>
          </a:blip>
          <a:srcRect l="11657" t="7930" r="3850" b="11894"/>
          <a:stretch/>
        </p:blipFill>
        <p:spPr>
          <a:xfrm>
            <a:off x="9601201" y="5630373"/>
            <a:ext cx="1222549" cy="1126602"/>
          </a:xfrm>
          <a:prstGeom prst="rect">
            <a:avLst/>
          </a:prstGeom>
        </p:spPr>
      </p:pic>
      <p:pic>
        <p:nvPicPr>
          <p:cNvPr id="10" name="Am-thanh-tra-loi-dung-www_nhacchuongvui_com.mp3">
            <a:hlinkClick r:id="" action="ppaction://media"/>
          </p:cNvPr>
          <p:cNvPicPr>
            <a:picLocks noChangeAspect="1"/>
          </p:cNvPicPr>
          <p:nvPr>
            <a:videoFile r:link="rId1"/>
            <p:extLst>
              <p:ext uri="{DAA4B4D4-6D71-4841-9C94-3DE7FCFB9230}">
                <p14:media xmlns:p14="http://schemas.microsoft.com/office/powerpoint/2010/main" xmlns="" r:embed="rId10"/>
              </p:ext>
            </p:extLst>
          </p:nvPr>
        </p:nvPicPr>
        <p:blipFill>
          <a:blip r:embed="rId11" cstate="print"/>
          <a:stretch>
            <a:fillRect/>
          </a:stretch>
        </p:blipFill>
        <p:spPr>
          <a:xfrm>
            <a:off x="12288981" y="117763"/>
            <a:ext cx="609600" cy="609600"/>
          </a:xfrm>
          <a:prstGeom prst="rect">
            <a:avLst/>
          </a:prstGeom>
        </p:spPr>
      </p:pic>
      <p:pic>
        <p:nvPicPr>
          <p:cNvPr id="11" name="Am-thanh-tra-loi-sai-www_nhacchuongvui_com.mp3">
            <a:hlinkClick r:id="" action="ppaction://media"/>
          </p:cNvPr>
          <p:cNvPicPr>
            <a:picLocks noChangeAspect="1"/>
          </p:cNvPicPr>
          <p:nvPr>
            <a:videoFile r:link="rId1"/>
            <p:extLst>
              <p:ext uri="{DAA4B4D4-6D71-4841-9C94-3DE7FCFB9230}">
                <p14:media xmlns:p14="http://schemas.microsoft.com/office/powerpoint/2010/main" xmlns="" r:embed="rId12"/>
              </p:ext>
            </p:extLst>
          </p:nvPr>
        </p:nvPicPr>
        <p:blipFill>
          <a:blip r:embed="rId11" cstate="print"/>
          <a:stretch>
            <a:fillRect/>
          </a:stretch>
        </p:blipFill>
        <p:spPr>
          <a:xfrm>
            <a:off x="12288981" y="1321087"/>
            <a:ext cx="609600" cy="609600"/>
          </a:xfrm>
          <a:prstGeom prst="rect">
            <a:avLst/>
          </a:prstGeom>
        </p:spPr>
      </p:pic>
      <p:pic>
        <p:nvPicPr>
          <p:cNvPr id="12" name="Am-thanh-tra-loi-sai-www_nhacchuongvui_com.mp3">
            <a:hlinkClick r:id="" action="ppaction://media"/>
          </p:cNvPr>
          <p:cNvPicPr>
            <a:picLocks noChangeAspect="1"/>
          </p:cNvPicPr>
          <p:nvPr>
            <a:videoFile r:link="rId1"/>
            <p:extLst>
              <p:ext uri="{DAA4B4D4-6D71-4841-9C94-3DE7FCFB9230}">
                <p14:media xmlns:p14="http://schemas.microsoft.com/office/powerpoint/2010/main" xmlns="" r:embed="rId12"/>
              </p:ext>
            </p:extLst>
          </p:nvPr>
        </p:nvPicPr>
        <p:blipFill>
          <a:blip r:embed="rId11" cstate="print"/>
          <a:stretch>
            <a:fillRect/>
          </a:stretch>
        </p:blipFill>
        <p:spPr>
          <a:xfrm>
            <a:off x="12382054" y="3696562"/>
            <a:ext cx="609600" cy="609600"/>
          </a:xfrm>
          <a:prstGeom prst="rect">
            <a:avLst/>
          </a:prstGeom>
        </p:spPr>
      </p:pic>
      <p:pic>
        <p:nvPicPr>
          <p:cNvPr id="13" name="Am-thanh-tra-loi-sai-www_nhacchuongvui_com.mp3">
            <a:hlinkClick r:id="" action="ppaction://media"/>
          </p:cNvPr>
          <p:cNvPicPr>
            <a:picLocks noChangeAspect="1"/>
          </p:cNvPicPr>
          <p:nvPr>
            <a:videoFile r:link="rId1"/>
            <p:extLst>
              <p:ext uri="{DAA4B4D4-6D71-4841-9C94-3DE7FCFB9230}">
                <p14:media xmlns:p14="http://schemas.microsoft.com/office/powerpoint/2010/main" xmlns="" r:embed="rId12"/>
              </p:ext>
            </p:extLst>
          </p:nvPr>
        </p:nvPicPr>
        <p:blipFill>
          <a:blip r:embed="rId11" cstate="print"/>
          <a:stretch>
            <a:fillRect/>
          </a:stretch>
        </p:blipFill>
        <p:spPr>
          <a:xfrm>
            <a:off x="12292330" y="2345801"/>
            <a:ext cx="609600" cy="609600"/>
          </a:xfrm>
          <a:prstGeom prst="rect">
            <a:avLst/>
          </a:prstGeom>
        </p:spPr>
      </p:pic>
      <p:sp>
        <p:nvSpPr>
          <p:cNvPr id="16" name="Cloud 15"/>
          <p:cNvSpPr/>
          <p:nvPr/>
        </p:nvSpPr>
        <p:spPr>
          <a:xfrm>
            <a:off x="4558146" y="2183116"/>
            <a:ext cx="3505200" cy="2197387"/>
          </a:xfrm>
          <a:prstGeom prst="cloud">
            <a:avLst/>
          </a:prstGeom>
        </p:spPr>
        <p:style>
          <a:lnRef idx="3">
            <a:schemeClr val="lt1"/>
          </a:lnRef>
          <a:fillRef idx="1">
            <a:schemeClr val="accent6"/>
          </a:fillRef>
          <a:effectRef idx="1">
            <a:schemeClr val="accent6"/>
          </a:effectRef>
          <a:fontRef idx="minor">
            <a:schemeClr val="lt1"/>
          </a:fontRef>
        </p:style>
        <p:txBody>
          <a:bodyPr rtlCol="0" anchor="ctr"/>
          <a:lstStyle/>
          <a:p>
            <a:pPr algn="ctr" defTabSz="914400">
              <a:buClr>
                <a:srgbClr val="000000"/>
              </a:buClr>
            </a:pPr>
            <a:endParaRPr lang="en-US" sz="1400" kern="0">
              <a:solidFill>
                <a:srgbClr val="FFFFFF"/>
              </a:solidFill>
              <a:latin typeface="Arial"/>
              <a:sym typeface="Arial"/>
            </a:endParaRPr>
          </a:p>
        </p:txBody>
      </p:sp>
      <p:sp>
        <p:nvSpPr>
          <p:cNvPr id="17" name="TextBox 16"/>
          <p:cNvSpPr txBox="1"/>
          <p:nvPr/>
        </p:nvSpPr>
        <p:spPr>
          <a:xfrm>
            <a:off x="4935894" y="2844225"/>
            <a:ext cx="2931509" cy="584775"/>
          </a:xfrm>
          <a:prstGeom prst="rect">
            <a:avLst/>
          </a:prstGeom>
          <a:noFill/>
        </p:spPr>
        <p:txBody>
          <a:bodyPr wrap="square" rtlCol="0">
            <a:spAutoFit/>
          </a:bodyPr>
          <a:lstStyle/>
          <a:p>
            <a:pPr defTabSz="914400">
              <a:buClr>
                <a:srgbClr val="000000"/>
              </a:buClr>
            </a:pPr>
            <a:r>
              <a:rPr lang="en-US" sz="3200" kern="0" dirty="0">
                <a:solidFill>
                  <a:srgbClr val="000000"/>
                </a:solidFill>
                <a:latin typeface="Times New Roman" pitchFamily="18" charset="0"/>
                <a:cs typeface="Times New Roman" pitchFamily="18" charset="0"/>
                <a:sym typeface="Arial"/>
              </a:rPr>
              <a:t>CHÚC MỪNG</a:t>
            </a:r>
          </a:p>
        </p:txBody>
      </p:sp>
      <p:pic>
        <p:nvPicPr>
          <p:cNvPr id="18" name="Picture 17"/>
          <p:cNvPicPr>
            <a:picLocks noChangeAspect="1"/>
          </p:cNvPicPr>
          <p:nvPr/>
        </p:nvPicPr>
        <p:blipFill rotWithShape="1">
          <a:blip r:embed="rId13" cstate="print">
            <a:extLst>
              <a:ext uri="{BEBA8EAE-BF5A-486C-A8C5-ECC9F3942E4B}">
                <a14:imgProps xmlns:a14="http://schemas.microsoft.com/office/drawing/2010/main" xmlns="">
                  <a14:imgLayer r:embed="rId14">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xmlns="" val="0"/>
              </a:ext>
            </a:extLst>
          </a:blip>
          <a:srcRect l="23171" t="430" r="22525"/>
          <a:stretch/>
        </p:blipFill>
        <p:spPr>
          <a:xfrm>
            <a:off x="1586346" y="4001362"/>
            <a:ext cx="1233055" cy="1256068"/>
          </a:xfrm>
          <a:prstGeom prst="rect">
            <a:avLst/>
          </a:prstGeom>
        </p:spPr>
      </p:pic>
      <p:pic>
        <p:nvPicPr>
          <p:cNvPr id="19" name="Picture 18"/>
          <p:cNvPicPr>
            <a:picLocks noChangeAspect="1"/>
          </p:cNvPicPr>
          <p:nvPr/>
        </p:nvPicPr>
        <p:blipFill rotWithShape="1">
          <a:blip r:embed="rId13" cstate="print">
            <a:extLst>
              <a:ext uri="{BEBA8EAE-BF5A-486C-A8C5-ECC9F3942E4B}">
                <a14:imgProps xmlns:a14="http://schemas.microsoft.com/office/drawing/2010/main" xmlns="">
                  <a14:imgLayer r:embed="rId14">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xmlns="" val="0"/>
              </a:ext>
            </a:extLst>
          </a:blip>
          <a:srcRect l="23171" t="430" r="22525"/>
          <a:stretch/>
        </p:blipFill>
        <p:spPr>
          <a:xfrm>
            <a:off x="1530928" y="4928175"/>
            <a:ext cx="1233055" cy="1256068"/>
          </a:xfrm>
          <a:prstGeom prst="rect">
            <a:avLst/>
          </a:prstGeom>
        </p:spPr>
      </p:pic>
      <p:pic>
        <p:nvPicPr>
          <p:cNvPr id="20" name="Picture 19"/>
          <p:cNvPicPr>
            <a:picLocks noChangeAspect="1"/>
          </p:cNvPicPr>
          <p:nvPr/>
        </p:nvPicPr>
        <p:blipFill rotWithShape="1">
          <a:blip r:embed="rId13" cstate="print">
            <a:extLst>
              <a:ext uri="{BEBA8EAE-BF5A-486C-A8C5-ECC9F3942E4B}">
                <a14:imgProps xmlns:a14="http://schemas.microsoft.com/office/drawing/2010/main" xmlns="">
                  <a14:imgLayer r:embed="rId14">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xmlns="" val="0"/>
              </a:ext>
            </a:extLst>
          </a:blip>
          <a:srcRect l="23171" t="430" r="22525"/>
          <a:stretch/>
        </p:blipFill>
        <p:spPr>
          <a:xfrm>
            <a:off x="1489365" y="2979067"/>
            <a:ext cx="1233055" cy="1256068"/>
          </a:xfrm>
          <a:prstGeom prst="rect">
            <a:avLst/>
          </a:prstGeom>
        </p:spPr>
      </p:pic>
      <p:grpSp>
        <p:nvGrpSpPr>
          <p:cNvPr id="21" name="times up"/>
          <p:cNvGrpSpPr/>
          <p:nvPr/>
        </p:nvGrpSpPr>
        <p:grpSpPr>
          <a:xfrm>
            <a:off x="9474740" y="1775963"/>
            <a:ext cx="1205624" cy="362438"/>
            <a:chOff x="4284637" y="-304827"/>
            <a:chExt cx="2669678" cy="697560"/>
          </a:xfrm>
        </p:grpSpPr>
        <p:sp>
          <p:nvSpPr>
            <p:cNvPr id="22" name="Rounded Rectangle 21"/>
            <p:cNvSpPr/>
            <p:nvPr/>
          </p:nvSpPr>
          <p:spPr>
            <a:xfrm>
              <a:off x="4317476" y="-304827"/>
              <a:ext cx="2636839" cy="697560"/>
            </a:xfrm>
            <a:prstGeom prst="roundRect">
              <a:avLst/>
            </a:prstGeom>
            <a:solidFill>
              <a:srgbClr val="FFC000"/>
            </a:solidFill>
            <a:ln w="12700" cap="flat" cmpd="sng" algn="ctr">
              <a:noFill/>
              <a:prstDash val="solid"/>
              <a:miter lim="800000"/>
            </a:ln>
            <a:effectLst/>
          </p:spPr>
          <p:txBody>
            <a:bodyPr rtlCol="0" anchor="ctr"/>
            <a:lstStyle/>
            <a:p>
              <a:pPr algn="ctr" defTabSz="914400">
                <a:defRPr/>
              </a:pPr>
              <a:endParaRPr lang="en-GB" sz="2800" kern="0" dirty="0">
                <a:solidFill>
                  <a:sysClr val="window" lastClr="FFFFFF"/>
                </a:solidFill>
                <a:latin typeface="Arial" panose="020B0604020202020204" pitchFamily="34" charset="0"/>
                <a:cs typeface="Arial" panose="020B0604020202020204" pitchFamily="34" charset="0"/>
                <a:sym typeface="Arial"/>
              </a:endParaRPr>
            </a:p>
          </p:txBody>
        </p:sp>
        <p:sp>
          <p:nvSpPr>
            <p:cNvPr id="23" name="Rounded Rectangle 22"/>
            <p:cNvSpPr/>
            <p:nvPr/>
          </p:nvSpPr>
          <p:spPr>
            <a:xfrm>
              <a:off x="4284637" y="-304827"/>
              <a:ext cx="2636837" cy="697560"/>
            </a:xfrm>
            <a:prstGeom prst="roundRect">
              <a:avLst/>
            </a:prstGeom>
            <a:solidFill>
              <a:srgbClr val="FFC000"/>
            </a:solidFill>
            <a:ln w="12700" cap="flat" cmpd="sng" algn="ctr">
              <a:noFill/>
              <a:prstDash val="solid"/>
              <a:miter lim="800000"/>
            </a:ln>
            <a:effectLst/>
          </p:spPr>
          <p:txBody>
            <a:bodyPr rtlCol="0" anchor="ctr"/>
            <a:lstStyle/>
            <a:p>
              <a:pPr algn="ctr" defTabSz="914400">
                <a:defRPr/>
              </a:pPr>
              <a:r>
                <a:rPr lang="en-GB" sz="1400" kern="0" dirty="0" err="1">
                  <a:solidFill>
                    <a:sysClr val="window" lastClr="FFFFFF"/>
                  </a:solidFill>
                  <a:latin typeface="Arial" panose="020B0604020202020204" pitchFamily="34" charset="0"/>
                  <a:cs typeface="Arial" panose="020B0604020202020204" pitchFamily="34" charset="0"/>
                  <a:sym typeface="Arial"/>
                </a:rPr>
                <a:t>Hết</a:t>
              </a:r>
              <a:r>
                <a:rPr lang="en-GB" sz="1400" kern="0" dirty="0">
                  <a:solidFill>
                    <a:sysClr val="window" lastClr="FFFFFF"/>
                  </a:solidFill>
                  <a:latin typeface="Arial" panose="020B0604020202020204" pitchFamily="34" charset="0"/>
                  <a:cs typeface="Arial" panose="020B0604020202020204" pitchFamily="34" charset="0"/>
                  <a:sym typeface="Arial"/>
                </a:rPr>
                <a:t> </a:t>
              </a:r>
              <a:r>
                <a:rPr lang="en-GB" sz="1400" kern="0" dirty="0" err="1">
                  <a:solidFill>
                    <a:sysClr val="window" lastClr="FFFFFF"/>
                  </a:solidFill>
                  <a:latin typeface="Arial" panose="020B0604020202020204" pitchFamily="34" charset="0"/>
                  <a:cs typeface="Arial" panose="020B0604020202020204" pitchFamily="34" charset="0"/>
                  <a:sym typeface="Arial"/>
                </a:rPr>
                <a:t>Giờ</a:t>
              </a:r>
              <a:endParaRPr lang="en-GB" sz="1400" kern="0" dirty="0">
                <a:solidFill>
                  <a:sysClr val="window" lastClr="FFFFFF"/>
                </a:solidFill>
                <a:latin typeface="Arial" panose="020B0604020202020204" pitchFamily="34" charset="0"/>
                <a:cs typeface="Arial" panose="020B0604020202020204" pitchFamily="34" charset="0"/>
                <a:sym typeface="Arial"/>
              </a:endParaRPr>
            </a:p>
          </p:txBody>
        </p:sp>
      </p:grpSp>
      <p:sp>
        <p:nvSpPr>
          <p:cNvPr id="24" name="Rectangle 23"/>
          <p:cNvSpPr/>
          <p:nvPr/>
        </p:nvSpPr>
        <p:spPr>
          <a:xfrm>
            <a:off x="9789854" y="24354"/>
            <a:ext cx="548204" cy="304381"/>
          </a:xfrm>
          <a:prstGeom prst="rect">
            <a:avLst/>
          </a:prstGeom>
          <a:solidFill>
            <a:sysClr val="window" lastClr="FFFFFF"/>
          </a:solidFill>
          <a:ln w="12700" cap="flat" cmpd="sng" algn="ctr">
            <a:solidFill>
              <a:srgbClr val="FFC000"/>
            </a:solidFill>
            <a:prstDash val="solid"/>
            <a:miter lim="800000"/>
          </a:ln>
          <a:effectLst/>
        </p:spPr>
        <p:txBody>
          <a:bodyPr rtlCol="0" anchor="ctr"/>
          <a:lstStyle/>
          <a:p>
            <a:pPr algn="ctr" defTabSz="914400">
              <a:defRPr/>
            </a:pPr>
            <a:r>
              <a:rPr lang="en-US" sz="1050" kern="0" dirty="0">
                <a:solidFill>
                  <a:srgbClr val="FF0000"/>
                </a:solidFill>
                <a:latin typeface="Calibri"/>
                <a:cs typeface="Arial"/>
                <a:sym typeface="Arial"/>
              </a:rPr>
              <a:t>START</a:t>
            </a:r>
          </a:p>
        </p:txBody>
      </p:sp>
      <p:pic>
        <p:nvPicPr>
          <p:cNvPr id="25" name="Picture 24"/>
          <p:cNvPicPr>
            <a:picLocks noChangeAspect="1"/>
          </p:cNvPicPr>
          <p:nvPr/>
        </p:nvPicPr>
        <p:blipFill>
          <a:blip r:embed="rId15" cstate="print">
            <a:extLst>
              <a:ext uri="{28A0092B-C50C-407E-A947-70E740481C1C}">
                <a14:useLocalDpi xmlns:a14="http://schemas.microsoft.com/office/drawing/2010/main" xmlns="" val="0"/>
              </a:ext>
            </a:extLst>
          </a:blip>
          <a:stretch>
            <a:fillRect/>
          </a:stretch>
        </p:blipFill>
        <p:spPr>
          <a:xfrm>
            <a:off x="9389587" y="328734"/>
            <a:ext cx="1370670" cy="1366322"/>
          </a:xfrm>
          <a:prstGeom prst="rect">
            <a:avLst/>
          </a:prstGeom>
        </p:spPr>
      </p:pic>
      <p:grpSp>
        <p:nvGrpSpPr>
          <p:cNvPr id="26" name="Clock hand spin">
            <a:extLst>
              <a:ext uri="{FF2B5EF4-FFF2-40B4-BE49-F238E27FC236}">
                <a16:creationId xmlns:a16="http://schemas.microsoft.com/office/drawing/2014/main" xmlns="" id="{BB0445D5-A6E5-40E7-BBDD-5E3EFA13BDED}"/>
              </a:ext>
            </a:extLst>
          </p:cNvPr>
          <p:cNvGrpSpPr/>
          <p:nvPr/>
        </p:nvGrpSpPr>
        <p:grpSpPr>
          <a:xfrm rot="1786145">
            <a:off x="9812073" y="906105"/>
            <a:ext cx="525701" cy="509437"/>
            <a:chOff x="840573" y="2379277"/>
            <a:chExt cx="3829048" cy="3849975"/>
          </a:xfrm>
        </p:grpSpPr>
        <p:sp>
          <p:nvSpPr>
            <p:cNvPr id="27" name="Oval 28"/>
            <p:cNvSpPr>
              <a:spLocks noChangeArrowheads="1"/>
            </p:cNvSpPr>
            <p:nvPr/>
          </p:nvSpPr>
          <p:spPr bwMode="auto">
            <a:xfrm>
              <a:off x="840573" y="2379277"/>
              <a:ext cx="3829048" cy="3849975"/>
            </a:xfrm>
            <a:prstGeom prst="ellipse">
              <a:avLst/>
            </a:prstGeom>
            <a:solidFill>
              <a:srgbClr val="FDFCF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kern="0" dirty="0">
                <a:solidFill>
                  <a:sysClr val="windowText" lastClr="000000"/>
                </a:solidFill>
                <a:latin typeface="Arial"/>
                <a:cs typeface="Arial"/>
                <a:sym typeface="Arial"/>
              </a:endParaRPr>
            </a:p>
          </p:txBody>
        </p:sp>
        <p:sp>
          <p:nvSpPr>
            <p:cNvPr id="28" name="hour hand"/>
            <p:cNvSpPr>
              <a:spLocks/>
            </p:cNvSpPr>
            <p:nvPr/>
          </p:nvSpPr>
          <p:spPr bwMode="auto">
            <a:xfrm>
              <a:off x="2159000" y="3253181"/>
              <a:ext cx="601664"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kern="0" dirty="0">
                <a:solidFill>
                  <a:sysClr val="windowText" lastClr="000000"/>
                </a:solidFill>
                <a:latin typeface="Arial"/>
                <a:cs typeface="Arial"/>
                <a:sym typeface="Arial"/>
              </a:endParaRPr>
            </a:p>
          </p:txBody>
        </p:sp>
      </p:grpSp>
      <p:sp>
        <p:nvSpPr>
          <p:cNvPr id="29" name="TextBox 28"/>
          <p:cNvSpPr txBox="1"/>
          <p:nvPr/>
        </p:nvSpPr>
        <p:spPr>
          <a:xfrm>
            <a:off x="10232357" y="951468"/>
            <a:ext cx="281032" cy="246221"/>
          </a:xfrm>
          <a:prstGeom prst="rect">
            <a:avLst/>
          </a:prstGeom>
          <a:noFill/>
        </p:spPr>
        <p:txBody>
          <a:bodyPr wrap="square" rtlCol="0">
            <a:spAutoFit/>
          </a:bodyPr>
          <a:lstStyle/>
          <a:p>
            <a:pPr defTabSz="914400">
              <a:defRPr/>
            </a:pPr>
            <a:r>
              <a:rPr lang="en-US" sz="1000" b="1" kern="0" dirty="0">
                <a:solidFill>
                  <a:srgbClr val="99B2C8"/>
                </a:solidFill>
                <a:latin typeface="Arial"/>
                <a:cs typeface="Arial"/>
                <a:sym typeface="Arial"/>
              </a:rPr>
              <a:t>3</a:t>
            </a:r>
          </a:p>
        </p:txBody>
      </p:sp>
      <p:sp>
        <p:nvSpPr>
          <p:cNvPr id="30" name="TextBox 29"/>
          <p:cNvSpPr txBox="1"/>
          <p:nvPr/>
        </p:nvSpPr>
        <p:spPr>
          <a:xfrm>
            <a:off x="9979771" y="1205115"/>
            <a:ext cx="341087" cy="246221"/>
          </a:xfrm>
          <a:prstGeom prst="rect">
            <a:avLst/>
          </a:prstGeom>
          <a:noFill/>
        </p:spPr>
        <p:txBody>
          <a:bodyPr wrap="square" rtlCol="0">
            <a:spAutoFit/>
          </a:bodyPr>
          <a:lstStyle/>
          <a:p>
            <a:pPr defTabSz="914400">
              <a:defRPr/>
            </a:pPr>
            <a:r>
              <a:rPr lang="en-US" sz="1000" b="1" kern="0" dirty="0">
                <a:solidFill>
                  <a:srgbClr val="99B2C8"/>
                </a:solidFill>
                <a:latin typeface="Arial"/>
                <a:cs typeface="Arial"/>
                <a:sym typeface="Arial"/>
              </a:rPr>
              <a:t>6</a:t>
            </a:r>
          </a:p>
        </p:txBody>
      </p:sp>
      <p:sp>
        <p:nvSpPr>
          <p:cNvPr id="31" name="TextBox 30"/>
          <p:cNvSpPr txBox="1"/>
          <p:nvPr/>
        </p:nvSpPr>
        <p:spPr>
          <a:xfrm>
            <a:off x="9634046" y="989038"/>
            <a:ext cx="308455" cy="246221"/>
          </a:xfrm>
          <a:prstGeom prst="rect">
            <a:avLst/>
          </a:prstGeom>
          <a:noFill/>
        </p:spPr>
        <p:txBody>
          <a:bodyPr wrap="square" rtlCol="0">
            <a:spAutoFit/>
          </a:bodyPr>
          <a:lstStyle/>
          <a:p>
            <a:pPr defTabSz="914400">
              <a:defRPr/>
            </a:pPr>
            <a:r>
              <a:rPr lang="en-US" sz="1000" b="1" kern="0" dirty="0">
                <a:solidFill>
                  <a:srgbClr val="99B2C8"/>
                </a:solidFill>
                <a:latin typeface="Arial"/>
                <a:cs typeface="Arial"/>
                <a:sym typeface="Arial"/>
              </a:rPr>
              <a:t>9</a:t>
            </a:r>
          </a:p>
        </p:txBody>
      </p:sp>
      <p:sp>
        <p:nvSpPr>
          <p:cNvPr id="32" name="TextBox 31"/>
          <p:cNvSpPr txBox="1"/>
          <p:nvPr/>
        </p:nvSpPr>
        <p:spPr>
          <a:xfrm>
            <a:off x="9917943" y="705247"/>
            <a:ext cx="371406" cy="246221"/>
          </a:xfrm>
          <a:prstGeom prst="rect">
            <a:avLst/>
          </a:prstGeom>
          <a:noFill/>
        </p:spPr>
        <p:txBody>
          <a:bodyPr wrap="square" rtlCol="0">
            <a:spAutoFit/>
          </a:bodyPr>
          <a:lstStyle/>
          <a:p>
            <a:pPr defTabSz="914400">
              <a:defRPr/>
            </a:pPr>
            <a:r>
              <a:rPr lang="en-US" sz="1000" b="1" kern="0" dirty="0">
                <a:solidFill>
                  <a:srgbClr val="99B2C8"/>
                </a:solidFill>
                <a:latin typeface="Arial"/>
                <a:cs typeface="Arial"/>
                <a:sym typeface="Arial"/>
              </a:rPr>
              <a:t>12</a:t>
            </a:r>
          </a:p>
        </p:txBody>
      </p:sp>
      <p:sp>
        <p:nvSpPr>
          <p:cNvPr id="33" name="TextBox 32"/>
          <p:cNvSpPr txBox="1"/>
          <p:nvPr/>
        </p:nvSpPr>
        <p:spPr>
          <a:xfrm>
            <a:off x="2752814" y="473287"/>
            <a:ext cx="6165865" cy="584775"/>
          </a:xfrm>
          <a:prstGeom prst="rect">
            <a:avLst/>
          </a:prstGeom>
          <a:noFill/>
        </p:spPr>
        <p:txBody>
          <a:bodyPr wrap="square" rtlCol="0">
            <a:spAutoFit/>
          </a:bodyPr>
          <a:lstStyle/>
          <a:p>
            <a:pPr defTabSz="914400">
              <a:buClr>
                <a:srgbClr val="000000"/>
              </a:buClr>
            </a:pPr>
            <a:r>
              <a:rPr lang="en-US" sz="3200" kern="0">
                <a:solidFill>
                  <a:srgbClr val="000000"/>
                </a:solidFill>
                <a:latin typeface="Times New Roman" pitchFamily="18" charset="0"/>
                <a:cs typeface="Times New Roman" pitchFamily="18" charset="0"/>
                <a:sym typeface="Arial"/>
              </a:rPr>
              <a:t> Câu 1: Có </a:t>
            </a:r>
            <a:r>
              <a:rPr lang="en-US" sz="3200" kern="0" dirty="0" err="1">
                <a:solidFill>
                  <a:srgbClr val="000000"/>
                </a:solidFill>
                <a:latin typeface="Times New Roman" pitchFamily="18" charset="0"/>
                <a:cs typeface="Times New Roman" pitchFamily="18" charset="0"/>
                <a:sym typeface="Arial"/>
              </a:rPr>
              <a:t>mấy</a:t>
            </a:r>
            <a:r>
              <a:rPr lang="en-US" sz="3200" kern="0" dirty="0">
                <a:solidFill>
                  <a:srgbClr val="000000"/>
                </a:solidFill>
                <a:latin typeface="Times New Roman" pitchFamily="18" charset="0"/>
                <a:cs typeface="Times New Roman" pitchFamily="18" charset="0"/>
                <a:sym typeface="Arial"/>
              </a:rPr>
              <a:t> </a:t>
            </a:r>
            <a:r>
              <a:rPr lang="en-US" sz="3200" kern="0" dirty="0" err="1">
                <a:solidFill>
                  <a:srgbClr val="000000"/>
                </a:solidFill>
                <a:latin typeface="Times New Roman" pitchFamily="18" charset="0"/>
                <a:cs typeface="Times New Roman" pitchFamily="18" charset="0"/>
                <a:sym typeface="Arial"/>
              </a:rPr>
              <a:t>loại</a:t>
            </a:r>
            <a:r>
              <a:rPr lang="en-US" sz="3200" kern="0" dirty="0">
                <a:solidFill>
                  <a:srgbClr val="000000"/>
                </a:solidFill>
                <a:latin typeface="Times New Roman" pitchFamily="18" charset="0"/>
                <a:cs typeface="Times New Roman" pitchFamily="18" charset="0"/>
                <a:sym typeface="Arial"/>
              </a:rPr>
              <a:t> </a:t>
            </a:r>
            <a:r>
              <a:rPr lang="en-US" sz="3200" kern="0" dirty="0" err="1">
                <a:solidFill>
                  <a:srgbClr val="000000"/>
                </a:solidFill>
                <a:latin typeface="Times New Roman" pitchFamily="18" charset="0"/>
                <a:cs typeface="Times New Roman" pitchFamily="18" charset="0"/>
                <a:sym typeface="Arial"/>
              </a:rPr>
              <a:t>chùm</a:t>
            </a:r>
            <a:r>
              <a:rPr lang="en-US" sz="3200" kern="0" dirty="0">
                <a:solidFill>
                  <a:srgbClr val="000000"/>
                </a:solidFill>
                <a:latin typeface="Times New Roman" pitchFamily="18" charset="0"/>
                <a:cs typeface="Times New Roman" pitchFamily="18" charset="0"/>
                <a:sym typeface="Arial"/>
              </a:rPr>
              <a:t> </a:t>
            </a:r>
            <a:r>
              <a:rPr lang="en-US" sz="3200" kern="0" dirty="0" err="1">
                <a:solidFill>
                  <a:srgbClr val="000000"/>
                </a:solidFill>
                <a:latin typeface="Times New Roman" pitchFamily="18" charset="0"/>
                <a:cs typeface="Times New Roman" pitchFamily="18" charset="0"/>
                <a:sym typeface="Arial"/>
              </a:rPr>
              <a:t>sáng</a:t>
            </a:r>
            <a:r>
              <a:rPr lang="en-US" sz="3200" kern="0" dirty="0">
                <a:solidFill>
                  <a:srgbClr val="000000"/>
                </a:solidFill>
                <a:latin typeface="Times New Roman" pitchFamily="18" charset="0"/>
                <a:cs typeface="Times New Roman" pitchFamily="18" charset="0"/>
                <a:sym typeface="Arial"/>
              </a:rPr>
              <a:t>?</a:t>
            </a:r>
          </a:p>
        </p:txBody>
      </p:sp>
    </p:spTree>
    <p:extLst>
      <p:ext uri="{BB962C8B-B14F-4D97-AF65-F5344CB8AC3E}">
        <p14:creationId xmlns:p14="http://schemas.microsoft.com/office/powerpoint/2010/main" xmlns="" val="1415263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arn(inVertical)">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9"/>
                    </p:tgtEl>
                  </p:cond>
                </p:stCondLst>
                <p:endSync evt="end" delay="0">
                  <p:rtn val="all"/>
                </p:endSync>
                <p:childTnLst>
                  <p:par>
                    <p:cTn id="18" fill="hold">
                      <p:stCondLst>
                        <p:cond delay="0"/>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9"/>
                                        </p:tgtEl>
                                      </p:cBhvr>
                                    </p:animEffect>
                                    <p:set>
                                      <p:cBhvr>
                                        <p:cTn id="22"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video>
              <p:cMediaNode vol="80000">
                <p:cTn id="23" fill="hold" display="0">
                  <p:stCondLst>
                    <p:cond delay="indefinite"/>
                  </p:stCondLst>
                  <p:endCondLst>
                    <p:cond evt="onStopAudio" delay="0">
                      <p:tgtEl>
                        <p:sldTgt/>
                      </p:tgtEl>
                    </p:cond>
                  </p:endCondLst>
                </p:cTn>
                <p:tgtEl>
                  <p:spTgt spid="10"/>
                </p:tgtEl>
              </p:cMediaNode>
            </p:video>
            <p:video>
              <p:cMediaNode vol="80000">
                <p:cTn id="24" fill="hold" display="0">
                  <p:stCondLst>
                    <p:cond delay="indefinite"/>
                  </p:stCondLst>
                  <p:endCondLst>
                    <p:cond evt="onStopAudio" delay="0">
                      <p:tgtEl>
                        <p:sldTgt/>
                      </p:tgtEl>
                    </p:cond>
                  </p:endCondLst>
                </p:cTn>
                <p:tgtEl>
                  <p:spTgt spid="11"/>
                </p:tgtEl>
              </p:cMediaNode>
            </p:video>
            <p:video>
              <p:cMediaNode vol="80000">
                <p:cTn id="25" fill="hold" display="0">
                  <p:stCondLst>
                    <p:cond delay="indefinite"/>
                  </p:stCondLst>
                  <p:endCondLst>
                    <p:cond evt="onStopAudio" delay="0">
                      <p:tgtEl>
                        <p:sldTgt/>
                      </p:tgtEl>
                    </p:cond>
                  </p:endCondLst>
                </p:cTn>
                <p:tgtEl>
                  <p:spTgt spid="12"/>
                </p:tgtEl>
              </p:cMediaNode>
            </p:video>
            <p:video>
              <p:cMediaNode vol="80000">
                <p:cTn id="26" fill="hold" display="0">
                  <p:stCondLst>
                    <p:cond delay="indefinite"/>
                  </p:stCondLst>
                  <p:endCondLst>
                    <p:cond evt="onStopAudio" delay="0">
                      <p:tgtEl>
                        <p:sldTgt/>
                      </p:tgtEl>
                    </p:cond>
                  </p:endCondLst>
                </p:cTn>
                <p:tgtEl>
                  <p:spTgt spid="13"/>
                </p:tgtEl>
              </p:cMediaNode>
            </p:video>
            <p:seq concurrent="1" nextAc="seek">
              <p:cTn id="27" restart="whenNotActive" fill="hold" evtFilter="cancelBubble" nodeType="interactiveSeq">
                <p:stCondLst>
                  <p:cond evt="onClick" delay="0">
                    <p:tgtEl>
                      <p:spTgt spid="4"/>
                    </p:tgtEl>
                  </p:cond>
                </p:stCondLst>
                <p:endSync evt="end" delay="0">
                  <p:rtn val="all"/>
                </p:endSync>
                <p:childTnLst>
                  <p:par>
                    <p:cTn id="28" fill="hold">
                      <p:stCondLst>
                        <p:cond delay="0"/>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500"/>
                                        <p:tgtEl>
                                          <p:spTgt spid="17"/>
                                        </p:tgtEl>
                                      </p:cBhvr>
                                    </p:animEffect>
                                  </p:childTnLst>
                                </p:cTn>
                              </p:par>
                              <p:par>
                                <p:cTn id="36" presetID="1" presetClass="mediacall" presetSubtype="0" fill="hold" nodeType="withEffect">
                                  <p:stCondLst>
                                    <p:cond delay="0"/>
                                  </p:stCondLst>
                                  <p:childTnLst>
                                    <p:cmd type="call" cmd="playFrom(0.0)">
                                      <p:cBhvr>
                                        <p:cTn id="37" dur="8091" fill="hold"/>
                                        <p:tgtEl>
                                          <p:spTgt spid="10"/>
                                        </p:tgtEl>
                                      </p:cBhvr>
                                    </p:cmd>
                                  </p:childTnLst>
                                </p:cTn>
                              </p:par>
                            </p:childTnLst>
                          </p:cTn>
                        </p:par>
                      </p:childTnLst>
                    </p:cTn>
                  </p:par>
                  <p:par>
                    <p:cTn id="38" fill="hold">
                      <p:stCondLst>
                        <p:cond delay="indefinite"/>
                      </p:stCondLst>
                      <p:childTnLst>
                        <p:par>
                          <p:cTn id="39" fill="hold">
                            <p:stCondLst>
                              <p:cond delay="0"/>
                            </p:stCondLst>
                            <p:childTnLst>
                              <p:par>
                                <p:cTn id="40" presetID="1" presetClass="exit" presetSubtype="0" fill="hold" grpId="1" nodeType="clickEffect">
                                  <p:stCondLst>
                                    <p:cond delay="0"/>
                                  </p:stCondLst>
                                  <p:childTnLst>
                                    <p:set>
                                      <p:cBhvr>
                                        <p:cTn id="41" dur="1" fill="hold">
                                          <p:stCondLst>
                                            <p:cond delay="0"/>
                                          </p:stCondLst>
                                        </p:cTn>
                                        <p:tgtEl>
                                          <p:spTgt spid="16"/>
                                        </p:tgtEl>
                                        <p:attrNameLst>
                                          <p:attrName>style.visibility</p:attrName>
                                        </p:attrNameLst>
                                      </p:cBhvr>
                                      <p:to>
                                        <p:strVal val="hidden"/>
                                      </p:to>
                                    </p:set>
                                  </p:childTnLst>
                                </p:cTn>
                              </p:par>
                              <p:par>
                                <p:cTn id="42" presetID="1" presetClass="exit" presetSubtype="0" fill="hold" grpId="1" nodeType="withEffect">
                                  <p:stCondLst>
                                    <p:cond delay="0"/>
                                  </p:stCondLst>
                                  <p:childTnLst>
                                    <p:set>
                                      <p:cBhvr>
                                        <p:cTn id="43"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44" restart="whenNotActive" fill="hold" evtFilter="cancelBubble" nodeType="interactiveSeq">
                <p:stCondLst>
                  <p:cond evt="onClick" delay="0">
                    <p:tgtEl>
                      <p:spTgt spid="8"/>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nodeType="with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 presetClass="mediacall" presetSubtype="0" fill="hold" nodeType="withEffect">
                                  <p:stCondLst>
                                    <p:cond delay="0"/>
                                  </p:stCondLst>
                                  <p:childTnLst>
                                    <p:cmd type="call" cmd="playFrom(0.0)">
                                      <p:cBhvr>
                                        <p:cTn id="51" dur="8158" fill="hold"/>
                                        <p:tgtEl>
                                          <p:spTgt spid="13"/>
                                        </p:tgtEl>
                                      </p:cBhvr>
                                    </p:cmd>
                                  </p:childTnLst>
                                </p:cTn>
                              </p:par>
                            </p:childTnLst>
                          </p:cTn>
                        </p:par>
                      </p:childTnLst>
                    </p:cTn>
                  </p:par>
                </p:childTnLst>
              </p:cTn>
              <p:nextCondLst>
                <p:cond evt="onClick" delay="0">
                  <p:tgtEl>
                    <p:spTgt spid="8"/>
                  </p:tgtEl>
                </p:cond>
              </p:nextCondLst>
            </p:seq>
            <p:seq concurrent="1" nextAc="seek">
              <p:cTn id="52" restart="whenNotActive" fill="hold" evtFilter="cancelBubble" nodeType="interactiveSeq">
                <p:stCondLst>
                  <p:cond evt="onClick" delay="0">
                    <p:tgtEl>
                      <p:spTgt spid="7"/>
                    </p:tgtEl>
                  </p:cond>
                </p:stCondLst>
                <p:endSync evt="end" delay="0">
                  <p:rtn val="all"/>
                </p:endSync>
                <p:childTnLst>
                  <p:par>
                    <p:cTn id="53" fill="hold">
                      <p:stCondLst>
                        <p:cond delay="0"/>
                      </p:stCondLst>
                      <p:childTnLst>
                        <p:par>
                          <p:cTn id="54" fill="hold">
                            <p:stCondLst>
                              <p:cond delay="0"/>
                            </p:stCondLst>
                            <p:childTnLst>
                              <p:par>
                                <p:cTn id="55" presetID="1" presetClass="mediacall" presetSubtype="0" fill="hold" nodeType="withEffect">
                                  <p:stCondLst>
                                    <p:cond delay="0"/>
                                  </p:stCondLst>
                                  <p:childTnLst>
                                    <p:cmd type="call" cmd="playFrom(0.0)">
                                      <p:cBhvr>
                                        <p:cTn id="56" dur="8158" fill="hold"/>
                                        <p:tgtEl>
                                          <p:spTgt spid="12"/>
                                        </p:tgtEl>
                                      </p:cBhvr>
                                    </p:cmd>
                                  </p:childTnLst>
                                </p:cTn>
                              </p:par>
                              <p:par>
                                <p:cTn id="57" presetID="10" presetClass="entr" presetSubtype="0" fill="hold" nodeType="with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fade">
                                      <p:cBhvr>
                                        <p:cTn id="59" dur="500"/>
                                        <p:tgtEl>
                                          <p:spTgt spid="18"/>
                                        </p:tgtEl>
                                      </p:cBhvr>
                                    </p:animEffect>
                                  </p:childTnLst>
                                </p:cTn>
                              </p:par>
                            </p:childTnLst>
                          </p:cTn>
                        </p:par>
                      </p:childTnLst>
                    </p:cTn>
                  </p:par>
                </p:childTnLst>
              </p:cTn>
              <p:nextCondLst>
                <p:cond evt="onClick" delay="0">
                  <p:tgtEl>
                    <p:spTgt spid="7"/>
                  </p:tgtEl>
                </p:cond>
              </p:nextCondLst>
            </p:seq>
            <p:seq concurrent="1" nextAc="seek">
              <p:cTn id="60" restart="whenNotActive" fill="hold" evtFilter="cancelBubble" nodeType="interactiveSeq">
                <p:stCondLst>
                  <p:cond evt="onClick" delay="0">
                    <p:tgtEl>
                      <p:spTgt spid="6"/>
                    </p:tgtEl>
                  </p:cond>
                </p:stCondLst>
                <p:endSync evt="end" delay="0">
                  <p:rtn val="all"/>
                </p:endSync>
                <p:childTnLst>
                  <p:par>
                    <p:cTn id="61" fill="hold">
                      <p:stCondLst>
                        <p:cond delay="0"/>
                      </p:stCondLst>
                      <p:childTnLst>
                        <p:par>
                          <p:cTn id="62" fill="hold">
                            <p:stCondLst>
                              <p:cond delay="0"/>
                            </p:stCondLst>
                            <p:childTnLst>
                              <p:par>
                                <p:cTn id="63" presetID="10" presetClass="entr" presetSubtype="0" fill="hold" nodeType="withEffect">
                                  <p:stCondLst>
                                    <p:cond delay="0"/>
                                  </p:stCondLst>
                                  <p:childTnLst>
                                    <p:set>
                                      <p:cBhvr>
                                        <p:cTn id="64" dur="1" fill="hold">
                                          <p:stCondLst>
                                            <p:cond delay="0"/>
                                          </p:stCondLst>
                                        </p:cTn>
                                        <p:tgtEl>
                                          <p:spTgt spid="19"/>
                                        </p:tgtEl>
                                        <p:attrNameLst>
                                          <p:attrName>style.visibility</p:attrName>
                                        </p:attrNameLst>
                                      </p:cBhvr>
                                      <p:to>
                                        <p:strVal val="visible"/>
                                      </p:to>
                                    </p:set>
                                    <p:animEffect transition="in" filter="fade">
                                      <p:cBhvr>
                                        <p:cTn id="65" dur="500"/>
                                        <p:tgtEl>
                                          <p:spTgt spid="19"/>
                                        </p:tgtEl>
                                      </p:cBhvr>
                                    </p:animEffect>
                                  </p:childTnLst>
                                </p:cTn>
                              </p:par>
                              <p:par>
                                <p:cTn id="66" presetID="1" presetClass="mediacall" presetSubtype="0" fill="hold" nodeType="withEffect">
                                  <p:stCondLst>
                                    <p:cond delay="0"/>
                                  </p:stCondLst>
                                  <p:childTnLst>
                                    <p:cmd type="call" cmd="playFrom(0.0)">
                                      <p:cBhvr>
                                        <p:cTn id="67" dur="8158" fill="hold"/>
                                        <p:tgtEl>
                                          <p:spTgt spid="11"/>
                                        </p:tgtEl>
                                      </p:cBhvr>
                                    </p:cmd>
                                  </p:childTnLst>
                                </p:cTn>
                              </p:par>
                            </p:childTnLst>
                          </p:cTn>
                        </p:par>
                      </p:childTnLst>
                    </p:cTn>
                  </p:par>
                </p:childTnLst>
              </p:cTn>
              <p:nextCondLst>
                <p:cond evt="onClick" delay="0">
                  <p:tgtEl>
                    <p:spTgt spid="6"/>
                  </p:tgtEl>
                </p:cond>
              </p:nextCondLst>
            </p:seq>
            <p:seq concurrent="1" nextAc="seek">
              <p:cTn id="68" restart="whenNotActive" fill="hold" evtFilter="cancelBubble" nodeType="interactiveSeq">
                <p:stCondLst>
                  <p:cond evt="onClick" delay="0">
                    <p:tgtEl>
                      <p:spTgt spid="24"/>
                    </p:tgtEl>
                  </p:cond>
                </p:stCondLst>
                <p:endSync evt="end" delay="0">
                  <p:rtn val="all"/>
                </p:endSync>
                <p:childTnLst>
                  <p:par>
                    <p:cTn id="69" fill="hold">
                      <p:stCondLst>
                        <p:cond delay="0"/>
                      </p:stCondLst>
                      <p:childTnLst>
                        <p:par>
                          <p:cTn id="70" fill="hold">
                            <p:stCondLst>
                              <p:cond delay="0"/>
                            </p:stCondLst>
                            <p:childTnLst>
                              <p:par>
                                <p:cTn id="71" presetID="8" presetClass="emph" presetSubtype="0" fill="hold" nodeType="clickEffect">
                                  <p:stCondLst>
                                    <p:cond delay="0"/>
                                  </p:stCondLst>
                                  <p:childTnLst>
                                    <p:animRot by="21600000">
                                      <p:cBhvr>
                                        <p:cTn id="72" dur="10000" fill="hold"/>
                                        <p:tgtEl>
                                          <p:spTgt spid="26"/>
                                        </p:tgtEl>
                                        <p:attrNameLst>
                                          <p:attrName>r</p:attrName>
                                        </p:attrNameLst>
                                      </p:cBhvr>
                                    </p:animRot>
                                  </p:childTnLst>
                                </p:cTn>
                              </p:par>
                            </p:childTnLst>
                          </p:cTn>
                        </p:par>
                        <p:par>
                          <p:cTn id="73" fill="hold">
                            <p:stCondLst>
                              <p:cond delay="10000"/>
                            </p:stCondLst>
                            <p:childTnLst>
                              <p:par>
                                <p:cTn id="74" presetID="53" presetClass="entr" presetSubtype="16" fill="hold" nodeType="afterEffect">
                                  <p:stCondLst>
                                    <p:cond delay="0"/>
                                  </p:stCondLst>
                                  <p:childTnLst>
                                    <p:set>
                                      <p:cBhvr>
                                        <p:cTn id="75" dur="1" fill="hold">
                                          <p:stCondLst>
                                            <p:cond delay="0"/>
                                          </p:stCondLst>
                                        </p:cTn>
                                        <p:tgtEl>
                                          <p:spTgt spid="21"/>
                                        </p:tgtEl>
                                        <p:attrNameLst>
                                          <p:attrName>style.visibility</p:attrName>
                                        </p:attrNameLst>
                                      </p:cBhvr>
                                      <p:to>
                                        <p:strVal val="visible"/>
                                      </p:to>
                                    </p:set>
                                    <p:anim calcmode="lin" valueType="num">
                                      <p:cBhvr>
                                        <p:cTn id="76" dur="3000" fill="hold"/>
                                        <p:tgtEl>
                                          <p:spTgt spid="21"/>
                                        </p:tgtEl>
                                        <p:attrNameLst>
                                          <p:attrName>ppt_w</p:attrName>
                                        </p:attrNameLst>
                                      </p:cBhvr>
                                      <p:tavLst>
                                        <p:tav tm="0">
                                          <p:val>
                                            <p:fltVal val="0"/>
                                          </p:val>
                                        </p:tav>
                                        <p:tav tm="100000">
                                          <p:val>
                                            <p:strVal val="#ppt_w"/>
                                          </p:val>
                                        </p:tav>
                                      </p:tavLst>
                                    </p:anim>
                                    <p:anim calcmode="lin" valueType="num">
                                      <p:cBhvr>
                                        <p:cTn id="77" dur="3000" fill="hold"/>
                                        <p:tgtEl>
                                          <p:spTgt spid="21"/>
                                        </p:tgtEl>
                                        <p:attrNameLst>
                                          <p:attrName>ppt_h</p:attrName>
                                        </p:attrNameLst>
                                      </p:cBhvr>
                                      <p:tavLst>
                                        <p:tav tm="0">
                                          <p:val>
                                            <p:fltVal val="0"/>
                                          </p:val>
                                        </p:tav>
                                        <p:tav tm="100000">
                                          <p:val>
                                            <p:strVal val="#ppt_h"/>
                                          </p:val>
                                        </p:tav>
                                      </p:tavLst>
                                    </p:anim>
                                    <p:animEffect transition="in" filter="fade">
                                      <p:cBhvr>
                                        <p:cTn id="78" dur="3000"/>
                                        <p:tgtEl>
                                          <p:spTgt spid="21"/>
                                        </p:tgtEl>
                                      </p:cBhvr>
                                    </p:animEffect>
                                  </p:childTnLst>
                                  <p:subTnLst>
                                    <p:audio>
                                      <p:cMediaNode>
                                        <p:cTn display="0" masterRel="sameClick">
                                          <p:stCondLst>
                                            <p:cond evt="begin" delay="0">
                                              <p:tn val="74"/>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24"/>
                  </p:tgtEl>
                </p:cond>
              </p:nextCondLst>
            </p:seq>
          </p:childTnLst>
        </p:cTn>
      </p:par>
    </p:tnLst>
    <p:bldLst>
      <p:bldP spid="4" grpId="0" animBg="1"/>
      <p:bldP spid="6" grpId="0" animBg="1"/>
      <p:bldP spid="7" grpId="0" animBg="1"/>
      <p:bldP spid="8" grpId="0" animBg="1"/>
      <p:bldP spid="16" grpId="0" animBg="1"/>
      <p:bldP spid="16" grpId="1" animBg="1"/>
      <p:bldP spid="17" grpId="0"/>
      <p:bldP spid="17" grpId="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383;p43"/>
          <p:cNvSpPr/>
          <p:nvPr/>
        </p:nvSpPr>
        <p:spPr>
          <a:xfrm>
            <a:off x="1524000" y="2133600"/>
            <a:ext cx="2667000" cy="1828800"/>
          </a:xfrm>
          <a:custGeom>
            <a:avLst/>
            <a:gdLst/>
            <a:ahLst/>
            <a:cxnLst/>
            <a:rect l="l" t="t" r="r" b="b"/>
            <a:pathLst>
              <a:path w="56425" h="56437" extrusionOk="0">
                <a:moveTo>
                  <a:pt x="28219" y="1"/>
                </a:moveTo>
                <a:cubicBezTo>
                  <a:pt x="12633" y="1"/>
                  <a:pt x="1" y="12633"/>
                  <a:pt x="1" y="28218"/>
                </a:cubicBezTo>
                <a:cubicBezTo>
                  <a:pt x="1" y="43804"/>
                  <a:pt x="12633" y="56436"/>
                  <a:pt x="28219" y="56436"/>
                </a:cubicBezTo>
                <a:cubicBezTo>
                  <a:pt x="43792" y="56436"/>
                  <a:pt x="56425" y="43804"/>
                  <a:pt x="56425" y="28218"/>
                </a:cubicBezTo>
                <a:cubicBezTo>
                  <a:pt x="56425" y="12633"/>
                  <a:pt x="43792" y="1"/>
                  <a:pt x="28219" y="1"/>
                </a:cubicBezTo>
                <a:close/>
              </a:path>
            </a:pathLst>
          </a:custGeom>
          <a:ln>
            <a:headEnd type="none" w="sm" len="sm"/>
            <a:tailEnd type="none" w="sm" len="sm"/>
          </a:ln>
        </p:spPr>
        <p:style>
          <a:lnRef idx="3">
            <a:schemeClr val="lt1"/>
          </a:lnRef>
          <a:fillRef idx="1">
            <a:schemeClr val="dk1"/>
          </a:fillRef>
          <a:effectRef idx="1">
            <a:schemeClr val="dk1"/>
          </a:effectRef>
          <a:fontRef idx="minor">
            <a:schemeClr val="lt1"/>
          </a:fontRef>
        </p:style>
        <p:txBody>
          <a:bodyPr spcFirstLastPara="1" wrap="square" lIns="91425" tIns="274300" rIns="91425" bIns="91425" anchor="ctr" anchorCtr="0">
            <a:noAutofit/>
          </a:bodyPr>
          <a:lstStyle/>
          <a:p>
            <a:pPr algn="ctr" defTabSz="914400"/>
            <a:r>
              <a:rPr lang="vi-VN" sz="3600" b="1" dirty="0">
                <a:solidFill>
                  <a:prstClr val="white"/>
                </a:solidFill>
                <a:latin typeface="Times New Roman" pitchFamily="18" charset="0"/>
                <a:cs typeface="Times New Roman" pitchFamily="18" charset="0"/>
              </a:rPr>
              <a:t>GHI NHỚ</a:t>
            </a:r>
            <a:endParaRPr lang="en-US" sz="3600" dirty="0">
              <a:solidFill>
                <a:prstClr val="white"/>
              </a:solidFill>
              <a:latin typeface="Times New Roman" pitchFamily="18" charset="0"/>
              <a:cs typeface="Times New Roman" pitchFamily="18" charset="0"/>
            </a:endParaRPr>
          </a:p>
        </p:txBody>
      </p:sp>
      <p:grpSp>
        <p:nvGrpSpPr>
          <p:cNvPr id="16" name="Google Shape;1322;p43"/>
          <p:cNvGrpSpPr/>
          <p:nvPr/>
        </p:nvGrpSpPr>
        <p:grpSpPr>
          <a:xfrm>
            <a:off x="3657600" y="1"/>
            <a:ext cx="7010401" cy="1600200"/>
            <a:chOff x="2835887" y="536626"/>
            <a:chExt cx="4403111" cy="1449287"/>
          </a:xfrm>
        </p:grpSpPr>
        <p:sp>
          <p:nvSpPr>
            <p:cNvPr id="19" name="Google Shape;1325;p43"/>
            <p:cNvSpPr/>
            <p:nvPr/>
          </p:nvSpPr>
          <p:spPr>
            <a:xfrm>
              <a:off x="2869538" y="1771888"/>
              <a:ext cx="213750" cy="214025"/>
            </a:xfrm>
            <a:custGeom>
              <a:avLst/>
              <a:gdLst/>
              <a:ahLst/>
              <a:cxnLst/>
              <a:rect l="l" t="t" r="r" b="b"/>
              <a:pathLst>
                <a:path w="8550" h="8561" extrusionOk="0">
                  <a:moveTo>
                    <a:pt x="4275" y="0"/>
                  </a:moveTo>
                  <a:cubicBezTo>
                    <a:pt x="1906" y="0"/>
                    <a:pt x="1" y="1917"/>
                    <a:pt x="1" y="4274"/>
                  </a:cubicBezTo>
                  <a:cubicBezTo>
                    <a:pt x="1" y="6644"/>
                    <a:pt x="1906" y="8561"/>
                    <a:pt x="4275" y="8561"/>
                  </a:cubicBezTo>
                  <a:cubicBezTo>
                    <a:pt x="6632" y="8561"/>
                    <a:pt x="8549" y="6644"/>
                    <a:pt x="8549" y="4274"/>
                  </a:cubicBezTo>
                  <a:cubicBezTo>
                    <a:pt x="8549" y="1917"/>
                    <a:pt x="6632" y="0"/>
                    <a:pt x="4275" y="0"/>
                  </a:cubicBezTo>
                  <a:close/>
                </a:path>
              </a:pathLst>
            </a:custGeom>
            <a:ln/>
          </p:spPr>
          <p:style>
            <a:lnRef idx="1">
              <a:schemeClr val="accent1"/>
            </a:lnRef>
            <a:fillRef idx="3">
              <a:schemeClr val="accent1"/>
            </a:fillRef>
            <a:effectRef idx="2">
              <a:schemeClr val="accent1"/>
            </a:effectRef>
            <a:fontRef idx="minor">
              <a:schemeClr val="lt1"/>
            </a:fontRef>
          </p:style>
          <p:txBody>
            <a:bodyPr spcFirstLastPara="1" wrap="square" lIns="91425" tIns="91425" rIns="91425" bIns="91425" anchor="ctr" anchorCtr="0">
              <a:noAutofit/>
            </a:bodyPr>
            <a:lstStyle/>
            <a:p>
              <a:pPr defTabSz="914400"/>
              <a:endParaRPr>
                <a:solidFill>
                  <a:prstClr val="white"/>
                </a:solidFill>
                <a:latin typeface="Calibri"/>
              </a:endParaRPr>
            </a:p>
          </p:txBody>
        </p:sp>
        <p:sp>
          <p:nvSpPr>
            <p:cNvPr id="25" name="Google Shape;1330;p43"/>
            <p:cNvSpPr/>
            <p:nvPr/>
          </p:nvSpPr>
          <p:spPr>
            <a:xfrm>
              <a:off x="2835887" y="536626"/>
              <a:ext cx="4403111" cy="1200150"/>
            </a:xfrm>
            <a:custGeom>
              <a:avLst/>
              <a:gdLst/>
              <a:ahLst/>
              <a:cxnLst/>
              <a:rect l="l" t="t" r="r" b="b"/>
              <a:pathLst>
                <a:path w="67176" h="21980" extrusionOk="0">
                  <a:moveTo>
                    <a:pt x="8799" y="1"/>
                  </a:moveTo>
                  <a:cubicBezTo>
                    <a:pt x="7942" y="1"/>
                    <a:pt x="7144" y="418"/>
                    <a:pt x="6644" y="1120"/>
                  </a:cubicBezTo>
                  <a:lnTo>
                    <a:pt x="608" y="9562"/>
                  </a:lnTo>
                  <a:cubicBezTo>
                    <a:pt x="1" y="10419"/>
                    <a:pt x="1" y="11562"/>
                    <a:pt x="608" y="12419"/>
                  </a:cubicBezTo>
                  <a:lnTo>
                    <a:pt x="6644" y="20861"/>
                  </a:lnTo>
                  <a:cubicBezTo>
                    <a:pt x="7144" y="21563"/>
                    <a:pt x="7942" y="21980"/>
                    <a:pt x="8799" y="21980"/>
                  </a:cubicBezTo>
                  <a:lnTo>
                    <a:pt x="56198" y="21980"/>
                  </a:lnTo>
                  <a:cubicBezTo>
                    <a:pt x="62258" y="21980"/>
                    <a:pt x="67176" y="17051"/>
                    <a:pt x="67176" y="10990"/>
                  </a:cubicBezTo>
                  <a:cubicBezTo>
                    <a:pt x="67176" y="4918"/>
                    <a:pt x="62258" y="1"/>
                    <a:pt x="56198" y="1"/>
                  </a:cubicBezTo>
                  <a:close/>
                </a:path>
              </a:pathLst>
            </a:custGeom>
            <a:ln/>
          </p:spPr>
          <p:style>
            <a:lnRef idx="1">
              <a:schemeClr val="accent1"/>
            </a:lnRef>
            <a:fillRef idx="3">
              <a:schemeClr val="accent1"/>
            </a:fillRef>
            <a:effectRef idx="2">
              <a:schemeClr val="accent1"/>
            </a:effectRef>
            <a:fontRef idx="minor">
              <a:schemeClr val="lt1"/>
            </a:fontRef>
          </p:style>
          <p:txBody>
            <a:bodyPr spcFirstLastPara="1" wrap="square" lIns="182875" tIns="91425" rIns="182875" bIns="91425" anchor="ctr" anchorCtr="0">
              <a:noAutofit/>
            </a:bodyPr>
            <a:lstStyle/>
            <a:p>
              <a:pPr algn="ctr" defTabSz="914400"/>
              <a:r>
                <a:rPr lang="vi-VN" sz="3200" dirty="0">
                  <a:solidFill>
                    <a:prstClr val="white"/>
                  </a:solidFill>
                  <a:latin typeface="Times New Roman" pitchFamily="18" charset="0"/>
                  <a:cs typeface="Times New Roman" pitchFamily="18" charset="0"/>
                </a:rPr>
                <a:t>Ảnh của vật qua gương phẳng là ảnh ảo, không hứng được trên màn chắn.</a:t>
              </a:r>
            </a:p>
          </p:txBody>
        </p:sp>
      </p:grpSp>
      <p:sp>
        <p:nvSpPr>
          <p:cNvPr id="36" name="Google Shape;1377;p43"/>
          <p:cNvSpPr/>
          <p:nvPr/>
        </p:nvSpPr>
        <p:spPr>
          <a:xfrm>
            <a:off x="4114800" y="1600200"/>
            <a:ext cx="6553201" cy="2667000"/>
          </a:xfrm>
          <a:custGeom>
            <a:avLst/>
            <a:gdLst/>
            <a:ahLst/>
            <a:cxnLst/>
            <a:rect l="l" t="t" r="r" b="b"/>
            <a:pathLst>
              <a:path w="67176" h="21968" extrusionOk="0">
                <a:moveTo>
                  <a:pt x="8799" y="0"/>
                </a:moveTo>
                <a:cubicBezTo>
                  <a:pt x="7942" y="0"/>
                  <a:pt x="7144" y="405"/>
                  <a:pt x="6644" y="1108"/>
                </a:cubicBezTo>
                <a:lnTo>
                  <a:pt x="608" y="9549"/>
                </a:lnTo>
                <a:cubicBezTo>
                  <a:pt x="1" y="10406"/>
                  <a:pt x="1" y="11549"/>
                  <a:pt x="608" y="12407"/>
                </a:cubicBezTo>
                <a:lnTo>
                  <a:pt x="6644" y="20848"/>
                </a:lnTo>
                <a:cubicBezTo>
                  <a:pt x="7144" y="21551"/>
                  <a:pt x="7942" y="21967"/>
                  <a:pt x="8799" y="21967"/>
                </a:cubicBezTo>
                <a:lnTo>
                  <a:pt x="56198" y="21967"/>
                </a:lnTo>
                <a:cubicBezTo>
                  <a:pt x="62258" y="21967"/>
                  <a:pt x="67176" y="17050"/>
                  <a:pt x="67176" y="10978"/>
                </a:cubicBezTo>
                <a:cubicBezTo>
                  <a:pt x="67176" y="4918"/>
                  <a:pt x="62258" y="0"/>
                  <a:pt x="56198" y="0"/>
                </a:cubicBezTo>
                <a:close/>
              </a:path>
            </a:pathLst>
          </a:custGeom>
          <a:ln/>
        </p:spPr>
        <p:style>
          <a:lnRef idx="1">
            <a:schemeClr val="accent6"/>
          </a:lnRef>
          <a:fillRef idx="2">
            <a:schemeClr val="accent6"/>
          </a:fillRef>
          <a:effectRef idx="1">
            <a:schemeClr val="accent6"/>
          </a:effectRef>
          <a:fontRef idx="minor">
            <a:schemeClr val="dk1"/>
          </a:fontRef>
        </p:style>
        <p:txBody>
          <a:bodyPr spcFirstLastPara="1" wrap="square" lIns="182875" tIns="91425" rIns="182875" bIns="91425" anchor="ctr" anchorCtr="0">
            <a:noAutofit/>
          </a:bodyPr>
          <a:lstStyle/>
          <a:p>
            <a:pPr algn="ctr" defTabSz="914400"/>
            <a:r>
              <a:rPr lang="vi-VN" sz="3200" dirty="0">
                <a:solidFill>
                  <a:srgbClr val="C00000"/>
                </a:solidFill>
                <a:latin typeface="Times New Roman" pitchFamily="18" charset="0"/>
                <a:cs typeface="Times New Roman" pitchFamily="18" charset="0"/>
              </a:rPr>
              <a:t>Độ lớn của ảnh bằng độ lớn của vật, khoảng cách từ một điểm của vật đến gương phẳng bằng khoảng cách từ ảnh của điểm đó đến gương (ảnh và vật đối xứng nhau qua gương).</a:t>
            </a:r>
          </a:p>
        </p:txBody>
      </p:sp>
      <p:sp>
        <p:nvSpPr>
          <p:cNvPr id="38" name="Google Shape;1363;p43"/>
          <p:cNvSpPr/>
          <p:nvPr/>
        </p:nvSpPr>
        <p:spPr>
          <a:xfrm>
            <a:off x="380011" y="4724400"/>
            <a:ext cx="11305308" cy="1905000"/>
          </a:xfrm>
          <a:custGeom>
            <a:avLst/>
            <a:gdLst/>
            <a:ahLst/>
            <a:cxnLst/>
            <a:rect l="l" t="t" r="r" b="b"/>
            <a:pathLst>
              <a:path w="67176" h="21968" extrusionOk="0">
                <a:moveTo>
                  <a:pt x="8799" y="0"/>
                </a:moveTo>
                <a:cubicBezTo>
                  <a:pt x="7942" y="0"/>
                  <a:pt x="7144" y="417"/>
                  <a:pt x="6644" y="1108"/>
                </a:cubicBezTo>
                <a:lnTo>
                  <a:pt x="608" y="9549"/>
                </a:lnTo>
                <a:cubicBezTo>
                  <a:pt x="1" y="10406"/>
                  <a:pt x="1" y="11561"/>
                  <a:pt x="608" y="12418"/>
                </a:cubicBezTo>
                <a:lnTo>
                  <a:pt x="6644" y="20860"/>
                </a:lnTo>
                <a:cubicBezTo>
                  <a:pt x="7144" y="21551"/>
                  <a:pt x="7942" y="21967"/>
                  <a:pt x="8799" y="21967"/>
                </a:cubicBezTo>
                <a:lnTo>
                  <a:pt x="56198" y="21967"/>
                </a:lnTo>
                <a:cubicBezTo>
                  <a:pt x="62258" y="21967"/>
                  <a:pt x="67176" y="17050"/>
                  <a:pt x="67176" y="10978"/>
                </a:cubicBezTo>
                <a:cubicBezTo>
                  <a:pt x="67176" y="4918"/>
                  <a:pt x="62258" y="0"/>
                  <a:pt x="56198" y="0"/>
                </a:cubicBezTo>
                <a:close/>
              </a:path>
            </a:pathLst>
          </a:custGeom>
          <a:ln/>
        </p:spPr>
        <p:style>
          <a:lnRef idx="2">
            <a:schemeClr val="accent2">
              <a:shade val="50000"/>
            </a:schemeClr>
          </a:lnRef>
          <a:fillRef idx="1">
            <a:schemeClr val="accent2"/>
          </a:fillRef>
          <a:effectRef idx="0">
            <a:schemeClr val="accent2"/>
          </a:effectRef>
          <a:fontRef idx="minor">
            <a:schemeClr val="lt1"/>
          </a:fontRef>
        </p:style>
        <p:txBody>
          <a:bodyPr spcFirstLastPara="1" wrap="square" lIns="182875" tIns="91425" rIns="182875" bIns="91425" anchor="ctr" anchorCtr="0">
            <a:noAutofit/>
          </a:bodyPr>
          <a:lstStyle/>
          <a:p>
            <a:pPr defTabSz="914400"/>
            <a:r>
              <a:rPr lang="en-US" sz="3600" dirty="0">
                <a:solidFill>
                  <a:prstClr val="white"/>
                </a:solidFill>
                <a:latin typeface="Times New Roman" pitchFamily="18" charset="0"/>
                <a:cs typeface="Times New Roman" pitchFamily="18" charset="0"/>
              </a:rPr>
              <a:t> </a:t>
            </a:r>
            <a:r>
              <a:rPr lang="en-US" sz="3600" dirty="0" smtClean="0">
                <a:solidFill>
                  <a:prstClr val="white"/>
                </a:solidFill>
                <a:latin typeface="Times New Roman" pitchFamily="18" charset="0"/>
                <a:cs typeface="Times New Roman" pitchFamily="18" charset="0"/>
              </a:rPr>
              <a:t>             </a:t>
            </a:r>
            <a:r>
              <a:rPr lang="vi-VN" sz="3200" dirty="0" smtClean="0">
                <a:solidFill>
                  <a:prstClr val="white"/>
                </a:solidFill>
                <a:latin typeface="Times New Roman" pitchFamily="18" charset="0"/>
                <a:cs typeface="Times New Roman" pitchFamily="18" charset="0"/>
              </a:rPr>
              <a:t>Hai cách </a:t>
            </a:r>
            <a:r>
              <a:rPr lang="vi-VN" sz="3200" dirty="0">
                <a:solidFill>
                  <a:prstClr val="white"/>
                </a:solidFill>
                <a:latin typeface="Times New Roman" pitchFamily="18" charset="0"/>
                <a:cs typeface="Times New Roman" pitchFamily="18" charset="0"/>
              </a:rPr>
              <a:t>dựng ảnh của vật qua gương phẳng:</a:t>
            </a:r>
          </a:p>
          <a:p>
            <a:pPr defTabSz="914400"/>
            <a:r>
              <a:rPr lang="en-US" sz="3200" dirty="0" smtClean="0">
                <a:solidFill>
                  <a:prstClr val="white"/>
                </a:solidFill>
                <a:latin typeface="Times New Roman" pitchFamily="18" charset="0"/>
                <a:cs typeface="Times New Roman" pitchFamily="18" charset="0"/>
              </a:rPr>
              <a:t>       </a:t>
            </a:r>
            <a:r>
              <a:rPr lang="vi-VN" sz="3200" dirty="0" smtClean="0">
                <a:solidFill>
                  <a:prstClr val="white"/>
                </a:solidFill>
                <a:latin typeface="Times New Roman" pitchFamily="18" charset="0"/>
                <a:cs typeface="Times New Roman" pitchFamily="18" charset="0"/>
              </a:rPr>
              <a:t>Cách </a:t>
            </a:r>
            <a:r>
              <a:rPr lang="vi-VN" sz="3200" dirty="0">
                <a:solidFill>
                  <a:prstClr val="white"/>
                </a:solidFill>
                <a:latin typeface="Times New Roman" pitchFamily="18" charset="0"/>
                <a:cs typeface="Times New Roman" pitchFamily="18" charset="0"/>
              </a:rPr>
              <a:t>1: Dựa và định luật phản xạ ánh sáng</a:t>
            </a:r>
          </a:p>
          <a:p>
            <a:pPr defTabSz="914400"/>
            <a:r>
              <a:rPr lang="en-US" sz="3200" dirty="0" smtClean="0">
                <a:solidFill>
                  <a:prstClr val="white"/>
                </a:solidFill>
                <a:latin typeface="Times New Roman" pitchFamily="18" charset="0"/>
                <a:cs typeface="Times New Roman" pitchFamily="18" charset="0"/>
              </a:rPr>
              <a:t>       </a:t>
            </a:r>
            <a:r>
              <a:rPr lang="vi-VN" sz="3200" dirty="0" smtClean="0">
                <a:solidFill>
                  <a:prstClr val="white"/>
                </a:solidFill>
                <a:latin typeface="Times New Roman" pitchFamily="18" charset="0"/>
                <a:cs typeface="Times New Roman" pitchFamily="18" charset="0"/>
              </a:rPr>
              <a:t>Cách </a:t>
            </a:r>
            <a:r>
              <a:rPr lang="vi-VN" sz="3200" dirty="0">
                <a:solidFill>
                  <a:prstClr val="white"/>
                </a:solidFill>
                <a:latin typeface="Times New Roman" pitchFamily="18" charset="0"/>
                <a:cs typeface="Times New Roman" pitchFamily="18" charset="0"/>
              </a:rPr>
              <a:t>2: Dựa vào tính chất của ảnh</a:t>
            </a:r>
          </a:p>
          <a:p>
            <a:pPr algn="ctr" defTabSz="914400">
              <a:buClr>
                <a:prstClr val="black"/>
              </a:buClr>
              <a:buSzPts val="1100"/>
            </a:pPr>
            <a:endParaRPr sz="3600">
              <a:solidFill>
                <a:srgbClr val="434343"/>
              </a:solidFill>
              <a:latin typeface="Times New Roman" pitchFamily="18" charset="0"/>
              <a:ea typeface="Roboto"/>
              <a:cs typeface="Times New Roman" pitchFamily="18" charset="0"/>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7" presetClass="entr" presetSubtype="4"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5000" fill="hold"/>
                                        <p:tgtEl>
                                          <p:spTgt spid="16"/>
                                        </p:tgtEl>
                                        <p:attrNameLst>
                                          <p:attrName>ppt_x</p:attrName>
                                        </p:attrNameLst>
                                      </p:cBhvr>
                                      <p:tavLst>
                                        <p:tav tm="0">
                                          <p:val>
                                            <p:strVal val="#ppt_x"/>
                                          </p:val>
                                        </p:tav>
                                        <p:tav tm="100000">
                                          <p:val>
                                            <p:strVal val="#ppt_x"/>
                                          </p:val>
                                        </p:tav>
                                      </p:tavLst>
                                    </p:anim>
                                    <p:anim calcmode="lin" valueType="num">
                                      <p:cBhvr additive="base">
                                        <p:cTn id="13" dur="50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36"/>
                                        </p:tgtEl>
                                        <p:attrNameLst>
                                          <p:attrName>style.visibility</p:attrName>
                                        </p:attrNameLst>
                                      </p:cBhvr>
                                      <p:to>
                                        <p:strVal val="visible"/>
                                      </p:to>
                                    </p:set>
                                    <p:animEffect transition="in" filter="blinds(horizontal)">
                                      <p:cBhvr>
                                        <p:cTn id="18" dur="500"/>
                                        <p:tgtEl>
                                          <p:spTgt spid="36"/>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4" fill="hold" grpId="0" nodeType="clickEffect">
                                  <p:stCondLst>
                                    <p:cond delay="0"/>
                                  </p:stCondLst>
                                  <p:childTnLst>
                                    <p:set>
                                      <p:cBhvr>
                                        <p:cTn id="22" dur="1" fill="hold">
                                          <p:stCondLst>
                                            <p:cond delay="0"/>
                                          </p:stCondLst>
                                        </p:cTn>
                                        <p:tgtEl>
                                          <p:spTgt spid="38"/>
                                        </p:tgtEl>
                                        <p:attrNameLst>
                                          <p:attrName>style.visibility</p:attrName>
                                        </p:attrNameLst>
                                      </p:cBhvr>
                                      <p:to>
                                        <p:strVal val="visible"/>
                                      </p:to>
                                    </p:set>
                                    <p:animEffect transition="in" filter="wheel(4)">
                                      <p:cBhvr>
                                        <p:cTn id="23" dur="20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6" grpId="0" animBg="1"/>
      <p:bldP spid="38"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grpSp>
        <p:nvGrpSpPr>
          <p:cNvPr id="2" name="Google Shape;464;p24"/>
          <p:cNvGrpSpPr/>
          <p:nvPr/>
        </p:nvGrpSpPr>
        <p:grpSpPr>
          <a:xfrm>
            <a:off x="1752600" y="4813702"/>
            <a:ext cx="8915400" cy="1328767"/>
            <a:chOff x="2476988" y="3610275"/>
            <a:chExt cx="3885477" cy="996575"/>
          </a:xfrm>
        </p:grpSpPr>
        <p:sp>
          <p:nvSpPr>
            <p:cNvPr id="465" name="Google Shape;465;p24"/>
            <p:cNvSpPr/>
            <p:nvPr/>
          </p:nvSpPr>
          <p:spPr>
            <a:xfrm>
              <a:off x="2477000" y="3610275"/>
              <a:ext cx="3885465" cy="736725"/>
            </a:xfrm>
            <a:custGeom>
              <a:avLst/>
              <a:gdLst/>
              <a:ahLst/>
              <a:cxnLst/>
              <a:rect l="l" t="t" r="r" b="b"/>
              <a:pathLst>
                <a:path w="140816" h="29469" extrusionOk="0">
                  <a:moveTo>
                    <a:pt x="8514" y="1"/>
                  </a:moveTo>
                  <a:lnTo>
                    <a:pt x="1" y="14729"/>
                  </a:lnTo>
                  <a:lnTo>
                    <a:pt x="8514" y="29468"/>
                  </a:lnTo>
                  <a:lnTo>
                    <a:pt x="132303" y="29468"/>
                  </a:lnTo>
                  <a:lnTo>
                    <a:pt x="140816" y="14729"/>
                  </a:lnTo>
                  <a:lnTo>
                    <a:pt x="132303" y="1"/>
                  </a:lnTo>
                  <a:close/>
                </a:path>
              </a:pathLst>
            </a:custGeom>
            <a:solidFill>
              <a:srgbClr val="4949E7"/>
            </a:solidFill>
            <a:ln>
              <a:noFill/>
            </a:ln>
          </p:spPr>
          <p:txBody>
            <a:bodyPr spcFirstLastPara="1" wrap="square" lIns="91425" tIns="91425" rIns="91425" bIns="91425" anchor="ctr" anchorCtr="0">
              <a:noAutofit/>
            </a:bodyPr>
            <a:lstStyle/>
            <a:p>
              <a:pPr defTabSz="914400"/>
              <a:endParaRPr>
                <a:solidFill>
                  <a:prstClr val="black"/>
                </a:solidFill>
                <a:latin typeface="Calibri"/>
              </a:endParaRPr>
            </a:p>
          </p:txBody>
        </p:sp>
        <p:sp>
          <p:nvSpPr>
            <p:cNvPr id="466" name="Google Shape;466;p24"/>
            <p:cNvSpPr/>
            <p:nvPr/>
          </p:nvSpPr>
          <p:spPr>
            <a:xfrm>
              <a:off x="2476988" y="3610275"/>
              <a:ext cx="882275" cy="996575"/>
            </a:xfrm>
            <a:custGeom>
              <a:avLst/>
              <a:gdLst/>
              <a:ahLst/>
              <a:cxnLst/>
              <a:rect l="l" t="t" r="r" b="b"/>
              <a:pathLst>
                <a:path w="35291" h="39863" extrusionOk="0">
                  <a:moveTo>
                    <a:pt x="0" y="1"/>
                  </a:moveTo>
                  <a:lnTo>
                    <a:pt x="0" y="29468"/>
                  </a:lnTo>
                  <a:lnTo>
                    <a:pt x="17645" y="39863"/>
                  </a:lnTo>
                  <a:lnTo>
                    <a:pt x="35291" y="29468"/>
                  </a:lnTo>
                  <a:lnTo>
                    <a:pt x="35291" y="1"/>
                  </a:lnTo>
                  <a:close/>
                </a:path>
              </a:pathLst>
            </a:custGeom>
            <a:solidFill>
              <a:srgbClr val="6D6DEC"/>
            </a:solidFill>
            <a:ln>
              <a:noFill/>
            </a:ln>
          </p:spPr>
          <p:txBody>
            <a:bodyPr spcFirstLastPara="1" wrap="square" lIns="91425" tIns="91425" rIns="91425" bIns="274300" anchor="ctr" anchorCtr="0">
              <a:noAutofit/>
            </a:bodyPr>
            <a:lstStyle/>
            <a:p>
              <a:pPr algn="ctr" defTabSz="914400"/>
              <a:r>
                <a:rPr lang="vi-VN" sz="2900" b="1" dirty="0">
                  <a:solidFill>
                    <a:prstClr val="black"/>
                  </a:solidFill>
                  <a:latin typeface="Times New Roman" pitchFamily="18" charset="0"/>
                  <a:ea typeface="Fira Sans Extra Condensed Medium"/>
                  <a:cs typeface="Times New Roman" pitchFamily="18" charset="0"/>
                  <a:sym typeface="Fira Sans Extra Condensed Medium"/>
                </a:rPr>
                <a:t>D</a:t>
              </a:r>
              <a:endParaRPr sz="2900" b="1">
                <a:solidFill>
                  <a:prstClr val="black"/>
                </a:solidFill>
                <a:latin typeface="Times New Roman" pitchFamily="18" charset="0"/>
                <a:ea typeface="Fira Sans Extra Condensed Medium"/>
                <a:cs typeface="Times New Roman" pitchFamily="18" charset="0"/>
                <a:sym typeface="Fira Sans Extra Condensed Medium"/>
              </a:endParaRPr>
            </a:p>
          </p:txBody>
        </p:sp>
        <p:sp>
          <p:nvSpPr>
            <p:cNvPr id="472" name="Google Shape;472;p24"/>
            <p:cNvSpPr/>
            <p:nvPr/>
          </p:nvSpPr>
          <p:spPr>
            <a:xfrm>
              <a:off x="3307218" y="3829049"/>
              <a:ext cx="2789573" cy="271200"/>
            </a:xfrm>
            <a:prstGeom prst="rect">
              <a:avLst/>
            </a:prstGeom>
            <a:noFill/>
            <a:ln>
              <a:noFill/>
            </a:ln>
          </p:spPr>
          <p:txBody>
            <a:bodyPr spcFirstLastPara="1" wrap="square" lIns="91425" tIns="91425" rIns="91425" bIns="91425" anchor="ctr" anchorCtr="0">
              <a:noAutofit/>
            </a:bodyPr>
            <a:lstStyle/>
            <a:p>
              <a:pPr algn="ctr" defTabSz="914400">
                <a:buClr>
                  <a:srgbClr val="000000"/>
                </a:buClr>
                <a:buSzPts val="1100"/>
              </a:pPr>
              <a:r>
                <a:rPr lang="en-US" sz="3200" dirty="0" err="1">
                  <a:solidFill>
                    <a:prstClr val="white"/>
                  </a:solidFill>
                  <a:latin typeface="Times New Roman" pitchFamily="18" charset="0"/>
                  <a:cs typeface="Times New Roman" pitchFamily="18" charset="0"/>
                </a:rPr>
                <a:t>Ảnh</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ảo</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ngược</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chiều</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lớn</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hơn</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vật</a:t>
              </a:r>
              <a:r>
                <a:rPr lang="en-US" sz="3200" dirty="0">
                  <a:solidFill>
                    <a:prstClr val="white"/>
                  </a:solidFill>
                  <a:latin typeface="Times New Roman" pitchFamily="18" charset="0"/>
                  <a:cs typeface="Times New Roman" pitchFamily="18" charset="0"/>
                </a:rPr>
                <a:t> </a:t>
              </a:r>
              <a:endParaRPr sz="3200" b="1">
                <a:solidFill>
                  <a:prstClr val="white"/>
                </a:solidFill>
                <a:latin typeface="Times New Roman" pitchFamily="18" charset="0"/>
                <a:cs typeface="Times New Roman" pitchFamily="18" charset="0"/>
              </a:endParaRPr>
            </a:p>
          </p:txBody>
        </p:sp>
      </p:grpSp>
      <p:grpSp>
        <p:nvGrpSpPr>
          <p:cNvPr id="3" name="Google Shape;473;p24"/>
          <p:cNvGrpSpPr/>
          <p:nvPr/>
        </p:nvGrpSpPr>
        <p:grpSpPr>
          <a:xfrm>
            <a:off x="1752600" y="3766368"/>
            <a:ext cx="8915400" cy="1328767"/>
            <a:chOff x="2477000" y="2824775"/>
            <a:chExt cx="3885465" cy="996575"/>
          </a:xfrm>
        </p:grpSpPr>
        <p:sp>
          <p:nvSpPr>
            <p:cNvPr id="474" name="Google Shape;474;p24"/>
            <p:cNvSpPr/>
            <p:nvPr/>
          </p:nvSpPr>
          <p:spPr>
            <a:xfrm>
              <a:off x="2477000" y="2824775"/>
              <a:ext cx="3885465" cy="736700"/>
            </a:xfrm>
            <a:custGeom>
              <a:avLst/>
              <a:gdLst/>
              <a:ahLst/>
              <a:cxnLst/>
              <a:rect l="l" t="t" r="r" b="b"/>
              <a:pathLst>
                <a:path w="140816" h="29468" extrusionOk="0">
                  <a:moveTo>
                    <a:pt x="8514" y="0"/>
                  </a:moveTo>
                  <a:lnTo>
                    <a:pt x="1" y="14728"/>
                  </a:lnTo>
                  <a:lnTo>
                    <a:pt x="8514" y="29468"/>
                  </a:lnTo>
                  <a:lnTo>
                    <a:pt x="132303" y="29468"/>
                  </a:lnTo>
                  <a:lnTo>
                    <a:pt x="140816" y="14728"/>
                  </a:lnTo>
                  <a:lnTo>
                    <a:pt x="132303" y="0"/>
                  </a:lnTo>
                  <a:close/>
                </a:path>
              </a:pathLst>
            </a:custGeom>
            <a:solidFill>
              <a:srgbClr val="FCBD24"/>
            </a:solidFill>
            <a:ln>
              <a:noFill/>
            </a:ln>
          </p:spPr>
          <p:txBody>
            <a:bodyPr spcFirstLastPara="1" wrap="square" lIns="91425" tIns="91425" rIns="91425" bIns="91425" anchor="ctr" anchorCtr="0">
              <a:noAutofit/>
            </a:bodyPr>
            <a:lstStyle/>
            <a:p>
              <a:pPr defTabSz="914400"/>
              <a:endParaRPr>
                <a:solidFill>
                  <a:prstClr val="black"/>
                </a:solidFill>
                <a:latin typeface="Calibri"/>
              </a:endParaRPr>
            </a:p>
          </p:txBody>
        </p:sp>
        <p:sp>
          <p:nvSpPr>
            <p:cNvPr id="475" name="Google Shape;475;p24"/>
            <p:cNvSpPr/>
            <p:nvPr/>
          </p:nvSpPr>
          <p:spPr>
            <a:xfrm>
              <a:off x="2477000" y="2824775"/>
              <a:ext cx="882250" cy="996575"/>
            </a:xfrm>
            <a:custGeom>
              <a:avLst/>
              <a:gdLst/>
              <a:ahLst/>
              <a:cxnLst/>
              <a:rect l="l" t="t" r="r" b="b"/>
              <a:pathLst>
                <a:path w="35290" h="39863" extrusionOk="0">
                  <a:moveTo>
                    <a:pt x="0" y="0"/>
                  </a:moveTo>
                  <a:lnTo>
                    <a:pt x="0" y="29468"/>
                  </a:lnTo>
                  <a:lnTo>
                    <a:pt x="17645" y="39862"/>
                  </a:lnTo>
                  <a:lnTo>
                    <a:pt x="35290" y="29468"/>
                  </a:lnTo>
                  <a:lnTo>
                    <a:pt x="35290" y="0"/>
                  </a:lnTo>
                  <a:close/>
                </a:path>
              </a:pathLst>
            </a:custGeom>
            <a:solidFill>
              <a:srgbClr val="FDD77C"/>
            </a:solidFill>
            <a:ln>
              <a:noFill/>
            </a:ln>
          </p:spPr>
          <p:txBody>
            <a:bodyPr spcFirstLastPara="1" wrap="square" lIns="91425" tIns="91425" rIns="91425" bIns="274300" anchor="ctr" anchorCtr="0">
              <a:noAutofit/>
            </a:bodyPr>
            <a:lstStyle/>
            <a:p>
              <a:pPr algn="ctr" defTabSz="914400"/>
              <a:r>
                <a:rPr lang="vi-VN" sz="2900" b="1" dirty="0">
                  <a:solidFill>
                    <a:prstClr val="black"/>
                  </a:solidFill>
                  <a:latin typeface="Times New Roman" pitchFamily="18" charset="0"/>
                  <a:ea typeface="Fira Sans Extra Condensed Medium"/>
                  <a:cs typeface="Times New Roman" pitchFamily="18" charset="0"/>
                  <a:sym typeface="Fira Sans Extra Condensed Medium"/>
                </a:rPr>
                <a:t>C</a:t>
              </a:r>
              <a:endParaRPr sz="2900" b="1">
                <a:solidFill>
                  <a:prstClr val="black"/>
                </a:solidFill>
                <a:latin typeface="Times New Roman" pitchFamily="18" charset="0"/>
                <a:ea typeface="Fira Sans Extra Condensed Medium"/>
                <a:cs typeface="Times New Roman" pitchFamily="18" charset="0"/>
                <a:sym typeface="Fira Sans Extra Condensed Medium"/>
              </a:endParaRPr>
            </a:p>
          </p:txBody>
        </p:sp>
        <p:sp>
          <p:nvSpPr>
            <p:cNvPr id="481" name="Google Shape;481;p24"/>
            <p:cNvSpPr txBox="1"/>
            <p:nvPr/>
          </p:nvSpPr>
          <p:spPr>
            <a:xfrm>
              <a:off x="3373646" y="3086100"/>
              <a:ext cx="2988819" cy="271200"/>
            </a:xfrm>
            <a:prstGeom prst="rect">
              <a:avLst/>
            </a:prstGeom>
            <a:noFill/>
            <a:ln>
              <a:noFill/>
            </a:ln>
          </p:spPr>
          <p:txBody>
            <a:bodyPr spcFirstLastPara="1" wrap="square" lIns="91425" tIns="91425" rIns="91425" bIns="91425" anchor="ctr" anchorCtr="0">
              <a:noAutofit/>
            </a:bodyPr>
            <a:lstStyle/>
            <a:p>
              <a:pPr defTabSz="914400"/>
              <a:r>
                <a:rPr lang="en-US" sz="3200" dirty="0" err="1">
                  <a:solidFill>
                    <a:prstClr val="white"/>
                  </a:solidFill>
                  <a:latin typeface="Times New Roman" pitchFamily="18" charset="0"/>
                  <a:cs typeface="Times New Roman" pitchFamily="18" charset="0"/>
                </a:rPr>
                <a:t>Ảnh</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ảo</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cùng</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chiều</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bằng</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vật</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đối</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xứng</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nhau</a:t>
              </a:r>
              <a:r>
                <a:rPr lang="en-US" sz="3200" dirty="0">
                  <a:solidFill>
                    <a:prstClr val="white"/>
                  </a:solidFill>
                  <a:latin typeface="Times New Roman" pitchFamily="18" charset="0"/>
                  <a:cs typeface="Times New Roman" pitchFamily="18" charset="0"/>
                </a:rPr>
                <a:t> qua </a:t>
              </a:r>
              <a:r>
                <a:rPr lang="en-US" sz="3200" dirty="0" err="1">
                  <a:solidFill>
                    <a:prstClr val="white"/>
                  </a:solidFill>
                  <a:latin typeface="Times New Roman" pitchFamily="18" charset="0"/>
                  <a:cs typeface="Times New Roman" pitchFamily="18" charset="0"/>
                </a:rPr>
                <a:t>gương</a:t>
              </a:r>
              <a:r>
                <a:rPr lang="en-US" sz="3200" dirty="0">
                  <a:solidFill>
                    <a:prstClr val="white"/>
                  </a:solidFill>
                  <a:latin typeface="Times New Roman" pitchFamily="18" charset="0"/>
                  <a:cs typeface="Times New Roman" pitchFamily="18" charset="0"/>
                </a:rPr>
                <a:t> </a:t>
              </a:r>
              <a:endParaRPr sz="3200">
                <a:solidFill>
                  <a:prstClr val="white"/>
                </a:solidFill>
                <a:latin typeface="Times New Roman" pitchFamily="18" charset="0"/>
                <a:ea typeface="Roboto"/>
                <a:cs typeface="Times New Roman" pitchFamily="18" charset="0"/>
                <a:sym typeface="Roboto"/>
              </a:endParaRPr>
            </a:p>
          </p:txBody>
        </p:sp>
      </p:grpSp>
      <p:grpSp>
        <p:nvGrpSpPr>
          <p:cNvPr id="4" name="Google Shape;483;p24"/>
          <p:cNvGrpSpPr/>
          <p:nvPr/>
        </p:nvGrpSpPr>
        <p:grpSpPr>
          <a:xfrm>
            <a:off x="1752600" y="2705902"/>
            <a:ext cx="10058400" cy="1328767"/>
            <a:chOff x="2476988" y="2029425"/>
            <a:chExt cx="4433689" cy="996575"/>
          </a:xfrm>
        </p:grpSpPr>
        <p:sp>
          <p:nvSpPr>
            <p:cNvPr id="484" name="Google Shape;484;p24"/>
            <p:cNvSpPr/>
            <p:nvPr/>
          </p:nvSpPr>
          <p:spPr>
            <a:xfrm>
              <a:off x="2477000" y="2029425"/>
              <a:ext cx="3885465" cy="736725"/>
            </a:xfrm>
            <a:custGeom>
              <a:avLst/>
              <a:gdLst/>
              <a:ahLst/>
              <a:cxnLst/>
              <a:rect l="l" t="t" r="r" b="b"/>
              <a:pathLst>
                <a:path w="140816" h="29469" extrusionOk="0">
                  <a:moveTo>
                    <a:pt x="8514" y="1"/>
                  </a:moveTo>
                  <a:lnTo>
                    <a:pt x="1" y="14729"/>
                  </a:lnTo>
                  <a:lnTo>
                    <a:pt x="8514" y="29469"/>
                  </a:lnTo>
                  <a:lnTo>
                    <a:pt x="132303" y="29469"/>
                  </a:lnTo>
                  <a:lnTo>
                    <a:pt x="140816" y="14729"/>
                  </a:lnTo>
                  <a:lnTo>
                    <a:pt x="132303" y="1"/>
                  </a:lnTo>
                  <a:close/>
                </a:path>
              </a:pathLst>
            </a:custGeom>
            <a:solidFill>
              <a:srgbClr val="EC3A3B"/>
            </a:solidFill>
            <a:ln>
              <a:noFill/>
            </a:ln>
          </p:spPr>
          <p:txBody>
            <a:bodyPr spcFirstLastPara="1" wrap="square" lIns="91425" tIns="91425" rIns="91425" bIns="91425" anchor="ctr" anchorCtr="0">
              <a:noAutofit/>
            </a:bodyPr>
            <a:lstStyle/>
            <a:p>
              <a:pPr defTabSz="914400"/>
              <a:endParaRPr>
                <a:solidFill>
                  <a:prstClr val="black"/>
                </a:solidFill>
                <a:latin typeface="Calibri"/>
              </a:endParaRPr>
            </a:p>
          </p:txBody>
        </p:sp>
        <p:sp>
          <p:nvSpPr>
            <p:cNvPr id="485" name="Google Shape;485;p24"/>
            <p:cNvSpPr/>
            <p:nvPr/>
          </p:nvSpPr>
          <p:spPr>
            <a:xfrm>
              <a:off x="2476988" y="2029425"/>
              <a:ext cx="882275" cy="996575"/>
            </a:xfrm>
            <a:custGeom>
              <a:avLst/>
              <a:gdLst/>
              <a:ahLst/>
              <a:cxnLst/>
              <a:rect l="l" t="t" r="r" b="b"/>
              <a:pathLst>
                <a:path w="35291" h="39863" extrusionOk="0">
                  <a:moveTo>
                    <a:pt x="1" y="1"/>
                  </a:moveTo>
                  <a:lnTo>
                    <a:pt x="1" y="29469"/>
                  </a:lnTo>
                  <a:lnTo>
                    <a:pt x="17646" y="39863"/>
                  </a:lnTo>
                  <a:lnTo>
                    <a:pt x="35291" y="29469"/>
                  </a:lnTo>
                  <a:lnTo>
                    <a:pt x="35291" y="1"/>
                  </a:lnTo>
                  <a:close/>
                </a:path>
              </a:pathLst>
            </a:custGeom>
            <a:solidFill>
              <a:srgbClr val="F48989"/>
            </a:solidFill>
            <a:ln>
              <a:noFill/>
            </a:ln>
          </p:spPr>
          <p:txBody>
            <a:bodyPr spcFirstLastPara="1" wrap="square" lIns="91425" tIns="91425" rIns="91425" bIns="274300" anchor="ctr" anchorCtr="0">
              <a:noAutofit/>
            </a:bodyPr>
            <a:lstStyle/>
            <a:p>
              <a:pPr algn="ctr" defTabSz="914400"/>
              <a:r>
                <a:rPr lang="vi-VN" sz="2900" b="1" dirty="0">
                  <a:solidFill>
                    <a:prstClr val="black"/>
                  </a:solidFill>
                  <a:latin typeface="Times New Roman" pitchFamily="18" charset="0"/>
                  <a:ea typeface="Fira Sans Extra Condensed Medium"/>
                  <a:cs typeface="Times New Roman" pitchFamily="18" charset="0"/>
                  <a:sym typeface="Fira Sans Extra Condensed Medium"/>
                </a:rPr>
                <a:t>B</a:t>
              </a:r>
              <a:endParaRPr sz="2900" b="1">
                <a:solidFill>
                  <a:prstClr val="black"/>
                </a:solidFill>
                <a:latin typeface="Times New Roman" pitchFamily="18" charset="0"/>
                <a:ea typeface="Fira Sans Extra Condensed Medium"/>
                <a:cs typeface="Times New Roman" pitchFamily="18" charset="0"/>
                <a:sym typeface="Fira Sans Extra Condensed Medium"/>
              </a:endParaRPr>
            </a:p>
          </p:txBody>
        </p:sp>
        <p:sp>
          <p:nvSpPr>
            <p:cNvPr id="488" name="Google Shape;488;p24"/>
            <p:cNvSpPr/>
            <p:nvPr/>
          </p:nvSpPr>
          <p:spPr>
            <a:xfrm>
              <a:off x="6886219" y="2438497"/>
              <a:ext cx="24458" cy="24457"/>
            </a:xfrm>
            <a:custGeom>
              <a:avLst/>
              <a:gdLst/>
              <a:ahLst/>
              <a:cxnLst/>
              <a:rect l="l" t="t" r="r" b="b"/>
              <a:pathLst>
                <a:path w="662" h="662" extrusionOk="0">
                  <a:moveTo>
                    <a:pt x="347" y="0"/>
                  </a:moveTo>
                  <a:cubicBezTo>
                    <a:pt x="158" y="0"/>
                    <a:pt x="0" y="158"/>
                    <a:pt x="0" y="347"/>
                  </a:cubicBezTo>
                  <a:cubicBezTo>
                    <a:pt x="0" y="441"/>
                    <a:pt x="158" y="536"/>
                    <a:pt x="347" y="662"/>
                  </a:cubicBezTo>
                  <a:cubicBezTo>
                    <a:pt x="504" y="599"/>
                    <a:pt x="630" y="473"/>
                    <a:pt x="662" y="378"/>
                  </a:cubicBezTo>
                  <a:lnTo>
                    <a:pt x="662" y="284"/>
                  </a:lnTo>
                  <a:cubicBezTo>
                    <a:pt x="630" y="126"/>
                    <a:pt x="504" y="0"/>
                    <a:pt x="347"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a:solidFill>
                  <a:prstClr val="black"/>
                </a:solidFill>
                <a:latin typeface="Calibri"/>
              </a:endParaRPr>
            </a:p>
          </p:txBody>
        </p:sp>
        <p:sp>
          <p:nvSpPr>
            <p:cNvPr id="494" name="Google Shape;494;p24"/>
            <p:cNvSpPr txBox="1"/>
            <p:nvPr/>
          </p:nvSpPr>
          <p:spPr>
            <a:xfrm>
              <a:off x="3383879" y="2285999"/>
              <a:ext cx="2888616" cy="271200"/>
            </a:xfrm>
            <a:prstGeom prst="rect">
              <a:avLst/>
            </a:prstGeom>
            <a:noFill/>
            <a:ln>
              <a:noFill/>
            </a:ln>
          </p:spPr>
          <p:txBody>
            <a:bodyPr spcFirstLastPara="1" wrap="square" lIns="91425" tIns="91425" rIns="91425" bIns="91425" anchor="ctr" anchorCtr="0">
              <a:noAutofit/>
            </a:bodyPr>
            <a:lstStyle/>
            <a:p>
              <a:pPr algn="ctr" defTabSz="914400"/>
              <a:r>
                <a:rPr lang="en-US" sz="3200" dirty="0" err="1">
                  <a:solidFill>
                    <a:prstClr val="white"/>
                  </a:solidFill>
                  <a:latin typeface="Times New Roman" pitchFamily="18" charset="0"/>
                  <a:cs typeface="Times New Roman" pitchFamily="18" charset="0"/>
                </a:rPr>
                <a:t>Ảnh</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thật</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cùng</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chiều</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và</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bằng</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vật</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đối</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xứng</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nhau</a:t>
              </a:r>
              <a:r>
                <a:rPr lang="en-US" sz="3200" dirty="0">
                  <a:solidFill>
                    <a:prstClr val="white"/>
                  </a:solidFill>
                  <a:latin typeface="Times New Roman" pitchFamily="18" charset="0"/>
                  <a:cs typeface="Times New Roman" pitchFamily="18" charset="0"/>
                </a:rPr>
                <a:t> qua </a:t>
              </a:r>
              <a:r>
                <a:rPr lang="en-US" sz="3200" dirty="0" err="1">
                  <a:solidFill>
                    <a:prstClr val="white"/>
                  </a:solidFill>
                  <a:latin typeface="Times New Roman" pitchFamily="18" charset="0"/>
                  <a:cs typeface="Times New Roman" pitchFamily="18" charset="0"/>
                </a:rPr>
                <a:t>gương</a:t>
              </a:r>
              <a:r>
                <a:rPr lang="en-US" sz="3200" dirty="0">
                  <a:solidFill>
                    <a:prstClr val="white"/>
                  </a:solidFill>
                  <a:latin typeface="Times New Roman" pitchFamily="18" charset="0"/>
                  <a:cs typeface="Times New Roman" pitchFamily="18" charset="0"/>
                </a:rPr>
                <a:t> </a:t>
              </a:r>
              <a:endParaRPr sz="3200" b="1">
                <a:solidFill>
                  <a:prstClr val="white"/>
                </a:solidFill>
                <a:latin typeface="Times New Roman" pitchFamily="18" charset="0"/>
                <a:ea typeface="Roboto"/>
                <a:cs typeface="Times New Roman" pitchFamily="18" charset="0"/>
                <a:sym typeface="Roboto"/>
              </a:endParaRPr>
            </a:p>
          </p:txBody>
        </p:sp>
      </p:grpSp>
      <p:grpSp>
        <p:nvGrpSpPr>
          <p:cNvPr id="5" name="Google Shape;497;p24"/>
          <p:cNvGrpSpPr/>
          <p:nvPr/>
        </p:nvGrpSpPr>
        <p:grpSpPr>
          <a:xfrm>
            <a:off x="1752600" y="1676401"/>
            <a:ext cx="8763000" cy="1328767"/>
            <a:chOff x="2476988" y="1243925"/>
            <a:chExt cx="3885477" cy="996575"/>
          </a:xfrm>
        </p:grpSpPr>
        <p:sp>
          <p:nvSpPr>
            <p:cNvPr id="498" name="Google Shape;498;p24"/>
            <p:cNvSpPr/>
            <p:nvPr/>
          </p:nvSpPr>
          <p:spPr>
            <a:xfrm>
              <a:off x="2477000" y="1243925"/>
              <a:ext cx="3885465" cy="736700"/>
            </a:xfrm>
            <a:custGeom>
              <a:avLst/>
              <a:gdLst/>
              <a:ahLst/>
              <a:cxnLst/>
              <a:rect l="l" t="t" r="r" b="b"/>
              <a:pathLst>
                <a:path w="140816" h="29468" extrusionOk="0">
                  <a:moveTo>
                    <a:pt x="8514" y="0"/>
                  </a:moveTo>
                  <a:lnTo>
                    <a:pt x="1" y="14740"/>
                  </a:lnTo>
                  <a:lnTo>
                    <a:pt x="8514" y="29468"/>
                  </a:lnTo>
                  <a:lnTo>
                    <a:pt x="132303" y="29468"/>
                  </a:lnTo>
                  <a:lnTo>
                    <a:pt x="140816" y="14740"/>
                  </a:lnTo>
                  <a:lnTo>
                    <a:pt x="132303" y="0"/>
                  </a:lnTo>
                  <a:close/>
                </a:path>
              </a:pathLst>
            </a:custGeom>
            <a:solidFill>
              <a:srgbClr val="5EB2FC"/>
            </a:solidFill>
            <a:ln>
              <a:noFill/>
            </a:ln>
          </p:spPr>
          <p:txBody>
            <a:bodyPr spcFirstLastPara="1" wrap="square" lIns="91425" tIns="91425" rIns="91425" bIns="91425" anchor="ctr" anchorCtr="0">
              <a:noAutofit/>
            </a:bodyPr>
            <a:lstStyle/>
            <a:p>
              <a:pPr defTabSz="914400"/>
              <a:endParaRPr>
                <a:solidFill>
                  <a:prstClr val="black"/>
                </a:solidFill>
                <a:latin typeface="Calibri"/>
              </a:endParaRPr>
            </a:p>
          </p:txBody>
        </p:sp>
        <p:sp>
          <p:nvSpPr>
            <p:cNvPr id="499" name="Google Shape;499;p24"/>
            <p:cNvSpPr/>
            <p:nvPr/>
          </p:nvSpPr>
          <p:spPr>
            <a:xfrm>
              <a:off x="3306913" y="1557063"/>
              <a:ext cx="44675" cy="204800"/>
            </a:xfrm>
            <a:custGeom>
              <a:avLst/>
              <a:gdLst/>
              <a:ahLst/>
              <a:cxnLst/>
              <a:rect l="l" t="t" r="r" b="b"/>
              <a:pathLst>
                <a:path w="1787" h="8192" extrusionOk="0">
                  <a:moveTo>
                    <a:pt x="0" y="0"/>
                  </a:moveTo>
                  <a:lnTo>
                    <a:pt x="0" y="8192"/>
                  </a:lnTo>
                  <a:lnTo>
                    <a:pt x="1786" y="8192"/>
                  </a:lnTo>
                  <a:lnTo>
                    <a:pt x="1786" y="0"/>
                  </a:lnTo>
                  <a:close/>
                </a:path>
              </a:pathLst>
            </a:custGeom>
            <a:solidFill>
              <a:srgbClr val="F7F7F7"/>
            </a:solidFill>
            <a:ln>
              <a:noFill/>
            </a:ln>
          </p:spPr>
          <p:txBody>
            <a:bodyPr spcFirstLastPara="1" wrap="square" lIns="91425" tIns="91425" rIns="91425" bIns="91425" anchor="ctr" anchorCtr="0">
              <a:noAutofit/>
            </a:bodyPr>
            <a:lstStyle/>
            <a:p>
              <a:pPr defTabSz="914400"/>
              <a:endParaRPr>
                <a:solidFill>
                  <a:prstClr val="black"/>
                </a:solidFill>
                <a:latin typeface="Calibri"/>
              </a:endParaRPr>
            </a:p>
          </p:txBody>
        </p:sp>
        <p:sp>
          <p:nvSpPr>
            <p:cNvPr id="500" name="Google Shape;500;p24"/>
            <p:cNvSpPr/>
            <p:nvPr/>
          </p:nvSpPr>
          <p:spPr>
            <a:xfrm>
              <a:off x="3247388" y="1594263"/>
              <a:ext cx="44650" cy="167600"/>
            </a:xfrm>
            <a:custGeom>
              <a:avLst/>
              <a:gdLst/>
              <a:ahLst/>
              <a:cxnLst/>
              <a:rect l="l" t="t" r="r" b="b"/>
              <a:pathLst>
                <a:path w="1786" h="6704" extrusionOk="0">
                  <a:moveTo>
                    <a:pt x="0" y="1"/>
                  </a:moveTo>
                  <a:lnTo>
                    <a:pt x="0" y="6704"/>
                  </a:lnTo>
                  <a:lnTo>
                    <a:pt x="1786" y="6704"/>
                  </a:lnTo>
                  <a:lnTo>
                    <a:pt x="1786" y="1"/>
                  </a:lnTo>
                  <a:close/>
                </a:path>
              </a:pathLst>
            </a:custGeom>
            <a:solidFill>
              <a:srgbClr val="F7F7F7"/>
            </a:solidFill>
            <a:ln>
              <a:noFill/>
            </a:ln>
          </p:spPr>
          <p:txBody>
            <a:bodyPr spcFirstLastPara="1" wrap="square" lIns="91425" tIns="91425" rIns="91425" bIns="91425" anchor="ctr" anchorCtr="0">
              <a:noAutofit/>
            </a:bodyPr>
            <a:lstStyle/>
            <a:p>
              <a:pPr defTabSz="914400"/>
              <a:endParaRPr>
                <a:solidFill>
                  <a:prstClr val="black"/>
                </a:solidFill>
                <a:latin typeface="Calibri"/>
              </a:endParaRPr>
            </a:p>
          </p:txBody>
        </p:sp>
        <p:sp>
          <p:nvSpPr>
            <p:cNvPr id="501" name="Google Shape;501;p24"/>
            <p:cNvSpPr/>
            <p:nvPr/>
          </p:nvSpPr>
          <p:spPr>
            <a:xfrm>
              <a:off x="3191713" y="1631488"/>
              <a:ext cx="44675" cy="130375"/>
            </a:xfrm>
            <a:custGeom>
              <a:avLst/>
              <a:gdLst/>
              <a:ahLst/>
              <a:cxnLst/>
              <a:rect l="l" t="t" r="r" b="b"/>
              <a:pathLst>
                <a:path w="1787" h="5215" extrusionOk="0">
                  <a:moveTo>
                    <a:pt x="1" y="0"/>
                  </a:moveTo>
                  <a:lnTo>
                    <a:pt x="1" y="5215"/>
                  </a:lnTo>
                  <a:lnTo>
                    <a:pt x="1787" y="5215"/>
                  </a:lnTo>
                  <a:lnTo>
                    <a:pt x="1787" y="0"/>
                  </a:lnTo>
                  <a:close/>
                </a:path>
              </a:pathLst>
            </a:custGeom>
            <a:solidFill>
              <a:srgbClr val="F7F7F7"/>
            </a:solidFill>
            <a:ln>
              <a:noFill/>
            </a:ln>
          </p:spPr>
          <p:txBody>
            <a:bodyPr spcFirstLastPara="1" wrap="square" lIns="91425" tIns="91425" rIns="91425" bIns="91425" anchor="ctr" anchorCtr="0">
              <a:noAutofit/>
            </a:bodyPr>
            <a:lstStyle/>
            <a:p>
              <a:pPr defTabSz="914400"/>
              <a:endParaRPr>
                <a:solidFill>
                  <a:prstClr val="black"/>
                </a:solidFill>
                <a:latin typeface="Calibri"/>
              </a:endParaRPr>
            </a:p>
          </p:txBody>
        </p:sp>
        <p:sp>
          <p:nvSpPr>
            <p:cNvPr id="502" name="Google Shape;502;p24"/>
            <p:cNvSpPr/>
            <p:nvPr/>
          </p:nvSpPr>
          <p:spPr>
            <a:xfrm>
              <a:off x="3132188" y="1672563"/>
              <a:ext cx="44675" cy="89300"/>
            </a:xfrm>
            <a:custGeom>
              <a:avLst/>
              <a:gdLst/>
              <a:ahLst/>
              <a:cxnLst/>
              <a:rect l="l" t="t" r="r" b="b"/>
              <a:pathLst>
                <a:path w="1787" h="3572" extrusionOk="0">
                  <a:moveTo>
                    <a:pt x="0" y="0"/>
                  </a:moveTo>
                  <a:lnTo>
                    <a:pt x="0" y="3572"/>
                  </a:lnTo>
                  <a:lnTo>
                    <a:pt x="1786" y="3572"/>
                  </a:lnTo>
                  <a:lnTo>
                    <a:pt x="1786" y="0"/>
                  </a:lnTo>
                  <a:close/>
                </a:path>
              </a:pathLst>
            </a:custGeom>
            <a:solidFill>
              <a:srgbClr val="F7F7F7"/>
            </a:solidFill>
            <a:ln>
              <a:noFill/>
            </a:ln>
          </p:spPr>
          <p:txBody>
            <a:bodyPr spcFirstLastPara="1" wrap="square" lIns="91425" tIns="91425" rIns="91425" bIns="91425" anchor="ctr" anchorCtr="0">
              <a:noAutofit/>
            </a:bodyPr>
            <a:lstStyle/>
            <a:p>
              <a:pPr defTabSz="914400"/>
              <a:endParaRPr>
                <a:solidFill>
                  <a:prstClr val="black"/>
                </a:solidFill>
                <a:latin typeface="Calibri"/>
              </a:endParaRPr>
            </a:p>
          </p:txBody>
        </p:sp>
        <p:sp>
          <p:nvSpPr>
            <p:cNvPr id="503" name="Google Shape;503;p24"/>
            <p:cNvSpPr/>
            <p:nvPr/>
          </p:nvSpPr>
          <p:spPr>
            <a:xfrm>
              <a:off x="2476988" y="1243925"/>
              <a:ext cx="882275" cy="996575"/>
            </a:xfrm>
            <a:custGeom>
              <a:avLst/>
              <a:gdLst/>
              <a:ahLst/>
              <a:cxnLst/>
              <a:rect l="l" t="t" r="r" b="b"/>
              <a:pathLst>
                <a:path w="35291" h="39863" extrusionOk="0">
                  <a:moveTo>
                    <a:pt x="1" y="0"/>
                  </a:moveTo>
                  <a:lnTo>
                    <a:pt x="1" y="29468"/>
                  </a:lnTo>
                  <a:lnTo>
                    <a:pt x="17646" y="39862"/>
                  </a:lnTo>
                  <a:lnTo>
                    <a:pt x="35291" y="29468"/>
                  </a:lnTo>
                  <a:lnTo>
                    <a:pt x="35291" y="0"/>
                  </a:lnTo>
                  <a:close/>
                </a:path>
              </a:pathLst>
            </a:custGeom>
            <a:solidFill>
              <a:srgbClr val="9ED1FD"/>
            </a:solidFill>
            <a:ln>
              <a:noFill/>
            </a:ln>
          </p:spPr>
          <p:txBody>
            <a:bodyPr spcFirstLastPara="1" wrap="square" lIns="91425" tIns="91425" rIns="91425" bIns="274300" anchor="ctr" anchorCtr="0">
              <a:noAutofit/>
            </a:bodyPr>
            <a:lstStyle/>
            <a:p>
              <a:pPr algn="ctr" defTabSz="914400"/>
              <a:r>
                <a:rPr lang="vi-VN" sz="2900" b="1" dirty="0">
                  <a:solidFill>
                    <a:prstClr val="black"/>
                  </a:solidFill>
                  <a:latin typeface="Times New Roman" pitchFamily="18" charset="0"/>
                  <a:ea typeface="Fira Sans Extra Condensed Medium"/>
                  <a:cs typeface="Times New Roman" pitchFamily="18" charset="0"/>
                  <a:sym typeface="Fira Sans Extra Condensed Medium"/>
                </a:rPr>
                <a:t>A</a:t>
              </a:r>
              <a:endParaRPr sz="2900" b="1">
                <a:solidFill>
                  <a:prstClr val="black"/>
                </a:solidFill>
                <a:latin typeface="Times New Roman" pitchFamily="18" charset="0"/>
                <a:ea typeface="Fira Sans Extra Condensed Medium"/>
                <a:cs typeface="Times New Roman" pitchFamily="18" charset="0"/>
                <a:sym typeface="Fira Sans Extra Condensed Medium"/>
              </a:endParaRPr>
            </a:p>
          </p:txBody>
        </p:sp>
        <p:sp>
          <p:nvSpPr>
            <p:cNvPr id="509" name="Google Shape;509;p24"/>
            <p:cNvSpPr txBox="1"/>
            <p:nvPr/>
          </p:nvSpPr>
          <p:spPr>
            <a:xfrm>
              <a:off x="3320063" y="1428750"/>
              <a:ext cx="2895780" cy="271200"/>
            </a:xfrm>
            <a:prstGeom prst="rect">
              <a:avLst/>
            </a:prstGeom>
            <a:noFill/>
            <a:ln>
              <a:noFill/>
            </a:ln>
          </p:spPr>
          <p:txBody>
            <a:bodyPr spcFirstLastPara="1" wrap="square" lIns="91425" tIns="91425" rIns="91425" bIns="91425" anchor="ctr" anchorCtr="0">
              <a:noAutofit/>
            </a:bodyPr>
            <a:lstStyle/>
            <a:p>
              <a:pPr defTabSz="914400"/>
              <a:r>
                <a:rPr lang="en-US" sz="3200" dirty="0" err="1">
                  <a:solidFill>
                    <a:prstClr val="white"/>
                  </a:solidFill>
                  <a:latin typeface="Times New Roman" pitchFamily="18" charset="0"/>
                  <a:cs typeface="Times New Roman" pitchFamily="18" charset="0"/>
                </a:rPr>
                <a:t>Ảnh</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thật</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cùng</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chiều</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và</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nhỏ</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hơn</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vậ</a:t>
              </a:r>
              <a:r>
                <a:rPr lang="vi-VN" sz="3200" dirty="0">
                  <a:solidFill>
                    <a:prstClr val="white"/>
                  </a:solidFill>
                  <a:latin typeface="Times New Roman" pitchFamily="18" charset="0"/>
                  <a:cs typeface="Times New Roman" pitchFamily="18" charset="0"/>
                </a:rPr>
                <a:t>t</a:t>
              </a:r>
              <a:endParaRPr sz="3200" b="1">
                <a:solidFill>
                  <a:prstClr val="white"/>
                </a:solidFill>
                <a:latin typeface="Times New Roman" pitchFamily="18" charset="0"/>
                <a:ea typeface="Roboto"/>
                <a:cs typeface="Times New Roman" pitchFamily="18" charset="0"/>
                <a:sym typeface="Roboto"/>
              </a:endParaRPr>
            </a:p>
          </p:txBody>
        </p:sp>
      </p:grpSp>
      <p:sp>
        <p:nvSpPr>
          <p:cNvPr id="24" name="Flowchart: Terminator 23"/>
          <p:cNvSpPr/>
          <p:nvPr/>
        </p:nvSpPr>
        <p:spPr>
          <a:xfrm>
            <a:off x="1524000" y="0"/>
            <a:ext cx="9144000" cy="1295400"/>
          </a:xfrm>
          <a:prstGeom prst="flowChartTermina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914400"/>
            <a:r>
              <a:rPr lang="en-US" sz="3600" b="1" dirty="0" err="1">
                <a:solidFill>
                  <a:prstClr val="black"/>
                </a:solidFill>
                <a:latin typeface="Times New Roman" pitchFamily="18" charset="0"/>
                <a:cs typeface="Times New Roman" pitchFamily="18" charset="0"/>
              </a:rPr>
              <a:t>Câu</a:t>
            </a:r>
            <a:r>
              <a:rPr lang="en-US" sz="3600" b="1" dirty="0">
                <a:solidFill>
                  <a:prstClr val="black"/>
                </a:solidFill>
                <a:latin typeface="Times New Roman" pitchFamily="18" charset="0"/>
                <a:cs typeface="Times New Roman" pitchFamily="18" charset="0"/>
              </a:rPr>
              <a:t> 1:</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Chọn</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câu</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trả</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lời</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đúng</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Ảnh</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của</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một</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một</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vật</a:t>
            </a:r>
            <a:r>
              <a:rPr lang="en-US" sz="3600" dirty="0">
                <a:solidFill>
                  <a:prstClr val="black"/>
                </a:solidFill>
                <a:latin typeface="Times New Roman" pitchFamily="18" charset="0"/>
                <a:cs typeface="Times New Roman" pitchFamily="18" charset="0"/>
              </a:rPr>
              <a:t> qua </a:t>
            </a:r>
            <a:r>
              <a:rPr lang="en-US" sz="3600" dirty="0" err="1">
                <a:solidFill>
                  <a:prstClr val="black"/>
                </a:solidFill>
                <a:latin typeface="Times New Roman" pitchFamily="18" charset="0"/>
                <a:cs typeface="Times New Roman" pitchFamily="18" charset="0"/>
              </a:rPr>
              <a:t>một</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gương</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phẳng</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luôn</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là</a:t>
            </a:r>
            <a:r>
              <a:rPr lang="en-US" sz="3600" dirty="0">
                <a:solidFill>
                  <a:prstClr val="black"/>
                </a:solidFill>
                <a:latin typeface="Times New Roman" pitchFamily="18" charset="0"/>
                <a:cs typeface="Times New Roman" pitchFamily="18" charset="0"/>
              </a:rPr>
              <a:t>:.</a:t>
            </a:r>
          </a:p>
        </p:txBody>
      </p:sp>
      <p:sp>
        <p:nvSpPr>
          <p:cNvPr id="25" name="Oval 24"/>
          <p:cNvSpPr/>
          <p:nvPr/>
        </p:nvSpPr>
        <p:spPr>
          <a:xfrm>
            <a:off x="2514600" y="4038600"/>
            <a:ext cx="533400" cy="5334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914400"/>
            <a:r>
              <a:rPr lang="vi-VN" sz="3200" dirty="0">
                <a:solidFill>
                  <a:srgbClr val="FF0000"/>
                </a:solidFill>
                <a:latin typeface="Times New Roman" pitchFamily="18" charset="0"/>
                <a:cs typeface="Times New Roman" pitchFamily="18" charset="0"/>
              </a:rPr>
              <a:t>C</a:t>
            </a:r>
            <a:endParaRPr lang="en-US" sz="3200"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linds(horizontal)">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7"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0" fill="hold"/>
                                        <p:tgtEl>
                                          <p:spTgt spid="5"/>
                                        </p:tgtEl>
                                        <p:attrNameLst>
                                          <p:attrName>ppt_x</p:attrName>
                                        </p:attrNameLst>
                                      </p:cBhvr>
                                      <p:tavLst>
                                        <p:tav tm="0">
                                          <p:val>
                                            <p:strVal val="#ppt_x"/>
                                          </p:val>
                                        </p:tav>
                                        <p:tav tm="100000">
                                          <p:val>
                                            <p:strVal val="#ppt_x"/>
                                          </p:val>
                                        </p:tav>
                                      </p:tavLst>
                                    </p:anim>
                                    <p:anim calcmode="lin" valueType="num">
                                      <p:cBhvr additive="base">
                                        <p:cTn id="13" dur="5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slide(fromBottom)">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4"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heel(4)">
                                      <p:cBhvr>
                                        <p:cTn id="23" dur="20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wipe(down)">
                                      <p:cBhvr>
                                        <p:cTn id="28" dur="500"/>
                                        <p:tgtEl>
                                          <p:spTgt spid="2"/>
                                        </p:tgtEl>
                                      </p:cBhvr>
                                    </p:animEffect>
                                  </p:childTnLst>
                                </p:cTn>
                              </p:par>
                            </p:childTnLst>
                          </p:cTn>
                        </p:par>
                      </p:childTnLst>
                    </p:cTn>
                  </p:par>
                  <p:par>
                    <p:cTn id="29" fill="hold">
                      <p:stCondLst>
                        <p:cond delay="indefinite"/>
                      </p:stCondLst>
                      <p:childTnLst>
                        <p:par>
                          <p:cTn id="30" fill="hold">
                            <p:stCondLst>
                              <p:cond delay="0"/>
                            </p:stCondLst>
                            <p:childTnLst>
                              <p:par>
                                <p:cTn id="31" presetID="7" presetClass="entr" presetSubtype="4" fill="hold" grpId="0" nodeType="clickEffect">
                                  <p:stCondLst>
                                    <p:cond delay="0"/>
                                  </p:stCondLst>
                                  <p:childTnLst>
                                    <p:set>
                                      <p:cBhvr>
                                        <p:cTn id="32" dur="1" fill="hold">
                                          <p:stCondLst>
                                            <p:cond delay="0"/>
                                          </p:stCondLst>
                                        </p:cTn>
                                        <p:tgtEl>
                                          <p:spTgt spid="25"/>
                                        </p:tgtEl>
                                        <p:attrNameLst>
                                          <p:attrName>style.visibility</p:attrName>
                                        </p:attrNameLst>
                                      </p:cBhvr>
                                      <p:to>
                                        <p:strVal val="visible"/>
                                      </p:to>
                                    </p:set>
                                    <p:anim calcmode="lin" valueType="num">
                                      <p:cBhvr additive="base">
                                        <p:cTn id="33" dur="5000" fill="hold"/>
                                        <p:tgtEl>
                                          <p:spTgt spid="25"/>
                                        </p:tgtEl>
                                        <p:attrNameLst>
                                          <p:attrName>ppt_x</p:attrName>
                                        </p:attrNameLst>
                                      </p:cBhvr>
                                      <p:tavLst>
                                        <p:tav tm="0">
                                          <p:val>
                                            <p:strVal val="#ppt_x"/>
                                          </p:val>
                                        </p:tav>
                                        <p:tav tm="100000">
                                          <p:val>
                                            <p:strVal val="#ppt_x"/>
                                          </p:val>
                                        </p:tav>
                                      </p:tavLst>
                                    </p:anim>
                                    <p:anim calcmode="lin" valueType="num">
                                      <p:cBhvr additive="base">
                                        <p:cTn id="34" dur="50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Background màu hồng đẹp"/>
          <p:cNvPicPr>
            <a:picLocks noChangeAspect="1" noChangeArrowheads="1"/>
          </p:cNvPicPr>
          <p:nvPr/>
        </p:nvPicPr>
        <p:blipFill>
          <a:blip r:embed="rId2"/>
          <a:srcRect/>
          <a:stretch>
            <a:fillRect/>
          </a:stretch>
        </p:blipFill>
        <p:spPr bwMode="auto">
          <a:xfrm>
            <a:off x="1524000" y="0"/>
            <a:ext cx="9144000" cy="6858000"/>
          </a:xfrm>
          <a:prstGeom prst="rect">
            <a:avLst/>
          </a:prstGeom>
          <a:noFill/>
        </p:spPr>
      </p:pic>
      <p:sp>
        <p:nvSpPr>
          <p:cNvPr id="3" name="Rectangle 2"/>
          <p:cNvSpPr/>
          <p:nvPr/>
        </p:nvSpPr>
        <p:spPr>
          <a:xfrm>
            <a:off x="1524000" y="0"/>
            <a:ext cx="9144000" cy="3046988"/>
          </a:xfrm>
          <a:prstGeom prst="rect">
            <a:avLst/>
          </a:prstGeom>
        </p:spPr>
        <p:txBody>
          <a:bodyPr wrap="square">
            <a:spAutoFit/>
          </a:bodyPr>
          <a:lstStyle/>
          <a:p>
            <a:pPr defTabSz="914400"/>
            <a:r>
              <a:rPr lang="en-US" sz="3200" b="1" dirty="0" err="1">
                <a:solidFill>
                  <a:prstClr val="black"/>
                </a:solidFill>
                <a:latin typeface="Times New Roman" pitchFamily="18" charset="0"/>
                <a:cs typeface="Times New Roman" pitchFamily="18" charset="0"/>
              </a:rPr>
              <a:t>Câu</a:t>
            </a:r>
            <a:r>
              <a:rPr lang="en-US" sz="3200" b="1" dirty="0">
                <a:solidFill>
                  <a:prstClr val="black"/>
                </a:solidFill>
                <a:latin typeface="Times New Roman" pitchFamily="18" charset="0"/>
                <a:cs typeface="Times New Roman" pitchFamily="18" charset="0"/>
              </a:rPr>
              <a:t> 2:</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Câu</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nào</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trong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những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câu</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dưới</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đây</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là</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đúng</a:t>
            </a:r>
            <a:r>
              <a:rPr lang="en-US" sz="3200" dirty="0">
                <a:solidFill>
                  <a:prstClr val="black"/>
                </a:solidFill>
                <a:latin typeface="Times New Roman" pitchFamily="18" charset="0"/>
                <a:cs typeface="Times New Roman" pitchFamily="18" charset="0"/>
              </a:rPr>
              <a:t>?                                                                                                    A. </a:t>
            </a:r>
            <a:r>
              <a:rPr lang="en-US" sz="3200" dirty="0" err="1">
                <a:solidFill>
                  <a:prstClr val="black"/>
                </a:solidFill>
                <a:latin typeface="Times New Roman" pitchFamily="18" charset="0"/>
                <a:cs typeface="Times New Roman" pitchFamily="18" charset="0"/>
              </a:rPr>
              <a:t>Ảnh</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của</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một</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vật</a:t>
            </a:r>
            <a:r>
              <a:rPr lang="en-US" sz="3200" dirty="0">
                <a:solidFill>
                  <a:prstClr val="black"/>
                </a:solidFill>
                <a:latin typeface="Times New Roman" pitchFamily="18" charset="0"/>
                <a:cs typeface="Times New Roman" pitchFamily="18" charset="0"/>
              </a:rPr>
              <a:t> qua </a:t>
            </a:r>
            <a:r>
              <a:rPr lang="en-US" sz="3200" dirty="0" err="1">
                <a:solidFill>
                  <a:prstClr val="black"/>
                </a:solidFill>
                <a:latin typeface="Times New Roman" pitchFamily="18" charset="0"/>
                <a:cs typeface="Times New Roman" pitchFamily="18" charset="0"/>
              </a:rPr>
              <a:t>gương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phẳng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lớn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hơn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vật</a:t>
            </a:r>
            <a:r>
              <a:rPr lang="en-US" sz="3200" dirty="0">
                <a:solidFill>
                  <a:prstClr val="black"/>
                </a:solidFill>
                <a:latin typeface="Times New Roman" pitchFamily="18" charset="0"/>
                <a:cs typeface="Times New Roman" pitchFamily="18" charset="0"/>
              </a:rPr>
              <a:t>                                                                                                    B. </a:t>
            </a:r>
            <a:r>
              <a:rPr lang="en-US" sz="3200" dirty="0" err="1">
                <a:solidFill>
                  <a:prstClr val="black"/>
                </a:solidFill>
                <a:latin typeface="Times New Roman" pitchFamily="18" charset="0"/>
                <a:cs typeface="Times New Roman" pitchFamily="18" charset="0"/>
              </a:rPr>
              <a:t>Ảnh</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của</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một</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vật</a:t>
            </a:r>
            <a:r>
              <a:rPr lang="en-US" sz="3200" dirty="0">
                <a:solidFill>
                  <a:prstClr val="black"/>
                </a:solidFill>
                <a:latin typeface="Times New Roman" pitchFamily="18" charset="0"/>
                <a:cs typeface="Times New Roman" pitchFamily="18" charset="0"/>
              </a:rPr>
              <a:t> qua </a:t>
            </a:r>
            <a:r>
              <a:rPr lang="en-US" sz="3200" dirty="0" err="1">
                <a:solidFill>
                  <a:prstClr val="black"/>
                </a:solidFill>
                <a:latin typeface="Times New Roman" pitchFamily="18" charset="0"/>
                <a:cs typeface="Times New Roman" pitchFamily="18" charset="0"/>
              </a:rPr>
              <a:t>gương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phẳng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nhỏ</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hơn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vật</a:t>
            </a:r>
            <a:r>
              <a:rPr lang="en-US" sz="3200" dirty="0">
                <a:solidFill>
                  <a:prstClr val="black"/>
                </a:solidFill>
                <a:latin typeface="Times New Roman" pitchFamily="18" charset="0"/>
                <a:cs typeface="Times New Roman" pitchFamily="18" charset="0"/>
              </a:rPr>
              <a:t>                                                                                             C. </a:t>
            </a:r>
            <a:r>
              <a:rPr lang="en-US" sz="3200" dirty="0" err="1">
                <a:solidFill>
                  <a:prstClr val="black"/>
                </a:solidFill>
                <a:latin typeface="Times New Roman" pitchFamily="18" charset="0"/>
                <a:cs typeface="Times New Roman" pitchFamily="18" charset="0"/>
              </a:rPr>
              <a:t>Dùng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màn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chắn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có</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thể</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hứng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được</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ảnh</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của</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một</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vật</a:t>
            </a:r>
            <a:r>
              <a:rPr lang="en-US" sz="3200" dirty="0">
                <a:solidFill>
                  <a:prstClr val="black"/>
                </a:solidFill>
                <a:latin typeface="Times New Roman" pitchFamily="18" charset="0"/>
                <a:cs typeface="Times New Roman" pitchFamily="18" charset="0"/>
              </a:rPr>
              <a:t> qua </a:t>
            </a:r>
            <a:r>
              <a:rPr lang="en-US" sz="3200" dirty="0" err="1">
                <a:solidFill>
                  <a:prstClr val="black"/>
                </a:solidFill>
                <a:latin typeface="Times New Roman" pitchFamily="18" charset="0"/>
                <a:cs typeface="Times New Roman" pitchFamily="18" charset="0"/>
              </a:rPr>
              <a:t>gương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phẳng</a:t>
            </a:r>
            <a:r>
              <a:rPr lang="en-US" sz="3200" dirty="0">
                <a:solidFill>
                  <a:prstClr val="black"/>
                </a:solidFill>
                <a:latin typeface="Times New Roman" pitchFamily="18" charset="0"/>
                <a:cs typeface="Times New Roman" pitchFamily="18" charset="0"/>
              </a:rPr>
              <a:t>                                                        </a:t>
            </a:r>
            <a:r>
              <a:rPr lang="vi-VN"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D.Ảnh</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của</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một</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vật</a:t>
            </a:r>
            <a:r>
              <a:rPr lang="en-US" sz="3200" dirty="0">
                <a:solidFill>
                  <a:prstClr val="black"/>
                </a:solidFill>
                <a:latin typeface="Times New Roman" pitchFamily="18" charset="0"/>
                <a:cs typeface="Times New Roman" pitchFamily="18" charset="0"/>
              </a:rPr>
              <a:t> qua </a:t>
            </a:r>
            <a:r>
              <a:rPr lang="en-US" sz="3200" dirty="0" err="1">
                <a:solidFill>
                  <a:prstClr val="black"/>
                </a:solidFill>
                <a:latin typeface="Times New Roman" pitchFamily="18" charset="0"/>
                <a:cs typeface="Times New Roman" pitchFamily="18" charset="0"/>
              </a:rPr>
              <a:t>gương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phẳng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lớn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bằng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vật</a:t>
            </a:r>
            <a:r>
              <a:rPr lang="en-US" sz="3200" dirty="0">
                <a:solidFill>
                  <a:prstClr val="black"/>
                </a:solidFill>
                <a:latin typeface="Times New Roman" pitchFamily="18" charset="0"/>
                <a:cs typeface="Times New Roman" pitchFamily="18" charset="0"/>
              </a:rPr>
              <a:t> </a:t>
            </a:r>
          </a:p>
        </p:txBody>
      </p:sp>
      <p:sp>
        <p:nvSpPr>
          <p:cNvPr id="4" name="Oval 3"/>
          <p:cNvSpPr/>
          <p:nvPr/>
        </p:nvSpPr>
        <p:spPr>
          <a:xfrm>
            <a:off x="1524000" y="2514600"/>
            <a:ext cx="457200" cy="3810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914400"/>
            <a:r>
              <a:rPr lang="vi-VN" sz="3200" dirty="0">
                <a:solidFill>
                  <a:srgbClr val="FF0000"/>
                </a:solidFill>
                <a:latin typeface="Times New Roman" pitchFamily="18" charset="0"/>
                <a:cs typeface="Times New Roman" pitchFamily="18" charset="0"/>
              </a:rPr>
              <a:t>D</a:t>
            </a:r>
            <a:endParaRPr lang="en-US" sz="3200" dirty="0">
              <a:solidFill>
                <a:srgbClr val="FF0000"/>
              </a:solidFill>
              <a:latin typeface="Times New Roman" pitchFamily="18" charset="0"/>
              <a:cs typeface="Times New Roman" pitchFamily="18" charset="0"/>
            </a:endParaRPr>
          </a:p>
        </p:txBody>
      </p:sp>
      <p:sp>
        <p:nvSpPr>
          <p:cNvPr id="5" name="Rectangle 4"/>
          <p:cNvSpPr/>
          <p:nvPr/>
        </p:nvSpPr>
        <p:spPr>
          <a:xfrm>
            <a:off x="1524000" y="2971800"/>
            <a:ext cx="9144000" cy="3046988"/>
          </a:xfrm>
          <a:prstGeom prst="rect">
            <a:avLst/>
          </a:prstGeom>
        </p:spPr>
        <p:txBody>
          <a:bodyPr wrap="square">
            <a:spAutoFit/>
          </a:bodyPr>
          <a:lstStyle/>
          <a:p>
            <a:pPr defTabSz="914400"/>
            <a:r>
              <a:rPr lang="en-US" sz="3200" b="1" dirty="0" err="1">
                <a:solidFill>
                  <a:prstClr val="black"/>
                </a:solidFill>
                <a:latin typeface="Times New Roman" pitchFamily="18" charset="0"/>
                <a:cs typeface="Times New Roman" pitchFamily="18" charset="0"/>
              </a:rPr>
              <a:t>Câu</a:t>
            </a:r>
            <a:r>
              <a:rPr lang="en-US" sz="3200" b="1" dirty="0">
                <a:solidFill>
                  <a:prstClr val="black"/>
                </a:solidFill>
                <a:latin typeface="Times New Roman" pitchFamily="18" charset="0"/>
                <a:cs typeface="Times New Roman" pitchFamily="18" charset="0"/>
              </a:rPr>
              <a:t> 3:</a:t>
            </a:r>
            <a:r>
              <a:rPr lang="en-US" sz="3200" dirty="0">
                <a:solidFill>
                  <a:prstClr val="black"/>
                </a:solidFill>
                <a:latin typeface="Times New Roman" pitchFamily="18" charset="0"/>
                <a:cs typeface="Times New Roman" pitchFamily="18" charset="0"/>
              </a:rPr>
              <a:t>Nói </a:t>
            </a:r>
            <a:r>
              <a:rPr lang="en-US" sz="3200" dirty="0" err="1">
                <a:solidFill>
                  <a:prstClr val="black"/>
                </a:solidFill>
                <a:latin typeface="Times New Roman" pitchFamily="18" charset="0"/>
                <a:cs typeface="Times New Roman" pitchFamily="18" charset="0"/>
              </a:rPr>
              <a:t>về</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tính</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chất</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ảnh</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của</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một</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vật</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tạo</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bởi</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gương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phẳng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tính</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chất</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nào</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dưới</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đây</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là</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đúng</a:t>
            </a:r>
            <a:r>
              <a:rPr lang="en-US" sz="3200" dirty="0">
                <a:solidFill>
                  <a:prstClr val="black"/>
                </a:solidFill>
                <a:latin typeface="Times New Roman" pitchFamily="18" charset="0"/>
                <a:cs typeface="Times New Roman" pitchFamily="18" charset="0"/>
              </a:rPr>
              <a:t>?                             A. </a:t>
            </a:r>
            <a:r>
              <a:rPr lang="en-US" sz="3200" dirty="0" err="1">
                <a:solidFill>
                  <a:prstClr val="black"/>
                </a:solidFill>
                <a:latin typeface="Times New Roman" pitchFamily="18" charset="0"/>
                <a:cs typeface="Times New Roman" pitchFamily="18" charset="0"/>
              </a:rPr>
              <a:t>Hứng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được</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trên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màn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hình</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và</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lớn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bằng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vật</a:t>
            </a:r>
            <a:r>
              <a:rPr lang="en-US" sz="3200" dirty="0">
                <a:solidFill>
                  <a:prstClr val="black"/>
                </a:solidFill>
                <a:latin typeface="Times New Roman" pitchFamily="18" charset="0"/>
                <a:cs typeface="Times New Roman" pitchFamily="18" charset="0"/>
              </a:rPr>
              <a:t>                                                                                                   B. </a:t>
            </a:r>
            <a:r>
              <a:rPr lang="en-US" sz="3200" dirty="0" err="1">
                <a:solidFill>
                  <a:prstClr val="black"/>
                </a:solidFill>
                <a:latin typeface="Times New Roman" pitchFamily="18" charset="0"/>
                <a:cs typeface="Times New Roman" pitchFamily="18" charset="0"/>
              </a:rPr>
              <a:t>Không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hứng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được</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trên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màn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và</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bé</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hơn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vật</a:t>
            </a:r>
            <a:r>
              <a:rPr lang="en-US" sz="3200" dirty="0">
                <a:solidFill>
                  <a:prstClr val="black"/>
                </a:solidFill>
                <a:latin typeface="Times New Roman" pitchFamily="18" charset="0"/>
                <a:cs typeface="Times New Roman" pitchFamily="18" charset="0"/>
              </a:rPr>
              <a:t>                                                                                                            C. </a:t>
            </a:r>
            <a:r>
              <a:rPr lang="en-US" sz="3200" dirty="0" err="1">
                <a:solidFill>
                  <a:prstClr val="black"/>
                </a:solidFill>
                <a:latin typeface="Times New Roman" pitchFamily="18" charset="0"/>
                <a:cs typeface="Times New Roman" pitchFamily="18" charset="0"/>
              </a:rPr>
              <a:t>Không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hứng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được</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trên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màn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và</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lớn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bằng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vật</a:t>
            </a:r>
            <a:r>
              <a:rPr lang="en-US" sz="3200" dirty="0">
                <a:solidFill>
                  <a:prstClr val="black"/>
                </a:solidFill>
                <a:latin typeface="Times New Roman" pitchFamily="18" charset="0"/>
                <a:cs typeface="Times New Roman" pitchFamily="18" charset="0"/>
              </a:rPr>
              <a:t>                                                                                               D. </a:t>
            </a:r>
            <a:r>
              <a:rPr lang="en-US" sz="3200" dirty="0" err="1">
                <a:solidFill>
                  <a:prstClr val="black"/>
                </a:solidFill>
                <a:latin typeface="Times New Roman" pitchFamily="18" charset="0"/>
                <a:cs typeface="Times New Roman" pitchFamily="18" charset="0"/>
              </a:rPr>
              <a:t>Hứng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được</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được</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trên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màn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và</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lớn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hơn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vật</a:t>
            </a:r>
            <a:r>
              <a:rPr lang="en-US" sz="3200" dirty="0">
                <a:solidFill>
                  <a:prstClr val="black"/>
                </a:solidFill>
                <a:latin typeface="Times New Roman" pitchFamily="18" charset="0"/>
                <a:cs typeface="Times New Roman" pitchFamily="18" charset="0"/>
              </a:rPr>
              <a:t> </a:t>
            </a:r>
          </a:p>
        </p:txBody>
      </p:sp>
      <p:sp>
        <p:nvSpPr>
          <p:cNvPr id="6" name="Oval 5"/>
          <p:cNvSpPr/>
          <p:nvPr/>
        </p:nvSpPr>
        <p:spPr>
          <a:xfrm>
            <a:off x="1524000" y="4953000"/>
            <a:ext cx="533400" cy="5334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914400"/>
            <a:r>
              <a:rPr lang="vi-VN" sz="3200" dirty="0">
                <a:solidFill>
                  <a:srgbClr val="FF0000"/>
                </a:solidFill>
                <a:latin typeface="Times New Roman" pitchFamily="18" charset="0"/>
                <a:cs typeface="Times New Roman" pitchFamily="18" charset="0"/>
              </a:rPr>
              <a:t>C</a:t>
            </a:r>
            <a:endParaRPr lang="en-US" sz="3200"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7"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0" fill="hold"/>
                                        <p:tgtEl>
                                          <p:spTgt spid="4"/>
                                        </p:tgtEl>
                                        <p:attrNameLst>
                                          <p:attrName>ppt_x</p:attrName>
                                        </p:attrNameLst>
                                      </p:cBhvr>
                                      <p:tavLst>
                                        <p:tav tm="0">
                                          <p:val>
                                            <p:strVal val="#ppt_x"/>
                                          </p:val>
                                        </p:tav>
                                        <p:tav tm="100000">
                                          <p:val>
                                            <p:strVal val="#ppt_x"/>
                                          </p:val>
                                        </p:tav>
                                      </p:tavLst>
                                    </p:anim>
                                    <p:anim calcmode="lin" valueType="num">
                                      <p:cBhvr additive="base">
                                        <p:cTn id="13" dur="5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6"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Horizontal)">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7" presetClass="entr" presetSubtype="4"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0" fill="hold"/>
                                        <p:tgtEl>
                                          <p:spTgt spid="6"/>
                                        </p:tgtEl>
                                        <p:attrNameLst>
                                          <p:attrName>ppt_x</p:attrName>
                                        </p:attrNameLst>
                                      </p:cBhvr>
                                      <p:tavLst>
                                        <p:tav tm="0">
                                          <p:val>
                                            <p:strVal val="#ppt_x"/>
                                          </p:val>
                                        </p:tav>
                                        <p:tav tm="100000">
                                          <p:val>
                                            <p:strVal val="#ppt_x"/>
                                          </p:val>
                                        </p:tav>
                                      </p:tavLst>
                                    </p:anim>
                                    <p:anim calcmode="lin" valueType="num">
                                      <p:cBhvr additive="base">
                                        <p:cTn id="24" dur="5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p:bldP spid="6"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grpSp>
        <p:nvGrpSpPr>
          <p:cNvPr id="2" name="Google Shape;421;p23"/>
          <p:cNvGrpSpPr/>
          <p:nvPr/>
        </p:nvGrpSpPr>
        <p:grpSpPr>
          <a:xfrm>
            <a:off x="1828801" y="1219202"/>
            <a:ext cx="1878479" cy="4610527"/>
            <a:chOff x="1338088" y="1919060"/>
            <a:chExt cx="1953900" cy="1004631"/>
          </a:xfrm>
        </p:grpSpPr>
        <p:sp>
          <p:nvSpPr>
            <p:cNvPr id="422" name="Google Shape;422;p23"/>
            <p:cNvSpPr/>
            <p:nvPr/>
          </p:nvSpPr>
          <p:spPr>
            <a:xfrm>
              <a:off x="1338088" y="2051891"/>
              <a:ext cx="1870200" cy="871800"/>
            </a:xfrm>
            <a:prstGeom prst="roundRect">
              <a:avLst>
                <a:gd name="adj" fmla="val 6755"/>
              </a:avLst>
            </a:prstGeom>
            <a:solidFill>
              <a:schemeClr val="accent6"/>
            </a:solidFill>
            <a:ln>
              <a:noFill/>
            </a:ln>
          </p:spPr>
          <p:txBody>
            <a:bodyPr spcFirstLastPara="1" wrap="square" lIns="182875" tIns="91425" rIns="182875" bIns="91425" anchor="ctr" anchorCtr="0">
              <a:noAutofit/>
            </a:bodyPr>
            <a:lstStyle/>
            <a:p>
              <a:pPr algn="ctr" defTabSz="914400">
                <a:buClr>
                  <a:prstClr val="black"/>
                </a:buClr>
                <a:buSzPts val="1100"/>
              </a:pPr>
              <a:r>
                <a:rPr lang="en-US" sz="3600" dirty="0" err="1">
                  <a:solidFill>
                    <a:prstClr val="black"/>
                  </a:solidFill>
                  <a:latin typeface="Times New Roman" pitchFamily="18" charset="0"/>
                  <a:cs typeface="Times New Roman" pitchFamily="18" charset="0"/>
                </a:rPr>
                <a:t>Hứng</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được</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trên</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màn</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và</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lớn</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bằng</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vật</a:t>
              </a:r>
              <a:endParaRPr sz="3600">
                <a:solidFill>
                  <a:srgbClr val="FFFFFF"/>
                </a:solidFill>
                <a:latin typeface="Times New Roman" pitchFamily="18" charset="0"/>
                <a:ea typeface="Roboto"/>
                <a:cs typeface="Times New Roman" pitchFamily="18" charset="0"/>
                <a:sym typeface="Roboto"/>
              </a:endParaRPr>
            </a:p>
          </p:txBody>
        </p:sp>
        <p:sp>
          <p:nvSpPr>
            <p:cNvPr id="423" name="Google Shape;423;p23"/>
            <p:cNvSpPr/>
            <p:nvPr/>
          </p:nvSpPr>
          <p:spPr>
            <a:xfrm>
              <a:off x="1972163" y="1919060"/>
              <a:ext cx="713335" cy="132831"/>
            </a:xfrm>
            <a:custGeom>
              <a:avLst/>
              <a:gdLst/>
              <a:ahLst/>
              <a:cxnLst/>
              <a:rect l="l" t="t" r="r" b="b"/>
              <a:pathLst>
                <a:path w="30683" h="30695" extrusionOk="0">
                  <a:moveTo>
                    <a:pt x="15348" y="1"/>
                  </a:moveTo>
                  <a:cubicBezTo>
                    <a:pt x="6871" y="1"/>
                    <a:pt x="1" y="6871"/>
                    <a:pt x="1" y="15348"/>
                  </a:cubicBezTo>
                  <a:cubicBezTo>
                    <a:pt x="1" y="23825"/>
                    <a:pt x="6871" y="30695"/>
                    <a:pt x="15348" y="30695"/>
                  </a:cubicBezTo>
                  <a:cubicBezTo>
                    <a:pt x="23813" y="30695"/>
                    <a:pt x="30683" y="23825"/>
                    <a:pt x="30683" y="15348"/>
                  </a:cubicBezTo>
                  <a:cubicBezTo>
                    <a:pt x="30683" y="6871"/>
                    <a:pt x="23813" y="1"/>
                    <a:pt x="15348" y="1"/>
                  </a:cubicBezTo>
                  <a:close/>
                </a:path>
              </a:pathLst>
            </a:custGeom>
            <a:solidFill>
              <a:schemeClr val="lt1"/>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algn="ctr" defTabSz="914400"/>
              <a:r>
                <a:rPr lang="vi-VN" sz="3600" b="1" dirty="0">
                  <a:solidFill>
                    <a:prstClr val="black"/>
                  </a:solidFill>
                  <a:latin typeface="Times New Roman" pitchFamily="18" charset="0"/>
                  <a:cs typeface="Times New Roman" pitchFamily="18" charset="0"/>
                </a:rPr>
                <a:t>A</a:t>
              </a:r>
              <a:endParaRPr sz="3600" b="1">
                <a:solidFill>
                  <a:prstClr val="black"/>
                </a:solidFill>
                <a:latin typeface="Times New Roman" pitchFamily="18" charset="0"/>
                <a:cs typeface="Times New Roman" pitchFamily="18" charset="0"/>
              </a:endParaRPr>
            </a:p>
          </p:txBody>
        </p:sp>
        <p:sp>
          <p:nvSpPr>
            <p:cNvPr id="427" name="Google Shape;427;p23"/>
            <p:cNvSpPr/>
            <p:nvPr/>
          </p:nvSpPr>
          <p:spPr>
            <a:xfrm rot="5400000">
              <a:off x="2964988" y="2447250"/>
              <a:ext cx="556500" cy="97500"/>
            </a:xfrm>
            <a:prstGeom prst="triangle">
              <a:avLst>
                <a:gd name="adj" fmla="val 50000"/>
              </a:avLst>
            </a:prstGeom>
            <a:solidFill>
              <a:schemeClr val="accent6"/>
            </a:solidFill>
            <a:ln>
              <a:noFill/>
            </a:ln>
          </p:spPr>
          <p:txBody>
            <a:bodyPr spcFirstLastPara="1" wrap="square" lIns="91425" tIns="91425" rIns="91425" bIns="91425" anchor="ctr" anchorCtr="0">
              <a:noAutofit/>
            </a:bodyPr>
            <a:lstStyle/>
            <a:p>
              <a:pPr defTabSz="914400"/>
              <a:endParaRPr>
                <a:solidFill>
                  <a:prstClr val="black"/>
                </a:solidFill>
                <a:latin typeface="Calibri"/>
              </a:endParaRPr>
            </a:p>
          </p:txBody>
        </p:sp>
      </p:grpSp>
      <p:grpSp>
        <p:nvGrpSpPr>
          <p:cNvPr id="3" name="Google Shape;430;p23"/>
          <p:cNvGrpSpPr/>
          <p:nvPr/>
        </p:nvGrpSpPr>
        <p:grpSpPr>
          <a:xfrm>
            <a:off x="4114801" y="1219201"/>
            <a:ext cx="1891747" cy="4533365"/>
            <a:chOff x="3366700" y="1875023"/>
            <a:chExt cx="1967700" cy="1047946"/>
          </a:xfrm>
        </p:grpSpPr>
        <p:sp>
          <p:nvSpPr>
            <p:cNvPr id="431" name="Google Shape;431;p23"/>
            <p:cNvSpPr/>
            <p:nvPr/>
          </p:nvSpPr>
          <p:spPr>
            <a:xfrm>
              <a:off x="3366700" y="2051169"/>
              <a:ext cx="1870199" cy="871800"/>
            </a:xfrm>
            <a:prstGeom prst="roundRect">
              <a:avLst>
                <a:gd name="adj" fmla="val 6755"/>
              </a:avLst>
            </a:prstGeom>
            <a:solidFill>
              <a:schemeClr val="accent1"/>
            </a:solidFill>
            <a:ln>
              <a:noFill/>
            </a:ln>
          </p:spPr>
          <p:txBody>
            <a:bodyPr spcFirstLastPara="1" wrap="square" lIns="182875" tIns="91425" rIns="182875" bIns="91425" anchor="ctr" anchorCtr="0">
              <a:noAutofit/>
            </a:bodyPr>
            <a:lstStyle/>
            <a:p>
              <a:pPr algn="ctr" defTabSz="914400"/>
              <a:r>
                <a:rPr lang="en-US" sz="3600" dirty="0">
                  <a:solidFill>
                    <a:prstClr val="black"/>
                  </a:solidFill>
                  <a:latin typeface="Calibri"/>
                </a:rPr>
                <a:t> </a:t>
              </a:r>
              <a:r>
                <a:rPr lang="en-US" sz="3600" dirty="0" err="1">
                  <a:solidFill>
                    <a:prstClr val="black"/>
                  </a:solidFill>
                  <a:latin typeface="Times New Roman" pitchFamily="18" charset="0"/>
                  <a:cs typeface="Times New Roman" pitchFamily="18" charset="0"/>
                </a:rPr>
                <a:t>Không</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hứng</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được</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trên</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màn</a:t>
              </a:r>
              <a:endParaRPr sz="3600">
                <a:solidFill>
                  <a:srgbClr val="FFFFFF"/>
                </a:solidFill>
                <a:latin typeface="Times New Roman" pitchFamily="18" charset="0"/>
                <a:ea typeface="Roboto"/>
                <a:cs typeface="Times New Roman" pitchFamily="18" charset="0"/>
                <a:sym typeface="Roboto"/>
              </a:endParaRPr>
            </a:p>
          </p:txBody>
        </p:sp>
        <p:sp>
          <p:nvSpPr>
            <p:cNvPr id="432" name="Google Shape;432;p23"/>
            <p:cNvSpPr/>
            <p:nvPr/>
          </p:nvSpPr>
          <p:spPr>
            <a:xfrm>
              <a:off x="3921516" y="1875023"/>
              <a:ext cx="782047" cy="176146"/>
            </a:xfrm>
            <a:custGeom>
              <a:avLst/>
              <a:gdLst/>
              <a:ahLst/>
              <a:cxnLst/>
              <a:rect l="l" t="t" r="r" b="b"/>
              <a:pathLst>
                <a:path w="30683" h="30695" extrusionOk="0">
                  <a:moveTo>
                    <a:pt x="15348" y="1"/>
                  </a:moveTo>
                  <a:cubicBezTo>
                    <a:pt x="6871" y="1"/>
                    <a:pt x="1" y="6871"/>
                    <a:pt x="1" y="15348"/>
                  </a:cubicBezTo>
                  <a:cubicBezTo>
                    <a:pt x="1" y="23825"/>
                    <a:pt x="6871" y="30695"/>
                    <a:pt x="15348" y="30695"/>
                  </a:cubicBezTo>
                  <a:cubicBezTo>
                    <a:pt x="23813" y="30695"/>
                    <a:pt x="30683" y="23825"/>
                    <a:pt x="30683" y="15348"/>
                  </a:cubicBezTo>
                  <a:cubicBezTo>
                    <a:pt x="30683" y="6871"/>
                    <a:pt x="23813" y="1"/>
                    <a:pt x="15348" y="1"/>
                  </a:cubicBezTo>
                  <a:close/>
                </a:path>
              </a:pathLst>
            </a:custGeom>
            <a:solidFill>
              <a:schemeClr val="lt1"/>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algn="ctr" defTabSz="914400"/>
              <a:r>
                <a:rPr lang="vi-VN" sz="3600" b="1" dirty="0">
                  <a:solidFill>
                    <a:prstClr val="black"/>
                  </a:solidFill>
                  <a:latin typeface="Times New Roman" pitchFamily="18" charset="0"/>
                  <a:cs typeface="Times New Roman" pitchFamily="18" charset="0"/>
                </a:rPr>
                <a:t>B</a:t>
              </a:r>
              <a:endParaRPr sz="3600" b="1">
                <a:solidFill>
                  <a:prstClr val="black"/>
                </a:solidFill>
                <a:latin typeface="Times New Roman" pitchFamily="18" charset="0"/>
                <a:cs typeface="Times New Roman" pitchFamily="18" charset="0"/>
              </a:endParaRPr>
            </a:p>
          </p:txBody>
        </p:sp>
        <p:sp>
          <p:nvSpPr>
            <p:cNvPr id="433" name="Google Shape;433;p23"/>
            <p:cNvSpPr/>
            <p:nvPr/>
          </p:nvSpPr>
          <p:spPr>
            <a:xfrm rot="5400000">
              <a:off x="5007400" y="2447250"/>
              <a:ext cx="556500" cy="975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defTabSz="914400"/>
              <a:endParaRPr>
                <a:solidFill>
                  <a:prstClr val="black"/>
                </a:solidFill>
                <a:latin typeface="Calibri"/>
              </a:endParaRPr>
            </a:p>
          </p:txBody>
        </p:sp>
        <p:sp>
          <p:nvSpPr>
            <p:cNvPr id="434" name="Google Shape;434;p23"/>
            <p:cNvSpPr/>
            <p:nvPr/>
          </p:nvSpPr>
          <p:spPr>
            <a:xfrm rot="5400000">
              <a:off x="3137200" y="2447250"/>
              <a:ext cx="556500" cy="97500"/>
            </a:xfrm>
            <a:prstGeom prst="triangle">
              <a:avLst>
                <a:gd name="adj" fmla="val 50000"/>
              </a:avLst>
            </a:prstGeom>
            <a:solidFill>
              <a:srgbClr val="FFFFFF"/>
            </a:solidFill>
            <a:ln>
              <a:noFill/>
            </a:ln>
          </p:spPr>
          <p:txBody>
            <a:bodyPr spcFirstLastPara="1" wrap="square" lIns="91425" tIns="91425" rIns="91425" bIns="91425" anchor="ctr" anchorCtr="0">
              <a:noAutofit/>
            </a:bodyPr>
            <a:lstStyle/>
            <a:p>
              <a:pPr defTabSz="914400"/>
              <a:endParaRPr>
                <a:solidFill>
                  <a:prstClr val="black"/>
                </a:solidFill>
                <a:latin typeface="Calibri"/>
              </a:endParaRPr>
            </a:p>
          </p:txBody>
        </p:sp>
      </p:grpSp>
      <p:grpSp>
        <p:nvGrpSpPr>
          <p:cNvPr id="4" name="Google Shape;441;p23"/>
          <p:cNvGrpSpPr/>
          <p:nvPr/>
        </p:nvGrpSpPr>
        <p:grpSpPr>
          <a:xfrm>
            <a:off x="6324601" y="1219200"/>
            <a:ext cx="1967934" cy="5334000"/>
            <a:chOff x="5395313" y="1891036"/>
            <a:chExt cx="2046945" cy="1015920"/>
          </a:xfrm>
        </p:grpSpPr>
        <p:sp>
          <p:nvSpPr>
            <p:cNvPr id="442" name="Google Shape;442;p23"/>
            <p:cNvSpPr/>
            <p:nvPr/>
          </p:nvSpPr>
          <p:spPr>
            <a:xfrm>
              <a:off x="5395313" y="2035156"/>
              <a:ext cx="2046945" cy="871800"/>
            </a:xfrm>
            <a:prstGeom prst="roundRect">
              <a:avLst>
                <a:gd name="adj" fmla="val 6755"/>
              </a:avLst>
            </a:prstGeom>
            <a:solidFill>
              <a:schemeClr val="accent5"/>
            </a:solidFill>
            <a:ln>
              <a:noFill/>
            </a:ln>
          </p:spPr>
          <p:txBody>
            <a:bodyPr spcFirstLastPara="1" wrap="square" lIns="182875" tIns="91425" rIns="182875" bIns="91425" anchor="ctr" anchorCtr="0">
              <a:noAutofit/>
            </a:bodyPr>
            <a:lstStyle/>
            <a:p>
              <a:pPr algn="ctr" defTabSz="914400"/>
              <a:r>
                <a:rPr lang="en-US" sz="3600" dirty="0" err="1">
                  <a:solidFill>
                    <a:prstClr val="black"/>
                  </a:solidFill>
                  <a:latin typeface="Times New Roman" pitchFamily="18" charset="0"/>
                  <a:cs typeface="Times New Roman" pitchFamily="18" charset="0"/>
                </a:rPr>
                <a:t>Không</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hứng</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được</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trên</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màn</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và</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lớn</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bằng</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vật</a:t>
              </a:r>
              <a:endParaRPr sz="3600">
                <a:solidFill>
                  <a:srgbClr val="FFFFFF"/>
                </a:solidFill>
                <a:latin typeface="Times New Roman" pitchFamily="18" charset="0"/>
                <a:ea typeface="Roboto"/>
                <a:cs typeface="Times New Roman" pitchFamily="18" charset="0"/>
                <a:sym typeface="Roboto"/>
              </a:endParaRPr>
            </a:p>
          </p:txBody>
        </p:sp>
        <p:sp>
          <p:nvSpPr>
            <p:cNvPr id="443" name="Google Shape;443;p23"/>
            <p:cNvSpPr/>
            <p:nvPr/>
          </p:nvSpPr>
          <p:spPr>
            <a:xfrm>
              <a:off x="5960674" y="1891036"/>
              <a:ext cx="702789" cy="144120"/>
            </a:xfrm>
            <a:custGeom>
              <a:avLst/>
              <a:gdLst/>
              <a:ahLst/>
              <a:cxnLst/>
              <a:rect l="l" t="t" r="r" b="b"/>
              <a:pathLst>
                <a:path w="30683" h="30695" extrusionOk="0">
                  <a:moveTo>
                    <a:pt x="15348" y="1"/>
                  </a:moveTo>
                  <a:cubicBezTo>
                    <a:pt x="6871" y="1"/>
                    <a:pt x="1" y="6871"/>
                    <a:pt x="1" y="15348"/>
                  </a:cubicBezTo>
                  <a:cubicBezTo>
                    <a:pt x="1" y="23825"/>
                    <a:pt x="6871" y="30695"/>
                    <a:pt x="15348" y="30695"/>
                  </a:cubicBezTo>
                  <a:cubicBezTo>
                    <a:pt x="23813" y="30695"/>
                    <a:pt x="30683" y="23825"/>
                    <a:pt x="30683" y="15348"/>
                  </a:cubicBezTo>
                  <a:cubicBezTo>
                    <a:pt x="30683" y="6871"/>
                    <a:pt x="23813" y="1"/>
                    <a:pt x="15348" y="1"/>
                  </a:cubicBezTo>
                  <a:close/>
                </a:path>
              </a:pathLst>
            </a:custGeom>
            <a:solidFill>
              <a:schemeClr val="lt1"/>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algn="ctr" defTabSz="914400"/>
              <a:r>
                <a:rPr lang="vi-VN" sz="3600" b="1" dirty="0">
                  <a:solidFill>
                    <a:prstClr val="black"/>
                  </a:solidFill>
                  <a:latin typeface="Times New Roman" pitchFamily="18" charset="0"/>
                  <a:cs typeface="Times New Roman" pitchFamily="18" charset="0"/>
                </a:rPr>
                <a:t>C</a:t>
              </a:r>
              <a:endParaRPr sz="3600" b="1">
                <a:solidFill>
                  <a:prstClr val="black"/>
                </a:solidFill>
                <a:latin typeface="Times New Roman" pitchFamily="18" charset="0"/>
                <a:cs typeface="Times New Roman" pitchFamily="18" charset="0"/>
              </a:endParaRPr>
            </a:p>
          </p:txBody>
        </p:sp>
        <p:sp>
          <p:nvSpPr>
            <p:cNvPr id="444" name="Google Shape;444;p23"/>
            <p:cNvSpPr/>
            <p:nvPr/>
          </p:nvSpPr>
          <p:spPr>
            <a:xfrm rot="5400000">
              <a:off x="7036013" y="2447250"/>
              <a:ext cx="556500" cy="97500"/>
            </a:xfrm>
            <a:prstGeom prst="triangle">
              <a:avLst>
                <a:gd name="adj" fmla="val 50000"/>
              </a:avLst>
            </a:prstGeom>
            <a:solidFill>
              <a:schemeClr val="accent5"/>
            </a:solidFill>
            <a:ln>
              <a:noFill/>
            </a:ln>
          </p:spPr>
          <p:txBody>
            <a:bodyPr spcFirstLastPara="1" wrap="square" lIns="91425" tIns="91425" rIns="91425" bIns="91425" anchor="ctr" anchorCtr="0">
              <a:noAutofit/>
            </a:bodyPr>
            <a:lstStyle/>
            <a:p>
              <a:pPr defTabSz="914400"/>
              <a:endParaRPr>
                <a:solidFill>
                  <a:prstClr val="black"/>
                </a:solidFill>
                <a:latin typeface="Calibri"/>
              </a:endParaRPr>
            </a:p>
          </p:txBody>
        </p:sp>
        <p:sp>
          <p:nvSpPr>
            <p:cNvPr id="445" name="Google Shape;445;p23"/>
            <p:cNvSpPr/>
            <p:nvPr/>
          </p:nvSpPr>
          <p:spPr>
            <a:xfrm rot="5400000">
              <a:off x="5165813" y="2447250"/>
              <a:ext cx="556500" cy="97500"/>
            </a:xfrm>
            <a:prstGeom prst="triangle">
              <a:avLst>
                <a:gd name="adj" fmla="val 50000"/>
              </a:avLst>
            </a:prstGeom>
            <a:solidFill>
              <a:srgbClr val="FFFFFF"/>
            </a:solidFill>
            <a:ln>
              <a:noFill/>
            </a:ln>
          </p:spPr>
          <p:txBody>
            <a:bodyPr spcFirstLastPara="1" wrap="square" lIns="91425" tIns="91425" rIns="91425" bIns="91425" anchor="ctr" anchorCtr="0">
              <a:noAutofit/>
            </a:bodyPr>
            <a:lstStyle/>
            <a:p>
              <a:pPr defTabSz="914400"/>
              <a:endParaRPr>
                <a:solidFill>
                  <a:prstClr val="black"/>
                </a:solidFill>
                <a:latin typeface="Calibri"/>
              </a:endParaRPr>
            </a:p>
          </p:txBody>
        </p:sp>
      </p:grpSp>
      <p:grpSp>
        <p:nvGrpSpPr>
          <p:cNvPr id="5" name="Google Shape;452;p23"/>
          <p:cNvGrpSpPr/>
          <p:nvPr/>
        </p:nvGrpSpPr>
        <p:grpSpPr>
          <a:xfrm>
            <a:off x="8458202" y="1219200"/>
            <a:ext cx="2209798" cy="5638800"/>
            <a:chOff x="7404288" y="1906572"/>
            <a:chExt cx="2298520" cy="1025328"/>
          </a:xfrm>
        </p:grpSpPr>
        <p:sp>
          <p:nvSpPr>
            <p:cNvPr id="453" name="Google Shape;453;p23"/>
            <p:cNvSpPr/>
            <p:nvPr/>
          </p:nvSpPr>
          <p:spPr>
            <a:xfrm>
              <a:off x="7418087" y="2031274"/>
              <a:ext cx="2284721" cy="900626"/>
            </a:xfrm>
            <a:prstGeom prst="roundRect">
              <a:avLst>
                <a:gd name="adj" fmla="val 6755"/>
              </a:avLst>
            </a:prstGeom>
            <a:solidFill>
              <a:schemeClr val="accent4"/>
            </a:solidFill>
            <a:ln>
              <a:noFill/>
            </a:ln>
          </p:spPr>
          <p:txBody>
            <a:bodyPr spcFirstLastPara="1" wrap="square" lIns="182875" tIns="91425" rIns="182875" bIns="91425" anchor="ctr" anchorCtr="0">
              <a:noAutofit/>
            </a:bodyPr>
            <a:lstStyle/>
            <a:p>
              <a:pPr algn="ctr" defTabSz="914400"/>
              <a:r>
                <a:rPr lang="en-US" sz="3600" dirty="0" err="1">
                  <a:solidFill>
                    <a:prstClr val="black"/>
                  </a:solidFill>
                  <a:latin typeface="Times New Roman" pitchFamily="18" charset="0"/>
                  <a:cs typeface="Times New Roman" pitchFamily="18" charset="0"/>
                </a:rPr>
                <a:t>Cách</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gương</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một</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khoảng</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bằng</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khoảng</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cách</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từ</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vật</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đến</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gương</a:t>
              </a:r>
              <a:endParaRPr sz="3600">
                <a:solidFill>
                  <a:srgbClr val="FFFFFF"/>
                </a:solidFill>
                <a:latin typeface="Times New Roman" pitchFamily="18" charset="0"/>
                <a:ea typeface="Roboto"/>
                <a:cs typeface="Times New Roman" pitchFamily="18" charset="0"/>
                <a:sym typeface="Roboto"/>
              </a:endParaRPr>
            </a:p>
          </p:txBody>
        </p:sp>
        <p:sp>
          <p:nvSpPr>
            <p:cNvPr id="454" name="Google Shape;454;p23"/>
            <p:cNvSpPr/>
            <p:nvPr/>
          </p:nvSpPr>
          <p:spPr>
            <a:xfrm>
              <a:off x="7969649" y="1906572"/>
              <a:ext cx="782046" cy="124702"/>
            </a:xfrm>
            <a:custGeom>
              <a:avLst/>
              <a:gdLst/>
              <a:ahLst/>
              <a:cxnLst/>
              <a:rect l="l" t="t" r="r" b="b"/>
              <a:pathLst>
                <a:path w="30683" h="30695" extrusionOk="0">
                  <a:moveTo>
                    <a:pt x="15348" y="1"/>
                  </a:moveTo>
                  <a:cubicBezTo>
                    <a:pt x="6871" y="1"/>
                    <a:pt x="1" y="6871"/>
                    <a:pt x="1" y="15348"/>
                  </a:cubicBezTo>
                  <a:cubicBezTo>
                    <a:pt x="1" y="23825"/>
                    <a:pt x="6871" y="30695"/>
                    <a:pt x="15348" y="30695"/>
                  </a:cubicBezTo>
                  <a:cubicBezTo>
                    <a:pt x="23813" y="30695"/>
                    <a:pt x="30683" y="23825"/>
                    <a:pt x="30683" y="15348"/>
                  </a:cubicBezTo>
                  <a:cubicBezTo>
                    <a:pt x="30683" y="6871"/>
                    <a:pt x="23813" y="1"/>
                    <a:pt x="15348" y="1"/>
                  </a:cubicBezTo>
                  <a:close/>
                </a:path>
              </a:pathLst>
            </a:custGeom>
            <a:solidFill>
              <a:schemeClr val="lt1"/>
            </a:solid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algn="ctr" defTabSz="914400"/>
              <a:r>
                <a:rPr lang="vi-VN" sz="3600" b="1" dirty="0">
                  <a:solidFill>
                    <a:prstClr val="black"/>
                  </a:solidFill>
                  <a:latin typeface="Times New Roman" pitchFamily="18" charset="0"/>
                  <a:cs typeface="Times New Roman" pitchFamily="18" charset="0"/>
                </a:rPr>
                <a:t>D</a:t>
              </a:r>
              <a:endParaRPr sz="3600" b="1">
                <a:solidFill>
                  <a:prstClr val="black"/>
                </a:solidFill>
                <a:latin typeface="Times New Roman" pitchFamily="18" charset="0"/>
                <a:cs typeface="Times New Roman" pitchFamily="18" charset="0"/>
              </a:endParaRPr>
            </a:p>
          </p:txBody>
        </p:sp>
        <p:sp>
          <p:nvSpPr>
            <p:cNvPr id="455" name="Google Shape;455;p23"/>
            <p:cNvSpPr/>
            <p:nvPr/>
          </p:nvSpPr>
          <p:spPr>
            <a:xfrm rot="5400000">
              <a:off x="9044988" y="2447250"/>
              <a:ext cx="556500" cy="97500"/>
            </a:xfrm>
            <a:prstGeom prst="triangle">
              <a:avLst>
                <a:gd name="adj" fmla="val 50000"/>
              </a:avLst>
            </a:prstGeom>
            <a:solidFill>
              <a:schemeClr val="accent4"/>
            </a:solidFill>
            <a:ln>
              <a:noFill/>
            </a:ln>
          </p:spPr>
          <p:txBody>
            <a:bodyPr spcFirstLastPara="1" wrap="square" lIns="91425" tIns="91425" rIns="91425" bIns="91425" anchor="ctr" anchorCtr="0">
              <a:noAutofit/>
            </a:bodyPr>
            <a:lstStyle/>
            <a:p>
              <a:pPr defTabSz="914400"/>
              <a:endParaRPr>
                <a:solidFill>
                  <a:prstClr val="black"/>
                </a:solidFill>
                <a:latin typeface="Calibri"/>
              </a:endParaRPr>
            </a:p>
          </p:txBody>
        </p:sp>
        <p:sp>
          <p:nvSpPr>
            <p:cNvPr id="456" name="Google Shape;456;p23"/>
            <p:cNvSpPr/>
            <p:nvPr/>
          </p:nvSpPr>
          <p:spPr>
            <a:xfrm rot="5400000">
              <a:off x="7174788" y="2447250"/>
              <a:ext cx="556500" cy="97500"/>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defTabSz="914400"/>
              <a:endParaRPr>
                <a:solidFill>
                  <a:prstClr val="black"/>
                </a:solidFill>
                <a:latin typeface="Calibri"/>
              </a:endParaRPr>
            </a:p>
          </p:txBody>
        </p:sp>
      </p:grpSp>
      <p:sp>
        <p:nvSpPr>
          <p:cNvPr id="44" name="Flowchart: Terminator 43"/>
          <p:cNvSpPr/>
          <p:nvPr/>
        </p:nvSpPr>
        <p:spPr>
          <a:xfrm>
            <a:off x="1752600" y="0"/>
            <a:ext cx="8915400" cy="1143000"/>
          </a:xfrm>
          <a:prstGeom prst="flowChartTerminator">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914400"/>
            <a:r>
              <a:rPr lang="en-US" sz="3200" b="1" dirty="0" err="1">
                <a:solidFill>
                  <a:prstClr val="white"/>
                </a:solidFill>
                <a:latin typeface="Times New Roman" pitchFamily="18" charset="0"/>
                <a:cs typeface="Times New Roman" pitchFamily="18" charset="0"/>
              </a:rPr>
              <a:t>Câu</a:t>
            </a:r>
            <a:r>
              <a:rPr lang="en-US" sz="3200" b="1" dirty="0">
                <a:solidFill>
                  <a:prstClr val="white"/>
                </a:solidFill>
                <a:latin typeface="Times New Roman" pitchFamily="18" charset="0"/>
                <a:cs typeface="Times New Roman" pitchFamily="18" charset="0"/>
              </a:rPr>
              <a:t> 4:</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Ảnh</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của</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một</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vật</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tạo</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bởi</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gương</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phẳng</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không</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có</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tính</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chất</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nào</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dưới</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đây</a:t>
            </a:r>
            <a:r>
              <a:rPr lang="en-US" sz="3200" dirty="0">
                <a:solidFill>
                  <a:prstClr val="white"/>
                </a:solidFill>
                <a:latin typeface="Times New Roman" pitchFamily="18" charset="0"/>
                <a:cs typeface="Times New Roman" pitchFamily="18" charset="0"/>
              </a:rPr>
              <a:t>?</a:t>
            </a:r>
          </a:p>
        </p:txBody>
      </p:sp>
      <p:sp>
        <p:nvSpPr>
          <p:cNvPr id="46" name="Rectangle 45"/>
          <p:cNvSpPr/>
          <p:nvPr/>
        </p:nvSpPr>
        <p:spPr>
          <a:xfrm>
            <a:off x="1828800" y="1905000"/>
            <a:ext cx="1752600" cy="3970318"/>
          </a:xfrm>
          <a:prstGeom prst="rect">
            <a:avLst/>
          </a:prstGeom>
        </p:spPr>
        <p:txBody>
          <a:bodyPr wrap="square">
            <a:spAutoFit/>
          </a:bodyPr>
          <a:lstStyle/>
          <a:p>
            <a:pPr algn="ctr" defTabSz="914400"/>
            <a:r>
              <a:rPr lang="vi-VN" sz="3600" dirty="0">
                <a:solidFill>
                  <a:srgbClr val="FF0000"/>
                </a:solidFill>
                <a:latin typeface="Times New Roman" panose="02020603050405020304" pitchFamily="18" charset="0"/>
              </a:rPr>
              <a:t>Hứng được trên màn và lớn bằng </a:t>
            </a:r>
          </a:p>
          <a:p>
            <a:pPr algn="ctr" defTabSz="914400"/>
            <a:r>
              <a:rPr lang="vi-VN" sz="3600" dirty="0">
                <a:solidFill>
                  <a:srgbClr val="FF0000"/>
                </a:solidFill>
                <a:latin typeface="Times New Roman" panose="02020603050405020304" pitchFamily="18" charset="0"/>
              </a:rPr>
              <a:t>vật </a:t>
            </a:r>
            <a:endParaRPr lang="vi-VN" sz="3600" dirty="0">
              <a:solidFill>
                <a:srgbClr val="FF0000"/>
              </a:solidFill>
              <a:latin typeface="Times New Roman" panose="02020603050405020304" pitchFamily="18" charset="0"/>
              <a:ea typeface="Roboto"/>
              <a:cs typeface="Times New Roman" pitchFamily="18" charset="0"/>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blinds(horizontal)">
                                      <p:cBhvr>
                                        <p:cTn id="7" dur="500"/>
                                        <p:tgtEl>
                                          <p:spTgt spid="4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7" presetClass="entr" presetSubtype="4"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0" fill="hold"/>
                                        <p:tgtEl>
                                          <p:spTgt spid="3"/>
                                        </p:tgtEl>
                                        <p:attrNameLst>
                                          <p:attrName>ppt_x</p:attrName>
                                        </p:attrNameLst>
                                      </p:cBhvr>
                                      <p:tavLst>
                                        <p:tav tm="0">
                                          <p:val>
                                            <p:strVal val="#ppt_x"/>
                                          </p:val>
                                        </p:tav>
                                        <p:tav tm="100000">
                                          <p:val>
                                            <p:strVal val="#ppt_x"/>
                                          </p:val>
                                        </p:tav>
                                      </p:tavLst>
                                    </p:anim>
                                    <p:anim calcmode="lin" valueType="num">
                                      <p:cBhvr additive="base">
                                        <p:cTn id="18" dur="50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2" presetClass="entr" presetSubtype="4"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slide(fromBottom)">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6" fill="hold"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barn(inHorizontal)">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21" presetClass="entr" presetSubtype="4" fill="hold" nodeType="clickEffect">
                                  <p:stCondLst>
                                    <p:cond delay="0"/>
                                  </p:stCondLst>
                                  <p:childTnLst>
                                    <p:set>
                                      <p:cBhvr>
                                        <p:cTn id="32" dur="1" fill="hold">
                                          <p:stCondLst>
                                            <p:cond delay="0"/>
                                          </p:stCondLst>
                                        </p:cTn>
                                        <p:tgtEl>
                                          <p:spTgt spid="46">
                                            <p:txEl>
                                              <p:pRg st="0" end="0"/>
                                            </p:txEl>
                                          </p:spTgt>
                                        </p:tgtEl>
                                        <p:attrNameLst>
                                          <p:attrName>style.visibility</p:attrName>
                                        </p:attrNameLst>
                                      </p:cBhvr>
                                      <p:to>
                                        <p:strVal val="visible"/>
                                      </p:to>
                                    </p:set>
                                    <p:animEffect transition="in" filter="wheel(4)">
                                      <p:cBhvr>
                                        <p:cTn id="33" dur="2000"/>
                                        <p:tgtEl>
                                          <p:spTgt spid="46">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1" presetClass="entr" presetSubtype="4" fill="hold" nodeType="clickEffect">
                                  <p:stCondLst>
                                    <p:cond delay="0"/>
                                  </p:stCondLst>
                                  <p:childTnLst>
                                    <p:set>
                                      <p:cBhvr>
                                        <p:cTn id="37" dur="1" fill="hold">
                                          <p:stCondLst>
                                            <p:cond delay="0"/>
                                          </p:stCondLst>
                                        </p:cTn>
                                        <p:tgtEl>
                                          <p:spTgt spid="46">
                                            <p:txEl>
                                              <p:pRg st="1" end="1"/>
                                            </p:txEl>
                                          </p:spTgt>
                                        </p:tgtEl>
                                        <p:attrNameLst>
                                          <p:attrName>style.visibility</p:attrName>
                                        </p:attrNameLst>
                                      </p:cBhvr>
                                      <p:to>
                                        <p:strVal val="visible"/>
                                      </p:to>
                                    </p:set>
                                    <p:animEffect transition="in" filter="wheel(4)">
                                      <p:cBhvr>
                                        <p:cTn id="38" dur="2000"/>
                                        <p:tgtEl>
                                          <p:spTgt spid="4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41"/>
        <p:cNvGrpSpPr/>
        <p:nvPr/>
      </p:nvGrpSpPr>
      <p:grpSpPr>
        <a:xfrm>
          <a:off x="0" y="0"/>
          <a:ext cx="0" cy="0"/>
          <a:chOff x="0" y="0"/>
          <a:chExt cx="0" cy="0"/>
        </a:xfrm>
      </p:grpSpPr>
      <p:grpSp>
        <p:nvGrpSpPr>
          <p:cNvPr id="2" name="Google Shape;643;p28"/>
          <p:cNvGrpSpPr/>
          <p:nvPr/>
        </p:nvGrpSpPr>
        <p:grpSpPr>
          <a:xfrm>
            <a:off x="1524000" y="1447801"/>
            <a:ext cx="9144000" cy="1010467"/>
            <a:chOff x="2206725" y="1254350"/>
            <a:chExt cx="5735801" cy="757850"/>
          </a:xfrm>
        </p:grpSpPr>
        <p:sp>
          <p:nvSpPr>
            <p:cNvPr id="644" name="Google Shape;644;p28"/>
            <p:cNvSpPr/>
            <p:nvPr/>
          </p:nvSpPr>
          <p:spPr>
            <a:xfrm flipV="1">
              <a:off x="2820775" y="1579910"/>
              <a:ext cx="527547" cy="34289"/>
            </a:xfrm>
            <a:custGeom>
              <a:avLst/>
              <a:gdLst/>
              <a:ahLst/>
              <a:cxnLst/>
              <a:rect l="l" t="t" r="r" b="b"/>
              <a:pathLst>
                <a:path w="57615" h="1" fill="none" extrusionOk="0">
                  <a:moveTo>
                    <a:pt x="1" y="1"/>
                  </a:moveTo>
                  <a:lnTo>
                    <a:pt x="57615" y="1"/>
                  </a:lnTo>
                </a:path>
              </a:pathLst>
            </a:custGeom>
            <a:noFill/>
            <a:ln w="33625" cap="rnd" cmpd="sng">
              <a:solidFill>
                <a:srgbClr val="69E781"/>
              </a:solidFill>
              <a:prstDash val="solid"/>
              <a:miter lim="11906"/>
              <a:headEnd type="none" w="sm" len="sm"/>
              <a:tailEnd type="none" w="sm" len="sm"/>
            </a:ln>
          </p:spPr>
          <p:txBody>
            <a:bodyPr spcFirstLastPara="1" wrap="square" lIns="91425" tIns="91425" rIns="91425" bIns="91425" anchor="ctr" anchorCtr="0">
              <a:noAutofit/>
            </a:bodyPr>
            <a:lstStyle/>
            <a:p>
              <a:pPr defTabSz="914400"/>
              <a:endParaRPr>
                <a:solidFill>
                  <a:prstClr val="black"/>
                </a:solidFill>
                <a:latin typeface="Calibri"/>
              </a:endParaRPr>
            </a:p>
          </p:txBody>
        </p:sp>
        <p:sp>
          <p:nvSpPr>
            <p:cNvPr id="645" name="Google Shape;645;p28"/>
            <p:cNvSpPr/>
            <p:nvPr/>
          </p:nvSpPr>
          <p:spPr>
            <a:xfrm>
              <a:off x="2206725" y="1254350"/>
              <a:ext cx="656350" cy="757850"/>
            </a:xfrm>
            <a:custGeom>
              <a:avLst/>
              <a:gdLst/>
              <a:ahLst/>
              <a:cxnLst/>
              <a:rect l="l" t="t" r="r" b="b"/>
              <a:pathLst>
                <a:path w="26254" h="30314" extrusionOk="0">
                  <a:moveTo>
                    <a:pt x="13133" y="0"/>
                  </a:moveTo>
                  <a:lnTo>
                    <a:pt x="0" y="7572"/>
                  </a:lnTo>
                  <a:lnTo>
                    <a:pt x="0" y="22729"/>
                  </a:lnTo>
                  <a:lnTo>
                    <a:pt x="13133" y="30313"/>
                  </a:lnTo>
                  <a:lnTo>
                    <a:pt x="26253" y="22729"/>
                  </a:lnTo>
                  <a:lnTo>
                    <a:pt x="26253" y="7572"/>
                  </a:lnTo>
                  <a:lnTo>
                    <a:pt x="13133" y="0"/>
                  </a:lnTo>
                  <a:close/>
                </a:path>
              </a:pathLst>
            </a:custGeom>
            <a:solidFill>
              <a:srgbClr val="FFFFFF"/>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defTabSz="914400"/>
              <a:endParaRPr>
                <a:solidFill>
                  <a:prstClr val="black"/>
                </a:solidFill>
                <a:latin typeface="Calibri"/>
              </a:endParaRPr>
            </a:p>
          </p:txBody>
        </p:sp>
        <p:sp>
          <p:nvSpPr>
            <p:cNvPr id="646" name="Google Shape;646;p28"/>
            <p:cNvSpPr/>
            <p:nvPr/>
          </p:nvSpPr>
          <p:spPr>
            <a:xfrm>
              <a:off x="2268325" y="1325175"/>
              <a:ext cx="533425" cy="615875"/>
            </a:xfrm>
            <a:custGeom>
              <a:avLst/>
              <a:gdLst/>
              <a:ahLst/>
              <a:cxnLst/>
              <a:rect l="l" t="t" r="r" b="b"/>
              <a:pathLst>
                <a:path w="21337" h="24635" extrusionOk="0">
                  <a:moveTo>
                    <a:pt x="10669" y="1"/>
                  </a:moveTo>
                  <a:lnTo>
                    <a:pt x="1" y="6156"/>
                  </a:lnTo>
                  <a:lnTo>
                    <a:pt x="1" y="18479"/>
                  </a:lnTo>
                  <a:lnTo>
                    <a:pt x="10669" y="24635"/>
                  </a:lnTo>
                  <a:lnTo>
                    <a:pt x="21337" y="18479"/>
                  </a:lnTo>
                  <a:lnTo>
                    <a:pt x="21337" y="6156"/>
                  </a:lnTo>
                  <a:lnTo>
                    <a:pt x="10669" y="1"/>
                  </a:lnTo>
                  <a:close/>
                </a:path>
              </a:pathLst>
            </a:custGeom>
            <a:solidFill>
              <a:srgbClr val="69E781"/>
            </a:solidFill>
            <a:ln>
              <a:noFill/>
            </a:ln>
          </p:spPr>
          <p:txBody>
            <a:bodyPr spcFirstLastPara="1" wrap="square" lIns="91425" tIns="91425" rIns="91425" bIns="91425" anchor="ctr" anchorCtr="0">
              <a:noAutofit/>
            </a:bodyPr>
            <a:lstStyle/>
            <a:p>
              <a:pPr defTabSz="914400"/>
              <a:endParaRPr>
                <a:solidFill>
                  <a:prstClr val="black"/>
                </a:solidFill>
                <a:latin typeface="Calibri"/>
              </a:endParaRPr>
            </a:p>
          </p:txBody>
        </p:sp>
        <p:sp>
          <p:nvSpPr>
            <p:cNvPr id="647" name="Google Shape;647;p28"/>
            <p:cNvSpPr/>
            <p:nvPr/>
          </p:nvSpPr>
          <p:spPr>
            <a:xfrm>
              <a:off x="2369825" y="1468050"/>
              <a:ext cx="330125" cy="330125"/>
            </a:xfrm>
            <a:custGeom>
              <a:avLst/>
              <a:gdLst/>
              <a:ahLst/>
              <a:cxnLst/>
              <a:rect l="l" t="t" r="r" b="b"/>
              <a:pathLst>
                <a:path w="13205" h="13205" extrusionOk="0">
                  <a:moveTo>
                    <a:pt x="6611" y="2399"/>
                  </a:moveTo>
                  <a:cubicBezTo>
                    <a:pt x="7277" y="2399"/>
                    <a:pt x="7954" y="2558"/>
                    <a:pt x="8585" y="2894"/>
                  </a:cubicBezTo>
                  <a:cubicBezTo>
                    <a:pt x="10633" y="3977"/>
                    <a:pt x="11407" y="6525"/>
                    <a:pt x="10324" y="8585"/>
                  </a:cubicBezTo>
                  <a:cubicBezTo>
                    <a:pt x="9564" y="10005"/>
                    <a:pt x="8105" y="10813"/>
                    <a:pt x="6599" y="10813"/>
                  </a:cubicBezTo>
                  <a:cubicBezTo>
                    <a:pt x="5934" y="10813"/>
                    <a:pt x="5260" y="10655"/>
                    <a:pt x="4632" y="10323"/>
                  </a:cubicBezTo>
                  <a:cubicBezTo>
                    <a:pt x="2584" y="9228"/>
                    <a:pt x="1799" y="6680"/>
                    <a:pt x="2894" y="4632"/>
                  </a:cubicBezTo>
                  <a:cubicBezTo>
                    <a:pt x="3654" y="3212"/>
                    <a:pt x="5106" y="2399"/>
                    <a:pt x="6611" y="2399"/>
                  </a:cubicBezTo>
                  <a:close/>
                  <a:moveTo>
                    <a:pt x="5680" y="1"/>
                  </a:moveTo>
                  <a:lnTo>
                    <a:pt x="3692" y="608"/>
                  </a:lnTo>
                  <a:lnTo>
                    <a:pt x="3977" y="1548"/>
                  </a:lnTo>
                  <a:cubicBezTo>
                    <a:pt x="3287" y="1918"/>
                    <a:pt x="2656" y="2418"/>
                    <a:pt x="2156" y="3061"/>
                  </a:cubicBezTo>
                  <a:lnTo>
                    <a:pt x="1275" y="2596"/>
                  </a:lnTo>
                  <a:lnTo>
                    <a:pt x="298" y="4430"/>
                  </a:lnTo>
                  <a:lnTo>
                    <a:pt x="1180" y="4894"/>
                  </a:lnTo>
                  <a:cubicBezTo>
                    <a:pt x="929" y="5668"/>
                    <a:pt x="858" y="6466"/>
                    <a:pt x="941" y="7252"/>
                  </a:cubicBezTo>
                  <a:lnTo>
                    <a:pt x="1" y="7537"/>
                  </a:lnTo>
                  <a:lnTo>
                    <a:pt x="608" y="9526"/>
                  </a:lnTo>
                  <a:lnTo>
                    <a:pt x="1549" y="9240"/>
                  </a:lnTo>
                  <a:cubicBezTo>
                    <a:pt x="1918" y="9930"/>
                    <a:pt x="2418" y="10561"/>
                    <a:pt x="3061" y="11062"/>
                  </a:cubicBezTo>
                  <a:lnTo>
                    <a:pt x="2596" y="11931"/>
                  </a:lnTo>
                  <a:lnTo>
                    <a:pt x="4430" y="12907"/>
                  </a:lnTo>
                  <a:lnTo>
                    <a:pt x="4894" y="12038"/>
                  </a:lnTo>
                  <a:cubicBezTo>
                    <a:pt x="5449" y="12217"/>
                    <a:pt x="6016" y="12305"/>
                    <a:pt x="6583" y="12305"/>
                  </a:cubicBezTo>
                  <a:cubicBezTo>
                    <a:pt x="6806" y="12305"/>
                    <a:pt x="7029" y="12291"/>
                    <a:pt x="7252" y="12264"/>
                  </a:cubicBezTo>
                  <a:lnTo>
                    <a:pt x="7537" y="13205"/>
                  </a:lnTo>
                  <a:lnTo>
                    <a:pt x="9526" y="12597"/>
                  </a:lnTo>
                  <a:lnTo>
                    <a:pt x="9240" y="11657"/>
                  </a:lnTo>
                  <a:cubicBezTo>
                    <a:pt x="9931" y="11300"/>
                    <a:pt x="10562" y="10788"/>
                    <a:pt x="11062" y="10157"/>
                  </a:cubicBezTo>
                  <a:lnTo>
                    <a:pt x="11931" y="10621"/>
                  </a:lnTo>
                  <a:lnTo>
                    <a:pt x="12907" y="8776"/>
                  </a:lnTo>
                  <a:lnTo>
                    <a:pt x="12038" y="8323"/>
                  </a:lnTo>
                  <a:cubicBezTo>
                    <a:pt x="12288" y="7537"/>
                    <a:pt x="12359" y="6740"/>
                    <a:pt x="12264" y="5966"/>
                  </a:cubicBezTo>
                  <a:lnTo>
                    <a:pt x="13205" y="5668"/>
                  </a:lnTo>
                  <a:lnTo>
                    <a:pt x="12598" y="3680"/>
                  </a:lnTo>
                  <a:lnTo>
                    <a:pt x="11657" y="3977"/>
                  </a:lnTo>
                  <a:cubicBezTo>
                    <a:pt x="11300" y="3275"/>
                    <a:pt x="10788" y="2656"/>
                    <a:pt x="10157" y="2144"/>
                  </a:cubicBezTo>
                  <a:lnTo>
                    <a:pt x="10621" y="1275"/>
                  </a:lnTo>
                  <a:lnTo>
                    <a:pt x="8776" y="298"/>
                  </a:lnTo>
                  <a:lnTo>
                    <a:pt x="8323" y="1179"/>
                  </a:lnTo>
                  <a:cubicBezTo>
                    <a:pt x="7745" y="995"/>
                    <a:pt x="7160" y="908"/>
                    <a:pt x="6583" y="908"/>
                  </a:cubicBezTo>
                  <a:cubicBezTo>
                    <a:pt x="6376" y="908"/>
                    <a:pt x="6170" y="919"/>
                    <a:pt x="5966" y="941"/>
                  </a:cubicBezTo>
                  <a:lnTo>
                    <a:pt x="5680" y="1"/>
                  </a:lnTo>
                  <a:close/>
                </a:path>
              </a:pathLst>
            </a:custGeom>
            <a:solidFill>
              <a:srgbClr val="FFFFFF"/>
            </a:solidFill>
            <a:ln>
              <a:noFill/>
            </a:ln>
          </p:spPr>
          <p:txBody>
            <a:bodyPr spcFirstLastPara="1" wrap="square" lIns="91425" tIns="91425" rIns="91425" bIns="91425" anchor="ctr" anchorCtr="0">
              <a:noAutofit/>
            </a:bodyPr>
            <a:lstStyle/>
            <a:p>
              <a:pPr defTabSz="914400"/>
              <a:endParaRPr>
                <a:solidFill>
                  <a:prstClr val="black"/>
                </a:solidFill>
                <a:latin typeface="Calibri"/>
              </a:endParaRPr>
            </a:p>
          </p:txBody>
        </p:sp>
        <p:sp>
          <p:nvSpPr>
            <p:cNvPr id="648" name="Google Shape;648;p28"/>
            <p:cNvSpPr txBox="1"/>
            <p:nvPr/>
          </p:nvSpPr>
          <p:spPr>
            <a:xfrm>
              <a:off x="4171768" y="1464043"/>
              <a:ext cx="3770758" cy="300300"/>
            </a:xfrm>
            <a:prstGeom prst="rect">
              <a:avLst/>
            </a:prstGeom>
            <a:noFill/>
            <a:ln>
              <a:noFill/>
            </a:ln>
          </p:spPr>
          <p:txBody>
            <a:bodyPr spcFirstLastPara="1" wrap="square" lIns="91425" tIns="91425" rIns="91425" bIns="91425" anchor="ctr" anchorCtr="0">
              <a:noAutofit/>
            </a:bodyPr>
            <a:lstStyle/>
            <a:p>
              <a:pPr defTabSz="914400"/>
              <a:r>
                <a:rPr lang="en-US" sz="2800" dirty="0" err="1">
                  <a:solidFill>
                    <a:prstClr val="black"/>
                  </a:solidFill>
                  <a:latin typeface="Times New Roman" pitchFamily="18" charset="0"/>
                  <a:cs typeface="Times New Roman" pitchFamily="18" charset="0"/>
                </a:rPr>
                <a:t>Ảnh</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ảo</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tạo</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bởi</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gương</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phẳng</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không</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hứng</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được</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trên</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màn</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chắn</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và</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lớn</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bằng</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vật</a:t>
              </a:r>
              <a:r>
                <a:rPr lang="en-US" sz="2800" dirty="0">
                  <a:solidFill>
                    <a:prstClr val="black"/>
                  </a:solidFill>
                  <a:latin typeface="Times New Roman" pitchFamily="18" charset="0"/>
                  <a:cs typeface="Times New Roman" pitchFamily="18" charset="0"/>
                </a:rPr>
                <a:t>.</a:t>
              </a:r>
              <a:endParaRPr sz="2800">
                <a:solidFill>
                  <a:srgbClr val="434343"/>
                </a:solidFill>
                <a:latin typeface="Times New Roman" pitchFamily="18" charset="0"/>
                <a:ea typeface="Roboto"/>
                <a:cs typeface="Times New Roman" pitchFamily="18" charset="0"/>
                <a:sym typeface="Roboto"/>
              </a:endParaRPr>
            </a:p>
          </p:txBody>
        </p:sp>
        <p:sp>
          <p:nvSpPr>
            <p:cNvPr id="649" name="Google Shape;649;p28"/>
            <p:cNvSpPr/>
            <p:nvPr/>
          </p:nvSpPr>
          <p:spPr>
            <a:xfrm>
              <a:off x="3348322" y="1371600"/>
              <a:ext cx="531345" cy="400049"/>
            </a:xfrm>
            <a:prstGeom prst="roundRect">
              <a:avLst>
                <a:gd name="adj" fmla="val 50000"/>
              </a:avLst>
            </a:prstGeom>
            <a:solidFill>
              <a:schemeClr val="accent2"/>
            </a:solidFill>
            <a:ln>
              <a:noFill/>
            </a:ln>
          </p:spPr>
          <p:txBody>
            <a:bodyPr spcFirstLastPara="1" wrap="square" lIns="91425" tIns="91425" rIns="91425" bIns="91425" anchor="ctr" anchorCtr="0">
              <a:noAutofit/>
            </a:bodyPr>
            <a:lstStyle/>
            <a:p>
              <a:pPr algn="ctr" defTabSz="914400">
                <a:buClr>
                  <a:srgbClr val="000000"/>
                </a:buClr>
                <a:buSzPts val="1100"/>
              </a:pPr>
              <a:r>
                <a:rPr lang="vi-VN" sz="3600" b="1" dirty="0">
                  <a:solidFill>
                    <a:srgbClr val="FFFFFF"/>
                  </a:solidFill>
                  <a:latin typeface="Times New Roman" pitchFamily="18" charset="0"/>
                  <a:ea typeface="Fira Sans Extra Condensed Medium"/>
                  <a:cs typeface="Times New Roman" pitchFamily="18" charset="0"/>
                  <a:sym typeface="Fira Sans Extra Condensed Medium"/>
                </a:rPr>
                <a:t>A</a:t>
              </a:r>
              <a:endParaRPr sz="3600" b="1">
                <a:solidFill>
                  <a:srgbClr val="FFFFFF"/>
                </a:solidFill>
                <a:latin typeface="Times New Roman" pitchFamily="18" charset="0"/>
                <a:cs typeface="Times New Roman" pitchFamily="18" charset="0"/>
              </a:endParaRPr>
            </a:p>
          </p:txBody>
        </p:sp>
      </p:grpSp>
      <p:grpSp>
        <p:nvGrpSpPr>
          <p:cNvPr id="3" name="Google Shape;650;p28"/>
          <p:cNvGrpSpPr/>
          <p:nvPr/>
        </p:nvGrpSpPr>
        <p:grpSpPr>
          <a:xfrm>
            <a:off x="1981200" y="2667001"/>
            <a:ext cx="8686800" cy="1010467"/>
            <a:chOff x="2922575" y="1798150"/>
            <a:chExt cx="5019950" cy="757850"/>
          </a:xfrm>
        </p:grpSpPr>
        <p:sp>
          <p:nvSpPr>
            <p:cNvPr id="651" name="Google Shape;651;p28"/>
            <p:cNvSpPr/>
            <p:nvPr/>
          </p:nvSpPr>
          <p:spPr>
            <a:xfrm>
              <a:off x="3523550" y="2181525"/>
              <a:ext cx="468088" cy="34289"/>
            </a:xfrm>
            <a:custGeom>
              <a:avLst/>
              <a:gdLst/>
              <a:ahLst/>
              <a:cxnLst/>
              <a:rect l="l" t="t" r="r" b="b"/>
              <a:pathLst>
                <a:path w="29504" h="1" fill="none" extrusionOk="0">
                  <a:moveTo>
                    <a:pt x="0" y="1"/>
                  </a:moveTo>
                  <a:lnTo>
                    <a:pt x="29504" y="1"/>
                  </a:lnTo>
                </a:path>
              </a:pathLst>
            </a:custGeom>
            <a:noFill/>
            <a:ln w="33625" cap="rnd" cmpd="sng">
              <a:solidFill>
                <a:srgbClr val="FCBD24"/>
              </a:solidFill>
              <a:prstDash val="solid"/>
              <a:miter lim="11906"/>
              <a:headEnd type="none" w="sm" len="sm"/>
              <a:tailEnd type="none" w="sm" len="sm"/>
            </a:ln>
          </p:spPr>
          <p:txBody>
            <a:bodyPr spcFirstLastPara="1" wrap="square" lIns="91425" tIns="91425" rIns="91425" bIns="91425" anchor="ctr" anchorCtr="0">
              <a:noAutofit/>
            </a:bodyPr>
            <a:lstStyle/>
            <a:p>
              <a:pPr defTabSz="914400"/>
              <a:endParaRPr>
                <a:solidFill>
                  <a:prstClr val="black"/>
                </a:solidFill>
                <a:latin typeface="Calibri"/>
              </a:endParaRPr>
            </a:p>
          </p:txBody>
        </p:sp>
        <p:sp>
          <p:nvSpPr>
            <p:cNvPr id="652" name="Google Shape;652;p28"/>
            <p:cNvSpPr/>
            <p:nvPr/>
          </p:nvSpPr>
          <p:spPr>
            <a:xfrm>
              <a:off x="2922575" y="1798150"/>
              <a:ext cx="656350" cy="757850"/>
            </a:xfrm>
            <a:custGeom>
              <a:avLst/>
              <a:gdLst/>
              <a:ahLst/>
              <a:cxnLst/>
              <a:rect l="l" t="t" r="r" b="b"/>
              <a:pathLst>
                <a:path w="26254" h="30314" extrusionOk="0">
                  <a:moveTo>
                    <a:pt x="13133" y="1"/>
                  </a:moveTo>
                  <a:lnTo>
                    <a:pt x="1" y="7585"/>
                  </a:lnTo>
                  <a:lnTo>
                    <a:pt x="1" y="22742"/>
                  </a:lnTo>
                  <a:lnTo>
                    <a:pt x="13133" y="30314"/>
                  </a:lnTo>
                  <a:lnTo>
                    <a:pt x="26254" y="22742"/>
                  </a:lnTo>
                  <a:lnTo>
                    <a:pt x="26254" y="7585"/>
                  </a:lnTo>
                  <a:lnTo>
                    <a:pt x="13133" y="1"/>
                  </a:lnTo>
                  <a:close/>
                </a:path>
              </a:pathLst>
            </a:custGeom>
            <a:solidFill>
              <a:srgbClr val="FFFFFF"/>
            </a:solidFill>
            <a:ln w="952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defTabSz="914400"/>
              <a:endParaRPr>
                <a:solidFill>
                  <a:prstClr val="black"/>
                </a:solidFill>
                <a:latin typeface="Calibri"/>
              </a:endParaRPr>
            </a:p>
          </p:txBody>
        </p:sp>
        <p:sp>
          <p:nvSpPr>
            <p:cNvPr id="653" name="Google Shape;653;p28"/>
            <p:cNvSpPr/>
            <p:nvPr/>
          </p:nvSpPr>
          <p:spPr>
            <a:xfrm>
              <a:off x="2984200" y="1869300"/>
              <a:ext cx="533425" cy="615875"/>
            </a:xfrm>
            <a:custGeom>
              <a:avLst/>
              <a:gdLst/>
              <a:ahLst/>
              <a:cxnLst/>
              <a:rect l="l" t="t" r="r" b="b"/>
              <a:pathLst>
                <a:path w="21337" h="24635" extrusionOk="0">
                  <a:moveTo>
                    <a:pt x="10668" y="0"/>
                  </a:moveTo>
                  <a:lnTo>
                    <a:pt x="0" y="6156"/>
                  </a:lnTo>
                  <a:lnTo>
                    <a:pt x="0" y="18467"/>
                  </a:lnTo>
                  <a:lnTo>
                    <a:pt x="10668" y="24634"/>
                  </a:lnTo>
                  <a:lnTo>
                    <a:pt x="21336" y="18467"/>
                  </a:lnTo>
                  <a:lnTo>
                    <a:pt x="21336" y="6156"/>
                  </a:lnTo>
                  <a:lnTo>
                    <a:pt x="10668" y="0"/>
                  </a:lnTo>
                  <a:close/>
                </a:path>
              </a:pathLst>
            </a:custGeom>
            <a:solidFill>
              <a:srgbClr val="FCBD24"/>
            </a:solidFill>
            <a:ln>
              <a:noFill/>
            </a:ln>
          </p:spPr>
          <p:txBody>
            <a:bodyPr spcFirstLastPara="1" wrap="square" lIns="91425" tIns="91425" rIns="91425" bIns="91425" anchor="ctr" anchorCtr="0">
              <a:noAutofit/>
            </a:bodyPr>
            <a:lstStyle/>
            <a:p>
              <a:pPr defTabSz="914400"/>
              <a:endParaRPr>
                <a:solidFill>
                  <a:prstClr val="black"/>
                </a:solidFill>
                <a:latin typeface="Calibri"/>
              </a:endParaRPr>
            </a:p>
          </p:txBody>
        </p:sp>
        <p:sp>
          <p:nvSpPr>
            <p:cNvPr id="654" name="Google Shape;654;p28"/>
            <p:cNvSpPr/>
            <p:nvPr/>
          </p:nvSpPr>
          <p:spPr>
            <a:xfrm>
              <a:off x="3100875" y="2027050"/>
              <a:ext cx="300050" cy="300050"/>
            </a:xfrm>
            <a:custGeom>
              <a:avLst/>
              <a:gdLst/>
              <a:ahLst/>
              <a:cxnLst/>
              <a:rect l="l" t="t" r="r" b="b"/>
              <a:pathLst>
                <a:path w="12002" h="12002" extrusionOk="0">
                  <a:moveTo>
                    <a:pt x="6001" y="989"/>
                  </a:moveTo>
                  <a:cubicBezTo>
                    <a:pt x="8764" y="989"/>
                    <a:pt x="11014" y="3239"/>
                    <a:pt x="11014" y="6001"/>
                  </a:cubicBezTo>
                  <a:cubicBezTo>
                    <a:pt x="11014" y="8775"/>
                    <a:pt x="8764" y="11014"/>
                    <a:pt x="6001" y="11014"/>
                  </a:cubicBezTo>
                  <a:cubicBezTo>
                    <a:pt x="3227" y="11014"/>
                    <a:pt x="989" y="8775"/>
                    <a:pt x="989" y="6001"/>
                  </a:cubicBezTo>
                  <a:cubicBezTo>
                    <a:pt x="989" y="3239"/>
                    <a:pt x="3227" y="989"/>
                    <a:pt x="6001" y="989"/>
                  </a:cubicBezTo>
                  <a:close/>
                  <a:moveTo>
                    <a:pt x="6001" y="1"/>
                  </a:moveTo>
                  <a:cubicBezTo>
                    <a:pt x="2679" y="1"/>
                    <a:pt x="1" y="2691"/>
                    <a:pt x="1" y="6001"/>
                  </a:cubicBezTo>
                  <a:cubicBezTo>
                    <a:pt x="1" y="9323"/>
                    <a:pt x="2679" y="12002"/>
                    <a:pt x="6001" y="12002"/>
                  </a:cubicBezTo>
                  <a:cubicBezTo>
                    <a:pt x="9311" y="12002"/>
                    <a:pt x="12002" y="9323"/>
                    <a:pt x="12002" y="6001"/>
                  </a:cubicBezTo>
                  <a:cubicBezTo>
                    <a:pt x="12002" y="2691"/>
                    <a:pt x="9311" y="1"/>
                    <a:pt x="6001" y="1"/>
                  </a:cubicBezTo>
                  <a:close/>
                </a:path>
              </a:pathLst>
            </a:custGeom>
            <a:solidFill>
              <a:srgbClr val="FFFFFF"/>
            </a:solidFill>
            <a:ln>
              <a:noFill/>
            </a:ln>
          </p:spPr>
          <p:txBody>
            <a:bodyPr spcFirstLastPara="1" wrap="square" lIns="91425" tIns="91425" rIns="91425" bIns="91425" anchor="ctr" anchorCtr="0">
              <a:noAutofit/>
            </a:bodyPr>
            <a:lstStyle/>
            <a:p>
              <a:pPr defTabSz="914400"/>
              <a:endParaRPr>
                <a:solidFill>
                  <a:prstClr val="black"/>
                </a:solidFill>
                <a:latin typeface="Calibri"/>
              </a:endParaRPr>
            </a:p>
          </p:txBody>
        </p:sp>
        <p:sp>
          <p:nvSpPr>
            <p:cNvPr id="655" name="Google Shape;655;p28"/>
            <p:cNvSpPr/>
            <p:nvPr/>
          </p:nvSpPr>
          <p:spPr>
            <a:xfrm>
              <a:off x="3171725" y="2100950"/>
              <a:ext cx="136650" cy="98475"/>
            </a:xfrm>
            <a:custGeom>
              <a:avLst/>
              <a:gdLst/>
              <a:ahLst/>
              <a:cxnLst/>
              <a:rect l="l" t="t" r="r" b="b"/>
              <a:pathLst>
                <a:path w="5466" h="3939" extrusionOk="0">
                  <a:moveTo>
                    <a:pt x="560" y="0"/>
                  </a:moveTo>
                  <a:cubicBezTo>
                    <a:pt x="429" y="0"/>
                    <a:pt x="298" y="51"/>
                    <a:pt x="203" y="152"/>
                  </a:cubicBezTo>
                  <a:cubicBezTo>
                    <a:pt x="0" y="343"/>
                    <a:pt x="0" y="676"/>
                    <a:pt x="203" y="866"/>
                  </a:cubicBezTo>
                  <a:lnTo>
                    <a:pt x="2274" y="2950"/>
                  </a:lnTo>
                  <a:cubicBezTo>
                    <a:pt x="2274" y="2986"/>
                    <a:pt x="2274" y="3010"/>
                    <a:pt x="2274" y="3045"/>
                  </a:cubicBezTo>
                  <a:cubicBezTo>
                    <a:pt x="2274" y="3545"/>
                    <a:pt x="2667" y="3938"/>
                    <a:pt x="3167" y="3938"/>
                  </a:cubicBezTo>
                  <a:cubicBezTo>
                    <a:pt x="3655" y="3938"/>
                    <a:pt x="4048" y="3545"/>
                    <a:pt x="4060" y="3057"/>
                  </a:cubicBezTo>
                  <a:lnTo>
                    <a:pt x="5263" y="1855"/>
                  </a:lnTo>
                  <a:cubicBezTo>
                    <a:pt x="5465" y="1652"/>
                    <a:pt x="5465" y="1331"/>
                    <a:pt x="5263" y="1128"/>
                  </a:cubicBezTo>
                  <a:cubicBezTo>
                    <a:pt x="5162" y="1027"/>
                    <a:pt x="5031" y="977"/>
                    <a:pt x="4900" y="977"/>
                  </a:cubicBezTo>
                  <a:cubicBezTo>
                    <a:pt x="4769" y="977"/>
                    <a:pt x="4638" y="1027"/>
                    <a:pt x="4537" y="1128"/>
                  </a:cubicBezTo>
                  <a:lnTo>
                    <a:pt x="3465" y="2212"/>
                  </a:lnTo>
                  <a:cubicBezTo>
                    <a:pt x="3370" y="2176"/>
                    <a:pt x="3274" y="2152"/>
                    <a:pt x="3167" y="2152"/>
                  </a:cubicBezTo>
                  <a:cubicBezTo>
                    <a:pt x="3096" y="2152"/>
                    <a:pt x="3024" y="2164"/>
                    <a:pt x="2953" y="2176"/>
                  </a:cubicBezTo>
                  <a:lnTo>
                    <a:pt x="917" y="152"/>
                  </a:lnTo>
                  <a:cubicBezTo>
                    <a:pt x="822" y="51"/>
                    <a:pt x="691" y="0"/>
                    <a:pt x="560" y="0"/>
                  </a:cubicBezTo>
                  <a:close/>
                </a:path>
              </a:pathLst>
            </a:custGeom>
            <a:solidFill>
              <a:srgbClr val="FFFFFF"/>
            </a:solidFill>
            <a:ln>
              <a:noFill/>
            </a:ln>
          </p:spPr>
          <p:txBody>
            <a:bodyPr spcFirstLastPara="1" wrap="square" lIns="91425" tIns="91425" rIns="91425" bIns="91425" anchor="ctr" anchorCtr="0">
              <a:noAutofit/>
            </a:bodyPr>
            <a:lstStyle/>
            <a:p>
              <a:pPr defTabSz="914400"/>
              <a:endParaRPr>
                <a:solidFill>
                  <a:prstClr val="black"/>
                </a:solidFill>
                <a:latin typeface="Calibri"/>
              </a:endParaRPr>
            </a:p>
          </p:txBody>
        </p:sp>
        <p:sp>
          <p:nvSpPr>
            <p:cNvPr id="656" name="Google Shape;656;p28"/>
            <p:cNvSpPr/>
            <p:nvPr/>
          </p:nvSpPr>
          <p:spPr>
            <a:xfrm>
              <a:off x="3991638" y="1969600"/>
              <a:ext cx="520588" cy="380862"/>
            </a:xfrm>
            <a:prstGeom prst="roundRect">
              <a:avLst>
                <a:gd name="adj" fmla="val 50000"/>
              </a:avLst>
            </a:prstGeom>
            <a:solidFill>
              <a:schemeClr val="accent5"/>
            </a:solidFill>
            <a:ln>
              <a:noFill/>
            </a:ln>
          </p:spPr>
          <p:txBody>
            <a:bodyPr spcFirstLastPara="1" wrap="square" lIns="91425" tIns="91425" rIns="91425" bIns="91425" anchor="ctr" anchorCtr="0">
              <a:noAutofit/>
            </a:bodyPr>
            <a:lstStyle/>
            <a:p>
              <a:pPr algn="ctr" defTabSz="914400">
                <a:buClr>
                  <a:srgbClr val="000000"/>
                </a:buClr>
                <a:buSzPts val="1100"/>
              </a:pPr>
              <a:r>
                <a:rPr lang="vi-VN" sz="3600" b="1" dirty="0">
                  <a:solidFill>
                    <a:srgbClr val="FFFFFF"/>
                  </a:solidFill>
                  <a:latin typeface="Times New Roman" panose="02020603050405020304" pitchFamily="18" charset="0"/>
                  <a:ea typeface="Fira Sans Extra Condensed Medium"/>
                  <a:cs typeface="Fira Sans Extra Condensed Medium"/>
                  <a:sym typeface="Fira Sans Extra Condensed Medium"/>
                </a:rPr>
                <a:t>B</a:t>
              </a:r>
              <a:endParaRPr sz="3600" b="1">
                <a:solidFill>
                  <a:srgbClr val="FFFFFF"/>
                </a:solidFill>
                <a:latin typeface="Calibri"/>
              </a:endParaRPr>
            </a:p>
          </p:txBody>
        </p:sp>
        <p:sp>
          <p:nvSpPr>
            <p:cNvPr id="657" name="Google Shape;657;p28"/>
            <p:cNvSpPr txBox="1"/>
            <p:nvPr/>
          </p:nvSpPr>
          <p:spPr>
            <a:xfrm>
              <a:off x="4735335" y="2031393"/>
              <a:ext cx="3207190" cy="300300"/>
            </a:xfrm>
            <a:prstGeom prst="rect">
              <a:avLst/>
            </a:prstGeom>
            <a:noFill/>
            <a:ln>
              <a:noFill/>
            </a:ln>
          </p:spPr>
          <p:txBody>
            <a:bodyPr spcFirstLastPara="1" wrap="square" lIns="91425" tIns="91425" rIns="91425" bIns="91425" anchor="ctr" anchorCtr="0">
              <a:noAutofit/>
            </a:bodyPr>
            <a:lstStyle/>
            <a:p>
              <a:pPr defTabSz="914400"/>
              <a:r>
                <a:rPr lang="en-US" sz="2800" dirty="0" err="1">
                  <a:solidFill>
                    <a:prstClr val="black"/>
                  </a:solidFill>
                  <a:latin typeface="Times New Roman" pitchFamily="18" charset="0"/>
                  <a:cs typeface="Times New Roman" pitchFamily="18" charset="0"/>
                </a:rPr>
                <a:t>Ảnh</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ảo</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tạo</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bởi</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gương</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phẳng</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không</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hứng</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được</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trên</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màn</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chắn</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và</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nhỏ</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hơn</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vật</a:t>
              </a:r>
              <a:r>
                <a:rPr lang="en-US" sz="2800" dirty="0">
                  <a:solidFill>
                    <a:prstClr val="black"/>
                  </a:solidFill>
                  <a:latin typeface="Times New Roman" pitchFamily="18" charset="0"/>
                  <a:cs typeface="Times New Roman" pitchFamily="18" charset="0"/>
                </a:rPr>
                <a:t>.</a:t>
              </a:r>
              <a:endParaRPr sz="2800">
                <a:solidFill>
                  <a:srgbClr val="434343"/>
                </a:solidFill>
                <a:latin typeface="Times New Roman" pitchFamily="18" charset="0"/>
                <a:ea typeface="Roboto"/>
                <a:cs typeface="Times New Roman" pitchFamily="18" charset="0"/>
                <a:sym typeface="Roboto"/>
              </a:endParaRPr>
            </a:p>
          </p:txBody>
        </p:sp>
      </p:grpSp>
      <p:grpSp>
        <p:nvGrpSpPr>
          <p:cNvPr id="4" name="Google Shape;665;p28"/>
          <p:cNvGrpSpPr/>
          <p:nvPr/>
        </p:nvGrpSpPr>
        <p:grpSpPr>
          <a:xfrm>
            <a:off x="1905000" y="3886201"/>
            <a:ext cx="8763000" cy="1010467"/>
            <a:chOff x="2922575" y="3259950"/>
            <a:chExt cx="5019950" cy="757850"/>
          </a:xfrm>
        </p:grpSpPr>
        <p:sp>
          <p:nvSpPr>
            <p:cNvPr id="666" name="Google Shape;666;p28"/>
            <p:cNvSpPr/>
            <p:nvPr/>
          </p:nvSpPr>
          <p:spPr>
            <a:xfrm flipV="1">
              <a:off x="3523550" y="3602851"/>
              <a:ext cx="478080" cy="36000"/>
            </a:xfrm>
            <a:custGeom>
              <a:avLst/>
              <a:gdLst/>
              <a:ahLst/>
              <a:cxnLst/>
              <a:rect l="l" t="t" r="r" b="b"/>
              <a:pathLst>
                <a:path w="29504" h="1" fill="none" extrusionOk="0">
                  <a:moveTo>
                    <a:pt x="0" y="1"/>
                  </a:moveTo>
                  <a:lnTo>
                    <a:pt x="29504" y="1"/>
                  </a:lnTo>
                </a:path>
              </a:pathLst>
            </a:custGeom>
            <a:noFill/>
            <a:ln w="33625" cap="rnd" cmpd="sng">
              <a:solidFill>
                <a:srgbClr val="EC3A3B"/>
              </a:solidFill>
              <a:prstDash val="solid"/>
              <a:miter lim="11906"/>
              <a:headEnd type="none" w="sm" len="sm"/>
              <a:tailEnd type="none" w="sm" len="sm"/>
            </a:ln>
          </p:spPr>
          <p:txBody>
            <a:bodyPr spcFirstLastPara="1" wrap="square" lIns="91425" tIns="91425" rIns="91425" bIns="91425" anchor="ctr" anchorCtr="0">
              <a:noAutofit/>
            </a:bodyPr>
            <a:lstStyle/>
            <a:p>
              <a:pPr defTabSz="914400"/>
              <a:endParaRPr>
                <a:solidFill>
                  <a:prstClr val="black"/>
                </a:solidFill>
                <a:latin typeface="Calibri"/>
              </a:endParaRPr>
            </a:p>
          </p:txBody>
        </p:sp>
        <p:sp>
          <p:nvSpPr>
            <p:cNvPr id="667" name="Google Shape;667;p28"/>
            <p:cNvSpPr/>
            <p:nvPr/>
          </p:nvSpPr>
          <p:spPr>
            <a:xfrm>
              <a:off x="2922575" y="3259950"/>
              <a:ext cx="656350" cy="757850"/>
            </a:xfrm>
            <a:custGeom>
              <a:avLst/>
              <a:gdLst/>
              <a:ahLst/>
              <a:cxnLst/>
              <a:rect l="l" t="t" r="r" b="b"/>
              <a:pathLst>
                <a:path w="26254" h="30314" extrusionOk="0">
                  <a:moveTo>
                    <a:pt x="13133" y="0"/>
                  </a:moveTo>
                  <a:lnTo>
                    <a:pt x="1" y="7573"/>
                  </a:lnTo>
                  <a:lnTo>
                    <a:pt x="1" y="22729"/>
                  </a:lnTo>
                  <a:lnTo>
                    <a:pt x="13133" y="30313"/>
                  </a:lnTo>
                  <a:lnTo>
                    <a:pt x="26254" y="22729"/>
                  </a:lnTo>
                  <a:lnTo>
                    <a:pt x="26254" y="7573"/>
                  </a:lnTo>
                  <a:lnTo>
                    <a:pt x="13133" y="0"/>
                  </a:lnTo>
                  <a:close/>
                </a:path>
              </a:pathLst>
            </a:custGeom>
            <a:solidFill>
              <a:srgbClr val="FFFFFF"/>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defTabSz="914400"/>
              <a:endParaRPr>
                <a:solidFill>
                  <a:prstClr val="black"/>
                </a:solidFill>
                <a:latin typeface="Calibri"/>
              </a:endParaRPr>
            </a:p>
          </p:txBody>
        </p:sp>
        <p:sp>
          <p:nvSpPr>
            <p:cNvPr id="668" name="Google Shape;668;p28"/>
            <p:cNvSpPr/>
            <p:nvPr/>
          </p:nvSpPr>
          <p:spPr>
            <a:xfrm>
              <a:off x="2984200" y="3330775"/>
              <a:ext cx="533425" cy="615875"/>
            </a:xfrm>
            <a:custGeom>
              <a:avLst/>
              <a:gdLst/>
              <a:ahLst/>
              <a:cxnLst/>
              <a:rect l="l" t="t" r="r" b="b"/>
              <a:pathLst>
                <a:path w="21337" h="24635" extrusionOk="0">
                  <a:moveTo>
                    <a:pt x="10668" y="1"/>
                  </a:moveTo>
                  <a:lnTo>
                    <a:pt x="0" y="6156"/>
                  </a:lnTo>
                  <a:lnTo>
                    <a:pt x="0" y="18479"/>
                  </a:lnTo>
                  <a:lnTo>
                    <a:pt x="10668" y="24635"/>
                  </a:lnTo>
                  <a:lnTo>
                    <a:pt x="21336" y="18479"/>
                  </a:lnTo>
                  <a:lnTo>
                    <a:pt x="21336" y="6156"/>
                  </a:lnTo>
                  <a:lnTo>
                    <a:pt x="10668" y="1"/>
                  </a:lnTo>
                  <a:close/>
                </a:path>
              </a:pathLst>
            </a:custGeom>
            <a:solidFill>
              <a:srgbClr val="EC3A3B"/>
            </a:solidFill>
            <a:ln>
              <a:noFill/>
            </a:ln>
          </p:spPr>
          <p:txBody>
            <a:bodyPr spcFirstLastPara="1" wrap="square" lIns="91425" tIns="91425" rIns="91425" bIns="91425" anchor="ctr" anchorCtr="0">
              <a:noAutofit/>
            </a:bodyPr>
            <a:lstStyle/>
            <a:p>
              <a:pPr defTabSz="914400"/>
              <a:endParaRPr>
                <a:solidFill>
                  <a:prstClr val="black"/>
                </a:solidFill>
                <a:latin typeface="Calibri"/>
              </a:endParaRPr>
            </a:p>
          </p:txBody>
        </p:sp>
        <p:sp>
          <p:nvSpPr>
            <p:cNvPr id="669" name="Google Shape;669;p28"/>
            <p:cNvSpPr/>
            <p:nvPr/>
          </p:nvSpPr>
          <p:spPr>
            <a:xfrm>
              <a:off x="3067550" y="3508475"/>
              <a:ext cx="366425" cy="260775"/>
            </a:xfrm>
            <a:custGeom>
              <a:avLst/>
              <a:gdLst/>
              <a:ahLst/>
              <a:cxnLst/>
              <a:rect l="l" t="t" r="r" b="b"/>
              <a:pathLst>
                <a:path w="14657" h="10431" extrusionOk="0">
                  <a:moveTo>
                    <a:pt x="13276" y="5144"/>
                  </a:moveTo>
                  <a:cubicBezTo>
                    <a:pt x="13025" y="5144"/>
                    <a:pt x="12775" y="5144"/>
                    <a:pt x="12537" y="5144"/>
                  </a:cubicBezTo>
                  <a:lnTo>
                    <a:pt x="8739" y="906"/>
                  </a:lnTo>
                  <a:cubicBezTo>
                    <a:pt x="8739" y="906"/>
                    <a:pt x="8739" y="906"/>
                    <a:pt x="8739" y="906"/>
                  </a:cubicBezTo>
                  <a:cubicBezTo>
                    <a:pt x="8775" y="822"/>
                    <a:pt x="8799" y="727"/>
                    <a:pt x="8799" y="632"/>
                  </a:cubicBezTo>
                  <a:cubicBezTo>
                    <a:pt x="8799" y="275"/>
                    <a:pt x="8525" y="1"/>
                    <a:pt x="8168" y="1"/>
                  </a:cubicBezTo>
                  <a:cubicBezTo>
                    <a:pt x="7822" y="1"/>
                    <a:pt x="7537" y="275"/>
                    <a:pt x="7537" y="632"/>
                  </a:cubicBezTo>
                  <a:cubicBezTo>
                    <a:pt x="7537" y="977"/>
                    <a:pt x="7822" y="1263"/>
                    <a:pt x="8168" y="1263"/>
                  </a:cubicBezTo>
                  <a:cubicBezTo>
                    <a:pt x="8227" y="1263"/>
                    <a:pt x="8275" y="1251"/>
                    <a:pt x="8323" y="1239"/>
                  </a:cubicBezTo>
                  <a:cubicBezTo>
                    <a:pt x="8334" y="1251"/>
                    <a:pt x="8334" y="1251"/>
                    <a:pt x="8334" y="1263"/>
                  </a:cubicBezTo>
                  <a:lnTo>
                    <a:pt x="11799" y="5144"/>
                  </a:lnTo>
                  <a:cubicBezTo>
                    <a:pt x="8823" y="5132"/>
                    <a:pt x="5846" y="5132"/>
                    <a:pt x="2858" y="5144"/>
                  </a:cubicBezTo>
                  <a:lnTo>
                    <a:pt x="6346" y="1239"/>
                  </a:lnTo>
                  <a:cubicBezTo>
                    <a:pt x="6394" y="1251"/>
                    <a:pt x="6441" y="1263"/>
                    <a:pt x="6489" y="1263"/>
                  </a:cubicBezTo>
                  <a:cubicBezTo>
                    <a:pt x="6846" y="1263"/>
                    <a:pt x="7120" y="977"/>
                    <a:pt x="7120" y="632"/>
                  </a:cubicBezTo>
                  <a:cubicBezTo>
                    <a:pt x="7120" y="275"/>
                    <a:pt x="6846" y="1"/>
                    <a:pt x="6489" y="1"/>
                  </a:cubicBezTo>
                  <a:cubicBezTo>
                    <a:pt x="6144" y="1"/>
                    <a:pt x="5858" y="275"/>
                    <a:pt x="5858" y="632"/>
                  </a:cubicBezTo>
                  <a:cubicBezTo>
                    <a:pt x="5858" y="727"/>
                    <a:pt x="5882" y="822"/>
                    <a:pt x="5929" y="906"/>
                  </a:cubicBezTo>
                  <a:lnTo>
                    <a:pt x="2131" y="5144"/>
                  </a:lnTo>
                  <a:cubicBezTo>
                    <a:pt x="1881" y="5144"/>
                    <a:pt x="1643" y="5144"/>
                    <a:pt x="1393" y="5144"/>
                  </a:cubicBezTo>
                  <a:cubicBezTo>
                    <a:pt x="0" y="5144"/>
                    <a:pt x="60" y="6656"/>
                    <a:pt x="1393" y="6656"/>
                  </a:cubicBezTo>
                  <a:lnTo>
                    <a:pt x="1607" y="6656"/>
                  </a:lnTo>
                  <a:lnTo>
                    <a:pt x="2048" y="9169"/>
                  </a:lnTo>
                  <a:cubicBezTo>
                    <a:pt x="2167" y="9883"/>
                    <a:pt x="2524" y="10431"/>
                    <a:pt x="3620" y="10431"/>
                  </a:cubicBezTo>
                  <a:lnTo>
                    <a:pt x="11037" y="10431"/>
                  </a:lnTo>
                  <a:cubicBezTo>
                    <a:pt x="12144" y="10431"/>
                    <a:pt x="12490" y="9883"/>
                    <a:pt x="12621" y="9169"/>
                  </a:cubicBezTo>
                  <a:lnTo>
                    <a:pt x="13049" y="6656"/>
                  </a:lnTo>
                  <a:lnTo>
                    <a:pt x="13276" y="6656"/>
                  </a:lnTo>
                  <a:cubicBezTo>
                    <a:pt x="14597" y="6645"/>
                    <a:pt x="14657" y="5144"/>
                    <a:pt x="13276" y="5144"/>
                  </a:cubicBezTo>
                  <a:close/>
                  <a:moveTo>
                    <a:pt x="3893" y="9478"/>
                  </a:moveTo>
                  <a:cubicBezTo>
                    <a:pt x="3643" y="9478"/>
                    <a:pt x="3405" y="9264"/>
                    <a:pt x="3370" y="9014"/>
                  </a:cubicBezTo>
                  <a:cubicBezTo>
                    <a:pt x="3322" y="8633"/>
                    <a:pt x="3274" y="8252"/>
                    <a:pt x="3215" y="7871"/>
                  </a:cubicBezTo>
                  <a:cubicBezTo>
                    <a:pt x="3167" y="7490"/>
                    <a:pt x="3108" y="7109"/>
                    <a:pt x="3060" y="6728"/>
                  </a:cubicBezTo>
                  <a:cubicBezTo>
                    <a:pt x="3060" y="6704"/>
                    <a:pt x="3060" y="6680"/>
                    <a:pt x="3060" y="6645"/>
                  </a:cubicBezTo>
                  <a:lnTo>
                    <a:pt x="4036" y="6645"/>
                  </a:lnTo>
                  <a:cubicBezTo>
                    <a:pt x="4048" y="6680"/>
                    <a:pt x="4048" y="6704"/>
                    <a:pt x="4048" y="6728"/>
                  </a:cubicBezTo>
                  <a:cubicBezTo>
                    <a:pt x="4096" y="7109"/>
                    <a:pt x="4132" y="7490"/>
                    <a:pt x="4179" y="7871"/>
                  </a:cubicBezTo>
                  <a:cubicBezTo>
                    <a:pt x="4215" y="8252"/>
                    <a:pt x="4251" y="8633"/>
                    <a:pt x="4298" y="9014"/>
                  </a:cubicBezTo>
                  <a:cubicBezTo>
                    <a:pt x="4322" y="9264"/>
                    <a:pt x="4143" y="9478"/>
                    <a:pt x="3893" y="9478"/>
                  </a:cubicBezTo>
                  <a:close/>
                  <a:moveTo>
                    <a:pt x="5608" y="9478"/>
                  </a:moveTo>
                  <a:cubicBezTo>
                    <a:pt x="5358" y="9478"/>
                    <a:pt x="5144" y="9264"/>
                    <a:pt x="5120" y="9014"/>
                  </a:cubicBezTo>
                  <a:cubicBezTo>
                    <a:pt x="5096" y="8633"/>
                    <a:pt x="5060" y="8252"/>
                    <a:pt x="5036" y="7871"/>
                  </a:cubicBezTo>
                  <a:cubicBezTo>
                    <a:pt x="5001" y="7490"/>
                    <a:pt x="4977" y="7109"/>
                    <a:pt x="4953" y="6728"/>
                  </a:cubicBezTo>
                  <a:cubicBezTo>
                    <a:pt x="4941" y="6704"/>
                    <a:pt x="4953" y="6680"/>
                    <a:pt x="4953" y="6645"/>
                  </a:cubicBezTo>
                  <a:lnTo>
                    <a:pt x="5929" y="6645"/>
                  </a:lnTo>
                  <a:cubicBezTo>
                    <a:pt x="5929" y="6680"/>
                    <a:pt x="5941" y="6704"/>
                    <a:pt x="5941" y="6728"/>
                  </a:cubicBezTo>
                  <a:cubicBezTo>
                    <a:pt x="5953" y="7109"/>
                    <a:pt x="5977" y="7490"/>
                    <a:pt x="5989" y="7871"/>
                  </a:cubicBezTo>
                  <a:cubicBezTo>
                    <a:pt x="6013" y="8252"/>
                    <a:pt x="6025" y="8633"/>
                    <a:pt x="6048" y="9014"/>
                  </a:cubicBezTo>
                  <a:cubicBezTo>
                    <a:pt x="6048" y="9264"/>
                    <a:pt x="5858" y="9478"/>
                    <a:pt x="5608" y="9478"/>
                  </a:cubicBezTo>
                  <a:close/>
                  <a:moveTo>
                    <a:pt x="7811" y="7871"/>
                  </a:moveTo>
                  <a:cubicBezTo>
                    <a:pt x="7799" y="8252"/>
                    <a:pt x="7799" y="8633"/>
                    <a:pt x="7787" y="9014"/>
                  </a:cubicBezTo>
                  <a:cubicBezTo>
                    <a:pt x="7787" y="9264"/>
                    <a:pt x="7584" y="9478"/>
                    <a:pt x="7334" y="9478"/>
                  </a:cubicBezTo>
                  <a:cubicBezTo>
                    <a:pt x="7084" y="9478"/>
                    <a:pt x="6870" y="9264"/>
                    <a:pt x="6870" y="9014"/>
                  </a:cubicBezTo>
                  <a:cubicBezTo>
                    <a:pt x="6870" y="8633"/>
                    <a:pt x="6858" y="8252"/>
                    <a:pt x="6858" y="7871"/>
                  </a:cubicBezTo>
                  <a:cubicBezTo>
                    <a:pt x="6846" y="7490"/>
                    <a:pt x="6846" y="7109"/>
                    <a:pt x="6834" y="6728"/>
                  </a:cubicBezTo>
                  <a:cubicBezTo>
                    <a:pt x="6834" y="6704"/>
                    <a:pt x="6834" y="6680"/>
                    <a:pt x="6846" y="6645"/>
                  </a:cubicBezTo>
                  <a:lnTo>
                    <a:pt x="7822" y="6645"/>
                  </a:lnTo>
                  <a:cubicBezTo>
                    <a:pt x="7822" y="6680"/>
                    <a:pt x="7822" y="6704"/>
                    <a:pt x="7822" y="6728"/>
                  </a:cubicBezTo>
                  <a:cubicBezTo>
                    <a:pt x="7822" y="7109"/>
                    <a:pt x="7811" y="7490"/>
                    <a:pt x="7811" y="7871"/>
                  </a:cubicBezTo>
                  <a:close/>
                  <a:moveTo>
                    <a:pt x="9632" y="7871"/>
                  </a:moveTo>
                  <a:cubicBezTo>
                    <a:pt x="9596" y="8252"/>
                    <a:pt x="9573" y="8633"/>
                    <a:pt x="9537" y="9014"/>
                  </a:cubicBezTo>
                  <a:cubicBezTo>
                    <a:pt x="9525" y="9264"/>
                    <a:pt x="9299" y="9478"/>
                    <a:pt x="9049" y="9478"/>
                  </a:cubicBezTo>
                  <a:cubicBezTo>
                    <a:pt x="8799" y="9478"/>
                    <a:pt x="8608" y="9264"/>
                    <a:pt x="8620" y="9014"/>
                  </a:cubicBezTo>
                  <a:cubicBezTo>
                    <a:pt x="8632" y="8633"/>
                    <a:pt x="8656" y="8252"/>
                    <a:pt x="8668" y="7871"/>
                  </a:cubicBezTo>
                  <a:cubicBezTo>
                    <a:pt x="8692" y="7490"/>
                    <a:pt x="8704" y="7109"/>
                    <a:pt x="8715" y="6728"/>
                  </a:cubicBezTo>
                  <a:cubicBezTo>
                    <a:pt x="8727" y="6704"/>
                    <a:pt x="8727" y="6680"/>
                    <a:pt x="8739" y="6645"/>
                  </a:cubicBezTo>
                  <a:lnTo>
                    <a:pt x="9716" y="6645"/>
                  </a:lnTo>
                  <a:cubicBezTo>
                    <a:pt x="9716" y="6680"/>
                    <a:pt x="9716" y="6704"/>
                    <a:pt x="9716" y="6728"/>
                  </a:cubicBezTo>
                  <a:cubicBezTo>
                    <a:pt x="9692" y="7109"/>
                    <a:pt x="9656" y="7490"/>
                    <a:pt x="9632" y="7871"/>
                  </a:cubicBezTo>
                  <a:close/>
                  <a:moveTo>
                    <a:pt x="11597" y="6728"/>
                  </a:moveTo>
                  <a:cubicBezTo>
                    <a:pt x="11549" y="7109"/>
                    <a:pt x="11501" y="7490"/>
                    <a:pt x="11442" y="7871"/>
                  </a:cubicBezTo>
                  <a:cubicBezTo>
                    <a:pt x="11394" y="8252"/>
                    <a:pt x="11335" y="8633"/>
                    <a:pt x="11287" y="9014"/>
                  </a:cubicBezTo>
                  <a:cubicBezTo>
                    <a:pt x="11251" y="9264"/>
                    <a:pt x="11025" y="9478"/>
                    <a:pt x="10775" y="9478"/>
                  </a:cubicBezTo>
                  <a:cubicBezTo>
                    <a:pt x="10525" y="9478"/>
                    <a:pt x="10347" y="9264"/>
                    <a:pt x="10370" y="9014"/>
                  </a:cubicBezTo>
                  <a:cubicBezTo>
                    <a:pt x="10406" y="8633"/>
                    <a:pt x="10454" y="8252"/>
                    <a:pt x="10489" y="7871"/>
                  </a:cubicBezTo>
                  <a:cubicBezTo>
                    <a:pt x="10525" y="7490"/>
                    <a:pt x="10573" y="7109"/>
                    <a:pt x="10609" y="6728"/>
                  </a:cubicBezTo>
                  <a:cubicBezTo>
                    <a:pt x="10609" y="6704"/>
                    <a:pt x="10620" y="6680"/>
                    <a:pt x="10620" y="6645"/>
                  </a:cubicBezTo>
                  <a:lnTo>
                    <a:pt x="11609" y="6645"/>
                  </a:lnTo>
                  <a:cubicBezTo>
                    <a:pt x="11609" y="6680"/>
                    <a:pt x="11609" y="6704"/>
                    <a:pt x="11597" y="6728"/>
                  </a:cubicBezTo>
                  <a:close/>
                </a:path>
              </a:pathLst>
            </a:custGeom>
            <a:solidFill>
              <a:srgbClr val="FFFFFF"/>
            </a:solidFill>
            <a:ln>
              <a:noFill/>
            </a:ln>
          </p:spPr>
          <p:txBody>
            <a:bodyPr spcFirstLastPara="1" wrap="square" lIns="91425" tIns="91425" rIns="91425" bIns="91425" anchor="ctr" anchorCtr="0">
              <a:noAutofit/>
            </a:bodyPr>
            <a:lstStyle/>
            <a:p>
              <a:pPr defTabSz="914400"/>
              <a:endParaRPr>
                <a:solidFill>
                  <a:prstClr val="black"/>
                </a:solidFill>
                <a:latin typeface="Calibri"/>
              </a:endParaRPr>
            </a:p>
          </p:txBody>
        </p:sp>
        <p:sp>
          <p:nvSpPr>
            <p:cNvPr id="670" name="Google Shape;670;p28"/>
            <p:cNvSpPr/>
            <p:nvPr/>
          </p:nvSpPr>
          <p:spPr>
            <a:xfrm>
              <a:off x="3954715" y="3374250"/>
              <a:ext cx="515678" cy="400050"/>
            </a:xfrm>
            <a:prstGeom prst="roundRect">
              <a:avLst>
                <a:gd name="adj" fmla="val 50000"/>
              </a:avLst>
            </a:prstGeom>
            <a:solidFill>
              <a:schemeClr val="accent6"/>
            </a:solidFill>
            <a:ln>
              <a:noFill/>
            </a:ln>
          </p:spPr>
          <p:txBody>
            <a:bodyPr spcFirstLastPara="1" wrap="square" lIns="91425" tIns="91425" rIns="91425" bIns="91425" anchor="ctr" anchorCtr="0">
              <a:noAutofit/>
            </a:bodyPr>
            <a:lstStyle/>
            <a:p>
              <a:pPr algn="ctr" defTabSz="914400">
                <a:buClr>
                  <a:srgbClr val="000000"/>
                </a:buClr>
                <a:buSzPts val="1100"/>
              </a:pPr>
              <a:r>
                <a:rPr lang="vi-VN" sz="3600" b="1" dirty="0">
                  <a:solidFill>
                    <a:srgbClr val="FFFFFF"/>
                  </a:solidFill>
                  <a:latin typeface="Times New Roman" panose="02020603050405020304" pitchFamily="18" charset="0"/>
                  <a:ea typeface="Fira Sans Extra Condensed Medium"/>
                  <a:cs typeface="Fira Sans Extra Condensed Medium"/>
                  <a:sym typeface="Fira Sans Extra Condensed Medium"/>
                </a:rPr>
                <a:t>C</a:t>
              </a:r>
              <a:endParaRPr sz="3600" b="1">
                <a:solidFill>
                  <a:srgbClr val="FFFFFF"/>
                </a:solidFill>
                <a:latin typeface="Calibri"/>
              </a:endParaRPr>
            </a:p>
          </p:txBody>
        </p:sp>
        <p:sp>
          <p:nvSpPr>
            <p:cNvPr id="671" name="Google Shape;671;p28"/>
            <p:cNvSpPr txBox="1"/>
            <p:nvPr/>
          </p:nvSpPr>
          <p:spPr>
            <a:xfrm>
              <a:off x="4494038" y="3488555"/>
              <a:ext cx="3448487" cy="300300"/>
            </a:xfrm>
            <a:prstGeom prst="rect">
              <a:avLst/>
            </a:prstGeom>
            <a:noFill/>
            <a:ln>
              <a:noFill/>
            </a:ln>
          </p:spPr>
          <p:txBody>
            <a:bodyPr spcFirstLastPara="1" wrap="square" lIns="91425" tIns="91425" rIns="91425" bIns="91425" anchor="ctr" anchorCtr="0">
              <a:noAutofit/>
            </a:bodyPr>
            <a:lstStyle/>
            <a:p>
              <a:pPr defTabSz="914400"/>
              <a:r>
                <a:rPr lang="en-US" sz="2800" dirty="0" err="1">
                  <a:solidFill>
                    <a:prstClr val="black"/>
                  </a:solidFill>
                  <a:latin typeface="Times New Roman" pitchFamily="18" charset="0"/>
                  <a:cs typeface="Times New Roman" pitchFamily="18" charset="0"/>
                </a:rPr>
                <a:t>Các</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tia</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sáng</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từ</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điểm</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sáng</a:t>
              </a:r>
              <a:r>
                <a:rPr lang="en-US" sz="2800" dirty="0">
                  <a:solidFill>
                    <a:prstClr val="black"/>
                  </a:solidFill>
                  <a:latin typeface="Times New Roman" pitchFamily="18" charset="0"/>
                  <a:cs typeface="Times New Roman" pitchFamily="18" charset="0"/>
                </a:rPr>
                <a:t> S </a:t>
              </a:r>
              <a:r>
                <a:rPr lang="en-US" sz="2800" dirty="0" err="1">
                  <a:solidFill>
                    <a:prstClr val="black"/>
                  </a:solidFill>
                  <a:latin typeface="Times New Roman" pitchFamily="18" charset="0"/>
                  <a:cs typeface="Times New Roman" pitchFamily="18" charset="0"/>
                </a:rPr>
                <a:t>tới</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gương</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phẳng</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cho</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tia</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phản</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xạ</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có</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đường</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kéo</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dài</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đi</a:t>
              </a:r>
              <a:r>
                <a:rPr lang="en-US" sz="2800" dirty="0">
                  <a:solidFill>
                    <a:prstClr val="black"/>
                  </a:solidFill>
                  <a:latin typeface="Times New Roman" pitchFamily="18" charset="0"/>
                  <a:cs typeface="Times New Roman" pitchFamily="18" charset="0"/>
                </a:rPr>
                <a:t> qua </a:t>
              </a:r>
              <a:r>
                <a:rPr lang="en-US" sz="2800" dirty="0" err="1">
                  <a:solidFill>
                    <a:prstClr val="black"/>
                  </a:solidFill>
                  <a:latin typeface="Times New Roman" pitchFamily="18" charset="0"/>
                  <a:cs typeface="Times New Roman" pitchFamily="18" charset="0"/>
                </a:rPr>
                <a:t>ảnh</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ảo</a:t>
              </a:r>
              <a:r>
                <a:rPr lang="en-US" sz="2800" dirty="0">
                  <a:solidFill>
                    <a:prstClr val="black"/>
                  </a:solidFill>
                  <a:latin typeface="Times New Roman" pitchFamily="18" charset="0"/>
                  <a:cs typeface="Times New Roman" pitchFamily="18" charset="0"/>
                </a:rPr>
                <a:t> S’. </a:t>
              </a:r>
              <a:endParaRPr sz="2800">
                <a:solidFill>
                  <a:srgbClr val="434343"/>
                </a:solidFill>
                <a:latin typeface="Times New Roman" pitchFamily="18" charset="0"/>
                <a:ea typeface="Roboto"/>
                <a:cs typeface="Times New Roman" pitchFamily="18" charset="0"/>
                <a:sym typeface="Roboto"/>
              </a:endParaRPr>
            </a:p>
          </p:txBody>
        </p:sp>
      </p:grpSp>
      <p:grpSp>
        <p:nvGrpSpPr>
          <p:cNvPr id="5" name="Google Shape;672;p28"/>
          <p:cNvGrpSpPr/>
          <p:nvPr/>
        </p:nvGrpSpPr>
        <p:grpSpPr>
          <a:xfrm>
            <a:off x="1524000" y="5181601"/>
            <a:ext cx="8915400" cy="1010067"/>
            <a:chOff x="2206725" y="3849300"/>
            <a:chExt cx="5735800" cy="757550"/>
          </a:xfrm>
        </p:grpSpPr>
        <p:sp>
          <p:nvSpPr>
            <p:cNvPr id="673" name="Google Shape;673;p28"/>
            <p:cNvSpPr/>
            <p:nvPr/>
          </p:nvSpPr>
          <p:spPr>
            <a:xfrm flipV="1">
              <a:off x="2820776" y="4192200"/>
              <a:ext cx="596255" cy="35725"/>
            </a:xfrm>
            <a:custGeom>
              <a:avLst/>
              <a:gdLst/>
              <a:ahLst/>
              <a:cxnLst/>
              <a:rect l="l" t="t" r="r" b="b"/>
              <a:pathLst>
                <a:path w="57615" h="1" fill="none" extrusionOk="0">
                  <a:moveTo>
                    <a:pt x="1" y="0"/>
                  </a:moveTo>
                  <a:lnTo>
                    <a:pt x="57615" y="0"/>
                  </a:lnTo>
                </a:path>
              </a:pathLst>
            </a:custGeom>
            <a:noFill/>
            <a:ln w="33625" cap="rnd" cmpd="sng">
              <a:solidFill>
                <a:srgbClr val="4949E7"/>
              </a:solidFill>
              <a:prstDash val="solid"/>
              <a:miter lim="11906"/>
              <a:headEnd type="none" w="sm" len="sm"/>
              <a:tailEnd type="none" w="sm" len="sm"/>
            </a:ln>
          </p:spPr>
          <p:txBody>
            <a:bodyPr spcFirstLastPara="1" wrap="square" lIns="91425" tIns="91425" rIns="91425" bIns="91425" anchor="ctr" anchorCtr="0">
              <a:noAutofit/>
            </a:bodyPr>
            <a:lstStyle/>
            <a:p>
              <a:pPr defTabSz="914400"/>
              <a:endParaRPr>
                <a:solidFill>
                  <a:prstClr val="black"/>
                </a:solidFill>
                <a:latin typeface="Calibri"/>
              </a:endParaRPr>
            </a:p>
          </p:txBody>
        </p:sp>
        <p:sp>
          <p:nvSpPr>
            <p:cNvPr id="674" name="Google Shape;674;p28"/>
            <p:cNvSpPr/>
            <p:nvPr/>
          </p:nvSpPr>
          <p:spPr>
            <a:xfrm>
              <a:off x="2206725" y="3849300"/>
              <a:ext cx="656350" cy="757550"/>
            </a:xfrm>
            <a:custGeom>
              <a:avLst/>
              <a:gdLst/>
              <a:ahLst/>
              <a:cxnLst/>
              <a:rect l="l" t="t" r="r" b="b"/>
              <a:pathLst>
                <a:path w="26254" h="30302" extrusionOk="0">
                  <a:moveTo>
                    <a:pt x="13133" y="0"/>
                  </a:moveTo>
                  <a:lnTo>
                    <a:pt x="0" y="7573"/>
                  </a:lnTo>
                  <a:lnTo>
                    <a:pt x="0" y="22729"/>
                  </a:lnTo>
                  <a:lnTo>
                    <a:pt x="13133" y="30302"/>
                  </a:lnTo>
                  <a:lnTo>
                    <a:pt x="26253" y="22729"/>
                  </a:lnTo>
                  <a:lnTo>
                    <a:pt x="26253" y="7573"/>
                  </a:lnTo>
                  <a:lnTo>
                    <a:pt x="13133" y="0"/>
                  </a:lnTo>
                  <a:close/>
                </a:path>
              </a:pathLst>
            </a:custGeom>
            <a:solidFill>
              <a:srgbClr val="FFFF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defTabSz="914400"/>
              <a:endParaRPr>
                <a:solidFill>
                  <a:prstClr val="black"/>
                </a:solidFill>
                <a:latin typeface="Calibri"/>
              </a:endParaRPr>
            </a:p>
          </p:txBody>
        </p:sp>
        <p:sp>
          <p:nvSpPr>
            <p:cNvPr id="675" name="Google Shape;675;p28"/>
            <p:cNvSpPr/>
            <p:nvPr/>
          </p:nvSpPr>
          <p:spPr>
            <a:xfrm>
              <a:off x="2268325" y="3920150"/>
              <a:ext cx="533425" cy="615875"/>
            </a:xfrm>
            <a:custGeom>
              <a:avLst/>
              <a:gdLst/>
              <a:ahLst/>
              <a:cxnLst/>
              <a:rect l="l" t="t" r="r" b="b"/>
              <a:pathLst>
                <a:path w="21337" h="24635" extrusionOk="0">
                  <a:moveTo>
                    <a:pt x="10669" y="0"/>
                  </a:moveTo>
                  <a:lnTo>
                    <a:pt x="1" y="6156"/>
                  </a:lnTo>
                  <a:lnTo>
                    <a:pt x="1" y="18479"/>
                  </a:lnTo>
                  <a:lnTo>
                    <a:pt x="10669" y="24634"/>
                  </a:lnTo>
                  <a:lnTo>
                    <a:pt x="21337" y="18479"/>
                  </a:lnTo>
                  <a:lnTo>
                    <a:pt x="21337" y="6156"/>
                  </a:lnTo>
                  <a:lnTo>
                    <a:pt x="10669" y="0"/>
                  </a:lnTo>
                  <a:close/>
                </a:path>
              </a:pathLst>
            </a:custGeom>
            <a:solidFill>
              <a:srgbClr val="4949E7"/>
            </a:solidFill>
            <a:ln>
              <a:noFill/>
            </a:ln>
          </p:spPr>
          <p:txBody>
            <a:bodyPr spcFirstLastPara="1" wrap="square" lIns="91425" tIns="91425" rIns="91425" bIns="91425" anchor="ctr" anchorCtr="0">
              <a:noAutofit/>
            </a:bodyPr>
            <a:lstStyle/>
            <a:p>
              <a:pPr defTabSz="914400"/>
              <a:endParaRPr>
                <a:solidFill>
                  <a:prstClr val="black"/>
                </a:solidFill>
                <a:latin typeface="Calibri"/>
              </a:endParaRPr>
            </a:p>
          </p:txBody>
        </p:sp>
        <p:sp>
          <p:nvSpPr>
            <p:cNvPr id="676" name="Google Shape;676;p28"/>
            <p:cNvSpPr/>
            <p:nvPr/>
          </p:nvSpPr>
          <p:spPr>
            <a:xfrm>
              <a:off x="2384125" y="4044275"/>
              <a:ext cx="298875" cy="300200"/>
            </a:xfrm>
            <a:custGeom>
              <a:avLst/>
              <a:gdLst/>
              <a:ahLst/>
              <a:cxnLst/>
              <a:rect l="l" t="t" r="r" b="b"/>
              <a:pathLst>
                <a:path w="11955" h="12008" extrusionOk="0">
                  <a:moveTo>
                    <a:pt x="5080" y="0"/>
                  </a:moveTo>
                  <a:cubicBezTo>
                    <a:pt x="4833" y="0"/>
                    <a:pt x="4541" y="139"/>
                    <a:pt x="4298" y="452"/>
                  </a:cubicBezTo>
                  <a:cubicBezTo>
                    <a:pt x="4108" y="703"/>
                    <a:pt x="3929" y="1179"/>
                    <a:pt x="3894" y="1476"/>
                  </a:cubicBezTo>
                  <a:cubicBezTo>
                    <a:pt x="3786" y="2405"/>
                    <a:pt x="4382" y="2953"/>
                    <a:pt x="4608" y="3286"/>
                  </a:cubicBezTo>
                  <a:cubicBezTo>
                    <a:pt x="4763" y="3512"/>
                    <a:pt x="4846" y="3929"/>
                    <a:pt x="4691" y="4441"/>
                  </a:cubicBezTo>
                  <a:lnTo>
                    <a:pt x="1096" y="4441"/>
                  </a:lnTo>
                  <a:cubicBezTo>
                    <a:pt x="393" y="4441"/>
                    <a:pt x="0" y="4989"/>
                    <a:pt x="238" y="5656"/>
                  </a:cubicBezTo>
                  <a:lnTo>
                    <a:pt x="2072" y="10728"/>
                  </a:lnTo>
                  <a:cubicBezTo>
                    <a:pt x="2179" y="11013"/>
                    <a:pt x="2513" y="11251"/>
                    <a:pt x="2810" y="11251"/>
                  </a:cubicBezTo>
                  <a:lnTo>
                    <a:pt x="7132" y="11251"/>
                  </a:lnTo>
                  <a:cubicBezTo>
                    <a:pt x="7430" y="11251"/>
                    <a:pt x="7858" y="11430"/>
                    <a:pt x="8073" y="11644"/>
                  </a:cubicBezTo>
                  <a:lnTo>
                    <a:pt x="8275" y="11847"/>
                  </a:lnTo>
                  <a:cubicBezTo>
                    <a:pt x="8382" y="11954"/>
                    <a:pt x="8525" y="12007"/>
                    <a:pt x="8668" y="12007"/>
                  </a:cubicBezTo>
                  <a:cubicBezTo>
                    <a:pt x="8811" y="12007"/>
                    <a:pt x="8954" y="11954"/>
                    <a:pt x="9061" y="11847"/>
                  </a:cubicBezTo>
                  <a:lnTo>
                    <a:pt x="11728" y="9168"/>
                  </a:lnTo>
                  <a:cubicBezTo>
                    <a:pt x="11954" y="8954"/>
                    <a:pt x="11954" y="8596"/>
                    <a:pt x="11728" y="8382"/>
                  </a:cubicBezTo>
                  <a:lnTo>
                    <a:pt x="9371" y="6013"/>
                  </a:lnTo>
                  <a:cubicBezTo>
                    <a:pt x="9144" y="5798"/>
                    <a:pt x="8978" y="5620"/>
                    <a:pt x="8978" y="5608"/>
                  </a:cubicBezTo>
                  <a:cubicBezTo>
                    <a:pt x="8978" y="5608"/>
                    <a:pt x="8013" y="3810"/>
                    <a:pt x="6608" y="2893"/>
                  </a:cubicBezTo>
                  <a:cubicBezTo>
                    <a:pt x="5215" y="1965"/>
                    <a:pt x="5608" y="1298"/>
                    <a:pt x="5608" y="548"/>
                  </a:cubicBezTo>
                  <a:cubicBezTo>
                    <a:pt x="5608" y="203"/>
                    <a:pt x="5377" y="0"/>
                    <a:pt x="5080" y="0"/>
                  </a:cubicBezTo>
                  <a:close/>
                </a:path>
              </a:pathLst>
            </a:custGeom>
            <a:solidFill>
              <a:srgbClr val="FFFFFF"/>
            </a:solidFill>
            <a:ln>
              <a:noFill/>
            </a:ln>
          </p:spPr>
          <p:txBody>
            <a:bodyPr spcFirstLastPara="1" wrap="square" lIns="91425" tIns="91425" rIns="91425" bIns="91425" anchor="ctr" anchorCtr="0">
              <a:noAutofit/>
            </a:bodyPr>
            <a:lstStyle/>
            <a:p>
              <a:pPr defTabSz="914400"/>
              <a:endParaRPr>
                <a:solidFill>
                  <a:prstClr val="black"/>
                </a:solidFill>
                <a:latin typeface="Calibri"/>
              </a:endParaRPr>
            </a:p>
          </p:txBody>
        </p:sp>
        <p:sp>
          <p:nvSpPr>
            <p:cNvPr id="677" name="Google Shape;677;p28"/>
            <p:cNvSpPr/>
            <p:nvPr/>
          </p:nvSpPr>
          <p:spPr>
            <a:xfrm>
              <a:off x="3417031" y="4020750"/>
              <a:ext cx="554555" cy="400050"/>
            </a:xfrm>
            <a:prstGeom prst="roundRect">
              <a:avLst>
                <a:gd name="adj" fmla="val 50000"/>
              </a:avLst>
            </a:prstGeom>
            <a:solidFill>
              <a:schemeClr val="accent4"/>
            </a:solidFill>
            <a:ln>
              <a:noFill/>
            </a:ln>
          </p:spPr>
          <p:txBody>
            <a:bodyPr spcFirstLastPara="1" wrap="square" lIns="91425" tIns="91425" rIns="91425" bIns="91425" anchor="ctr" anchorCtr="0">
              <a:noAutofit/>
            </a:bodyPr>
            <a:lstStyle/>
            <a:p>
              <a:pPr algn="ctr" defTabSz="914400">
                <a:buClr>
                  <a:srgbClr val="000000"/>
                </a:buClr>
                <a:buSzPts val="1100"/>
              </a:pPr>
              <a:r>
                <a:rPr lang="vi-VN" sz="3600" b="1" dirty="0">
                  <a:solidFill>
                    <a:srgbClr val="FFFFFF"/>
                  </a:solidFill>
                  <a:latin typeface="Times New Roman" panose="02020603050405020304" pitchFamily="18" charset="0"/>
                  <a:ea typeface="Fira Sans Extra Condensed Medium"/>
                  <a:cs typeface="Fira Sans Extra Condensed Medium"/>
                  <a:sym typeface="Fira Sans Extra Condensed Medium"/>
                </a:rPr>
                <a:t>D</a:t>
              </a:r>
              <a:endParaRPr sz="3600" b="1">
                <a:solidFill>
                  <a:srgbClr val="FFFFFF"/>
                </a:solidFill>
                <a:latin typeface="Calibri"/>
              </a:endParaRPr>
            </a:p>
          </p:txBody>
        </p:sp>
        <p:sp>
          <p:nvSpPr>
            <p:cNvPr id="678" name="Google Shape;678;p28"/>
            <p:cNvSpPr txBox="1"/>
            <p:nvPr/>
          </p:nvSpPr>
          <p:spPr>
            <a:xfrm>
              <a:off x="4258984" y="4077943"/>
              <a:ext cx="3683541" cy="300300"/>
            </a:xfrm>
            <a:prstGeom prst="rect">
              <a:avLst/>
            </a:prstGeom>
            <a:noFill/>
            <a:ln>
              <a:noFill/>
            </a:ln>
          </p:spPr>
          <p:txBody>
            <a:bodyPr spcFirstLastPara="1" wrap="square" lIns="91425" tIns="91425" rIns="91425" bIns="91425" anchor="ctr" anchorCtr="0">
              <a:noAutofit/>
            </a:bodyPr>
            <a:lstStyle/>
            <a:p>
              <a:pPr defTabSz="914400"/>
              <a:r>
                <a:rPr lang="en-US" sz="2800" dirty="0" err="1">
                  <a:solidFill>
                    <a:prstClr val="black"/>
                  </a:solidFill>
                  <a:latin typeface="Times New Roman" pitchFamily="18" charset="0"/>
                  <a:cs typeface="Times New Roman" pitchFamily="18" charset="0"/>
                </a:rPr>
                <a:t>Khoảng</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cách</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từ</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một</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điểm</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của</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vật</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đến</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gương</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bằng</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khoảng</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cách</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từ</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ảnh</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của</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điểm</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đó</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tới</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gương</a:t>
              </a:r>
              <a:r>
                <a:rPr lang="en-US" sz="2800" dirty="0">
                  <a:solidFill>
                    <a:prstClr val="black"/>
                  </a:solidFill>
                  <a:latin typeface="Times New Roman" pitchFamily="18" charset="0"/>
                  <a:cs typeface="Times New Roman" pitchFamily="18" charset="0"/>
                </a:rPr>
                <a:t>. </a:t>
              </a:r>
              <a:endParaRPr sz="2800">
                <a:solidFill>
                  <a:srgbClr val="434343"/>
                </a:solidFill>
                <a:latin typeface="Times New Roman" pitchFamily="18" charset="0"/>
                <a:ea typeface="Roboto"/>
                <a:cs typeface="Times New Roman" pitchFamily="18" charset="0"/>
                <a:sym typeface="Roboto"/>
              </a:endParaRPr>
            </a:p>
          </p:txBody>
        </p:sp>
      </p:grpSp>
      <p:sp>
        <p:nvSpPr>
          <p:cNvPr id="40" name="Flowchart: Terminator 39"/>
          <p:cNvSpPr/>
          <p:nvPr/>
        </p:nvSpPr>
        <p:spPr>
          <a:xfrm>
            <a:off x="1524000" y="0"/>
            <a:ext cx="9144000" cy="1143000"/>
          </a:xfrm>
          <a:prstGeom prst="flowChartTerminator">
            <a:avLst/>
          </a:prstGeom>
        </p:spPr>
        <p:style>
          <a:lnRef idx="3">
            <a:schemeClr val="lt1"/>
          </a:lnRef>
          <a:fillRef idx="1">
            <a:schemeClr val="accent3"/>
          </a:fillRef>
          <a:effectRef idx="1">
            <a:schemeClr val="accent3"/>
          </a:effectRef>
          <a:fontRef idx="minor">
            <a:schemeClr val="lt1"/>
          </a:fontRef>
        </p:style>
        <p:txBody>
          <a:bodyPr rtlCol="0" anchor="ctr"/>
          <a:lstStyle/>
          <a:p>
            <a:pPr algn="ctr" defTabSz="914400"/>
            <a:r>
              <a:rPr lang="en-US" sz="3600" b="1" dirty="0" err="1">
                <a:solidFill>
                  <a:prstClr val="black"/>
                </a:solidFill>
                <a:latin typeface="Times New Roman" pitchFamily="18" charset="0"/>
                <a:cs typeface="Times New Roman" pitchFamily="18" charset="0"/>
              </a:rPr>
              <a:t>Câu</a:t>
            </a:r>
            <a:r>
              <a:rPr lang="en-US" sz="3600" b="1" dirty="0">
                <a:solidFill>
                  <a:prstClr val="black"/>
                </a:solidFill>
                <a:latin typeface="Times New Roman" pitchFamily="18" charset="0"/>
                <a:cs typeface="Times New Roman" pitchFamily="18" charset="0"/>
              </a:rPr>
              <a:t> 5:</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Chọn</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phát</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biểu</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không</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đúng</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khi</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nói</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về</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ảnh</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của</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một</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vật</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tạo</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bởi</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gương</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phẳng</a:t>
            </a:r>
            <a:endParaRPr lang="en-US" sz="3600" b="1" dirty="0">
              <a:solidFill>
                <a:prstClr val="black"/>
              </a:solidFill>
              <a:latin typeface="Times New Roman" pitchFamily="18" charset="0"/>
              <a:cs typeface="Times New Roman" pitchFamily="18" charset="0"/>
            </a:endParaRPr>
          </a:p>
        </p:txBody>
      </p:sp>
      <p:sp>
        <p:nvSpPr>
          <p:cNvPr id="41" name="Rectangle 40"/>
          <p:cNvSpPr/>
          <p:nvPr/>
        </p:nvSpPr>
        <p:spPr>
          <a:xfrm>
            <a:off x="5105400" y="2514601"/>
            <a:ext cx="5562600" cy="1384995"/>
          </a:xfrm>
          <a:prstGeom prst="rect">
            <a:avLst/>
          </a:prstGeom>
        </p:spPr>
        <p:txBody>
          <a:bodyPr wrap="square">
            <a:spAutoFit/>
          </a:bodyPr>
          <a:lstStyle/>
          <a:p>
            <a:pPr defTabSz="914400"/>
            <a:r>
              <a:rPr lang="vi-VN" sz="2800" dirty="0">
                <a:solidFill>
                  <a:srgbClr val="C00000"/>
                </a:solidFill>
                <a:latin typeface="Times New Roman" pitchFamily="18" charset="0"/>
                <a:cs typeface="Times New Roman" pitchFamily="18" charset="0"/>
              </a:rPr>
              <a:t>Ảnh ảo tạo bởi gương phẳng không hứng được trên màn chắn và nhỏ hơn vật.</a:t>
            </a:r>
            <a:endParaRPr lang="vi-VN" sz="2800" dirty="0">
              <a:solidFill>
                <a:srgbClr val="C00000"/>
              </a:solidFill>
              <a:latin typeface="Times New Roman" pitchFamily="18" charset="0"/>
              <a:ea typeface="Roboto"/>
              <a:cs typeface="Times New Roman" pitchFamily="18" charset="0"/>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blinds(horizontal)">
                                      <p:cBhvr>
                                        <p:cTn id="7" dur="500"/>
                                        <p:tgtEl>
                                          <p:spTgt spid="40"/>
                                        </p:tgtEl>
                                      </p:cBhvr>
                                    </p:animEffect>
                                  </p:childTnLst>
                                </p:cTn>
                              </p:par>
                            </p:childTnLst>
                          </p:cTn>
                        </p:par>
                      </p:childTnLst>
                    </p:cTn>
                  </p:par>
                  <p:par>
                    <p:cTn id="8" fill="hold">
                      <p:stCondLst>
                        <p:cond delay="indefinite"/>
                      </p:stCondLst>
                      <p:childTnLst>
                        <p:par>
                          <p:cTn id="9" fill="hold">
                            <p:stCondLst>
                              <p:cond delay="0"/>
                            </p:stCondLst>
                            <p:childTnLst>
                              <p:par>
                                <p:cTn id="10" presetID="7"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0" fill="hold"/>
                                        <p:tgtEl>
                                          <p:spTgt spid="2"/>
                                        </p:tgtEl>
                                        <p:attrNameLst>
                                          <p:attrName>ppt_x</p:attrName>
                                        </p:attrNameLst>
                                      </p:cBhvr>
                                      <p:tavLst>
                                        <p:tav tm="0">
                                          <p:val>
                                            <p:strVal val="#ppt_x"/>
                                          </p:val>
                                        </p:tav>
                                        <p:tav tm="100000">
                                          <p:val>
                                            <p:strVal val="#ppt_x"/>
                                          </p:val>
                                        </p:tav>
                                      </p:tavLst>
                                    </p:anim>
                                    <p:anim calcmode="lin" valueType="num">
                                      <p:cBhvr additive="base">
                                        <p:cTn id="13" dur="5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slide(fromBottom)">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6"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barn(inHorizontal)">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down)">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1" nodeType="clickEffect">
                                  <p:stCondLst>
                                    <p:cond delay="0"/>
                                  </p:stCondLst>
                                  <p:childTnLst>
                                    <p:set>
                                      <p:cBhvr>
                                        <p:cTn id="32" dur="1" fill="hold">
                                          <p:stCondLst>
                                            <p:cond delay="0"/>
                                          </p:stCondLst>
                                        </p:cTn>
                                        <p:tgtEl>
                                          <p:spTgt spid="41"/>
                                        </p:tgtEl>
                                        <p:attrNameLst>
                                          <p:attrName>style.visibility</p:attrName>
                                        </p:attrNameLst>
                                      </p:cBhvr>
                                      <p:to>
                                        <p:strVal val="visible"/>
                                      </p:to>
                                    </p:set>
                                    <p:animEffect transition="in" filter="blinds(horizontal)">
                                      <p:cBhvr>
                                        <p:cTn id="33" dur="500"/>
                                        <p:tgtEl>
                                          <p:spTgt spid="41"/>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mph" presetSubtype="0" fill="hold" grpId="0" nodeType="clickEffect">
                                  <p:stCondLst>
                                    <p:cond delay="0"/>
                                  </p:stCondLst>
                                  <p:childTnLst>
                                    <p:animScale>
                                      <p:cBhvr>
                                        <p:cTn id="37" dur="2000" fill="hold"/>
                                        <p:tgtEl>
                                          <p:spTgt spid="41"/>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1" grpId="0"/>
      <p:bldP spid="41" grpId="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752600" y="914401"/>
            <a:ext cx="8915400" cy="4401205"/>
          </a:xfrm>
          <a:prstGeom prst="rect">
            <a:avLst/>
          </a:prstGeom>
        </p:spPr>
        <p:txBody>
          <a:bodyPr wrap="square">
            <a:spAutoFit/>
          </a:bodyPr>
          <a:lstStyle/>
          <a:p>
            <a:pPr defTabSz="914400"/>
            <a:r>
              <a:rPr lang="en-US" sz="4000" b="1" dirty="0" err="1">
                <a:solidFill>
                  <a:srgbClr val="000000"/>
                </a:solidFill>
                <a:latin typeface="Times New Roman" panose="02020603050405020304" pitchFamily="18" charset="0"/>
                <a:ea typeface="Calibri" panose="020F0502020204030204" pitchFamily="34" charset="0"/>
              </a:rPr>
              <a:t>Câu</a:t>
            </a:r>
            <a:r>
              <a:rPr lang="en-US" sz="4000" b="1" dirty="0">
                <a:solidFill>
                  <a:srgbClr val="000000"/>
                </a:solidFill>
                <a:latin typeface="Times New Roman" panose="02020603050405020304" pitchFamily="18" charset="0"/>
                <a:ea typeface="Calibri" panose="020F0502020204030204" pitchFamily="34" charset="0"/>
              </a:rPr>
              <a:t> 6:</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Một</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vật</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sáng</a:t>
            </a:r>
            <a:r>
              <a:rPr lang="en-US" sz="4000" dirty="0">
                <a:solidFill>
                  <a:srgbClr val="000000"/>
                </a:solidFill>
                <a:latin typeface="Times New Roman" panose="02020603050405020304" pitchFamily="18" charset="0"/>
                <a:ea typeface="Calibri" panose="020F0502020204030204" pitchFamily="34" charset="0"/>
              </a:rPr>
              <a:t> AB </a:t>
            </a:r>
            <a:r>
              <a:rPr lang="en-US" sz="4000" dirty="0" err="1">
                <a:solidFill>
                  <a:srgbClr val="000000"/>
                </a:solidFill>
                <a:latin typeface="Times New Roman" panose="02020603050405020304" pitchFamily="18" charset="0"/>
                <a:ea typeface="Calibri" panose="020F0502020204030204" pitchFamily="34" charset="0"/>
              </a:rPr>
              <a:t>đặt</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trước</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một</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gương</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phẳng</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Góc</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tạo</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bởi</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vật</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và</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mặt</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gương</a:t>
            </a:r>
            <a:r>
              <a:rPr lang="en-US" sz="4000" dirty="0">
                <a:solidFill>
                  <a:srgbClr val="000000"/>
                </a:solidFill>
                <a:latin typeface="Times New Roman" panose="02020603050405020304" pitchFamily="18" charset="0"/>
                <a:ea typeface="Calibri" panose="020F0502020204030204" pitchFamily="34" charset="0"/>
              </a:rPr>
              <a:t> </a:t>
            </a:r>
            <a:r>
              <a:rPr lang="en-US" sz="4000" dirty="0" err="1" smtClean="0">
                <a:solidFill>
                  <a:srgbClr val="000000"/>
                </a:solidFill>
                <a:latin typeface="Times New Roman" panose="02020603050405020304" pitchFamily="18" charset="0"/>
                <a:ea typeface="Calibri" panose="020F0502020204030204" pitchFamily="34" charset="0"/>
              </a:rPr>
              <a:t>bằng</a:t>
            </a:r>
            <a:r>
              <a:rPr lang="en-US" sz="4000" dirty="0" smtClean="0">
                <a:solidFill>
                  <a:srgbClr val="000000"/>
                </a:solidFill>
                <a:latin typeface="Times New Roman" panose="02020603050405020304" pitchFamily="18" charset="0"/>
                <a:ea typeface="Calibri" panose="020F0502020204030204" pitchFamily="34" charset="0"/>
              </a:rPr>
              <a:t> 60</a:t>
            </a:r>
            <a:r>
              <a:rPr lang="en-US" sz="4000" baseline="30000" dirty="0" smtClean="0"/>
              <a:t>0</a:t>
            </a:r>
            <a:r>
              <a:rPr lang="en-US" sz="4000" dirty="0" smtClean="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Hãy</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tìm</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góc</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tạo</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bởi</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ảnh</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và</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mặt</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gương</a:t>
            </a:r>
            <a:r>
              <a:rPr lang="en-US" sz="4000" dirty="0">
                <a:solidFill>
                  <a:srgbClr val="000000"/>
                </a:solidFill>
                <a:latin typeface="Times New Roman" panose="02020603050405020304" pitchFamily="18" charset="0"/>
                <a:ea typeface="Calibri" panose="020F0502020204030204" pitchFamily="34" charset="0"/>
              </a:rPr>
              <a:t>.                                                                                                                    </a:t>
            </a:r>
          </a:p>
          <a:p>
            <a:pPr defTabSz="914400"/>
            <a:endParaRPr lang="en-US" sz="4000" dirty="0">
              <a:solidFill>
                <a:srgbClr val="000000"/>
              </a:solidFill>
              <a:latin typeface="Times New Roman" panose="02020603050405020304" pitchFamily="18" charset="0"/>
              <a:ea typeface="Calibri" panose="020F0502020204030204" pitchFamily="34" charset="0"/>
            </a:endParaRPr>
          </a:p>
          <a:p>
            <a:pPr defTabSz="914400"/>
            <a:r>
              <a:rPr lang="en-US" sz="4000" dirty="0">
                <a:solidFill>
                  <a:srgbClr val="000000"/>
                </a:solidFill>
                <a:latin typeface="Times New Roman" panose="02020603050405020304" pitchFamily="18" charset="0"/>
                <a:ea typeface="Calibri" panose="020F0502020204030204" pitchFamily="34" charset="0"/>
              </a:rPr>
              <a:t>A. </a:t>
            </a:r>
            <a:r>
              <a:rPr lang="en-US" sz="4000" dirty="0" smtClean="0">
                <a:solidFill>
                  <a:srgbClr val="000000"/>
                </a:solidFill>
                <a:latin typeface="Times New Roman" panose="02020603050405020304" pitchFamily="18" charset="0"/>
                <a:ea typeface="Calibri" panose="020F0502020204030204" pitchFamily="34" charset="0"/>
              </a:rPr>
              <a:t>20</a:t>
            </a:r>
            <a:r>
              <a:rPr lang="en-US" sz="4000" baseline="30000" dirty="0" smtClean="0"/>
              <a:t>0</a:t>
            </a:r>
            <a:r>
              <a:rPr lang="en-US" sz="4000" dirty="0" smtClean="0">
                <a:solidFill>
                  <a:srgbClr val="000000"/>
                </a:solidFill>
                <a:latin typeface="Times New Roman" panose="02020603050405020304" pitchFamily="18" charset="0"/>
                <a:ea typeface="Calibri" panose="020F0502020204030204" pitchFamily="34" charset="0"/>
              </a:rPr>
              <a:t>                                B</a:t>
            </a:r>
            <a:r>
              <a:rPr lang="en-US" sz="4000" dirty="0">
                <a:solidFill>
                  <a:srgbClr val="000000"/>
                </a:solidFill>
                <a:latin typeface="Times New Roman" panose="02020603050405020304" pitchFamily="18" charset="0"/>
                <a:ea typeface="Calibri" panose="020F0502020204030204" pitchFamily="34" charset="0"/>
              </a:rPr>
              <a:t>. </a:t>
            </a:r>
            <a:r>
              <a:rPr lang="en-US" sz="4000" dirty="0" smtClean="0">
                <a:solidFill>
                  <a:srgbClr val="000000"/>
                </a:solidFill>
                <a:latin typeface="Times New Roman" panose="02020603050405020304" pitchFamily="18" charset="0"/>
                <a:ea typeface="Calibri" panose="020F0502020204030204" pitchFamily="34" charset="0"/>
              </a:rPr>
              <a:t>45</a:t>
            </a:r>
            <a:r>
              <a:rPr lang="en-US" sz="4000" baseline="30000" dirty="0" smtClean="0"/>
              <a:t>0</a:t>
            </a:r>
            <a:r>
              <a:rPr lang="en-US" sz="4000" dirty="0" smtClean="0">
                <a:solidFill>
                  <a:srgbClr val="000000"/>
                </a:solidFill>
                <a:latin typeface="Times New Roman" panose="02020603050405020304" pitchFamily="18" charset="0"/>
                <a:ea typeface="Calibri" panose="020F0502020204030204" pitchFamily="34" charset="0"/>
              </a:rPr>
              <a:t>                             </a:t>
            </a:r>
            <a:r>
              <a:rPr lang="en-US" sz="4000" i="1" dirty="0">
                <a:solidFill>
                  <a:srgbClr val="000000"/>
                </a:solidFill>
                <a:latin typeface="Times New Roman" panose="02020603050405020304" pitchFamily="18" charset="0"/>
                <a:ea typeface="Calibri" panose="020F0502020204030204" pitchFamily="34" charset="0"/>
              </a:rPr>
              <a:t>C. </a:t>
            </a:r>
            <a:r>
              <a:rPr lang="en-US" sz="4000" dirty="0" smtClean="0">
                <a:solidFill>
                  <a:srgbClr val="000000"/>
                </a:solidFill>
                <a:latin typeface="Times New Roman" panose="02020603050405020304" pitchFamily="18" charset="0"/>
                <a:ea typeface="Calibri" panose="020F0502020204030204" pitchFamily="34" charset="0"/>
              </a:rPr>
              <a:t>60</a:t>
            </a:r>
            <a:r>
              <a:rPr lang="en-US" sz="4000" baseline="30000" dirty="0" smtClean="0"/>
              <a:t>0</a:t>
            </a:r>
            <a:r>
              <a:rPr lang="en-US" sz="4000" dirty="0" smtClean="0">
                <a:solidFill>
                  <a:srgbClr val="000000"/>
                </a:solidFill>
                <a:latin typeface="Times New Roman" panose="02020603050405020304" pitchFamily="18" charset="0"/>
                <a:ea typeface="Calibri" panose="020F0502020204030204" pitchFamily="34" charset="0"/>
              </a:rPr>
              <a:t>                                </a:t>
            </a:r>
            <a:r>
              <a:rPr lang="en-US" sz="4000" dirty="0">
                <a:solidFill>
                  <a:srgbClr val="000000"/>
                </a:solidFill>
                <a:latin typeface="Times New Roman" panose="02020603050405020304" pitchFamily="18" charset="0"/>
                <a:ea typeface="Calibri" panose="020F0502020204030204" pitchFamily="34" charset="0"/>
              </a:rPr>
              <a:t>D. </a:t>
            </a:r>
            <a:r>
              <a:rPr lang="en-US" sz="4000" dirty="0" smtClean="0">
                <a:solidFill>
                  <a:srgbClr val="000000"/>
                </a:solidFill>
                <a:latin typeface="Times New Roman" panose="02020603050405020304" pitchFamily="18" charset="0"/>
                <a:ea typeface="Calibri" panose="020F0502020204030204" pitchFamily="34" charset="0"/>
              </a:rPr>
              <a:t>30</a:t>
            </a:r>
            <a:r>
              <a:rPr lang="en-US" sz="4000" baseline="30000" dirty="0" smtClean="0"/>
              <a:t>0</a:t>
            </a:r>
            <a:r>
              <a:rPr lang="en-US" sz="4000" dirty="0" smtClean="0">
                <a:solidFill>
                  <a:srgbClr val="000000"/>
                </a:solidFill>
                <a:latin typeface="Times New Roman" panose="02020603050405020304" pitchFamily="18" charset="0"/>
                <a:ea typeface="Calibri" panose="020F0502020204030204" pitchFamily="34" charset="0"/>
              </a:rPr>
              <a:t> </a:t>
            </a:r>
            <a:endParaRPr lang="en-US" sz="4000" dirty="0">
              <a:solidFill>
                <a:prstClr val="black"/>
              </a:solidFill>
              <a:latin typeface="Calibri"/>
            </a:endParaRPr>
          </a:p>
        </p:txBody>
      </p:sp>
      <p:sp>
        <p:nvSpPr>
          <p:cNvPr id="4" name="Oval 3"/>
          <p:cNvSpPr/>
          <p:nvPr/>
        </p:nvSpPr>
        <p:spPr>
          <a:xfrm>
            <a:off x="1752600" y="4648200"/>
            <a:ext cx="533400" cy="5334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914400"/>
            <a:r>
              <a:rPr lang="vi-VN" sz="3200" dirty="0">
                <a:solidFill>
                  <a:srgbClr val="FF0000"/>
                </a:solidFill>
                <a:latin typeface="Times New Roman" pitchFamily="18" charset="0"/>
                <a:cs typeface="Times New Roman" pitchFamily="18" charset="0"/>
              </a:rPr>
              <a:t>C</a:t>
            </a:r>
            <a:endParaRPr lang="en-US" sz="32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2907573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0" fill="hold"/>
                                        <p:tgtEl>
                                          <p:spTgt spid="4"/>
                                        </p:tgtEl>
                                        <p:attrNameLst>
                                          <p:attrName>ppt_x</p:attrName>
                                        </p:attrNameLst>
                                      </p:cBhvr>
                                      <p:tavLst>
                                        <p:tav tm="0">
                                          <p:val>
                                            <p:strVal val="#ppt_x"/>
                                          </p:val>
                                        </p:tav>
                                        <p:tav tm="100000">
                                          <p:val>
                                            <p:strVal val="#ppt_x"/>
                                          </p:val>
                                        </p:tav>
                                      </p:tavLst>
                                    </p:anim>
                                    <p:anim calcmode="lin" valueType="num">
                                      <p:cBhvr additive="base">
                                        <p:cTn id="8" dur="5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0" y="1"/>
            <a:ext cx="9144000" cy="2616101"/>
          </a:xfrm>
          <a:prstGeom prst="rect">
            <a:avLst/>
          </a:prstGeom>
        </p:spPr>
        <p:txBody>
          <a:bodyPr wrap="square">
            <a:spAutoFit/>
          </a:bodyPr>
          <a:lstStyle/>
          <a:p>
            <a:pPr defTabSz="914400"/>
            <a:r>
              <a:rPr lang="en-US" sz="3200" b="1" dirty="0" err="1">
                <a:solidFill>
                  <a:prstClr val="black"/>
                </a:solidFill>
                <a:latin typeface="Times New Roman" pitchFamily="18" charset="0"/>
                <a:cs typeface="Times New Roman" pitchFamily="18" charset="0"/>
              </a:rPr>
              <a:t>Câu</a:t>
            </a:r>
            <a:r>
              <a:rPr lang="en-US" sz="3200" b="1" dirty="0">
                <a:solidFill>
                  <a:prstClr val="black"/>
                </a:solidFill>
                <a:latin typeface="Times New Roman" pitchFamily="18" charset="0"/>
                <a:cs typeface="Times New Roman" pitchFamily="18" charset="0"/>
              </a:rPr>
              <a:t> 7:</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Một</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điểm</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sáng</a:t>
            </a:r>
            <a:r>
              <a:rPr lang="en-US" sz="3200" dirty="0">
                <a:solidFill>
                  <a:prstClr val="black"/>
                </a:solidFill>
                <a:latin typeface="Times New Roman" pitchFamily="18" charset="0"/>
                <a:cs typeface="Times New Roman" pitchFamily="18" charset="0"/>
              </a:rPr>
              <a:t> S </a:t>
            </a:r>
            <a:r>
              <a:rPr lang="en-US" sz="3200" dirty="0" err="1">
                <a:solidFill>
                  <a:prstClr val="black"/>
                </a:solidFill>
                <a:latin typeface="Times New Roman" pitchFamily="18" charset="0"/>
                <a:cs typeface="Times New Roman" pitchFamily="18" charset="0"/>
              </a:rPr>
              <a:t>đặt</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trước</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một</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gương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phẳng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một</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khoảng</a:t>
            </a:r>
            <a:r>
              <a:rPr lang="en-US" sz="3200" dirty="0">
                <a:solidFill>
                  <a:prstClr val="black"/>
                </a:solidFill>
                <a:latin typeface="Times New Roman" pitchFamily="18" charset="0"/>
                <a:cs typeface="Times New Roman" pitchFamily="18" charset="0"/>
              </a:rPr>
              <a:t> d </a:t>
            </a:r>
            <a:r>
              <a:rPr lang="en-US" sz="3200" dirty="0" err="1">
                <a:solidFill>
                  <a:prstClr val="black"/>
                </a:solidFill>
                <a:latin typeface="Times New Roman" pitchFamily="18" charset="0"/>
                <a:cs typeface="Times New Roman" pitchFamily="18" charset="0"/>
              </a:rPr>
              <a:t>cho</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một</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ảnh</a:t>
            </a:r>
            <a:r>
              <a:rPr lang="en-US" sz="3200" dirty="0">
                <a:solidFill>
                  <a:prstClr val="black"/>
                </a:solidFill>
                <a:latin typeface="Times New Roman" pitchFamily="18" charset="0"/>
                <a:cs typeface="Times New Roman" pitchFamily="18" charset="0"/>
              </a:rPr>
              <a:t> S’ </a:t>
            </a:r>
            <a:r>
              <a:rPr lang="en-US" sz="3200" dirty="0" err="1">
                <a:solidFill>
                  <a:prstClr val="black"/>
                </a:solidFill>
                <a:latin typeface="Times New Roman" pitchFamily="18" charset="0"/>
                <a:cs typeface="Times New Roman" pitchFamily="18" charset="0"/>
              </a:rPr>
              <a:t>cách</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gương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một</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khoảng</a:t>
            </a:r>
            <a:r>
              <a:rPr lang="en-US" sz="3200" dirty="0">
                <a:solidFill>
                  <a:prstClr val="black"/>
                </a:solidFill>
                <a:latin typeface="Times New Roman" pitchFamily="18" charset="0"/>
                <a:cs typeface="Times New Roman" pitchFamily="18" charset="0"/>
              </a:rPr>
              <a:t> d’. So </a:t>
            </a:r>
            <a:r>
              <a:rPr lang="en-US" sz="3200" dirty="0" err="1">
                <a:solidFill>
                  <a:prstClr val="black"/>
                </a:solidFill>
                <a:latin typeface="Times New Roman" pitchFamily="18" charset="0"/>
                <a:cs typeface="Times New Roman" pitchFamily="18" charset="0"/>
              </a:rPr>
              <a:t>sánh</a:t>
            </a:r>
            <a:r>
              <a:rPr lang="en-US" sz="3200" dirty="0">
                <a:solidFill>
                  <a:prstClr val="black"/>
                </a:solidFill>
                <a:latin typeface="Times New Roman" pitchFamily="18" charset="0"/>
                <a:cs typeface="Times New Roman" pitchFamily="18" charset="0"/>
              </a:rPr>
              <a:t> d </a:t>
            </a:r>
            <a:r>
              <a:rPr lang="en-US" sz="3200" dirty="0" err="1">
                <a:solidFill>
                  <a:prstClr val="black"/>
                </a:solidFill>
                <a:latin typeface="Times New Roman" pitchFamily="18" charset="0"/>
                <a:cs typeface="Times New Roman" pitchFamily="18" charset="0"/>
              </a:rPr>
              <a:t>và</a:t>
            </a:r>
            <a:r>
              <a:rPr lang="en-US" sz="3200" dirty="0">
                <a:solidFill>
                  <a:prstClr val="black"/>
                </a:solidFill>
                <a:latin typeface="Times New Roman" pitchFamily="18" charset="0"/>
                <a:cs typeface="Times New Roman" pitchFamily="18" charset="0"/>
              </a:rPr>
              <a:t> d’                                                                                                                                    A. d = d’           </a:t>
            </a:r>
            <a:r>
              <a:rPr lang="vi-VN" sz="3200" dirty="0">
                <a:solidFill>
                  <a:prstClr val="black"/>
                </a:solidFill>
                <a:latin typeface="Times New Roman" pitchFamily="18" charset="0"/>
                <a:cs typeface="Times New Roman" pitchFamily="18" charset="0"/>
              </a:rPr>
              <a:t>      </a:t>
            </a:r>
            <a:r>
              <a:rPr lang="en-US" sz="3200" dirty="0">
                <a:solidFill>
                  <a:prstClr val="black"/>
                </a:solidFill>
                <a:latin typeface="Times New Roman" pitchFamily="18" charset="0"/>
                <a:cs typeface="Times New Roman" pitchFamily="18" charset="0"/>
              </a:rPr>
              <a:t>B. d &gt; d’            C. d &lt; d’           </a:t>
            </a:r>
            <a:r>
              <a:rPr lang="vi-VN" sz="3200" dirty="0">
                <a:solidFill>
                  <a:prstClr val="black"/>
                </a:solidFill>
                <a:latin typeface="Times New Roman" pitchFamily="18" charset="0"/>
                <a:cs typeface="Times New Roman" pitchFamily="18" charset="0"/>
              </a:rPr>
              <a:t>                         </a:t>
            </a:r>
            <a:r>
              <a:rPr lang="en-US" sz="3200" dirty="0">
                <a:solidFill>
                  <a:prstClr val="black"/>
                </a:solidFill>
                <a:latin typeface="Times New Roman" pitchFamily="18" charset="0"/>
                <a:cs typeface="Times New Roman" pitchFamily="18" charset="0"/>
              </a:rPr>
              <a:t> D. </a:t>
            </a:r>
            <a:r>
              <a:rPr lang="en-US" sz="3200" dirty="0" err="1">
                <a:solidFill>
                  <a:prstClr val="black"/>
                </a:solidFill>
                <a:latin typeface="Times New Roman" pitchFamily="18" charset="0"/>
                <a:cs typeface="Times New Roman" pitchFamily="18" charset="0"/>
              </a:rPr>
              <a:t>Không</a:t>
            </a:r>
            <a:r>
              <a:rPr lang="en-US" sz="3200" dirty="0">
                <a:solidFill>
                  <a:prstClr val="black"/>
                </a:solidFill>
                <a:latin typeface="Times New Roman" pitchFamily="18" charset="0"/>
                <a:cs typeface="Times New Roman" pitchFamily="18" charset="0"/>
              </a:rPr>
              <a:t> so </a:t>
            </a:r>
            <a:r>
              <a:rPr lang="en-US" sz="3200" dirty="0" err="1">
                <a:solidFill>
                  <a:prstClr val="black"/>
                </a:solidFill>
                <a:latin typeface="Times New Roman" pitchFamily="18" charset="0"/>
                <a:cs typeface="Times New Roman" pitchFamily="18" charset="0"/>
              </a:rPr>
              <a:t>sánh</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được</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vì</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ảnh</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là</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ảo</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vật</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là</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thật</a:t>
            </a:r>
            <a:r>
              <a:rPr lang="en-US" sz="3600" dirty="0">
                <a:solidFill>
                  <a:prstClr val="black"/>
                </a:solidFill>
                <a:latin typeface="Times New Roman" pitchFamily="18" charset="0"/>
                <a:cs typeface="Times New Roman" pitchFamily="18" charset="0"/>
              </a:rPr>
              <a:t>. </a:t>
            </a:r>
          </a:p>
        </p:txBody>
      </p:sp>
      <p:sp>
        <p:nvSpPr>
          <p:cNvPr id="4" name="Rectangle 3"/>
          <p:cNvSpPr/>
          <p:nvPr/>
        </p:nvSpPr>
        <p:spPr>
          <a:xfrm>
            <a:off x="1524000" y="2514600"/>
            <a:ext cx="9144000" cy="3046988"/>
          </a:xfrm>
          <a:prstGeom prst="rect">
            <a:avLst/>
          </a:prstGeom>
        </p:spPr>
        <p:txBody>
          <a:bodyPr wrap="square">
            <a:spAutoFit/>
          </a:bodyPr>
          <a:lstStyle/>
          <a:p>
            <a:pPr defTabSz="914400"/>
            <a:r>
              <a:rPr lang="en-US" sz="3200" b="1" dirty="0" err="1">
                <a:solidFill>
                  <a:prstClr val="black"/>
                </a:solidFill>
                <a:latin typeface="Times New Roman" pitchFamily="18" charset="0"/>
                <a:cs typeface="Times New Roman" pitchFamily="18" charset="0"/>
              </a:rPr>
              <a:t>Câu</a:t>
            </a:r>
            <a:r>
              <a:rPr lang="en-US" sz="3200" b="1" dirty="0">
                <a:solidFill>
                  <a:prstClr val="black"/>
                </a:solidFill>
                <a:latin typeface="Times New Roman" pitchFamily="18" charset="0"/>
                <a:cs typeface="Times New Roman" pitchFamily="18" charset="0"/>
              </a:rPr>
              <a:t> 8:</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Nói</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về</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tính</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chất</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ảnh</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của</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một</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vật</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tạo</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bởi</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gương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phẳng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câu</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phát</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biểu</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nào</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dưới</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đây</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là</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đúng</a:t>
            </a:r>
            <a:r>
              <a:rPr lang="en-US" sz="3200" dirty="0">
                <a:solidFill>
                  <a:prstClr val="black"/>
                </a:solidFill>
                <a:latin typeface="Times New Roman" pitchFamily="18" charset="0"/>
                <a:cs typeface="Times New Roman" pitchFamily="18" charset="0"/>
              </a:rPr>
              <a:t>?                                   A. </a:t>
            </a:r>
            <a:r>
              <a:rPr lang="en-US" sz="3200" dirty="0" err="1">
                <a:solidFill>
                  <a:prstClr val="black"/>
                </a:solidFill>
                <a:latin typeface="Times New Roman" pitchFamily="18" charset="0"/>
                <a:cs typeface="Times New Roman" pitchFamily="18" charset="0"/>
              </a:rPr>
              <a:t>Hứng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được</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trên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màn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và</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lớn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bằng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vật</a:t>
            </a:r>
            <a:r>
              <a:rPr lang="en-US" sz="3200" dirty="0">
                <a:solidFill>
                  <a:prstClr val="black"/>
                </a:solidFill>
                <a:latin typeface="Times New Roman" pitchFamily="18" charset="0"/>
                <a:cs typeface="Times New Roman" pitchFamily="18" charset="0"/>
              </a:rPr>
              <a:t>                     B. </a:t>
            </a:r>
            <a:r>
              <a:rPr lang="en-US" sz="3200" dirty="0" err="1">
                <a:solidFill>
                  <a:prstClr val="black"/>
                </a:solidFill>
                <a:latin typeface="Times New Roman" pitchFamily="18" charset="0"/>
                <a:cs typeface="Times New Roman" pitchFamily="18" charset="0"/>
              </a:rPr>
              <a:t>Không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hứng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được</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trên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màn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và</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bé</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hơn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vật</a:t>
            </a:r>
            <a:r>
              <a:rPr lang="en-US" sz="3200" dirty="0">
                <a:solidFill>
                  <a:prstClr val="black"/>
                </a:solidFill>
                <a:latin typeface="Times New Roman" pitchFamily="18" charset="0"/>
                <a:cs typeface="Times New Roman" pitchFamily="18" charset="0"/>
              </a:rPr>
              <a:t>                    C. </a:t>
            </a:r>
            <a:r>
              <a:rPr lang="en-US" sz="3200" dirty="0" err="1">
                <a:solidFill>
                  <a:prstClr val="black"/>
                </a:solidFill>
                <a:latin typeface="Times New Roman" pitchFamily="18" charset="0"/>
                <a:cs typeface="Times New Roman" pitchFamily="18" charset="0"/>
              </a:rPr>
              <a:t>Không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hứng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được</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trên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màn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và</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lớn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bằng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vật</a:t>
            </a:r>
            <a:r>
              <a:rPr lang="en-US" sz="3200" dirty="0">
                <a:solidFill>
                  <a:prstClr val="black"/>
                </a:solidFill>
                <a:latin typeface="Times New Roman" pitchFamily="18" charset="0"/>
                <a:cs typeface="Times New Roman" pitchFamily="18" charset="0"/>
              </a:rPr>
              <a:t>       </a:t>
            </a:r>
            <a:r>
              <a:rPr lang="vi-VN" sz="3200" dirty="0">
                <a:solidFill>
                  <a:prstClr val="black"/>
                </a:solidFill>
                <a:latin typeface="Times New Roman" pitchFamily="18" charset="0"/>
                <a:cs typeface="Times New Roman" pitchFamily="18" charset="0"/>
              </a:rPr>
              <a:t>        </a:t>
            </a:r>
            <a:r>
              <a:rPr lang="en-US" sz="3200" dirty="0">
                <a:solidFill>
                  <a:prstClr val="black"/>
                </a:solidFill>
                <a:latin typeface="Times New Roman" pitchFamily="18" charset="0"/>
                <a:cs typeface="Times New Roman" pitchFamily="18" charset="0"/>
              </a:rPr>
              <a:t>D. </a:t>
            </a:r>
            <a:r>
              <a:rPr lang="en-US" sz="3200" dirty="0" err="1">
                <a:solidFill>
                  <a:prstClr val="black"/>
                </a:solidFill>
                <a:latin typeface="Times New Roman" pitchFamily="18" charset="0"/>
                <a:cs typeface="Times New Roman" pitchFamily="18" charset="0"/>
              </a:rPr>
              <a:t>Hứng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được</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trên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màn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và</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lớn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hơn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vật</a:t>
            </a:r>
            <a:r>
              <a:rPr lang="en-US" sz="3200" dirty="0">
                <a:solidFill>
                  <a:prstClr val="black"/>
                </a:solidFill>
                <a:latin typeface="Times New Roman" pitchFamily="18" charset="0"/>
                <a:cs typeface="Times New Roman" pitchFamily="18" charset="0"/>
              </a:rPr>
              <a:t> </a:t>
            </a:r>
          </a:p>
        </p:txBody>
      </p:sp>
      <p:sp>
        <p:nvSpPr>
          <p:cNvPr id="5" name="Oval 4"/>
          <p:cNvSpPr/>
          <p:nvPr/>
        </p:nvSpPr>
        <p:spPr>
          <a:xfrm>
            <a:off x="1524000" y="1447800"/>
            <a:ext cx="533400" cy="5334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914400"/>
            <a:r>
              <a:rPr lang="vi-VN" sz="3200" dirty="0">
                <a:solidFill>
                  <a:srgbClr val="FF0000"/>
                </a:solidFill>
                <a:latin typeface="Times New Roman" pitchFamily="18" charset="0"/>
                <a:cs typeface="Times New Roman" pitchFamily="18" charset="0"/>
              </a:rPr>
              <a:t>A</a:t>
            </a:r>
            <a:endParaRPr lang="en-US" sz="3200" dirty="0">
              <a:solidFill>
                <a:srgbClr val="FF0000"/>
              </a:solidFill>
              <a:latin typeface="Times New Roman" pitchFamily="18" charset="0"/>
              <a:cs typeface="Times New Roman" pitchFamily="18" charset="0"/>
            </a:endParaRPr>
          </a:p>
        </p:txBody>
      </p:sp>
      <p:sp>
        <p:nvSpPr>
          <p:cNvPr id="6" name="Oval 5"/>
          <p:cNvSpPr/>
          <p:nvPr/>
        </p:nvSpPr>
        <p:spPr>
          <a:xfrm>
            <a:off x="1524000" y="4495800"/>
            <a:ext cx="533400" cy="5334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914400"/>
            <a:r>
              <a:rPr lang="vi-VN" sz="3200" dirty="0">
                <a:solidFill>
                  <a:srgbClr val="FF0000"/>
                </a:solidFill>
                <a:latin typeface="Times New Roman" pitchFamily="18" charset="0"/>
                <a:cs typeface="Times New Roman" pitchFamily="18" charset="0"/>
              </a:rPr>
              <a:t>C</a:t>
            </a:r>
            <a:endParaRPr lang="en-US" sz="3200"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7"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0" fill="hold"/>
                                        <p:tgtEl>
                                          <p:spTgt spid="5"/>
                                        </p:tgtEl>
                                        <p:attrNameLst>
                                          <p:attrName>ppt_x</p:attrName>
                                        </p:attrNameLst>
                                      </p:cBhvr>
                                      <p:tavLst>
                                        <p:tav tm="0">
                                          <p:val>
                                            <p:strVal val="#ppt_x"/>
                                          </p:val>
                                        </p:tav>
                                        <p:tav tm="100000">
                                          <p:val>
                                            <p:strVal val="#ppt_x"/>
                                          </p:val>
                                        </p:tav>
                                      </p:tavLst>
                                    </p:anim>
                                    <p:anim calcmode="lin" valueType="num">
                                      <p:cBhvr additive="base">
                                        <p:cTn id="13" dur="5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linds(horizontal)">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7" presetClass="entr" presetSubtype="4"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0" fill="hold"/>
                                        <p:tgtEl>
                                          <p:spTgt spid="6"/>
                                        </p:tgtEl>
                                        <p:attrNameLst>
                                          <p:attrName>ppt_x</p:attrName>
                                        </p:attrNameLst>
                                      </p:cBhvr>
                                      <p:tavLst>
                                        <p:tav tm="0">
                                          <p:val>
                                            <p:strVal val="#ppt_x"/>
                                          </p:val>
                                        </p:tav>
                                        <p:tav tm="100000">
                                          <p:val>
                                            <p:strVal val="#ppt_x"/>
                                          </p:val>
                                        </p:tav>
                                      </p:tavLst>
                                    </p:anim>
                                    <p:anim calcmode="lin" valueType="num">
                                      <p:cBhvr additive="base">
                                        <p:cTn id="24" dur="5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animBg="1"/>
      <p:bldP spid="6"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320"/>
        <p:cNvGrpSpPr/>
        <p:nvPr/>
      </p:nvGrpSpPr>
      <p:grpSpPr>
        <a:xfrm>
          <a:off x="0" y="0"/>
          <a:ext cx="0" cy="0"/>
          <a:chOff x="0" y="0"/>
          <a:chExt cx="0" cy="0"/>
        </a:xfrm>
      </p:grpSpPr>
      <p:grpSp>
        <p:nvGrpSpPr>
          <p:cNvPr id="2" name="Google Shape;1322;p43"/>
          <p:cNvGrpSpPr/>
          <p:nvPr/>
        </p:nvGrpSpPr>
        <p:grpSpPr>
          <a:xfrm>
            <a:off x="3810000" y="990601"/>
            <a:ext cx="6705600" cy="1427951"/>
            <a:chOff x="2596588" y="1050975"/>
            <a:chExt cx="4642411" cy="1070963"/>
          </a:xfrm>
        </p:grpSpPr>
        <p:sp>
          <p:nvSpPr>
            <p:cNvPr id="1323" name="Google Shape;1323;p43"/>
            <p:cNvSpPr/>
            <p:nvPr/>
          </p:nvSpPr>
          <p:spPr>
            <a:xfrm>
              <a:off x="2966288" y="1522438"/>
              <a:ext cx="1041225" cy="364350"/>
            </a:xfrm>
            <a:custGeom>
              <a:avLst/>
              <a:gdLst/>
              <a:ahLst/>
              <a:cxnLst/>
              <a:rect l="l" t="t" r="r" b="b"/>
              <a:pathLst>
                <a:path w="41649" h="14574" extrusionOk="0">
                  <a:moveTo>
                    <a:pt x="14014" y="1"/>
                  </a:moveTo>
                  <a:lnTo>
                    <a:pt x="0" y="14050"/>
                  </a:lnTo>
                  <a:lnTo>
                    <a:pt x="536" y="14574"/>
                  </a:lnTo>
                  <a:lnTo>
                    <a:pt x="14323" y="739"/>
                  </a:lnTo>
                  <a:lnTo>
                    <a:pt x="41648" y="739"/>
                  </a:lnTo>
                  <a:lnTo>
                    <a:pt x="41648" y="1"/>
                  </a:lnTo>
                  <a:close/>
                </a:path>
              </a:pathLst>
            </a:custGeom>
            <a:solidFill>
              <a:srgbClr val="443F3F"/>
            </a:solidFill>
            <a:ln>
              <a:noFill/>
            </a:ln>
          </p:spPr>
          <p:txBody>
            <a:bodyPr spcFirstLastPara="1" wrap="square" lIns="91425" tIns="91425" rIns="91425" bIns="91425" anchor="ctr" anchorCtr="0">
              <a:noAutofit/>
            </a:bodyPr>
            <a:lstStyle/>
            <a:p>
              <a:pPr defTabSz="914400"/>
              <a:endParaRPr>
                <a:solidFill>
                  <a:prstClr val="black"/>
                </a:solidFill>
                <a:latin typeface="Calibri"/>
              </a:endParaRPr>
            </a:p>
          </p:txBody>
        </p:sp>
        <p:sp>
          <p:nvSpPr>
            <p:cNvPr id="1324" name="Google Shape;1324;p43"/>
            <p:cNvSpPr/>
            <p:nvPr/>
          </p:nvSpPr>
          <p:spPr>
            <a:xfrm>
              <a:off x="2596588" y="1752238"/>
              <a:ext cx="712925" cy="369700"/>
            </a:xfrm>
            <a:custGeom>
              <a:avLst/>
              <a:gdLst/>
              <a:ahLst/>
              <a:cxnLst/>
              <a:rect l="l" t="t" r="r" b="b"/>
              <a:pathLst>
                <a:path w="28517" h="14788" extrusionOk="0">
                  <a:moveTo>
                    <a:pt x="20170" y="5394"/>
                  </a:moveTo>
                  <a:cubicBezTo>
                    <a:pt x="17146" y="3644"/>
                    <a:pt x="13883" y="2286"/>
                    <a:pt x="10442" y="1358"/>
                  </a:cubicBezTo>
                  <a:cubicBezTo>
                    <a:pt x="7109" y="476"/>
                    <a:pt x="3608" y="0"/>
                    <a:pt x="1" y="0"/>
                  </a:cubicBezTo>
                  <a:lnTo>
                    <a:pt x="1" y="4215"/>
                  </a:lnTo>
                  <a:cubicBezTo>
                    <a:pt x="3227" y="4215"/>
                    <a:pt x="6359" y="4644"/>
                    <a:pt x="9347" y="5441"/>
                  </a:cubicBezTo>
                  <a:cubicBezTo>
                    <a:pt x="12431" y="6263"/>
                    <a:pt x="15360" y="7489"/>
                    <a:pt x="18062" y="9049"/>
                  </a:cubicBezTo>
                  <a:cubicBezTo>
                    <a:pt x="20801" y="10632"/>
                    <a:pt x="23313" y="12573"/>
                    <a:pt x="25540" y="14788"/>
                  </a:cubicBezTo>
                  <a:lnTo>
                    <a:pt x="28516" y="11811"/>
                  </a:lnTo>
                  <a:cubicBezTo>
                    <a:pt x="26040" y="9323"/>
                    <a:pt x="23230" y="7168"/>
                    <a:pt x="20170" y="5394"/>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a:solidFill>
                  <a:prstClr val="black"/>
                </a:solidFill>
                <a:latin typeface="Calibri"/>
              </a:endParaRPr>
            </a:p>
          </p:txBody>
        </p:sp>
        <p:sp>
          <p:nvSpPr>
            <p:cNvPr id="1325" name="Google Shape;1325;p43"/>
            <p:cNvSpPr/>
            <p:nvPr/>
          </p:nvSpPr>
          <p:spPr>
            <a:xfrm>
              <a:off x="2869538" y="1771888"/>
              <a:ext cx="213750" cy="214025"/>
            </a:xfrm>
            <a:custGeom>
              <a:avLst/>
              <a:gdLst/>
              <a:ahLst/>
              <a:cxnLst/>
              <a:rect l="l" t="t" r="r" b="b"/>
              <a:pathLst>
                <a:path w="8550" h="8561" extrusionOk="0">
                  <a:moveTo>
                    <a:pt x="4275" y="0"/>
                  </a:moveTo>
                  <a:cubicBezTo>
                    <a:pt x="1906" y="0"/>
                    <a:pt x="1" y="1917"/>
                    <a:pt x="1" y="4274"/>
                  </a:cubicBezTo>
                  <a:cubicBezTo>
                    <a:pt x="1" y="6644"/>
                    <a:pt x="1906" y="8561"/>
                    <a:pt x="4275" y="8561"/>
                  </a:cubicBezTo>
                  <a:cubicBezTo>
                    <a:pt x="6632" y="8561"/>
                    <a:pt x="8549" y="6644"/>
                    <a:pt x="8549" y="4274"/>
                  </a:cubicBezTo>
                  <a:cubicBezTo>
                    <a:pt x="8549" y="1917"/>
                    <a:pt x="6632" y="0"/>
                    <a:pt x="4275" y="0"/>
                  </a:cubicBezTo>
                  <a:close/>
                </a:path>
              </a:pathLst>
            </a:custGeom>
            <a:solidFill>
              <a:srgbClr val="FFFFFF"/>
            </a:solidFill>
            <a:ln>
              <a:noFill/>
            </a:ln>
          </p:spPr>
          <p:txBody>
            <a:bodyPr spcFirstLastPara="1" wrap="square" lIns="91425" tIns="91425" rIns="91425" bIns="91425" anchor="ctr" anchorCtr="0">
              <a:noAutofit/>
            </a:bodyPr>
            <a:lstStyle/>
            <a:p>
              <a:pPr defTabSz="914400"/>
              <a:endParaRPr>
                <a:solidFill>
                  <a:prstClr val="black"/>
                </a:solidFill>
                <a:latin typeface="Calibri"/>
              </a:endParaRPr>
            </a:p>
          </p:txBody>
        </p:sp>
        <p:grpSp>
          <p:nvGrpSpPr>
            <p:cNvPr id="3" name="Google Shape;1326;p43"/>
            <p:cNvGrpSpPr/>
            <p:nvPr/>
          </p:nvGrpSpPr>
          <p:grpSpPr>
            <a:xfrm>
              <a:off x="4006941" y="1050975"/>
              <a:ext cx="3232058" cy="849525"/>
              <a:chOff x="4006941" y="1050963"/>
              <a:chExt cx="3232058" cy="849525"/>
            </a:xfrm>
          </p:grpSpPr>
          <p:sp>
            <p:nvSpPr>
              <p:cNvPr id="1327" name="Google Shape;1327;p43"/>
              <p:cNvSpPr/>
              <p:nvPr/>
            </p:nvSpPr>
            <p:spPr>
              <a:xfrm>
                <a:off x="4417938" y="1165263"/>
                <a:ext cx="735250" cy="735225"/>
              </a:xfrm>
              <a:custGeom>
                <a:avLst/>
                <a:gdLst/>
                <a:ahLst/>
                <a:cxnLst/>
                <a:rect l="l" t="t" r="r" b="b"/>
                <a:pathLst>
                  <a:path w="29410" h="29409" extrusionOk="0">
                    <a:moveTo>
                      <a:pt x="14705" y="0"/>
                    </a:moveTo>
                    <a:cubicBezTo>
                      <a:pt x="6585" y="0"/>
                      <a:pt x="1" y="6584"/>
                      <a:pt x="1" y="14704"/>
                    </a:cubicBezTo>
                    <a:cubicBezTo>
                      <a:pt x="1" y="22824"/>
                      <a:pt x="6585" y="29409"/>
                      <a:pt x="14705" y="29409"/>
                    </a:cubicBezTo>
                    <a:cubicBezTo>
                      <a:pt x="22825" y="29409"/>
                      <a:pt x="29409" y="22824"/>
                      <a:pt x="29409" y="14704"/>
                    </a:cubicBezTo>
                    <a:cubicBezTo>
                      <a:pt x="29409" y="6584"/>
                      <a:pt x="22825" y="0"/>
                      <a:pt x="14705" y="0"/>
                    </a:cubicBezTo>
                    <a:close/>
                  </a:path>
                </a:pathLst>
              </a:custGeom>
              <a:solidFill>
                <a:srgbClr val="FFFFFF"/>
              </a:solidFill>
              <a:ln>
                <a:noFill/>
              </a:ln>
            </p:spPr>
            <p:txBody>
              <a:bodyPr spcFirstLastPara="1" wrap="square" lIns="91425" tIns="91425" rIns="91425" bIns="91425" anchor="ctr" anchorCtr="0">
                <a:noAutofit/>
              </a:bodyPr>
              <a:lstStyle/>
              <a:p>
                <a:pPr defTabSz="914400"/>
                <a:endParaRPr>
                  <a:solidFill>
                    <a:prstClr val="black"/>
                  </a:solidFill>
                  <a:latin typeface="Calibri"/>
                </a:endParaRPr>
              </a:p>
            </p:txBody>
          </p:sp>
          <p:sp>
            <p:nvSpPr>
              <p:cNvPr id="1328" name="Google Shape;1328;p43"/>
              <p:cNvSpPr/>
              <p:nvPr/>
            </p:nvSpPr>
            <p:spPr>
              <a:xfrm>
                <a:off x="4300764" y="1165263"/>
                <a:ext cx="665000" cy="665275"/>
              </a:xfrm>
              <a:custGeom>
                <a:avLst/>
                <a:gdLst/>
                <a:ahLst/>
                <a:cxnLst/>
                <a:rect l="l" t="t" r="r" b="b"/>
                <a:pathLst>
                  <a:path w="26600" h="26611" extrusionOk="0">
                    <a:moveTo>
                      <a:pt x="13300" y="26610"/>
                    </a:moveTo>
                    <a:cubicBezTo>
                      <a:pt x="5966" y="26610"/>
                      <a:pt x="1" y="20634"/>
                      <a:pt x="1" y="13299"/>
                    </a:cubicBezTo>
                    <a:cubicBezTo>
                      <a:pt x="1" y="5965"/>
                      <a:pt x="5966" y="0"/>
                      <a:pt x="13300" y="0"/>
                    </a:cubicBezTo>
                    <a:cubicBezTo>
                      <a:pt x="20634" y="0"/>
                      <a:pt x="26599" y="5965"/>
                      <a:pt x="26599" y="13299"/>
                    </a:cubicBezTo>
                    <a:cubicBezTo>
                      <a:pt x="26599" y="20634"/>
                      <a:pt x="20634" y="26610"/>
                      <a:pt x="13300" y="26610"/>
                    </a:cubicBezTo>
                    <a:close/>
                    <a:moveTo>
                      <a:pt x="13300" y="453"/>
                    </a:moveTo>
                    <a:cubicBezTo>
                      <a:pt x="6216" y="453"/>
                      <a:pt x="453" y="6215"/>
                      <a:pt x="453" y="13299"/>
                    </a:cubicBezTo>
                    <a:cubicBezTo>
                      <a:pt x="453" y="20384"/>
                      <a:pt x="6216" y="26146"/>
                      <a:pt x="13300" y="26146"/>
                    </a:cubicBezTo>
                    <a:cubicBezTo>
                      <a:pt x="20384" y="26146"/>
                      <a:pt x="26147" y="20384"/>
                      <a:pt x="26147" y="13299"/>
                    </a:cubicBezTo>
                    <a:cubicBezTo>
                      <a:pt x="26147" y="6215"/>
                      <a:pt x="20384" y="453"/>
                      <a:pt x="13300" y="453"/>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a:solidFill>
                    <a:prstClr val="black"/>
                  </a:solidFill>
                  <a:latin typeface="Calibri"/>
                </a:endParaRPr>
              </a:p>
            </p:txBody>
          </p:sp>
          <p:sp>
            <p:nvSpPr>
              <p:cNvPr id="1329" name="Google Shape;1329;p43"/>
              <p:cNvSpPr/>
              <p:nvPr/>
            </p:nvSpPr>
            <p:spPr>
              <a:xfrm>
                <a:off x="4006941" y="1222413"/>
                <a:ext cx="927525" cy="585800"/>
              </a:xfrm>
              <a:custGeom>
                <a:avLst/>
                <a:gdLst/>
                <a:ahLst/>
                <a:cxnLst/>
                <a:rect l="l" t="t" r="r" b="b"/>
                <a:pathLst>
                  <a:path w="37101" h="23432" extrusionOk="0">
                    <a:moveTo>
                      <a:pt x="25539" y="251"/>
                    </a:moveTo>
                    <a:cubicBezTo>
                      <a:pt x="19872" y="1"/>
                      <a:pt x="15050" y="3846"/>
                      <a:pt x="13764" y="9073"/>
                    </a:cubicBezTo>
                    <a:cubicBezTo>
                      <a:pt x="13597" y="9740"/>
                      <a:pt x="12978" y="10216"/>
                      <a:pt x="12288" y="10216"/>
                    </a:cubicBezTo>
                    <a:lnTo>
                      <a:pt x="6263" y="10216"/>
                    </a:lnTo>
                    <a:cubicBezTo>
                      <a:pt x="5811" y="10216"/>
                      <a:pt x="5453" y="9847"/>
                      <a:pt x="5453" y="9406"/>
                    </a:cubicBezTo>
                    <a:lnTo>
                      <a:pt x="5453" y="6870"/>
                    </a:lnTo>
                    <a:cubicBezTo>
                      <a:pt x="5453" y="6561"/>
                      <a:pt x="5084" y="6406"/>
                      <a:pt x="4858" y="6620"/>
                    </a:cubicBezTo>
                    <a:lnTo>
                      <a:pt x="441" y="11050"/>
                    </a:lnTo>
                    <a:cubicBezTo>
                      <a:pt x="0" y="11490"/>
                      <a:pt x="0" y="12193"/>
                      <a:pt x="441" y="12621"/>
                    </a:cubicBezTo>
                    <a:lnTo>
                      <a:pt x="4858" y="17050"/>
                    </a:lnTo>
                    <a:cubicBezTo>
                      <a:pt x="5084" y="17265"/>
                      <a:pt x="5453" y="17110"/>
                      <a:pt x="5453" y="16800"/>
                    </a:cubicBezTo>
                    <a:lnTo>
                      <a:pt x="5453" y="14276"/>
                    </a:lnTo>
                    <a:cubicBezTo>
                      <a:pt x="5453" y="13824"/>
                      <a:pt x="5811" y="13466"/>
                      <a:pt x="6263" y="13466"/>
                    </a:cubicBezTo>
                    <a:lnTo>
                      <a:pt x="12288" y="13466"/>
                    </a:lnTo>
                    <a:cubicBezTo>
                      <a:pt x="13002" y="13466"/>
                      <a:pt x="13609" y="13955"/>
                      <a:pt x="13776" y="14645"/>
                    </a:cubicBezTo>
                    <a:cubicBezTo>
                      <a:pt x="15026" y="19693"/>
                      <a:pt x="19586" y="23432"/>
                      <a:pt x="25027" y="23432"/>
                    </a:cubicBezTo>
                    <a:cubicBezTo>
                      <a:pt x="31730" y="23432"/>
                      <a:pt x="37100" y="17753"/>
                      <a:pt x="36588" y="10954"/>
                    </a:cubicBezTo>
                    <a:cubicBezTo>
                      <a:pt x="36160" y="5144"/>
                      <a:pt x="31373" y="501"/>
                      <a:pt x="25539" y="251"/>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a:solidFill>
                    <a:prstClr val="black"/>
                  </a:solidFill>
                  <a:latin typeface="Calibri"/>
                </a:endParaRPr>
              </a:p>
            </p:txBody>
          </p:sp>
          <p:sp>
            <p:nvSpPr>
              <p:cNvPr id="1330" name="Google Shape;1330;p43"/>
              <p:cNvSpPr/>
              <p:nvPr/>
            </p:nvSpPr>
            <p:spPr>
              <a:xfrm>
                <a:off x="5000162" y="1050963"/>
                <a:ext cx="2238837" cy="756662"/>
              </a:xfrm>
              <a:custGeom>
                <a:avLst/>
                <a:gdLst/>
                <a:ahLst/>
                <a:cxnLst/>
                <a:rect l="l" t="t" r="r" b="b"/>
                <a:pathLst>
                  <a:path w="67176" h="21980" extrusionOk="0">
                    <a:moveTo>
                      <a:pt x="8799" y="1"/>
                    </a:moveTo>
                    <a:cubicBezTo>
                      <a:pt x="7942" y="1"/>
                      <a:pt x="7144" y="418"/>
                      <a:pt x="6644" y="1120"/>
                    </a:cubicBezTo>
                    <a:lnTo>
                      <a:pt x="608" y="9562"/>
                    </a:lnTo>
                    <a:cubicBezTo>
                      <a:pt x="1" y="10419"/>
                      <a:pt x="1" y="11562"/>
                      <a:pt x="608" y="12419"/>
                    </a:cubicBezTo>
                    <a:lnTo>
                      <a:pt x="6644" y="20861"/>
                    </a:lnTo>
                    <a:cubicBezTo>
                      <a:pt x="7144" y="21563"/>
                      <a:pt x="7942" y="21980"/>
                      <a:pt x="8799" y="21980"/>
                    </a:cubicBezTo>
                    <a:lnTo>
                      <a:pt x="56198" y="21980"/>
                    </a:lnTo>
                    <a:cubicBezTo>
                      <a:pt x="62258" y="21980"/>
                      <a:pt x="67176" y="17051"/>
                      <a:pt x="67176" y="10990"/>
                    </a:cubicBezTo>
                    <a:cubicBezTo>
                      <a:pt x="67176" y="4918"/>
                      <a:pt x="62258" y="1"/>
                      <a:pt x="56198" y="1"/>
                    </a:cubicBezTo>
                    <a:close/>
                  </a:path>
                </a:pathLst>
              </a:custGeom>
              <a:solidFill>
                <a:srgbClr val="E6E6E6"/>
              </a:solidFill>
              <a:ln>
                <a:noFill/>
              </a:ln>
            </p:spPr>
            <p:txBody>
              <a:bodyPr spcFirstLastPara="1" wrap="square" lIns="182875" tIns="91425" rIns="182875" bIns="91425" anchor="ctr" anchorCtr="0">
                <a:noAutofit/>
              </a:bodyPr>
              <a:lstStyle/>
              <a:p>
                <a:pPr algn="ctr" defTabSz="914400">
                  <a:buClr>
                    <a:prstClr val="black"/>
                  </a:buClr>
                  <a:buSzPts val="1100"/>
                </a:pPr>
                <a:r>
                  <a:rPr lang="en-US" sz="3200" dirty="0" err="1">
                    <a:solidFill>
                      <a:prstClr val="black"/>
                    </a:solidFill>
                    <a:latin typeface="Times New Roman" pitchFamily="18" charset="0"/>
                    <a:cs typeface="Times New Roman" pitchFamily="18" charset="0"/>
                  </a:rPr>
                  <a:t>Ảnh</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thật</a:t>
                </a:r>
                <a:r>
                  <a:rPr lang="en-US" sz="3200" dirty="0">
                    <a:solidFill>
                      <a:prstClr val="black"/>
                    </a:solidFill>
                    <a:latin typeface="Times New Roman" pitchFamily="18" charset="0"/>
                    <a:cs typeface="Times New Roman" pitchFamily="18" charset="0"/>
                  </a:rPr>
                  <a:t> ở </a:t>
                </a:r>
                <a:r>
                  <a:rPr lang="en-US" sz="3200" dirty="0" err="1">
                    <a:solidFill>
                      <a:prstClr val="black"/>
                    </a:solidFill>
                    <a:latin typeface="Times New Roman" pitchFamily="18" charset="0"/>
                    <a:cs typeface="Times New Roman" pitchFamily="18" charset="0"/>
                  </a:rPr>
                  <a:t>sau</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gương</a:t>
                </a:r>
                <a:endParaRPr sz="3200">
                  <a:solidFill>
                    <a:srgbClr val="434343"/>
                  </a:solidFill>
                  <a:latin typeface="Times New Roman" pitchFamily="18" charset="0"/>
                  <a:ea typeface="Roboto"/>
                  <a:cs typeface="Times New Roman" pitchFamily="18" charset="0"/>
                  <a:sym typeface="Roboto"/>
                </a:endParaRPr>
              </a:p>
            </p:txBody>
          </p:sp>
          <p:sp>
            <p:nvSpPr>
              <p:cNvPr id="1331" name="Google Shape;1331;p43"/>
              <p:cNvSpPr txBox="1"/>
              <p:nvPr/>
            </p:nvSpPr>
            <p:spPr>
              <a:xfrm>
                <a:off x="4359529" y="1279563"/>
                <a:ext cx="518400" cy="369900"/>
              </a:xfrm>
              <a:prstGeom prst="rect">
                <a:avLst/>
              </a:prstGeom>
              <a:noFill/>
              <a:ln>
                <a:noFill/>
              </a:ln>
            </p:spPr>
            <p:txBody>
              <a:bodyPr spcFirstLastPara="1" wrap="square" lIns="91425" tIns="91425" rIns="91425" bIns="91425" anchor="ctr" anchorCtr="0">
                <a:noAutofit/>
              </a:bodyPr>
              <a:lstStyle/>
              <a:p>
                <a:pPr algn="ctr" defTabSz="914400"/>
                <a:r>
                  <a:rPr lang="vi-VN" sz="3600" b="1" dirty="0">
                    <a:solidFill>
                      <a:srgbClr val="FFFFFF"/>
                    </a:solidFill>
                    <a:latin typeface="Times New Roman" panose="02020603050405020304" pitchFamily="18" charset="0"/>
                    <a:ea typeface="Fira Sans Extra Condensed Medium"/>
                    <a:cs typeface="Fira Sans Extra Condensed Medium"/>
                    <a:sym typeface="Fira Sans Extra Condensed Medium"/>
                  </a:rPr>
                  <a:t>A</a:t>
                </a:r>
                <a:endParaRPr sz="3600" b="1">
                  <a:solidFill>
                    <a:prstClr val="black"/>
                  </a:solidFill>
                  <a:latin typeface="Calibri"/>
                </a:endParaRPr>
              </a:p>
            </p:txBody>
          </p:sp>
        </p:grpSp>
        <p:sp>
          <p:nvSpPr>
            <p:cNvPr id="1337" name="Google Shape;1337;p43"/>
            <p:cNvSpPr/>
            <p:nvPr/>
          </p:nvSpPr>
          <p:spPr>
            <a:xfrm>
              <a:off x="2919538" y="1822188"/>
              <a:ext cx="113750" cy="113425"/>
            </a:xfrm>
            <a:custGeom>
              <a:avLst/>
              <a:gdLst/>
              <a:ahLst/>
              <a:cxnLst/>
              <a:rect l="l" t="t" r="r" b="b"/>
              <a:pathLst>
                <a:path w="4550" h="4537" extrusionOk="0">
                  <a:moveTo>
                    <a:pt x="4549" y="2262"/>
                  </a:moveTo>
                  <a:cubicBezTo>
                    <a:pt x="4549" y="3524"/>
                    <a:pt x="3525" y="4536"/>
                    <a:pt x="2275" y="4536"/>
                  </a:cubicBezTo>
                  <a:cubicBezTo>
                    <a:pt x="1025" y="4536"/>
                    <a:pt x="1" y="3524"/>
                    <a:pt x="1" y="2262"/>
                  </a:cubicBezTo>
                  <a:cubicBezTo>
                    <a:pt x="1" y="1012"/>
                    <a:pt x="1025" y="0"/>
                    <a:pt x="2275" y="0"/>
                  </a:cubicBezTo>
                  <a:cubicBezTo>
                    <a:pt x="3525" y="0"/>
                    <a:pt x="4549" y="1012"/>
                    <a:pt x="4549" y="2262"/>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a:solidFill>
                  <a:prstClr val="black"/>
                </a:solidFill>
                <a:latin typeface="Calibri"/>
              </a:endParaRPr>
            </a:p>
          </p:txBody>
        </p:sp>
      </p:grpSp>
      <p:grpSp>
        <p:nvGrpSpPr>
          <p:cNvPr id="4" name="Google Shape;1338;p43"/>
          <p:cNvGrpSpPr/>
          <p:nvPr/>
        </p:nvGrpSpPr>
        <p:grpSpPr>
          <a:xfrm>
            <a:off x="4648200" y="3429000"/>
            <a:ext cx="5680336" cy="1219200"/>
            <a:chOff x="3235063" y="2703538"/>
            <a:chExt cx="3444500" cy="914400"/>
          </a:xfrm>
        </p:grpSpPr>
        <p:sp>
          <p:nvSpPr>
            <p:cNvPr id="1339" name="Google Shape;1339;p43"/>
            <p:cNvSpPr/>
            <p:nvPr/>
          </p:nvSpPr>
          <p:spPr>
            <a:xfrm>
              <a:off x="3497888" y="3099113"/>
              <a:ext cx="531050" cy="97675"/>
            </a:xfrm>
            <a:custGeom>
              <a:avLst/>
              <a:gdLst/>
              <a:ahLst/>
              <a:cxnLst/>
              <a:rect l="l" t="t" r="r" b="b"/>
              <a:pathLst>
                <a:path w="21242" h="3907" extrusionOk="0">
                  <a:moveTo>
                    <a:pt x="239" y="1"/>
                  </a:moveTo>
                  <a:lnTo>
                    <a:pt x="1" y="703"/>
                  </a:lnTo>
                  <a:lnTo>
                    <a:pt x="9061" y="3906"/>
                  </a:lnTo>
                  <a:lnTo>
                    <a:pt x="21242" y="3906"/>
                  </a:lnTo>
                  <a:lnTo>
                    <a:pt x="21242" y="3168"/>
                  </a:lnTo>
                  <a:lnTo>
                    <a:pt x="9192" y="3168"/>
                  </a:lnTo>
                  <a:lnTo>
                    <a:pt x="239" y="1"/>
                  </a:lnTo>
                  <a:close/>
                </a:path>
              </a:pathLst>
            </a:custGeom>
            <a:solidFill>
              <a:srgbClr val="443F3F"/>
            </a:solidFill>
            <a:ln>
              <a:noFill/>
            </a:ln>
          </p:spPr>
          <p:txBody>
            <a:bodyPr spcFirstLastPara="1" wrap="square" lIns="91425" tIns="91425" rIns="91425" bIns="91425" anchor="ctr" anchorCtr="0">
              <a:noAutofit/>
            </a:bodyPr>
            <a:lstStyle/>
            <a:p>
              <a:pPr defTabSz="914400"/>
              <a:endParaRPr>
                <a:solidFill>
                  <a:prstClr val="black"/>
                </a:solidFill>
                <a:latin typeface="Calibri"/>
              </a:endParaRPr>
            </a:p>
          </p:txBody>
        </p:sp>
        <p:sp>
          <p:nvSpPr>
            <p:cNvPr id="1340" name="Google Shape;1340;p43"/>
            <p:cNvSpPr/>
            <p:nvPr/>
          </p:nvSpPr>
          <p:spPr>
            <a:xfrm>
              <a:off x="3235063" y="2760688"/>
              <a:ext cx="370000" cy="713200"/>
            </a:xfrm>
            <a:custGeom>
              <a:avLst/>
              <a:gdLst/>
              <a:ahLst/>
              <a:cxnLst/>
              <a:rect l="l" t="t" r="r" b="b"/>
              <a:pathLst>
                <a:path w="14800" h="28528" extrusionOk="0">
                  <a:moveTo>
                    <a:pt x="10573" y="0"/>
                  </a:moveTo>
                  <a:cubicBezTo>
                    <a:pt x="10573" y="3227"/>
                    <a:pt x="10157" y="6370"/>
                    <a:pt x="9359" y="9347"/>
                  </a:cubicBezTo>
                  <a:cubicBezTo>
                    <a:pt x="8525" y="12431"/>
                    <a:pt x="7311" y="15360"/>
                    <a:pt x="5739" y="18062"/>
                  </a:cubicBezTo>
                  <a:cubicBezTo>
                    <a:pt x="4156" y="20801"/>
                    <a:pt x="2227" y="23313"/>
                    <a:pt x="1" y="25539"/>
                  </a:cubicBezTo>
                  <a:lnTo>
                    <a:pt x="2977" y="28528"/>
                  </a:lnTo>
                  <a:cubicBezTo>
                    <a:pt x="5466" y="26039"/>
                    <a:pt x="7621" y="23230"/>
                    <a:pt x="9395" y="20170"/>
                  </a:cubicBezTo>
                  <a:cubicBezTo>
                    <a:pt x="11145" y="17157"/>
                    <a:pt x="12514" y="13883"/>
                    <a:pt x="13431" y="10442"/>
                  </a:cubicBezTo>
                  <a:cubicBezTo>
                    <a:pt x="14324" y="7109"/>
                    <a:pt x="14800" y="3608"/>
                    <a:pt x="14800" y="0"/>
                  </a:cubicBezTo>
                  <a:lnTo>
                    <a:pt x="10573" y="0"/>
                  </a:lnTo>
                  <a:close/>
                </a:path>
              </a:pathLst>
            </a:custGeom>
            <a:solidFill>
              <a:schemeClr val="accent4"/>
            </a:solidFill>
            <a:ln>
              <a:noFill/>
            </a:ln>
          </p:spPr>
          <p:txBody>
            <a:bodyPr spcFirstLastPara="1" wrap="square" lIns="91425" tIns="91425" rIns="91425" bIns="91425" anchor="ctr" anchorCtr="0">
              <a:noAutofit/>
            </a:bodyPr>
            <a:lstStyle/>
            <a:p>
              <a:pPr defTabSz="914400"/>
              <a:endParaRPr>
                <a:solidFill>
                  <a:prstClr val="black"/>
                </a:solidFill>
                <a:latin typeface="Calibri"/>
              </a:endParaRPr>
            </a:p>
          </p:txBody>
        </p:sp>
        <p:sp>
          <p:nvSpPr>
            <p:cNvPr id="1341" name="Google Shape;1341;p43"/>
            <p:cNvSpPr/>
            <p:nvPr/>
          </p:nvSpPr>
          <p:spPr>
            <a:xfrm>
              <a:off x="3383588" y="3007438"/>
              <a:ext cx="214050" cy="214050"/>
            </a:xfrm>
            <a:custGeom>
              <a:avLst/>
              <a:gdLst/>
              <a:ahLst/>
              <a:cxnLst/>
              <a:rect l="l" t="t" r="r" b="b"/>
              <a:pathLst>
                <a:path w="8562" h="8562" extrusionOk="0">
                  <a:moveTo>
                    <a:pt x="4287" y="1"/>
                  </a:moveTo>
                  <a:cubicBezTo>
                    <a:pt x="1918" y="1"/>
                    <a:pt x="1" y="1918"/>
                    <a:pt x="1" y="4275"/>
                  </a:cubicBezTo>
                  <a:cubicBezTo>
                    <a:pt x="1" y="6644"/>
                    <a:pt x="1918" y="8561"/>
                    <a:pt x="4287" y="8561"/>
                  </a:cubicBezTo>
                  <a:cubicBezTo>
                    <a:pt x="6644" y="8561"/>
                    <a:pt x="8561" y="6644"/>
                    <a:pt x="8561" y="4275"/>
                  </a:cubicBezTo>
                  <a:cubicBezTo>
                    <a:pt x="8561" y="1918"/>
                    <a:pt x="6644" y="1"/>
                    <a:pt x="4287" y="1"/>
                  </a:cubicBezTo>
                  <a:close/>
                </a:path>
              </a:pathLst>
            </a:custGeom>
            <a:solidFill>
              <a:srgbClr val="FFFFFF"/>
            </a:solidFill>
            <a:ln>
              <a:noFill/>
            </a:ln>
          </p:spPr>
          <p:txBody>
            <a:bodyPr spcFirstLastPara="1" wrap="square" lIns="91425" tIns="91425" rIns="91425" bIns="91425" anchor="ctr" anchorCtr="0">
              <a:noAutofit/>
            </a:bodyPr>
            <a:lstStyle/>
            <a:p>
              <a:pPr defTabSz="914400"/>
              <a:endParaRPr>
                <a:solidFill>
                  <a:prstClr val="black"/>
                </a:solidFill>
                <a:latin typeface="Calibri"/>
              </a:endParaRPr>
            </a:p>
          </p:txBody>
        </p:sp>
        <p:sp>
          <p:nvSpPr>
            <p:cNvPr id="1342" name="Google Shape;1342;p43"/>
            <p:cNvSpPr/>
            <p:nvPr/>
          </p:nvSpPr>
          <p:spPr>
            <a:xfrm>
              <a:off x="3433888" y="3057738"/>
              <a:ext cx="113450" cy="113450"/>
            </a:xfrm>
            <a:custGeom>
              <a:avLst/>
              <a:gdLst/>
              <a:ahLst/>
              <a:cxnLst/>
              <a:rect l="l" t="t" r="r" b="b"/>
              <a:pathLst>
                <a:path w="4538" h="4538" extrusionOk="0">
                  <a:moveTo>
                    <a:pt x="4537" y="2263"/>
                  </a:moveTo>
                  <a:cubicBezTo>
                    <a:pt x="4537" y="3525"/>
                    <a:pt x="3525" y="4537"/>
                    <a:pt x="2275" y="4537"/>
                  </a:cubicBezTo>
                  <a:cubicBezTo>
                    <a:pt x="1013" y="4537"/>
                    <a:pt x="1" y="3525"/>
                    <a:pt x="1" y="2263"/>
                  </a:cubicBezTo>
                  <a:cubicBezTo>
                    <a:pt x="1" y="1013"/>
                    <a:pt x="1013" y="1"/>
                    <a:pt x="2275" y="1"/>
                  </a:cubicBezTo>
                  <a:cubicBezTo>
                    <a:pt x="3525" y="1"/>
                    <a:pt x="4537" y="1013"/>
                    <a:pt x="4537" y="2263"/>
                  </a:cubicBezTo>
                  <a:close/>
                </a:path>
              </a:pathLst>
            </a:custGeom>
            <a:solidFill>
              <a:schemeClr val="accent4"/>
            </a:solidFill>
            <a:ln>
              <a:noFill/>
            </a:ln>
          </p:spPr>
          <p:txBody>
            <a:bodyPr spcFirstLastPara="1" wrap="square" lIns="91425" tIns="91425" rIns="91425" bIns="91425" anchor="ctr" anchorCtr="0">
              <a:noAutofit/>
            </a:bodyPr>
            <a:lstStyle/>
            <a:p>
              <a:pPr defTabSz="914400"/>
              <a:endParaRPr>
                <a:solidFill>
                  <a:prstClr val="black"/>
                </a:solidFill>
                <a:latin typeface="Calibri"/>
              </a:endParaRPr>
            </a:p>
          </p:txBody>
        </p:sp>
        <p:grpSp>
          <p:nvGrpSpPr>
            <p:cNvPr id="5" name="Google Shape;1343;p43"/>
            <p:cNvGrpSpPr/>
            <p:nvPr/>
          </p:nvGrpSpPr>
          <p:grpSpPr>
            <a:xfrm>
              <a:off x="3974374" y="2703538"/>
              <a:ext cx="2705189" cy="914400"/>
              <a:chOff x="3974374" y="2694901"/>
              <a:chExt cx="2705189" cy="914400"/>
            </a:xfrm>
          </p:grpSpPr>
          <p:sp>
            <p:nvSpPr>
              <p:cNvPr id="1344" name="Google Shape;1344;p43"/>
              <p:cNvSpPr/>
              <p:nvPr/>
            </p:nvSpPr>
            <p:spPr>
              <a:xfrm>
                <a:off x="4417938" y="2810988"/>
                <a:ext cx="735250" cy="735250"/>
              </a:xfrm>
              <a:custGeom>
                <a:avLst/>
                <a:gdLst/>
                <a:ahLst/>
                <a:cxnLst/>
                <a:rect l="l" t="t" r="r" b="b"/>
                <a:pathLst>
                  <a:path w="29410" h="29410" extrusionOk="0">
                    <a:moveTo>
                      <a:pt x="14705" y="1"/>
                    </a:moveTo>
                    <a:cubicBezTo>
                      <a:pt x="6585" y="1"/>
                      <a:pt x="1" y="6585"/>
                      <a:pt x="1" y="14705"/>
                    </a:cubicBezTo>
                    <a:cubicBezTo>
                      <a:pt x="1" y="22825"/>
                      <a:pt x="6585" y="29409"/>
                      <a:pt x="14705" y="29409"/>
                    </a:cubicBezTo>
                    <a:cubicBezTo>
                      <a:pt x="22825" y="29409"/>
                      <a:pt x="29409" y="22825"/>
                      <a:pt x="29409" y="14705"/>
                    </a:cubicBezTo>
                    <a:cubicBezTo>
                      <a:pt x="29409" y="6585"/>
                      <a:pt x="22825" y="1"/>
                      <a:pt x="14705" y="1"/>
                    </a:cubicBezTo>
                    <a:close/>
                  </a:path>
                </a:pathLst>
              </a:custGeom>
              <a:solidFill>
                <a:srgbClr val="FFFFFF"/>
              </a:solidFill>
              <a:ln>
                <a:noFill/>
              </a:ln>
            </p:spPr>
            <p:txBody>
              <a:bodyPr spcFirstLastPara="1" wrap="square" lIns="91425" tIns="91425" rIns="91425" bIns="91425" anchor="ctr" anchorCtr="0">
                <a:noAutofit/>
              </a:bodyPr>
              <a:lstStyle/>
              <a:p>
                <a:pPr defTabSz="914400"/>
                <a:endParaRPr>
                  <a:solidFill>
                    <a:prstClr val="black"/>
                  </a:solidFill>
                  <a:latin typeface="Calibri"/>
                </a:endParaRPr>
              </a:p>
            </p:txBody>
          </p:sp>
          <p:sp>
            <p:nvSpPr>
              <p:cNvPr id="1345" name="Google Shape;1345;p43"/>
              <p:cNvSpPr/>
              <p:nvPr/>
            </p:nvSpPr>
            <p:spPr>
              <a:xfrm>
                <a:off x="4251616" y="2809201"/>
                <a:ext cx="665000" cy="665300"/>
              </a:xfrm>
              <a:custGeom>
                <a:avLst/>
                <a:gdLst/>
                <a:ahLst/>
                <a:cxnLst/>
                <a:rect l="l" t="t" r="r" b="b"/>
                <a:pathLst>
                  <a:path w="26600" h="26612" extrusionOk="0">
                    <a:moveTo>
                      <a:pt x="13300" y="26611"/>
                    </a:moveTo>
                    <a:cubicBezTo>
                      <a:pt x="5966" y="26611"/>
                      <a:pt x="1" y="20646"/>
                      <a:pt x="1" y="13312"/>
                    </a:cubicBezTo>
                    <a:cubicBezTo>
                      <a:pt x="1" y="5978"/>
                      <a:pt x="5966" y="1"/>
                      <a:pt x="13300" y="1"/>
                    </a:cubicBezTo>
                    <a:cubicBezTo>
                      <a:pt x="20634" y="1"/>
                      <a:pt x="26599" y="5978"/>
                      <a:pt x="26599" y="13312"/>
                    </a:cubicBezTo>
                    <a:cubicBezTo>
                      <a:pt x="26599" y="20646"/>
                      <a:pt x="20634" y="26611"/>
                      <a:pt x="13300" y="26611"/>
                    </a:cubicBezTo>
                    <a:close/>
                    <a:moveTo>
                      <a:pt x="13300" y="465"/>
                    </a:moveTo>
                    <a:cubicBezTo>
                      <a:pt x="6216" y="465"/>
                      <a:pt x="453" y="6228"/>
                      <a:pt x="453" y="13312"/>
                    </a:cubicBezTo>
                    <a:cubicBezTo>
                      <a:pt x="453" y="20396"/>
                      <a:pt x="6216" y="26159"/>
                      <a:pt x="13300" y="26159"/>
                    </a:cubicBezTo>
                    <a:cubicBezTo>
                      <a:pt x="20384" y="26159"/>
                      <a:pt x="26147" y="20396"/>
                      <a:pt x="26147" y="13312"/>
                    </a:cubicBezTo>
                    <a:cubicBezTo>
                      <a:pt x="26147" y="6228"/>
                      <a:pt x="20384" y="465"/>
                      <a:pt x="13300" y="465"/>
                    </a:cubicBezTo>
                    <a:close/>
                  </a:path>
                </a:pathLst>
              </a:custGeom>
              <a:solidFill>
                <a:schemeClr val="accent4"/>
              </a:solidFill>
              <a:ln>
                <a:noFill/>
              </a:ln>
            </p:spPr>
            <p:txBody>
              <a:bodyPr spcFirstLastPara="1" wrap="square" lIns="91425" tIns="91425" rIns="91425" bIns="91425" anchor="ctr" anchorCtr="0">
                <a:noAutofit/>
              </a:bodyPr>
              <a:lstStyle/>
              <a:p>
                <a:pPr defTabSz="914400"/>
                <a:endParaRPr>
                  <a:solidFill>
                    <a:prstClr val="black"/>
                  </a:solidFill>
                  <a:latin typeface="Calibri"/>
                </a:endParaRPr>
              </a:p>
            </p:txBody>
          </p:sp>
          <p:sp>
            <p:nvSpPr>
              <p:cNvPr id="1346" name="Google Shape;1346;p43"/>
              <p:cNvSpPr/>
              <p:nvPr/>
            </p:nvSpPr>
            <p:spPr>
              <a:xfrm>
                <a:off x="3974374" y="2866351"/>
                <a:ext cx="927525" cy="585800"/>
              </a:xfrm>
              <a:custGeom>
                <a:avLst/>
                <a:gdLst/>
                <a:ahLst/>
                <a:cxnLst/>
                <a:rect l="l" t="t" r="r" b="b"/>
                <a:pathLst>
                  <a:path w="37101" h="23432" extrusionOk="0">
                    <a:moveTo>
                      <a:pt x="25539" y="250"/>
                    </a:moveTo>
                    <a:cubicBezTo>
                      <a:pt x="19872" y="0"/>
                      <a:pt x="15050" y="3834"/>
                      <a:pt x="13764" y="9061"/>
                    </a:cubicBezTo>
                    <a:cubicBezTo>
                      <a:pt x="13597" y="9739"/>
                      <a:pt x="12978" y="10204"/>
                      <a:pt x="12288" y="10204"/>
                    </a:cubicBezTo>
                    <a:lnTo>
                      <a:pt x="6263" y="10204"/>
                    </a:lnTo>
                    <a:cubicBezTo>
                      <a:pt x="5811" y="10204"/>
                      <a:pt x="5453" y="9846"/>
                      <a:pt x="5453" y="9406"/>
                    </a:cubicBezTo>
                    <a:lnTo>
                      <a:pt x="5453" y="6870"/>
                    </a:lnTo>
                    <a:cubicBezTo>
                      <a:pt x="5453" y="6560"/>
                      <a:pt x="5084" y="6406"/>
                      <a:pt x="4858" y="6620"/>
                    </a:cubicBezTo>
                    <a:lnTo>
                      <a:pt x="441" y="11049"/>
                    </a:lnTo>
                    <a:cubicBezTo>
                      <a:pt x="0" y="11478"/>
                      <a:pt x="0" y="12180"/>
                      <a:pt x="441" y="12621"/>
                    </a:cubicBezTo>
                    <a:lnTo>
                      <a:pt x="4858" y="17050"/>
                    </a:lnTo>
                    <a:cubicBezTo>
                      <a:pt x="5084" y="17264"/>
                      <a:pt x="5453" y="17109"/>
                      <a:pt x="5453" y="16800"/>
                    </a:cubicBezTo>
                    <a:lnTo>
                      <a:pt x="5453" y="14264"/>
                    </a:lnTo>
                    <a:cubicBezTo>
                      <a:pt x="5453" y="13823"/>
                      <a:pt x="5811" y="13466"/>
                      <a:pt x="6263" y="13466"/>
                    </a:cubicBezTo>
                    <a:lnTo>
                      <a:pt x="12288" y="13466"/>
                    </a:lnTo>
                    <a:cubicBezTo>
                      <a:pt x="13002" y="13466"/>
                      <a:pt x="13609" y="13954"/>
                      <a:pt x="13776" y="14633"/>
                    </a:cubicBezTo>
                    <a:cubicBezTo>
                      <a:pt x="15026" y="19693"/>
                      <a:pt x="19586" y="23431"/>
                      <a:pt x="25027" y="23431"/>
                    </a:cubicBezTo>
                    <a:cubicBezTo>
                      <a:pt x="31730" y="23431"/>
                      <a:pt x="37100" y="17752"/>
                      <a:pt x="36588" y="10942"/>
                    </a:cubicBezTo>
                    <a:cubicBezTo>
                      <a:pt x="36160" y="5132"/>
                      <a:pt x="31373" y="500"/>
                      <a:pt x="25539" y="250"/>
                    </a:cubicBezTo>
                    <a:close/>
                  </a:path>
                </a:pathLst>
              </a:custGeom>
              <a:solidFill>
                <a:schemeClr val="accent4"/>
              </a:solidFill>
              <a:ln>
                <a:noFill/>
              </a:ln>
            </p:spPr>
            <p:txBody>
              <a:bodyPr spcFirstLastPara="1" wrap="square" lIns="91425" tIns="91425" rIns="91425" bIns="91425" anchor="ctr" anchorCtr="0">
                <a:noAutofit/>
              </a:bodyPr>
              <a:lstStyle/>
              <a:p>
                <a:pPr defTabSz="914400"/>
                <a:endParaRPr>
                  <a:solidFill>
                    <a:prstClr val="black"/>
                  </a:solidFill>
                  <a:latin typeface="Calibri"/>
                </a:endParaRPr>
              </a:p>
            </p:txBody>
          </p:sp>
          <p:sp>
            <p:nvSpPr>
              <p:cNvPr id="1347" name="Google Shape;1347;p43"/>
              <p:cNvSpPr/>
              <p:nvPr/>
            </p:nvSpPr>
            <p:spPr>
              <a:xfrm>
                <a:off x="5000163" y="2694901"/>
                <a:ext cx="1679400" cy="914400"/>
              </a:xfrm>
              <a:custGeom>
                <a:avLst/>
                <a:gdLst/>
                <a:ahLst/>
                <a:cxnLst/>
                <a:rect l="l" t="t" r="r" b="b"/>
                <a:pathLst>
                  <a:path w="67176" h="21968" extrusionOk="0">
                    <a:moveTo>
                      <a:pt x="8799" y="0"/>
                    </a:moveTo>
                    <a:cubicBezTo>
                      <a:pt x="7942" y="0"/>
                      <a:pt x="7144" y="417"/>
                      <a:pt x="6644" y="1108"/>
                    </a:cubicBezTo>
                    <a:lnTo>
                      <a:pt x="608" y="9549"/>
                    </a:lnTo>
                    <a:cubicBezTo>
                      <a:pt x="1" y="10406"/>
                      <a:pt x="1" y="11561"/>
                      <a:pt x="608" y="12419"/>
                    </a:cubicBezTo>
                    <a:lnTo>
                      <a:pt x="6644" y="20860"/>
                    </a:lnTo>
                    <a:cubicBezTo>
                      <a:pt x="7144" y="21551"/>
                      <a:pt x="7942" y="21967"/>
                      <a:pt x="8799" y="21967"/>
                    </a:cubicBezTo>
                    <a:lnTo>
                      <a:pt x="56198" y="21967"/>
                    </a:lnTo>
                    <a:cubicBezTo>
                      <a:pt x="62258" y="21967"/>
                      <a:pt x="67176" y="17050"/>
                      <a:pt x="67176" y="10978"/>
                    </a:cubicBezTo>
                    <a:cubicBezTo>
                      <a:pt x="67176" y="4918"/>
                      <a:pt x="62258" y="0"/>
                      <a:pt x="56198" y="0"/>
                    </a:cubicBezTo>
                    <a:close/>
                  </a:path>
                </a:pathLst>
              </a:custGeom>
              <a:solidFill>
                <a:srgbClr val="E6E6E6"/>
              </a:solidFill>
              <a:ln>
                <a:noFill/>
              </a:ln>
            </p:spPr>
            <p:txBody>
              <a:bodyPr spcFirstLastPara="1" wrap="square" lIns="182875" tIns="91425" rIns="182875" bIns="91425" anchor="ctr" anchorCtr="0">
                <a:noAutofit/>
              </a:bodyPr>
              <a:lstStyle/>
              <a:p>
                <a:pPr algn="ctr" defTabSz="914400">
                  <a:buClr>
                    <a:prstClr val="black"/>
                  </a:buClr>
                  <a:buSzPts val="1100"/>
                </a:pPr>
                <a:r>
                  <a:rPr lang="en-US" sz="3200" dirty="0" err="1">
                    <a:solidFill>
                      <a:prstClr val="black"/>
                    </a:solidFill>
                    <a:latin typeface="Times New Roman" pitchFamily="18" charset="0"/>
                    <a:cs typeface="Times New Roman" pitchFamily="18" charset="0"/>
                  </a:rPr>
                  <a:t>Ảnh</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thật</a:t>
                </a:r>
                <a:r>
                  <a:rPr lang="en-US" sz="3200" dirty="0">
                    <a:solidFill>
                      <a:prstClr val="black"/>
                    </a:solidFill>
                    <a:latin typeface="Times New Roman" pitchFamily="18" charset="0"/>
                    <a:cs typeface="Times New Roman" pitchFamily="18" charset="0"/>
                  </a:rPr>
                  <a:t> ở </a:t>
                </a:r>
                <a:r>
                  <a:rPr lang="en-US" sz="3200" dirty="0" err="1">
                    <a:solidFill>
                      <a:prstClr val="black"/>
                    </a:solidFill>
                    <a:latin typeface="Times New Roman" pitchFamily="18" charset="0"/>
                    <a:cs typeface="Times New Roman" pitchFamily="18" charset="0"/>
                  </a:rPr>
                  <a:t>trước</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gương</a:t>
                </a:r>
                <a:endParaRPr sz="3200">
                  <a:solidFill>
                    <a:srgbClr val="434343"/>
                  </a:solidFill>
                  <a:latin typeface="Times New Roman" pitchFamily="18" charset="0"/>
                  <a:ea typeface="Roboto"/>
                  <a:cs typeface="Times New Roman" pitchFamily="18" charset="0"/>
                  <a:sym typeface="Roboto"/>
                </a:endParaRPr>
              </a:p>
            </p:txBody>
          </p:sp>
          <p:sp>
            <p:nvSpPr>
              <p:cNvPr id="1348" name="Google Shape;1348;p43"/>
              <p:cNvSpPr txBox="1"/>
              <p:nvPr/>
            </p:nvSpPr>
            <p:spPr>
              <a:xfrm>
                <a:off x="4390237" y="2993664"/>
                <a:ext cx="369655" cy="369900"/>
              </a:xfrm>
              <a:prstGeom prst="rect">
                <a:avLst/>
              </a:prstGeom>
              <a:noFill/>
              <a:ln>
                <a:noFill/>
              </a:ln>
            </p:spPr>
            <p:txBody>
              <a:bodyPr spcFirstLastPara="1" wrap="square" lIns="91425" tIns="91425" rIns="91425" bIns="91425" anchor="ctr" anchorCtr="0">
                <a:noAutofit/>
              </a:bodyPr>
              <a:lstStyle/>
              <a:p>
                <a:pPr algn="ctr" defTabSz="914400"/>
                <a:r>
                  <a:rPr lang="vi-VN" sz="3600" b="1" dirty="0">
                    <a:solidFill>
                      <a:srgbClr val="FFFFFF"/>
                    </a:solidFill>
                    <a:latin typeface="Times New Roman" pitchFamily="18" charset="0"/>
                    <a:ea typeface="Fira Sans Extra Condensed Medium"/>
                    <a:cs typeface="Times New Roman" pitchFamily="18" charset="0"/>
                    <a:sym typeface="Fira Sans Extra Condensed Medium"/>
                  </a:rPr>
                  <a:t>C</a:t>
                </a:r>
                <a:endParaRPr sz="3600" b="1">
                  <a:solidFill>
                    <a:prstClr val="black"/>
                  </a:solidFill>
                  <a:latin typeface="Times New Roman" pitchFamily="18" charset="0"/>
                  <a:cs typeface="Times New Roman" pitchFamily="18" charset="0"/>
                </a:endParaRPr>
              </a:p>
            </p:txBody>
          </p:sp>
        </p:grpSp>
      </p:grpSp>
      <p:grpSp>
        <p:nvGrpSpPr>
          <p:cNvPr id="6" name="Google Shape;1354;p43"/>
          <p:cNvGrpSpPr/>
          <p:nvPr/>
        </p:nvGrpSpPr>
        <p:grpSpPr>
          <a:xfrm>
            <a:off x="3657600" y="4495804"/>
            <a:ext cx="7010400" cy="1447798"/>
            <a:chOff x="2596588" y="3399163"/>
            <a:chExt cx="4082975" cy="1085847"/>
          </a:xfrm>
        </p:grpSpPr>
        <p:sp>
          <p:nvSpPr>
            <p:cNvPr id="1355" name="Google Shape;1355;p43"/>
            <p:cNvSpPr/>
            <p:nvPr/>
          </p:nvSpPr>
          <p:spPr>
            <a:xfrm>
              <a:off x="2966288" y="3650388"/>
              <a:ext cx="917325" cy="364650"/>
            </a:xfrm>
            <a:custGeom>
              <a:avLst/>
              <a:gdLst/>
              <a:ahLst/>
              <a:cxnLst/>
              <a:rect l="l" t="t" r="r" b="b"/>
              <a:pathLst>
                <a:path w="42685" h="14586" extrusionOk="0">
                  <a:moveTo>
                    <a:pt x="536" y="0"/>
                  </a:moveTo>
                  <a:lnTo>
                    <a:pt x="0" y="524"/>
                  </a:lnTo>
                  <a:lnTo>
                    <a:pt x="14014" y="14585"/>
                  </a:lnTo>
                  <a:lnTo>
                    <a:pt x="42684" y="14585"/>
                  </a:lnTo>
                  <a:lnTo>
                    <a:pt x="42684" y="13835"/>
                  </a:lnTo>
                  <a:lnTo>
                    <a:pt x="14323" y="13835"/>
                  </a:lnTo>
                  <a:lnTo>
                    <a:pt x="536" y="0"/>
                  </a:lnTo>
                  <a:close/>
                </a:path>
              </a:pathLst>
            </a:custGeom>
            <a:solidFill>
              <a:srgbClr val="443F3F"/>
            </a:solidFill>
            <a:ln>
              <a:noFill/>
            </a:ln>
          </p:spPr>
          <p:txBody>
            <a:bodyPr spcFirstLastPara="1" wrap="square" lIns="91425" tIns="91425" rIns="91425" bIns="91425" anchor="ctr" anchorCtr="0">
              <a:noAutofit/>
            </a:bodyPr>
            <a:lstStyle/>
            <a:p>
              <a:pPr defTabSz="914400"/>
              <a:endParaRPr>
                <a:solidFill>
                  <a:prstClr val="black"/>
                </a:solidFill>
                <a:latin typeface="Calibri"/>
              </a:endParaRPr>
            </a:p>
          </p:txBody>
        </p:sp>
        <p:sp>
          <p:nvSpPr>
            <p:cNvPr id="1356" name="Google Shape;1356;p43"/>
            <p:cNvSpPr/>
            <p:nvPr/>
          </p:nvSpPr>
          <p:spPr>
            <a:xfrm>
              <a:off x="2596588" y="3399163"/>
              <a:ext cx="712925" cy="370000"/>
            </a:xfrm>
            <a:custGeom>
              <a:avLst/>
              <a:gdLst/>
              <a:ahLst/>
              <a:cxnLst/>
              <a:rect l="l" t="t" r="r" b="b"/>
              <a:pathLst>
                <a:path w="28517" h="14800" extrusionOk="0">
                  <a:moveTo>
                    <a:pt x="25540" y="0"/>
                  </a:moveTo>
                  <a:cubicBezTo>
                    <a:pt x="23313" y="2227"/>
                    <a:pt x="20801" y="4156"/>
                    <a:pt x="18062" y="5751"/>
                  </a:cubicBezTo>
                  <a:cubicBezTo>
                    <a:pt x="15360" y="7311"/>
                    <a:pt x="12431" y="8525"/>
                    <a:pt x="9347" y="9359"/>
                  </a:cubicBezTo>
                  <a:cubicBezTo>
                    <a:pt x="6359" y="10156"/>
                    <a:pt x="3227" y="10585"/>
                    <a:pt x="1" y="10585"/>
                  </a:cubicBezTo>
                  <a:lnTo>
                    <a:pt x="1" y="14800"/>
                  </a:lnTo>
                  <a:cubicBezTo>
                    <a:pt x="3608" y="14800"/>
                    <a:pt x="7109" y="14324"/>
                    <a:pt x="10442" y="13431"/>
                  </a:cubicBezTo>
                  <a:cubicBezTo>
                    <a:pt x="13883" y="12514"/>
                    <a:pt x="17146" y="11145"/>
                    <a:pt x="20170" y="9394"/>
                  </a:cubicBezTo>
                  <a:cubicBezTo>
                    <a:pt x="23230" y="7632"/>
                    <a:pt x="26040" y="5465"/>
                    <a:pt x="28516" y="2989"/>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a:solidFill>
                  <a:prstClr val="black"/>
                </a:solidFill>
                <a:latin typeface="Calibri"/>
              </a:endParaRPr>
            </a:p>
          </p:txBody>
        </p:sp>
        <p:sp>
          <p:nvSpPr>
            <p:cNvPr id="1357" name="Google Shape;1357;p43"/>
            <p:cNvSpPr/>
            <p:nvPr/>
          </p:nvSpPr>
          <p:spPr>
            <a:xfrm>
              <a:off x="2869538" y="3536388"/>
              <a:ext cx="213750" cy="214025"/>
            </a:xfrm>
            <a:custGeom>
              <a:avLst/>
              <a:gdLst/>
              <a:ahLst/>
              <a:cxnLst/>
              <a:rect l="l" t="t" r="r" b="b"/>
              <a:pathLst>
                <a:path w="8550" h="8561" extrusionOk="0">
                  <a:moveTo>
                    <a:pt x="4275" y="0"/>
                  </a:moveTo>
                  <a:cubicBezTo>
                    <a:pt x="1906" y="0"/>
                    <a:pt x="1" y="1917"/>
                    <a:pt x="1" y="4286"/>
                  </a:cubicBezTo>
                  <a:cubicBezTo>
                    <a:pt x="1" y="6644"/>
                    <a:pt x="1906" y="8561"/>
                    <a:pt x="4275" y="8561"/>
                  </a:cubicBezTo>
                  <a:cubicBezTo>
                    <a:pt x="6632" y="8561"/>
                    <a:pt x="8549" y="6644"/>
                    <a:pt x="8549" y="4286"/>
                  </a:cubicBezTo>
                  <a:cubicBezTo>
                    <a:pt x="8549" y="1917"/>
                    <a:pt x="6632" y="0"/>
                    <a:pt x="4275" y="0"/>
                  </a:cubicBezTo>
                  <a:close/>
                </a:path>
              </a:pathLst>
            </a:custGeom>
            <a:solidFill>
              <a:srgbClr val="FFFFFF"/>
            </a:solidFill>
            <a:ln>
              <a:noFill/>
            </a:ln>
          </p:spPr>
          <p:txBody>
            <a:bodyPr spcFirstLastPara="1" wrap="square" lIns="91425" tIns="91425" rIns="91425" bIns="91425" anchor="ctr" anchorCtr="0">
              <a:noAutofit/>
            </a:bodyPr>
            <a:lstStyle/>
            <a:p>
              <a:pPr defTabSz="914400"/>
              <a:endParaRPr>
                <a:solidFill>
                  <a:prstClr val="black"/>
                </a:solidFill>
                <a:latin typeface="Calibri"/>
              </a:endParaRPr>
            </a:p>
          </p:txBody>
        </p:sp>
        <p:sp>
          <p:nvSpPr>
            <p:cNvPr id="1358" name="Google Shape;1358;p43"/>
            <p:cNvSpPr/>
            <p:nvPr/>
          </p:nvSpPr>
          <p:spPr>
            <a:xfrm>
              <a:off x="2919538" y="3586688"/>
              <a:ext cx="113750" cy="113425"/>
            </a:xfrm>
            <a:custGeom>
              <a:avLst/>
              <a:gdLst/>
              <a:ahLst/>
              <a:cxnLst/>
              <a:rect l="l" t="t" r="r" b="b"/>
              <a:pathLst>
                <a:path w="4550" h="4537" extrusionOk="0">
                  <a:moveTo>
                    <a:pt x="4549" y="2274"/>
                  </a:moveTo>
                  <a:cubicBezTo>
                    <a:pt x="4549" y="3525"/>
                    <a:pt x="3525" y="4537"/>
                    <a:pt x="2275" y="4537"/>
                  </a:cubicBezTo>
                  <a:cubicBezTo>
                    <a:pt x="1025" y="4537"/>
                    <a:pt x="1" y="3525"/>
                    <a:pt x="1" y="2274"/>
                  </a:cubicBezTo>
                  <a:cubicBezTo>
                    <a:pt x="1" y="1012"/>
                    <a:pt x="1025" y="0"/>
                    <a:pt x="2275" y="0"/>
                  </a:cubicBezTo>
                  <a:cubicBezTo>
                    <a:pt x="3525" y="0"/>
                    <a:pt x="4549" y="1012"/>
                    <a:pt x="4549" y="2274"/>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a:solidFill>
                  <a:prstClr val="black"/>
                </a:solidFill>
                <a:latin typeface="Calibri"/>
              </a:endParaRPr>
            </a:p>
          </p:txBody>
        </p:sp>
        <p:grpSp>
          <p:nvGrpSpPr>
            <p:cNvPr id="7" name="Google Shape;1359;p43"/>
            <p:cNvGrpSpPr/>
            <p:nvPr/>
          </p:nvGrpSpPr>
          <p:grpSpPr>
            <a:xfrm>
              <a:off x="3839233" y="3627761"/>
              <a:ext cx="2840330" cy="857249"/>
              <a:chOff x="3839233" y="3597724"/>
              <a:chExt cx="2840330" cy="857249"/>
            </a:xfrm>
          </p:grpSpPr>
          <p:sp>
            <p:nvSpPr>
              <p:cNvPr id="1360" name="Google Shape;1360;p43"/>
              <p:cNvSpPr/>
              <p:nvPr/>
            </p:nvSpPr>
            <p:spPr>
              <a:xfrm>
                <a:off x="4061133" y="3597725"/>
                <a:ext cx="735250" cy="735225"/>
              </a:xfrm>
              <a:custGeom>
                <a:avLst/>
                <a:gdLst/>
                <a:ahLst/>
                <a:cxnLst/>
                <a:rect l="l" t="t" r="r" b="b"/>
                <a:pathLst>
                  <a:path w="29410" h="29409" extrusionOk="0">
                    <a:moveTo>
                      <a:pt x="14705" y="1"/>
                    </a:moveTo>
                    <a:cubicBezTo>
                      <a:pt x="6585" y="1"/>
                      <a:pt x="1" y="6585"/>
                      <a:pt x="1" y="14705"/>
                    </a:cubicBezTo>
                    <a:cubicBezTo>
                      <a:pt x="1" y="22825"/>
                      <a:pt x="6585" y="29409"/>
                      <a:pt x="14705" y="29409"/>
                    </a:cubicBezTo>
                    <a:cubicBezTo>
                      <a:pt x="22825" y="29409"/>
                      <a:pt x="29409" y="22825"/>
                      <a:pt x="29409" y="14705"/>
                    </a:cubicBezTo>
                    <a:cubicBezTo>
                      <a:pt x="29409" y="6585"/>
                      <a:pt x="22825" y="1"/>
                      <a:pt x="14705" y="1"/>
                    </a:cubicBezTo>
                    <a:close/>
                  </a:path>
                </a:pathLst>
              </a:custGeom>
              <a:solidFill>
                <a:srgbClr val="FFFFFF"/>
              </a:solidFill>
              <a:ln>
                <a:noFill/>
              </a:ln>
            </p:spPr>
            <p:txBody>
              <a:bodyPr spcFirstLastPara="1" wrap="square" lIns="91425" tIns="91425" rIns="91425" bIns="91425" anchor="ctr" anchorCtr="0">
                <a:noAutofit/>
              </a:bodyPr>
              <a:lstStyle/>
              <a:p>
                <a:pPr defTabSz="914400"/>
                <a:endParaRPr>
                  <a:solidFill>
                    <a:prstClr val="black"/>
                  </a:solidFill>
                  <a:latin typeface="Calibri"/>
                </a:endParaRPr>
              </a:p>
            </p:txBody>
          </p:sp>
          <p:sp>
            <p:nvSpPr>
              <p:cNvPr id="1361" name="Google Shape;1361;p43"/>
              <p:cNvSpPr/>
              <p:nvPr/>
            </p:nvSpPr>
            <p:spPr>
              <a:xfrm>
                <a:off x="4149894" y="3597724"/>
                <a:ext cx="613028" cy="665275"/>
              </a:xfrm>
              <a:custGeom>
                <a:avLst/>
                <a:gdLst/>
                <a:ahLst/>
                <a:cxnLst/>
                <a:rect l="l" t="t" r="r" b="b"/>
                <a:pathLst>
                  <a:path w="26600" h="26611" extrusionOk="0">
                    <a:moveTo>
                      <a:pt x="13300" y="26611"/>
                    </a:moveTo>
                    <a:cubicBezTo>
                      <a:pt x="5966" y="26611"/>
                      <a:pt x="1" y="20646"/>
                      <a:pt x="1" y="13312"/>
                    </a:cubicBezTo>
                    <a:cubicBezTo>
                      <a:pt x="1" y="5977"/>
                      <a:pt x="5966" y="1"/>
                      <a:pt x="13300" y="1"/>
                    </a:cubicBezTo>
                    <a:cubicBezTo>
                      <a:pt x="20634" y="1"/>
                      <a:pt x="26599" y="5977"/>
                      <a:pt x="26599" y="13312"/>
                    </a:cubicBezTo>
                    <a:cubicBezTo>
                      <a:pt x="26599" y="20646"/>
                      <a:pt x="20634" y="26611"/>
                      <a:pt x="13300" y="26611"/>
                    </a:cubicBezTo>
                    <a:close/>
                    <a:moveTo>
                      <a:pt x="13300" y="465"/>
                    </a:moveTo>
                    <a:cubicBezTo>
                      <a:pt x="6216" y="465"/>
                      <a:pt x="453" y="6227"/>
                      <a:pt x="453" y="13312"/>
                    </a:cubicBezTo>
                    <a:cubicBezTo>
                      <a:pt x="453" y="20396"/>
                      <a:pt x="6216" y="26159"/>
                      <a:pt x="13300" y="26159"/>
                    </a:cubicBezTo>
                    <a:cubicBezTo>
                      <a:pt x="20384" y="26159"/>
                      <a:pt x="26147" y="20396"/>
                      <a:pt x="26147" y="13312"/>
                    </a:cubicBezTo>
                    <a:cubicBezTo>
                      <a:pt x="26147" y="6227"/>
                      <a:pt x="20384" y="465"/>
                      <a:pt x="13300" y="465"/>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a:solidFill>
                    <a:prstClr val="black"/>
                  </a:solidFill>
                  <a:latin typeface="Calibri"/>
                </a:endParaRPr>
              </a:p>
            </p:txBody>
          </p:sp>
          <p:sp>
            <p:nvSpPr>
              <p:cNvPr id="1362" name="Google Shape;1362;p43"/>
              <p:cNvSpPr/>
              <p:nvPr/>
            </p:nvSpPr>
            <p:spPr>
              <a:xfrm>
                <a:off x="3839233" y="3654876"/>
                <a:ext cx="927525" cy="585825"/>
              </a:xfrm>
              <a:custGeom>
                <a:avLst/>
                <a:gdLst/>
                <a:ahLst/>
                <a:cxnLst/>
                <a:rect l="l" t="t" r="r" b="b"/>
                <a:pathLst>
                  <a:path w="37101" h="23433" extrusionOk="0">
                    <a:moveTo>
                      <a:pt x="25539" y="251"/>
                    </a:moveTo>
                    <a:cubicBezTo>
                      <a:pt x="19872" y="1"/>
                      <a:pt x="15050" y="3835"/>
                      <a:pt x="13764" y="9062"/>
                    </a:cubicBezTo>
                    <a:cubicBezTo>
                      <a:pt x="13597" y="9740"/>
                      <a:pt x="12978" y="10205"/>
                      <a:pt x="12288" y="10205"/>
                    </a:cubicBezTo>
                    <a:lnTo>
                      <a:pt x="6263" y="10205"/>
                    </a:lnTo>
                    <a:cubicBezTo>
                      <a:pt x="5811" y="10205"/>
                      <a:pt x="5453" y="9847"/>
                      <a:pt x="5453" y="9395"/>
                    </a:cubicBezTo>
                    <a:lnTo>
                      <a:pt x="5453" y="6871"/>
                    </a:lnTo>
                    <a:cubicBezTo>
                      <a:pt x="5453" y="6561"/>
                      <a:pt x="5084" y="6406"/>
                      <a:pt x="4858" y="6621"/>
                    </a:cubicBezTo>
                    <a:lnTo>
                      <a:pt x="441" y="11050"/>
                    </a:lnTo>
                    <a:cubicBezTo>
                      <a:pt x="0" y="11479"/>
                      <a:pt x="0" y="12181"/>
                      <a:pt x="441" y="12622"/>
                    </a:cubicBezTo>
                    <a:lnTo>
                      <a:pt x="4858" y="17051"/>
                    </a:lnTo>
                    <a:cubicBezTo>
                      <a:pt x="5084" y="17265"/>
                      <a:pt x="5453" y="17110"/>
                      <a:pt x="5453" y="16801"/>
                    </a:cubicBezTo>
                    <a:lnTo>
                      <a:pt x="5453" y="14265"/>
                    </a:lnTo>
                    <a:cubicBezTo>
                      <a:pt x="5453" y="13824"/>
                      <a:pt x="5811" y="13455"/>
                      <a:pt x="6263" y="13455"/>
                    </a:cubicBezTo>
                    <a:lnTo>
                      <a:pt x="12288" y="13455"/>
                    </a:lnTo>
                    <a:cubicBezTo>
                      <a:pt x="13002" y="13455"/>
                      <a:pt x="13609" y="13955"/>
                      <a:pt x="13776" y="14634"/>
                    </a:cubicBezTo>
                    <a:cubicBezTo>
                      <a:pt x="15026" y="19694"/>
                      <a:pt x="19586" y="23432"/>
                      <a:pt x="25027" y="23432"/>
                    </a:cubicBezTo>
                    <a:cubicBezTo>
                      <a:pt x="31730" y="23432"/>
                      <a:pt x="37100" y="17753"/>
                      <a:pt x="36588" y="10943"/>
                    </a:cubicBezTo>
                    <a:cubicBezTo>
                      <a:pt x="36160" y="5132"/>
                      <a:pt x="31373" y="501"/>
                      <a:pt x="25539" y="251"/>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a:solidFill>
                    <a:prstClr val="black"/>
                  </a:solidFill>
                  <a:latin typeface="Calibri"/>
                </a:endParaRPr>
              </a:p>
            </p:txBody>
          </p:sp>
          <p:sp>
            <p:nvSpPr>
              <p:cNvPr id="1363" name="Google Shape;1363;p43"/>
              <p:cNvSpPr/>
              <p:nvPr/>
            </p:nvSpPr>
            <p:spPr>
              <a:xfrm>
                <a:off x="4726836" y="3701122"/>
                <a:ext cx="1952727" cy="753851"/>
              </a:xfrm>
              <a:custGeom>
                <a:avLst/>
                <a:gdLst/>
                <a:ahLst/>
                <a:cxnLst/>
                <a:rect l="l" t="t" r="r" b="b"/>
                <a:pathLst>
                  <a:path w="67176" h="21968" extrusionOk="0">
                    <a:moveTo>
                      <a:pt x="8799" y="0"/>
                    </a:moveTo>
                    <a:cubicBezTo>
                      <a:pt x="7942" y="0"/>
                      <a:pt x="7144" y="417"/>
                      <a:pt x="6644" y="1108"/>
                    </a:cubicBezTo>
                    <a:lnTo>
                      <a:pt x="608" y="9549"/>
                    </a:lnTo>
                    <a:cubicBezTo>
                      <a:pt x="1" y="10406"/>
                      <a:pt x="1" y="11561"/>
                      <a:pt x="608" y="12418"/>
                    </a:cubicBezTo>
                    <a:lnTo>
                      <a:pt x="6644" y="20860"/>
                    </a:lnTo>
                    <a:cubicBezTo>
                      <a:pt x="7144" y="21551"/>
                      <a:pt x="7942" y="21967"/>
                      <a:pt x="8799" y="21967"/>
                    </a:cubicBezTo>
                    <a:lnTo>
                      <a:pt x="56198" y="21967"/>
                    </a:lnTo>
                    <a:cubicBezTo>
                      <a:pt x="62258" y="21967"/>
                      <a:pt x="67176" y="17050"/>
                      <a:pt x="67176" y="10978"/>
                    </a:cubicBezTo>
                    <a:cubicBezTo>
                      <a:pt x="67176" y="4918"/>
                      <a:pt x="62258" y="0"/>
                      <a:pt x="56198" y="0"/>
                    </a:cubicBezTo>
                    <a:close/>
                  </a:path>
                </a:pathLst>
              </a:custGeom>
              <a:solidFill>
                <a:srgbClr val="E6E6E6"/>
              </a:solidFill>
              <a:ln>
                <a:noFill/>
              </a:ln>
            </p:spPr>
            <p:txBody>
              <a:bodyPr spcFirstLastPara="1" wrap="square" lIns="182875" tIns="91425" rIns="182875" bIns="91425" anchor="ctr" anchorCtr="0">
                <a:noAutofit/>
              </a:bodyPr>
              <a:lstStyle/>
              <a:p>
                <a:pPr algn="ctr" defTabSz="914400">
                  <a:buClr>
                    <a:prstClr val="black"/>
                  </a:buClr>
                  <a:buSzPts val="1100"/>
                </a:pPr>
                <a:r>
                  <a:rPr lang="en-US" sz="3600" dirty="0">
                    <a:solidFill>
                      <a:prstClr val="black"/>
                    </a:solidFill>
                    <a:latin typeface="Times New Roman" pitchFamily="18" charset="0"/>
                    <a:cs typeface="Times New Roman" pitchFamily="18" charset="0"/>
                  </a:rPr>
                  <a:t> </a:t>
                </a:r>
                <a:r>
                  <a:rPr lang="en-US" sz="3600" b="1" i="1" dirty="0">
                    <a:solidFill>
                      <a:prstClr val="black"/>
                    </a:solidFill>
                    <a:latin typeface="Calibri"/>
                  </a:rPr>
                  <a:t> </a:t>
                </a:r>
                <a:r>
                  <a:rPr lang="en-US" sz="3200" dirty="0" err="1">
                    <a:solidFill>
                      <a:prstClr val="black"/>
                    </a:solidFill>
                    <a:latin typeface="Times New Roman" pitchFamily="18" charset="0"/>
                    <a:cs typeface="Times New Roman" pitchFamily="18" charset="0"/>
                  </a:rPr>
                  <a:t>Ảnh</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ảo</a:t>
                </a:r>
                <a:r>
                  <a:rPr lang="en-US" sz="3200" dirty="0">
                    <a:solidFill>
                      <a:prstClr val="black"/>
                    </a:solidFill>
                    <a:latin typeface="Times New Roman" pitchFamily="18" charset="0"/>
                    <a:cs typeface="Times New Roman" pitchFamily="18" charset="0"/>
                  </a:rPr>
                  <a:t> ở </a:t>
                </a:r>
                <a:r>
                  <a:rPr lang="en-US" sz="3200" dirty="0" err="1">
                    <a:solidFill>
                      <a:prstClr val="black"/>
                    </a:solidFill>
                    <a:latin typeface="Times New Roman" pitchFamily="18" charset="0"/>
                    <a:cs typeface="Times New Roman" pitchFamily="18" charset="0"/>
                  </a:rPr>
                  <a:t>trước</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gương</a:t>
                </a:r>
                <a:endParaRPr sz="3200">
                  <a:solidFill>
                    <a:srgbClr val="434343"/>
                  </a:solidFill>
                  <a:latin typeface="Times New Roman" pitchFamily="18" charset="0"/>
                  <a:ea typeface="Roboto"/>
                  <a:cs typeface="Times New Roman" pitchFamily="18" charset="0"/>
                  <a:sym typeface="Roboto"/>
                </a:endParaRPr>
              </a:p>
            </p:txBody>
          </p:sp>
          <p:sp>
            <p:nvSpPr>
              <p:cNvPr id="1364" name="Google Shape;1364;p43"/>
              <p:cNvSpPr txBox="1"/>
              <p:nvPr/>
            </p:nvSpPr>
            <p:spPr>
              <a:xfrm>
                <a:off x="4333502" y="3769176"/>
                <a:ext cx="518400" cy="369900"/>
              </a:xfrm>
              <a:prstGeom prst="rect">
                <a:avLst/>
              </a:prstGeom>
              <a:noFill/>
              <a:ln>
                <a:noFill/>
              </a:ln>
            </p:spPr>
            <p:txBody>
              <a:bodyPr spcFirstLastPara="1" wrap="square" lIns="91425" tIns="91425" rIns="91425" bIns="91425" anchor="ctr" anchorCtr="0">
                <a:noAutofit/>
              </a:bodyPr>
              <a:lstStyle/>
              <a:p>
                <a:pPr algn="ctr" defTabSz="914400"/>
                <a:r>
                  <a:rPr lang="vi-VN" sz="3600" dirty="0">
                    <a:solidFill>
                      <a:srgbClr val="FFFFFF"/>
                    </a:solidFill>
                    <a:latin typeface="Times New Roman" pitchFamily="18" charset="0"/>
                    <a:ea typeface="Fira Sans Extra Condensed Medium"/>
                    <a:cs typeface="Times New Roman" pitchFamily="18" charset="0"/>
                    <a:sym typeface="Fira Sans Extra Condensed Medium"/>
                  </a:rPr>
                  <a:t>D</a:t>
                </a:r>
                <a:endParaRPr sz="3600">
                  <a:solidFill>
                    <a:prstClr val="black"/>
                  </a:solidFill>
                  <a:latin typeface="Times New Roman" pitchFamily="18" charset="0"/>
                  <a:cs typeface="Times New Roman" pitchFamily="18" charset="0"/>
                </a:endParaRPr>
              </a:p>
            </p:txBody>
          </p:sp>
        </p:grpSp>
      </p:grpSp>
      <p:grpSp>
        <p:nvGrpSpPr>
          <p:cNvPr id="8" name="Google Shape;1368;p43"/>
          <p:cNvGrpSpPr/>
          <p:nvPr/>
        </p:nvGrpSpPr>
        <p:grpSpPr>
          <a:xfrm>
            <a:off x="4572000" y="2209801"/>
            <a:ext cx="6096000" cy="1100567"/>
            <a:chOff x="3235063" y="1935288"/>
            <a:chExt cx="3444500" cy="825425"/>
          </a:xfrm>
        </p:grpSpPr>
        <p:sp>
          <p:nvSpPr>
            <p:cNvPr id="1369" name="Google Shape;1369;p43"/>
            <p:cNvSpPr/>
            <p:nvPr/>
          </p:nvSpPr>
          <p:spPr>
            <a:xfrm>
              <a:off x="3497888" y="2349913"/>
              <a:ext cx="531050" cy="97975"/>
            </a:xfrm>
            <a:custGeom>
              <a:avLst/>
              <a:gdLst/>
              <a:ahLst/>
              <a:cxnLst/>
              <a:rect l="l" t="t" r="r" b="b"/>
              <a:pathLst>
                <a:path w="21242" h="3919" extrusionOk="0">
                  <a:moveTo>
                    <a:pt x="9061" y="1"/>
                  </a:moveTo>
                  <a:lnTo>
                    <a:pt x="1" y="3216"/>
                  </a:lnTo>
                  <a:lnTo>
                    <a:pt x="239" y="3918"/>
                  </a:lnTo>
                  <a:lnTo>
                    <a:pt x="9192" y="751"/>
                  </a:lnTo>
                  <a:lnTo>
                    <a:pt x="21242" y="751"/>
                  </a:lnTo>
                  <a:lnTo>
                    <a:pt x="21242" y="1"/>
                  </a:lnTo>
                  <a:close/>
                </a:path>
              </a:pathLst>
            </a:custGeom>
            <a:solidFill>
              <a:srgbClr val="443F3F"/>
            </a:solidFill>
            <a:ln>
              <a:noFill/>
            </a:ln>
          </p:spPr>
          <p:txBody>
            <a:bodyPr spcFirstLastPara="1" wrap="square" lIns="91425" tIns="91425" rIns="91425" bIns="91425" anchor="ctr" anchorCtr="0">
              <a:noAutofit/>
            </a:bodyPr>
            <a:lstStyle/>
            <a:p>
              <a:pPr defTabSz="914400"/>
              <a:endParaRPr>
                <a:solidFill>
                  <a:prstClr val="black"/>
                </a:solidFill>
                <a:latin typeface="Calibri"/>
              </a:endParaRPr>
            </a:p>
          </p:txBody>
        </p:sp>
        <p:sp>
          <p:nvSpPr>
            <p:cNvPr id="1370" name="Google Shape;1370;p43"/>
            <p:cNvSpPr/>
            <p:nvPr/>
          </p:nvSpPr>
          <p:spPr>
            <a:xfrm>
              <a:off x="3235063" y="2047513"/>
              <a:ext cx="370000" cy="713200"/>
            </a:xfrm>
            <a:custGeom>
              <a:avLst/>
              <a:gdLst/>
              <a:ahLst/>
              <a:cxnLst/>
              <a:rect l="l" t="t" r="r" b="b"/>
              <a:pathLst>
                <a:path w="14800" h="28528" extrusionOk="0">
                  <a:moveTo>
                    <a:pt x="13431" y="18086"/>
                  </a:moveTo>
                  <a:cubicBezTo>
                    <a:pt x="12514" y="14633"/>
                    <a:pt x="11145" y="11371"/>
                    <a:pt x="9395" y="8346"/>
                  </a:cubicBezTo>
                  <a:cubicBezTo>
                    <a:pt x="7621" y="5287"/>
                    <a:pt x="5466" y="2489"/>
                    <a:pt x="2977" y="0"/>
                  </a:cubicBezTo>
                  <a:lnTo>
                    <a:pt x="1" y="2977"/>
                  </a:lnTo>
                  <a:cubicBezTo>
                    <a:pt x="2227" y="5203"/>
                    <a:pt x="4156" y="7715"/>
                    <a:pt x="5739" y="10466"/>
                  </a:cubicBezTo>
                  <a:cubicBezTo>
                    <a:pt x="7311" y="13168"/>
                    <a:pt x="8525" y="16085"/>
                    <a:pt x="9359" y="19169"/>
                  </a:cubicBezTo>
                  <a:cubicBezTo>
                    <a:pt x="10157" y="22158"/>
                    <a:pt x="10573" y="25289"/>
                    <a:pt x="10573" y="28527"/>
                  </a:cubicBezTo>
                  <a:lnTo>
                    <a:pt x="14800" y="28527"/>
                  </a:lnTo>
                  <a:cubicBezTo>
                    <a:pt x="14800" y="24908"/>
                    <a:pt x="14324" y="21408"/>
                    <a:pt x="13431" y="18086"/>
                  </a:cubicBezTo>
                  <a:close/>
                </a:path>
              </a:pathLst>
            </a:custGeom>
            <a:solidFill>
              <a:schemeClr val="accent2"/>
            </a:solidFill>
            <a:ln>
              <a:noFill/>
            </a:ln>
          </p:spPr>
          <p:txBody>
            <a:bodyPr spcFirstLastPara="1" wrap="square" lIns="91425" tIns="91425" rIns="91425" bIns="91425" anchor="ctr" anchorCtr="0">
              <a:noAutofit/>
            </a:bodyPr>
            <a:lstStyle/>
            <a:p>
              <a:pPr defTabSz="914400"/>
              <a:endParaRPr>
                <a:solidFill>
                  <a:prstClr val="black"/>
                </a:solidFill>
                <a:latin typeface="Calibri"/>
              </a:endParaRPr>
            </a:p>
          </p:txBody>
        </p:sp>
        <p:sp>
          <p:nvSpPr>
            <p:cNvPr id="1371" name="Google Shape;1371;p43"/>
            <p:cNvSpPr/>
            <p:nvPr/>
          </p:nvSpPr>
          <p:spPr>
            <a:xfrm>
              <a:off x="3392813" y="2318063"/>
              <a:ext cx="213750" cy="213750"/>
            </a:xfrm>
            <a:custGeom>
              <a:avLst/>
              <a:gdLst/>
              <a:ahLst/>
              <a:cxnLst/>
              <a:rect l="l" t="t" r="r" b="b"/>
              <a:pathLst>
                <a:path w="8550" h="8550" extrusionOk="0">
                  <a:moveTo>
                    <a:pt x="4275" y="1"/>
                  </a:moveTo>
                  <a:cubicBezTo>
                    <a:pt x="1918" y="1"/>
                    <a:pt x="1" y="1918"/>
                    <a:pt x="1" y="4275"/>
                  </a:cubicBezTo>
                  <a:cubicBezTo>
                    <a:pt x="1" y="6633"/>
                    <a:pt x="1918" y="8550"/>
                    <a:pt x="4275" y="8550"/>
                  </a:cubicBezTo>
                  <a:cubicBezTo>
                    <a:pt x="6645" y="8550"/>
                    <a:pt x="8550" y="6633"/>
                    <a:pt x="8550" y="4275"/>
                  </a:cubicBezTo>
                  <a:cubicBezTo>
                    <a:pt x="8550" y="1918"/>
                    <a:pt x="6645" y="1"/>
                    <a:pt x="4275" y="1"/>
                  </a:cubicBezTo>
                  <a:close/>
                </a:path>
              </a:pathLst>
            </a:custGeom>
            <a:solidFill>
              <a:srgbClr val="FFFFFF"/>
            </a:solidFill>
            <a:ln>
              <a:noFill/>
            </a:ln>
          </p:spPr>
          <p:txBody>
            <a:bodyPr spcFirstLastPara="1" wrap="square" lIns="91425" tIns="91425" rIns="91425" bIns="91425" anchor="ctr" anchorCtr="0">
              <a:noAutofit/>
            </a:bodyPr>
            <a:lstStyle/>
            <a:p>
              <a:pPr defTabSz="914400"/>
              <a:endParaRPr>
                <a:solidFill>
                  <a:prstClr val="black"/>
                </a:solidFill>
                <a:latin typeface="Calibri"/>
              </a:endParaRPr>
            </a:p>
          </p:txBody>
        </p:sp>
        <p:sp>
          <p:nvSpPr>
            <p:cNvPr id="1372" name="Google Shape;1372;p43"/>
            <p:cNvSpPr/>
            <p:nvPr/>
          </p:nvSpPr>
          <p:spPr>
            <a:xfrm>
              <a:off x="3442838" y="2368088"/>
              <a:ext cx="113725" cy="113725"/>
            </a:xfrm>
            <a:custGeom>
              <a:avLst/>
              <a:gdLst/>
              <a:ahLst/>
              <a:cxnLst/>
              <a:rect l="l" t="t" r="r" b="b"/>
              <a:pathLst>
                <a:path w="4549" h="4549" extrusionOk="0">
                  <a:moveTo>
                    <a:pt x="4548" y="2274"/>
                  </a:moveTo>
                  <a:cubicBezTo>
                    <a:pt x="4548" y="3524"/>
                    <a:pt x="3524" y="4548"/>
                    <a:pt x="2274" y="4548"/>
                  </a:cubicBezTo>
                  <a:cubicBezTo>
                    <a:pt x="1024" y="4548"/>
                    <a:pt x="0" y="3524"/>
                    <a:pt x="0" y="2274"/>
                  </a:cubicBezTo>
                  <a:cubicBezTo>
                    <a:pt x="0" y="1024"/>
                    <a:pt x="1024" y="0"/>
                    <a:pt x="2274" y="0"/>
                  </a:cubicBezTo>
                  <a:cubicBezTo>
                    <a:pt x="3524" y="0"/>
                    <a:pt x="4548" y="1024"/>
                    <a:pt x="4548" y="2274"/>
                  </a:cubicBezTo>
                  <a:close/>
                </a:path>
              </a:pathLst>
            </a:custGeom>
            <a:solidFill>
              <a:schemeClr val="accent2"/>
            </a:solidFill>
            <a:ln>
              <a:noFill/>
            </a:ln>
          </p:spPr>
          <p:txBody>
            <a:bodyPr spcFirstLastPara="1" wrap="square" lIns="91425" tIns="91425" rIns="91425" bIns="91425" anchor="ctr" anchorCtr="0">
              <a:noAutofit/>
            </a:bodyPr>
            <a:lstStyle/>
            <a:p>
              <a:pPr defTabSz="914400"/>
              <a:endParaRPr>
                <a:solidFill>
                  <a:prstClr val="black"/>
                </a:solidFill>
                <a:latin typeface="Calibri"/>
              </a:endParaRPr>
            </a:p>
          </p:txBody>
        </p:sp>
        <p:grpSp>
          <p:nvGrpSpPr>
            <p:cNvPr id="9" name="Google Shape;1373;p43"/>
            <p:cNvGrpSpPr/>
            <p:nvPr/>
          </p:nvGrpSpPr>
          <p:grpSpPr>
            <a:xfrm>
              <a:off x="3987946" y="1935288"/>
              <a:ext cx="2691617" cy="792375"/>
              <a:chOff x="3987946" y="1948088"/>
              <a:chExt cx="2691617" cy="792375"/>
            </a:xfrm>
          </p:grpSpPr>
          <p:sp>
            <p:nvSpPr>
              <p:cNvPr id="1374" name="Google Shape;1374;p43"/>
              <p:cNvSpPr/>
              <p:nvPr/>
            </p:nvSpPr>
            <p:spPr>
              <a:xfrm>
                <a:off x="4417938" y="2005238"/>
                <a:ext cx="735250" cy="735225"/>
              </a:xfrm>
              <a:custGeom>
                <a:avLst/>
                <a:gdLst/>
                <a:ahLst/>
                <a:cxnLst/>
                <a:rect l="l" t="t" r="r" b="b"/>
                <a:pathLst>
                  <a:path w="29410" h="29409" extrusionOk="0">
                    <a:moveTo>
                      <a:pt x="14705" y="0"/>
                    </a:moveTo>
                    <a:cubicBezTo>
                      <a:pt x="6585" y="0"/>
                      <a:pt x="1" y="6585"/>
                      <a:pt x="1" y="14705"/>
                    </a:cubicBezTo>
                    <a:cubicBezTo>
                      <a:pt x="1" y="22825"/>
                      <a:pt x="6585" y="29409"/>
                      <a:pt x="14705" y="29409"/>
                    </a:cubicBezTo>
                    <a:cubicBezTo>
                      <a:pt x="22825" y="29409"/>
                      <a:pt x="29409" y="22825"/>
                      <a:pt x="29409" y="14705"/>
                    </a:cubicBezTo>
                    <a:cubicBezTo>
                      <a:pt x="29409" y="6585"/>
                      <a:pt x="22825" y="0"/>
                      <a:pt x="14705" y="0"/>
                    </a:cubicBezTo>
                    <a:close/>
                  </a:path>
                </a:pathLst>
              </a:custGeom>
              <a:solidFill>
                <a:srgbClr val="FFFFFF"/>
              </a:solidFill>
              <a:ln>
                <a:noFill/>
              </a:ln>
            </p:spPr>
            <p:txBody>
              <a:bodyPr spcFirstLastPara="1" wrap="square" lIns="91425" tIns="91425" rIns="91425" bIns="91425" anchor="ctr" anchorCtr="0">
                <a:noAutofit/>
              </a:bodyPr>
              <a:lstStyle/>
              <a:p>
                <a:pPr defTabSz="914400"/>
                <a:endParaRPr>
                  <a:solidFill>
                    <a:prstClr val="black"/>
                  </a:solidFill>
                  <a:latin typeface="Calibri"/>
                </a:endParaRPr>
              </a:p>
            </p:txBody>
          </p:sp>
          <p:sp>
            <p:nvSpPr>
              <p:cNvPr id="1375" name="Google Shape;1375;p43"/>
              <p:cNvSpPr/>
              <p:nvPr/>
            </p:nvSpPr>
            <p:spPr>
              <a:xfrm>
                <a:off x="4246754" y="2013049"/>
                <a:ext cx="495278" cy="665275"/>
              </a:xfrm>
              <a:custGeom>
                <a:avLst/>
                <a:gdLst/>
                <a:ahLst/>
                <a:cxnLst/>
                <a:rect l="l" t="t" r="r" b="b"/>
                <a:pathLst>
                  <a:path w="26600" h="26611" extrusionOk="0">
                    <a:moveTo>
                      <a:pt x="13300" y="26611"/>
                    </a:moveTo>
                    <a:cubicBezTo>
                      <a:pt x="5966" y="26611"/>
                      <a:pt x="1" y="20646"/>
                      <a:pt x="1" y="13312"/>
                    </a:cubicBezTo>
                    <a:cubicBezTo>
                      <a:pt x="1" y="5966"/>
                      <a:pt x="5966" y="1"/>
                      <a:pt x="13300" y="1"/>
                    </a:cubicBezTo>
                    <a:cubicBezTo>
                      <a:pt x="20634" y="1"/>
                      <a:pt x="26599" y="5966"/>
                      <a:pt x="26599" y="13312"/>
                    </a:cubicBezTo>
                    <a:cubicBezTo>
                      <a:pt x="26599" y="20646"/>
                      <a:pt x="20634" y="26611"/>
                      <a:pt x="13300" y="26611"/>
                    </a:cubicBezTo>
                    <a:close/>
                    <a:moveTo>
                      <a:pt x="13300" y="453"/>
                    </a:moveTo>
                    <a:cubicBezTo>
                      <a:pt x="6216" y="453"/>
                      <a:pt x="453" y="6227"/>
                      <a:pt x="453" y="13312"/>
                    </a:cubicBezTo>
                    <a:cubicBezTo>
                      <a:pt x="453" y="20396"/>
                      <a:pt x="6216" y="26159"/>
                      <a:pt x="13300" y="26159"/>
                    </a:cubicBezTo>
                    <a:cubicBezTo>
                      <a:pt x="20384" y="26159"/>
                      <a:pt x="26147" y="20396"/>
                      <a:pt x="26147" y="13312"/>
                    </a:cubicBezTo>
                    <a:cubicBezTo>
                      <a:pt x="26147" y="6227"/>
                      <a:pt x="20384" y="453"/>
                      <a:pt x="13300" y="453"/>
                    </a:cubicBezTo>
                    <a:close/>
                  </a:path>
                </a:pathLst>
              </a:custGeom>
              <a:solidFill>
                <a:schemeClr val="accent2"/>
              </a:solidFill>
              <a:ln>
                <a:noFill/>
              </a:ln>
            </p:spPr>
            <p:txBody>
              <a:bodyPr spcFirstLastPara="1" wrap="square" lIns="91425" tIns="91425" rIns="91425" bIns="91425" anchor="ctr" anchorCtr="0">
                <a:noAutofit/>
              </a:bodyPr>
              <a:lstStyle/>
              <a:p>
                <a:pPr defTabSz="914400"/>
                <a:endParaRPr>
                  <a:solidFill>
                    <a:prstClr val="black"/>
                  </a:solidFill>
                  <a:latin typeface="Calibri"/>
                </a:endParaRPr>
              </a:p>
            </p:txBody>
          </p:sp>
          <p:sp>
            <p:nvSpPr>
              <p:cNvPr id="1376" name="Google Shape;1376;p43"/>
              <p:cNvSpPr/>
              <p:nvPr/>
            </p:nvSpPr>
            <p:spPr>
              <a:xfrm>
                <a:off x="3987946" y="2070199"/>
                <a:ext cx="754087" cy="585825"/>
              </a:xfrm>
              <a:custGeom>
                <a:avLst/>
                <a:gdLst/>
                <a:ahLst/>
                <a:cxnLst/>
                <a:rect l="l" t="t" r="r" b="b"/>
                <a:pathLst>
                  <a:path w="37101" h="23433" extrusionOk="0">
                    <a:moveTo>
                      <a:pt x="25539" y="251"/>
                    </a:moveTo>
                    <a:cubicBezTo>
                      <a:pt x="19872" y="1"/>
                      <a:pt x="15050" y="3835"/>
                      <a:pt x="13764" y="9062"/>
                    </a:cubicBezTo>
                    <a:cubicBezTo>
                      <a:pt x="13597" y="9740"/>
                      <a:pt x="12978" y="10205"/>
                      <a:pt x="12288" y="10205"/>
                    </a:cubicBezTo>
                    <a:lnTo>
                      <a:pt x="6263" y="10205"/>
                    </a:lnTo>
                    <a:cubicBezTo>
                      <a:pt x="5811" y="10205"/>
                      <a:pt x="5453" y="9847"/>
                      <a:pt x="5453" y="9395"/>
                    </a:cubicBezTo>
                    <a:lnTo>
                      <a:pt x="5453" y="6871"/>
                    </a:lnTo>
                    <a:cubicBezTo>
                      <a:pt x="5453" y="6561"/>
                      <a:pt x="5084" y="6395"/>
                      <a:pt x="4858" y="6621"/>
                    </a:cubicBezTo>
                    <a:lnTo>
                      <a:pt x="441" y="11038"/>
                    </a:lnTo>
                    <a:cubicBezTo>
                      <a:pt x="0" y="11478"/>
                      <a:pt x="0" y="12181"/>
                      <a:pt x="441" y="12621"/>
                    </a:cubicBezTo>
                    <a:lnTo>
                      <a:pt x="4858" y="17039"/>
                    </a:lnTo>
                    <a:cubicBezTo>
                      <a:pt x="5084" y="17265"/>
                      <a:pt x="5453" y="17110"/>
                      <a:pt x="5453" y="16801"/>
                    </a:cubicBezTo>
                    <a:lnTo>
                      <a:pt x="5453" y="14265"/>
                    </a:lnTo>
                    <a:cubicBezTo>
                      <a:pt x="5453" y="13824"/>
                      <a:pt x="5811" y="13455"/>
                      <a:pt x="6263" y="13455"/>
                    </a:cubicBezTo>
                    <a:lnTo>
                      <a:pt x="12288" y="13455"/>
                    </a:lnTo>
                    <a:cubicBezTo>
                      <a:pt x="13002" y="13455"/>
                      <a:pt x="13609" y="13943"/>
                      <a:pt x="13776" y="14634"/>
                    </a:cubicBezTo>
                    <a:cubicBezTo>
                      <a:pt x="15026" y="19682"/>
                      <a:pt x="19586" y="23432"/>
                      <a:pt x="25027" y="23432"/>
                    </a:cubicBezTo>
                    <a:cubicBezTo>
                      <a:pt x="31730" y="23432"/>
                      <a:pt x="37100" y="17753"/>
                      <a:pt x="36588" y="10943"/>
                    </a:cubicBezTo>
                    <a:cubicBezTo>
                      <a:pt x="36160" y="5132"/>
                      <a:pt x="31373" y="501"/>
                      <a:pt x="25539" y="251"/>
                    </a:cubicBezTo>
                    <a:close/>
                  </a:path>
                </a:pathLst>
              </a:custGeom>
              <a:solidFill>
                <a:schemeClr val="accent2"/>
              </a:solidFill>
              <a:ln>
                <a:noFill/>
              </a:ln>
            </p:spPr>
            <p:txBody>
              <a:bodyPr spcFirstLastPara="1" wrap="square" lIns="91425" tIns="91425" rIns="91425" bIns="91425" anchor="ctr" anchorCtr="0">
                <a:noAutofit/>
              </a:bodyPr>
              <a:lstStyle/>
              <a:p>
                <a:pPr defTabSz="914400"/>
                <a:endParaRPr>
                  <a:solidFill>
                    <a:prstClr val="black"/>
                  </a:solidFill>
                  <a:latin typeface="Calibri"/>
                </a:endParaRPr>
              </a:p>
            </p:txBody>
          </p:sp>
          <p:sp>
            <p:nvSpPr>
              <p:cNvPr id="1377" name="Google Shape;1377;p43"/>
              <p:cNvSpPr/>
              <p:nvPr/>
            </p:nvSpPr>
            <p:spPr>
              <a:xfrm>
                <a:off x="4742032" y="1948088"/>
                <a:ext cx="1937531" cy="699362"/>
              </a:xfrm>
              <a:custGeom>
                <a:avLst/>
                <a:gdLst/>
                <a:ahLst/>
                <a:cxnLst/>
                <a:rect l="l" t="t" r="r" b="b"/>
                <a:pathLst>
                  <a:path w="67176" h="21968" extrusionOk="0">
                    <a:moveTo>
                      <a:pt x="8799" y="0"/>
                    </a:moveTo>
                    <a:cubicBezTo>
                      <a:pt x="7942" y="0"/>
                      <a:pt x="7144" y="405"/>
                      <a:pt x="6644" y="1108"/>
                    </a:cubicBezTo>
                    <a:lnTo>
                      <a:pt x="608" y="9549"/>
                    </a:lnTo>
                    <a:cubicBezTo>
                      <a:pt x="1" y="10406"/>
                      <a:pt x="1" y="11549"/>
                      <a:pt x="608" y="12407"/>
                    </a:cubicBezTo>
                    <a:lnTo>
                      <a:pt x="6644" y="20848"/>
                    </a:lnTo>
                    <a:cubicBezTo>
                      <a:pt x="7144" y="21551"/>
                      <a:pt x="7942" y="21967"/>
                      <a:pt x="8799" y="21967"/>
                    </a:cubicBezTo>
                    <a:lnTo>
                      <a:pt x="56198" y="21967"/>
                    </a:lnTo>
                    <a:cubicBezTo>
                      <a:pt x="62258" y="21967"/>
                      <a:pt x="67176" y="17050"/>
                      <a:pt x="67176" y="10978"/>
                    </a:cubicBezTo>
                    <a:cubicBezTo>
                      <a:pt x="67176" y="4918"/>
                      <a:pt x="62258" y="0"/>
                      <a:pt x="56198" y="0"/>
                    </a:cubicBezTo>
                    <a:close/>
                  </a:path>
                </a:pathLst>
              </a:custGeom>
              <a:solidFill>
                <a:srgbClr val="E6E6E6"/>
              </a:solidFill>
              <a:ln>
                <a:noFill/>
              </a:ln>
            </p:spPr>
            <p:txBody>
              <a:bodyPr spcFirstLastPara="1" wrap="square" lIns="182875" tIns="91425" rIns="182875" bIns="91425" anchor="ctr" anchorCtr="0">
                <a:noAutofit/>
              </a:bodyPr>
              <a:lstStyle/>
              <a:p>
                <a:pPr algn="ctr" defTabSz="914400">
                  <a:buClr>
                    <a:prstClr val="black"/>
                  </a:buClr>
                  <a:buSzPts val="1100"/>
                </a:pPr>
                <a:r>
                  <a:rPr lang="en-US" sz="3200" dirty="0" err="1">
                    <a:solidFill>
                      <a:prstClr val="black"/>
                    </a:solidFill>
                    <a:latin typeface="Times New Roman" pitchFamily="18" charset="0"/>
                    <a:cs typeface="Times New Roman" pitchFamily="18" charset="0"/>
                  </a:rPr>
                  <a:t>Ảnh</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ảo</a:t>
                </a:r>
                <a:r>
                  <a:rPr lang="en-US" sz="3200" dirty="0">
                    <a:solidFill>
                      <a:prstClr val="black"/>
                    </a:solidFill>
                    <a:latin typeface="Times New Roman" pitchFamily="18" charset="0"/>
                    <a:cs typeface="Times New Roman" pitchFamily="18" charset="0"/>
                  </a:rPr>
                  <a:t> ở </a:t>
                </a:r>
                <a:r>
                  <a:rPr lang="en-US" sz="3200" dirty="0" err="1">
                    <a:solidFill>
                      <a:prstClr val="black"/>
                    </a:solidFill>
                    <a:latin typeface="Times New Roman" pitchFamily="18" charset="0"/>
                    <a:cs typeface="Times New Roman" pitchFamily="18" charset="0"/>
                  </a:rPr>
                  <a:t>sau</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gương</a:t>
                </a:r>
                <a:endParaRPr sz="3200">
                  <a:solidFill>
                    <a:srgbClr val="434343"/>
                  </a:solidFill>
                  <a:latin typeface="Times New Roman" pitchFamily="18" charset="0"/>
                  <a:ea typeface="Roboto"/>
                  <a:cs typeface="Times New Roman" pitchFamily="18" charset="0"/>
                  <a:sym typeface="Roboto"/>
                </a:endParaRPr>
              </a:p>
            </p:txBody>
          </p:sp>
          <p:sp>
            <p:nvSpPr>
              <p:cNvPr id="1378" name="Google Shape;1378;p43"/>
              <p:cNvSpPr txBox="1"/>
              <p:nvPr/>
            </p:nvSpPr>
            <p:spPr>
              <a:xfrm>
                <a:off x="4268413" y="2187900"/>
                <a:ext cx="473619" cy="369900"/>
              </a:xfrm>
              <a:prstGeom prst="rect">
                <a:avLst/>
              </a:prstGeom>
              <a:noFill/>
              <a:ln>
                <a:noFill/>
              </a:ln>
            </p:spPr>
            <p:txBody>
              <a:bodyPr spcFirstLastPara="1" wrap="square" lIns="91425" tIns="91425" rIns="91425" bIns="91425" anchor="ctr" anchorCtr="0">
                <a:noAutofit/>
              </a:bodyPr>
              <a:lstStyle/>
              <a:p>
                <a:pPr algn="ctr" defTabSz="914400"/>
                <a:r>
                  <a:rPr lang="vi-VN" sz="3600" b="1" dirty="0">
                    <a:solidFill>
                      <a:srgbClr val="FFFFFF"/>
                    </a:solidFill>
                    <a:latin typeface="Times New Roman" pitchFamily="18" charset="0"/>
                    <a:ea typeface="Fira Sans Extra Condensed Medium"/>
                    <a:cs typeface="Times New Roman" pitchFamily="18" charset="0"/>
                    <a:sym typeface="Fira Sans Extra Condensed Medium"/>
                  </a:rPr>
                  <a:t>B</a:t>
                </a:r>
                <a:endParaRPr sz="3600" b="1">
                  <a:solidFill>
                    <a:prstClr val="black"/>
                  </a:solidFill>
                  <a:latin typeface="Times New Roman" pitchFamily="18" charset="0"/>
                  <a:cs typeface="Times New Roman" pitchFamily="18" charset="0"/>
                </a:endParaRPr>
              </a:p>
            </p:txBody>
          </p:sp>
        </p:grpSp>
      </p:grpSp>
      <p:sp>
        <p:nvSpPr>
          <p:cNvPr id="1383" name="Google Shape;1383;p43"/>
          <p:cNvSpPr/>
          <p:nvPr/>
        </p:nvSpPr>
        <p:spPr>
          <a:xfrm>
            <a:off x="1524000" y="2057400"/>
            <a:ext cx="3276600" cy="2743200"/>
          </a:xfrm>
          <a:custGeom>
            <a:avLst/>
            <a:gdLst/>
            <a:ahLst/>
            <a:cxnLst/>
            <a:rect l="l" t="t" r="r" b="b"/>
            <a:pathLst>
              <a:path w="56425" h="56437" extrusionOk="0">
                <a:moveTo>
                  <a:pt x="28219" y="1"/>
                </a:moveTo>
                <a:cubicBezTo>
                  <a:pt x="12633" y="1"/>
                  <a:pt x="1" y="12633"/>
                  <a:pt x="1" y="28218"/>
                </a:cubicBezTo>
                <a:cubicBezTo>
                  <a:pt x="1" y="43804"/>
                  <a:pt x="12633" y="56436"/>
                  <a:pt x="28219" y="56436"/>
                </a:cubicBezTo>
                <a:cubicBezTo>
                  <a:pt x="43792" y="56436"/>
                  <a:pt x="56425" y="43804"/>
                  <a:pt x="56425" y="28218"/>
                </a:cubicBezTo>
                <a:cubicBezTo>
                  <a:pt x="56425" y="12633"/>
                  <a:pt x="43792" y="1"/>
                  <a:pt x="28219" y="1"/>
                </a:cubicBezTo>
                <a:close/>
              </a:path>
            </a:pathLst>
          </a:custGeom>
          <a:ln>
            <a:headEnd type="none" w="sm" len="sm"/>
            <a:tailEnd type="none" w="sm" len="sm"/>
          </a:ln>
        </p:spPr>
        <p:style>
          <a:lnRef idx="3">
            <a:schemeClr val="lt1"/>
          </a:lnRef>
          <a:fillRef idx="1">
            <a:schemeClr val="dk1"/>
          </a:fillRef>
          <a:effectRef idx="1">
            <a:schemeClr val="dk1"/>
          </a:effectRef>
          <a:fontRef idx="minor">
            <a:schemeClr val="lt1"/>
          </a:fontRef>
        </p:style>
        <p:txBody>
          <a:bodyPr spcFirstLastPara="1" wrap="square" lIns="91425" tIns="274300" rIns="91425" bIns="91425" anchor="ctr" anchorCtr="0">
            <a:noAutofit/>
          </a:bodyPr>
          <a:lstStyle/>
          <a:p>
            <a:pPr algn="ctr" defTabSz="914400"/>
            <a:r>
              <a:rPr lang="en-US" sz="3200" b="1" dirty="0" err="1">
                <a:solidFill>
                  <a:prstClr val="white"/>
                </a:solidFill>
                <a:latin typeface="Times New Roman" pitchFamily="18" charset="0"/>
                <a:cs typeface="Times New Roman" pitchFamily="18" charset="0"/>
              </a:rPr>
              <a:t>Câu</a:t>
            </a:r>
            <a:r>
              <a:rPr lang="en-US" sz="3200" b="1" dirty="0">
                <a:solidFill>
                  <a:prstClr val="white"/>
                </a:solidFill>
                <a:latin typeface="Times New Roman" pitchFamily="18" charset="0"/>
                <a:cs typeface="Times New Roman" pitchFamily="18" charset="0"/>
              </a:rPr>
              <a:t> 9:</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Chọn</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câu</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trả</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lời</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đúng</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Khi</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soi</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gương</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ta</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thấy</a:t>
            </a:r>
            <a:endParaRPr lang="en-US" sz="3200" dirty="0">
              <a:solidFill>
                <a:prstClr val="white"/>
              </a:solidFill>
              <a:latin typeface="Times New Roman" pitchFamily="18" charset="0"/>
              <a:cs typeface="Times New Roman" pitchFamily="18" charset="0"/>
            </a:endParaRPr>
          </a:p>
        </p:txBody>
      </p:sp>
      <p:sp>
        <p:nvSpPr>
          <p:cNvPr id="70" name="Rectangle 69"/>
          <p:cNvSpPr/>
          <p:nvPr/>
        </p:nvSpPr>
        <p:spPr>
          <a:xfrm>
            <a:off x="7620000" y="2133600"/>
            <a:ext cx="2819400" cy="1077218"/>
          </a:xfrm>
          <a:prstGeom prst="rect">
            <a:avLst/>
          </a:prstGeom>
        </p:spPr>
        <p:txBody>
          <a:bodyPr wrap="square">
            <a:spAutoFit/>
          </a:bodyPr>
          <a:lstStyle/>
          <a:p>
            <a:pPr algn="ctr" defTabSz="914400">
              <a:buClr>
                <a:prstClr val="black"/>
              </a:buClr>
              <a:buSzPts val="1100"/>
            </a:pPr>
            <a:r>
              <a:rPr lang="vi-VN" sz="3200" b="1" dirty="0">
                <a:solidFill>
                  <a:srgbClr val="C00000"/>
                </a:solidFill>
                <a:latin typeface="Times New Roman" pitchFamily="18" charset="0"/>
                <a:cs typeface="Times New Roman" pitchFamily="18" charset="0"/>
              </a:rPr>
              <a:t>Ảnh ảo ở sau gương</a:t>
            </a:r>
            <a:endParaRPr lang="vi-VN" sz="3200" b="1" dirty="0">
              <a:solidFill>
                <a:srgbClr val="C00000"/>
              </a:solidFill>
              <a:latin typeface="Times New Roman" pitchFamily="18" charset="0"/>
              <a:ea typeface="Roboto"/>
              <a:cs typeface="Times New Roman" pitchFamily="18" charset="0"/>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83"/>
                                        </p:tgtEl>
                                        <p:attrNameLst>
                                          <p:attrName>style.visibility</p:attrName>
                                        </p:attrNameLst>
                                      </p:cBhvr>
                                      <p:to>
                                        <p:strVal val="visible"/>
                                      </p:to>
                                    </p:set>
                                    <p:animEffect transition="in" filter="blinds(horizontal)">
                                      <p:cBhvr>
                                        <p:cTn id="7" dur="500"/>
                                        <p:tgtEl>
                                          <p:spTgt spid="1383"/>
                                        </p:tgtEl>
                                      </p:cBhvr>
                                    </p:animEffect>
                                  </p:childTnLst>
                                </p:cTn>
                              </p:par>
                            </p:childTnLst>
                          </p:cTn>
                        </p:par>
                      </p:childTnLst>
                    </p:cTn>
                  </p:par>
                  <p:par>
                    <p:cTn id="8" fill="hold">
                      <p:stCondLst>
                        <p:cond delay="indefinite"/>
                      </p:stCondLst>
                      <p:childTnLst>
                        <p:par>
                          <p:cTn id="9" fill="hold">
                            <p:stCondLst>
                              <p:cond delay="0"/>
                            </p:stCondLst>
                            <p:childTnLst>
                              <p:par>
                                <p:cTn id="10" presetID="7"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0" fill="hold"/>
                                        <p:tgtEl>
                                          <p:spTgt spid="2"/>
                                        </p:tgtEl>
                                        <p:attrNameLst>
                                          <p:attrName>ppt_x</p:attrName>
                                        </p:attrNameLst>
                                      </p:cBhvr>
                                      <p:tavLst>
                                        <p:tav tm="0">
                                          <p:val>
                                            <p:strVal val="#ppt_x"/>
                                          </p:val>
                                        </p:tav>
                                        <p:tav tm="100000">
                                          <p:val>
                                            <p:strVal val="#ppt_x"/>
                                          </p:val>
                                        </p:tav>
                                      </p:tavLst>
                                    </p:anim>
                                    <p:anim calcmode="lin" valueType="num">
                                      <p:cBhvr additive="base">
                                        <p:cTn id="13" dur="5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slide(fromBottom)">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4"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heel(4)">
                                      <p:cBhvr>
                                        <p:cTn id="23" dur="20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down)">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6" fill="hold" nodeType="clickEffect">
                                  <p:stCondLst>
                                    <p:cond delay="0"/>
                                  </p:stCondLst>
                                  <p:childTnLst>
                                    <p:set>
                                      <p:cBhvr>
                                        <p:cTn id="32" dur="1" fill="hold">
                                          <p:stCondLst>
                                            <p:cond delay="0"/>
                                          </p:stCondLst>
                                        </p:cTn>
                                        <p:tgtEl>
                                          <p:spTgt spid="70">
                                            <p:txEl>
                                              <p:pRg st="0" end="0"/>
                                            </p:txEl>
                                          </p:spTgt>
                                        </p:tgtEl>
                                        <p:attrNameLst>
                                          <p:attrName>style.visibility</p:attrName>
                                        </p:attrNameLst>
                                      </p:cBhvr>
                                      <p:to>
                                        <p:strVal val="visible"/>
                                      </p:to>
                                    </p:set>
                                    <p:animEffect transition="in" filter="barn(inHorizontal)">
                                      <p:cBhvr>
                                        <p:cTn id="33" dur="500"/>
                                        <p:tgtEl>
                                          <p:spTgt spid="7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3"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0" y="228601"/>
            <a:ext cx="9144000" cy="5078313"/>
          </a:xfrm>
          <a:prstGeom prst="rect">
            <a:avLst/>
          </a:prstGeom>
        </p:spPr>
        <p:txBody>
          <a:bodyPr wrap="square">
            <a:spAutoFit/>
          </a:bodyPr>
          <a:lstStyle/>
          <a:p>
            <a:pPr defTabSz="914400"/>
            <a:r>
              <a:rPr lang="en-US" sz="3600" b="1" dirty="0" err="1">
                <a:solidFill>
                  <a:prstClr val="black"/>
                </a:solidFill>
                <a:latin typeface="Times New Roman" pitchFamily="18" charset="0"/>
                <a:cs typeface="Times New Roman" pitchFamily="18" charset="0"/>
              </a:rPr>
              <a:t>Câu</a:t>
            </a:r>
            <a:r>
              <a:rPr lang="en-US" sz="3600" b="1" dirty="0">
                <a:solidFill>
                  <a:prstClr val="black"/>
                </a:solidFill>
                <a:latin typeface="Times New Roman" pitchFamily="18" charset="0"/>
                <a:cs typeface="Times New Roman" pitchFamily="18" charset="0"/>
              </a:rPr>
              <a:t> 10:</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Ảnh</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ảo</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là</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gì</a:t>
            </a:r>
            <a:r>
              <a:rPr lang="en-US" sz="3600" dirty="0">
                <a:solidFill>
                  <a:prstClr val="black"/>
                </a:solidFill>
                <a:latin typeface="Times New Roman" pitchFamily="18" charset="0"/>
                <a:cs typeface="Times New Roman" pitchFamily="18" charset="0"/>
              </a:rPr>
              <a:t>?                                                                                                                                      A. </a:t>
            </a:r>
            <a:r>
              <a:rPr lang="en-US" sz="3600" dirty="0" err="1">
                <a:solidFill>
                  <a:prstClr val="black"/>
                </a:solidFill>
                <a:latin typeface="Times New Roman" pitchFamily="18" charset="0"/>
                <a:cs typeface="Times New Roman" pitchFamily="18" charset="0"/>
              </a:rPr>
              <a:t>Ảnh</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của</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một</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vật</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tạo</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bởi</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gương</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phẳng</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không</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hứng</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được</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trên</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màn</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chắn</a:t>
            </a:r>
            <a:r>
              <a:rPr lang="en-US" sz="3600" dirty="0">
                <a:solidFill>
                  <a:prstClr val="black"/>
                </a:solidFill>
                <a:latin typeface="Times New Roman" pitchFamily="18" charset="0"/>
                <a:cs typeface="Times New Roman" pitchFamily="18" charset="0"/>
              </a:rPr>
              <a:t>                                                                  B. </a:t>
            </a:r>
            <a:r>
              <a:rPr lang="en-US" sz="3600" dirty="0" err="1">
                <a:solidFill>
                  <a:prstClr val="black"/>
                </a:solidFill>
                <a:latin typeface="Times New Roman" pitchFamily="18" charset="0"/>
                <a:cs typeface="Times New Roman" pitchFamily="18" charset="0"/>
              </a:rPr>
              <a:t>Ảnh</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của</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một</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vật</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tạo</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bởi</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gương</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phẳng</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luôn</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luôn</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hứng</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được</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trên</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màn</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chắn</a:t>
            </a:r>
            <a:r>
              <a:rPr lang="en-US" sz="3600" dirty="0">
                <a:solidFill>
                  <a:prstClr val="black"/>
                </a:solidFill>
                <a:latin typeface="Times New Roman" pitchFamily="18" charset="0"/>
                <a:cs typeface="Times New Roman" pitchFamily="18" charset="0"/>
              </a:rPr>
              <a:t>                                                 C. </a:t>
            </a:r>
            <a:r>
              <a:rPr lang="en-US" sz="3600" dirty="0" err="1">
                <a:solidFill>
                  <a:prstClr val="black"/>
                </a:solidFill>
                <a:latin typeface="Times New Roman" pitchFamily="18" charset="0"/>
                <a:cs typeface="Times New Roman" pitchFamily="18" charset="0"/>
              </a:rPr>
              <a:t>Ảnh</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của</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một</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vật</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tạo</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bởi</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gương</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phẳng</a:t>
            </a:r>
            <a:r>
              <a:rPr lang="en-US" sz="3600" dirty="0">
                <a:solidFill>
                  <a:prstClr val="black"/>
                </a:solidFill>
                <a:latin typeface="Times New Roman" pitchFamily="18" charset="0"/>
                <a:cs typeface="Times New Roman" pitchFamily="18" charset="0"/>
              </a:rPr>
              <a:t> song </a:t>
            </a:r>
            <a:r>
              <a:rPr lang="en-US" sz="3600" dirty="0" err="1">
                <a:solidFill>
                  <a:prstClr val="black"/>
                </a:solidFill>
                <a:latin typeface="Times New Roman" pitchFamily="18" charset="0"/>
                <a:cs typeface="Times New Roman" pitchFamily="18" charset="0"/>
              </a:rPr>
              <a:t>song</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với</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màn</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chắn</a:t>
            </a:r>
            <a:r>
              <a:rPr lang="en-US" sz="3600" dirty="0">
                <a:solidFill>
                  <a:prstClr val="black"/>
                </a:solidFill>
                <a:latin typeface="Times New Roman" pitchFamily="18" charset="0"/>
                <a:cs typeface="Times New Roman" pitchFamily="18" charset="0"/>
              </a:rPr>
              <a:t>                                                                  D. </a:t>
            </a:r>
            <a:r>
              <a:rPr lang="en-US" sz="3600" dirty="0" err="1">
                <a:solidFill>
                  <a:prstClr val="black"/>
                </a:solidFill>
                <a:latin typeface="Times New Roman" pitchFamily="18" charset="0"/>
                <a:cs typeface="Times New Roman" pitchFamily="18" charset="0"/>
              </a:rPr>
              <a:t>Ảnh</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của</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một</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vật</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tạo</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bởi</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gương</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phẳng</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có</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thể</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hứng</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được</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trên</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màn</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chắn</a:t>
            </a:r>
            <a:r>
              <a:rPr lang="en-US" sz="3600" dirty="0">
                <a:solidFill>
                  <a:prstClr val="black"/>
                </a:solidFill>
                <a:latin typeface="Times New Roman" pitchFamily="18" charset="0"/>
                <a:cs typeface="Times New Roman" pitchFamily="18" charset="0"/>
              </a:rPr>
              <a:t> </a:t>
            </a:r>
          </a:p>
        </p:txBody>
      </p:sp>
      <p:sp>
        <p:nvSpPr>
          <p:cNvPr id="5" name="Oval 4"/>
          <p:cNvSpPr/>
          <p:nvPr/>
        </p:nvSpPr>
        <p:spPr>
          <a:xfrm>
            <a:off x="1524000" y="838200"/>
            <a:ext cx="533400" cy="5334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914400"/>
            <a:r>
              <a:rPr lang="vi-VN" sz="3200" dirty="0">
                <a:solidFill>
                  <a:srgbClr val="FF0000"/>
                </a:solidFill>
                <a:latin typeface="Times New Roman" pitchFamily="18" charset="0"/>
                <a:cs typeface="Times New Roman" pitchFamily="18" charset="0"/>
              </a:rPr>
              <a:t>A</a:t>
            </a:r>
            <a:endParaRPr lang="en-US" sz="3200"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7"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0" fill="hold"/>
                                        <p:tgtEl>
                                          <p:spTgt spid="5"/>
                                        </p:tgtEl>
                                        <p:attrNameLst>
                                          <p:attrName>ppt_x</p:attrName>
                                        </p:attrNameLst>
                                      </p:cBhvr>
                                      <p:tavLst>
                                        <p:tav tm="0">
                                          <p:val>
                                            <p:strVal val="#ppt_x"/>
                                          </p:val>
                                        </p:tav>
                                        <p:tav tm="100000">
                                          <p:val>
                                            <p:strVal val="#ppt_x"/>
                                          </p:val>
                                        </p:tav>
                                      </p:tavLst>
                                    </p:anim>
                                    <p:anim calcmode="lin" valueType="num">
                                      <p:cBhvr additive="base">
                                        <p:cTn id="13" dur="5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181600" y="1"/>
            <a:ext cx="2236510" cy="646331"/>
          </a:xfrm>
          <a:prstGeom prst="rect">
            <a:avLst/>
          </a:prstGeom>
        </p:spPr>
        <p:txBody>
          <a:bodyPr wrap="none">
            <a:spAutoFit/>
          </a:bodyPr>
          <a:lstStyle/>
          <a:p>
            <a:pPr defTabSz="914400"/>
            <a:r>
              <a:rPr lang="vi-VN" sz="3600" b="1" dirty="0">
                <a:solidFill>
                  <a:prstClr val="black"/>
                </a:solidFill>
                <a:latin typeface="Times New Roman" pitchFamily="18" charset="0"/>
                <a:cs typeface="Times New Roman" pitchFamily="18" charset="0"/>
              </a:rPr>
              <a:t>V</a:t>
            </a:r>
            <a:r>
              <a:rPr lang="en-US" sz="3600" b="1" dirty="0" err="1">
                <a:solidFill>
                  <a:prstClr val="black"/>
                </a:solidFill>
                <a:latin typeface="Times New Roman" pitchFamily="18" charset="0"/>
                <a:cs typeface="Times New Roman" pitchFamily="18" charset="0"/>
              </a:rPr>
              <a:t>ận</a:t>
            </a:r>
            <a:r>
              <a:rPr lang="en-US" sz="3600" b="1" dirty="0">
                <a:solidFill>
                  <a:prstClr val="black"/>
                </a:solidFill>
                <a:latin typeface="Times New Roman" pitchFamily="18" charset="0"/>
                <a:cs typeface="Times New Roman" pitchFamily="18" charset="0"/>
              </a:rPr>
              <a:t> </a:t>
            </a:r>
            <a:r>
              <a:rPr lang="en-US" sz="3600" b="1" dirty="0" err="1">
                <a:solidFill>
                  <a:prstClr val="black"/>
                </a:solidFill>
                <a:latin typeface="Times New Roman" pitchFamily="18" charset="0"/>
                <a:cs typeface="Times New Roman" pitchFamily="18" charset="0"/>
              </a:rPr>
              <a:t>dụng</a:t>
            </a:r>
            <a:r>
              <a:rPr lang="en-US" sz="3600" b="1" dirty="0">
                <a:solidFill>
                  <a:prstClr val="black"/>
                </a:solidFill>
                <a:latin typeface="Times New Roman" pitchFamily="18" charset="0"/>
                <a:cs typeface="Times New Roman" pitchFamily="18" charset="0"/>
              </a:rPr>
              <a:t> </a:t>
            </a:r>
            <a:endParaRPr lang="en-US" sz="3600" dirty="0">
              <a:solidFill>
                <a:prstClr val="black"/>
              </a:solidFill>
              <a:latin typeface="Times New Roman" pitchFamily="18" charset="0"/>
              <a:cs typeface="Times New Roman" pitchFamily="18" charset="0"/>
            </a:endParaRPr>
          </a:p>
        </p:txBody>
      </p:sp>
      <p:sp>
        <p:nvSpPr>
          <p:cNvPr id="4" name="Rectangle 3"/>
          <p:cNvSpPr/>
          <p:nvPr/>
        </p:nvSpPr>
        <p:spPr>
          <a:xfrm>
            <a:off x="1524000" y="533401"/>
            <a:ext cx="9144000" cy="2554545"/>
          </a:xfrm>
          <a:prstGeom prst="rect">
            <a:avLst/>
          </a:prstGeom>
        </p:spPr>
        <p:txBody>
          <a:bodyPr wrap="square">
            <a:spAutoFit/>
          </a:bodyPr>
          <a:lstStyle/>
          <a:p>
            <a:pPr defTabSz="914400"/>
            <a:r>
              <a:rPr lang="vi-VN" sz="3200" u="sng" dirty="0">
                <a:solidFill>
                  <a:prstClr val="black"/>
                </a:solidFill>
                <a:latin typeface="Times New Roman" pitchFamily="18" charset="0"/>
                <a:cs typeface="Times New Roman" pitchFamily="18" charset="0"/>
              </a:rPr>
              <a:t>Bài 1:</a:t>
            </a:r>
            <a:r>
              <a:rPr lang="en-US" sz="3200" u="sng"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Bạn</a:t>
            </a:r>
            <a:r>
              <a:rPr lang="en-US" sz="3200" dirty="0">
                <a:solidFill>
                  <a:prstClr val="black"/>
                </a:solidFill>
                <a:latin typeface="Times New Roman" pitchFamily="18" charset="0"/>
                <a:cs typeface="Times New Roman" pitchFamily="18" charset="0"/>
              </a:rPr>
              <a:t> A </a:t>
            </a:r>
            <a:r>
              <a:rPr lang="en-US" sz="3200" dirty="0" err="1">
                <a:solidFill>
                  <a:prstClr val="black"/>
                </a:solidFill>
                <a:latin typeface="Times New Roman" pitchFamily="18" charset="0"/>
                <a:cs typeface="Times New Roman" pitchFamily="18" charset="0"/>
              </a:rPr>
              <a:t>đứng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cách</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bức</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tường</a:t>
            </a:r>
            <a:r>
              <a:rPr lang="en-US" sz="3200" dirty="0">
                <a:solidFill>
                  <a:prstClr val="black"/>
                </a:solidFill>
                <a:latin typeface="Times New Roman" pitchFamily="18" charset="0"/>
                <a:cs typeface="Times New Roman" pitchFamily="18" charset="0"/>
              </a:rPr>
              <a:t> </a:t>
            </a:r>
            <a:r>
              <a:rPr lang="en-US" sz="3200" dirty="0" smtClean="0">
                <a:solidFill>
                  <a:prstClr val="black"/>
                </a:solidFill>
                <a:latin typeface="Times New Roman" pitchFamily="18" charset="0"/>
                <a:cs typeface="Times New Roman" pitchFamily="18" charset="0"/>
              </a:rPr>
              <a:t>4m</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trên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tường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treo</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thẳng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đứng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một</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tấm</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gương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phẳng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rộng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và</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nhìn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thấy</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ảnh</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của</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mình</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trong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gương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Bạn</a:t>
            </a:r>
            <a:r>
              <a:rPr lang="en-US" sz="3200" dirty="0">
                <a:solidFill>
                  <a:prstClr val="black"/>
                </a:solidFill>
                <a:latin typeface="Times New Roman" pitchFamily="18" charset="0"/>
                <a:cs typeface="Times New Roman" pitchFamily="18" charset="0"/>
              </a:rPr>
              <a:t> A </a:t>
            </a:r>
            <a:r>
              <a:rPr lang="en-US" sz="3200" dirty="0" err="1">
                <a:solidFill>
                  <a:prstClr val="black"/>
                </a:solidFill>
                <a:latin typeface="Times New Roman" pitchFamily="18" charset="0"/>
                <a:cs typeface="Times New Roman" pitchFamily="18" charset="0"/>
              </a:rPr>
              <a:t>phải</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di</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chuyển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về</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phía</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nào</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một</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khoảng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bao</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nhiêu</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để</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cách</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ảnh</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của</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mình</a:t>
            </a:r>
            <a:r>
              <a:rPr lang="en-US" sz="3200" dirty="0">
                <a:solidFill>
                  <a:prstClr val="black"/>
                </a:solidFill>
                <a:latin typeface="Times New Roman" pitchFamily="18" charset="0"/>
                <a:cs typeface="Times New Roman" pitchFamily="18" charset="0"/>
              </a:rPr>
              <a:t> </a:t>
            </a:r>
            <a:r>
              <a:rPr lang="en-US" sz="3200" dirty="0" smtClean="0">
                <a:solidFill>
                  <a:prstClr val="black"/>
                </a:solidFill>
                <a:latin typeface="Times New Roman" pitchFamily="18" charset="0"/>
                <a:cs typeface="Times New Roman" pitchFamily="18" charset="0"/>
              </a:rPr>
              <a:t>2m? </a:t>
            </a:r>
            <a:endParaRPr lang="en-US" sz="3200" dirty="0">
              <a:solidFill>
                <a:prstClr val="black"/>
              </a:solidFill>
              <a:latin typeface="Times New Roman" pitchFamily="18" charset="0"/>
              <a:cs typeface="Times New Roman" pitchFamily="18" charset="0"/>
            </a:endParaRPr>
          </a:p>
        </p:txBody>
      </p:sp>
      <p:sp>
        <p:nvSpPr>
          <p:cNvPr id="5" name="Rectangle 4"/>
          <p:cNvSpPr/>
          <p:nvPr/>
        </p:nvSpPr>
        <p:spPr>
          <a:xfrm>
            <a:off x="1524000" y="3535740"/>
            <a:ext cx="9144000" cy="1569660"/>
          </a:xfrm>
          <a:prstGeom prst="rect">
            <a:avLst/>
          </a:prstGeom>
        </p:spPr>
        <p:txBody>
          <a:bodyPr wrap="square">
            <a:spAutoFit/>
          </a:bodyPr>
          <a:lstStyle/>
          <a:p>
            <a:pPr defTabSz="914400"/>
            <a:r>
              <a:rPr lang="en-US" sz="3200" u="sng">
                <a:solidFill>
                  <a:srgbClr val="FF0000"/>
                </a:solidFill>
                <a:latin typeface="Times New Roman" pitchFamily="18" charset="0"/>
                <a:cs typeface="Times New Roman" pitchFamily="18" charset="0"/>
              </a:rPr>
              <a:t>TL</a:t>
            </a:r>
            <a:r>
              <a:rPr lang="vi-VN" sz="3200" u="sng">
                <a:solidFill>
                  <a:srgbClr val="FF0000"/>
                </a:solidFill>
                <a:latin typeface="Times New Roman" pitchFamily="18" charset="0"/>
                <a:cs typeface="Times New Roman" pitchFamily="18" charset="0"/>
              </a:rPr>
              <a:t>:</a:t>
            </a:r>
            <a:r>
              <a:rPr lang="en-US" sz="3200" dirty="0" err="1">
                <a:solidFill>
                  <a:srgbClr val="FF0000"/>
                </a:solidFill>
                <a:latin typeface="Times New Roman" pitchFamily="18" charset="0"/>
                <a:cs typeface="Times New Roman" pitchFamily="18" charset="0"/>
              </a:rPr>
              <a:t>Vì</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khoảng</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cách</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từ</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bạn</a:t>
            </a:r>
            <a:r>
              <a:rPr lang="en-US" sz="3200" dirty="0">
                <a:solidFill>
                  <a:srgbClr val="FF0000"/>
                </a:solidFill>
                <a:latin typeface="Times New Roman" pitchFamily="18" charset="0"/>
                <a:cs typeface="Times New Roman" pitchFamily="18" charset="0"/>
              </a:rPr>
              <a:t> A </a:t>
            </a:r>
            <a:r>
              <a:rPr lang="en-US" sz="3200" dirty="0" err="1">
                <a:solidFill>
                  <a:srgbClr val="FF0000"/>
                </a:solidFill>
                <a:latin typeface="Times New Roman" pitchFamily="18" charset="0"/>
                <a:cs typeface="Times New Roman" pitchFamily="18" charset="0"/>
              </a:rPr>
              <a:t>và</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ảnh</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của</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bạn</a:t>
            </a:r>
            <a:r>
              <a:rPr lang="en-US" sz="3200" dirty="0">
                <a:solidFill>
                  <a:srgbClr val="FF0000"/>
                </a:solidFill>
                <a:latin typeface="Times New Roman" pitchFamily="18" charset="0"/>
                <a:cs typeface="Times New Roman" pitchFamily="18" charset="0"/>
              </a:rPr>
              <a:t> A </a:t>
            </a:r>
            <a:r>
              <a:rPr lang="en-US" sz="3200" dirty="0" err="1">
                <a:solidFill>
                  <a:srgbClr val="FF0000"/>
                </a:solidFill>
                <a:latin typeface="Times New Roman" pitchFamily="18" charset="0"/>
                <a:cs typeface="Times New Roman" pitchFamily="18" charset="0"/>
              </a:rPr>
              <a:t>trong</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gương</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đến</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tấm</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gương</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bằng</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nhau</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nên</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để</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cách</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ảnh</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của</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mình</a:t>
            </a:r>
            <a:r>
              <a:rPr lang="en-US" sz="3200" dirty="0">
                <a:solidFill>
                  <a:srgbClr val="FF0000"/>
                </a:solidFill>
                <a:latin typeface="Times New Roman" pitchFamily="18" charset="0"/>
                <a:cs typeface="Times New Roman" pitchFamily="18" charset="0"/>
              </a:rPr>
              <a:t> 2 m </a:t>
            </a:r>
            <a:r>
              <a:rPr lang="en-US" sz="3200" dirty="0" err="1">
                <a:solidFill>
                  <a:srgbClr val="FF0000"/>
                </a:solidFill>
                <a:latin typeface="Times New Roman" pitchFamily="18" charset="0"/>
                <a:cs typeface="Times New Roman" pitchFamily="18" charset="0"/>
              </a:rPr>
              <a:t>thì</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bạn</a:t>
            </a:r>
            <a:r>
              <a:rPr lang="en-US" sz="3200" dirty="0">
                <a:solidFill>
                  <a:srgbClr val="FF0000"/>
                </a:solidFill>
                <a:latin typeface="Times New Roman" pitchFamily="18" charset="0"/>
                <a:cs typeface="Times New Roman" pitchFamily="18" charset="0"/>
              </a:rPr>
              <a:t> A </a:t>
            </a:r>
            <a:r>
              <a:rPr lang="en-US" sz="3200" dirty="0" err="1">
                <a:solidFill>
                  <a:srgbClr val="FF0000"/>
                </a:solidFill>
                <a:latin typeface="Times New Roman" pitchFamily="18" charset="0"/>
                <a:cs typeface="Times New Roman" pitchFamily="18" charset="0"/>
              </a:rPr>
              <a:t>phải</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đứng</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cách</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gương</a:t>
            </a:r>
            <a:r>
              <a:rPr lang="en-US" sz="3200" dirty="0">
                <a:solidFill>
                  <a:srgbClr val="FF0000"/>
                </a:solidFill>
                <a:latin typeface="Times New Roman" pitchFamily="18" charset="0"/>
                <a:cs typeface="Times New Roman" pitchFamily="18" charset="0"/>
              </a:rPr>
              <a:t> 2 :</a:t>
            </a:r>
            <a:r>
              <a:rPr lang="vi-VN" sz="3200" dirty="0">
                <a:solidFill>
                  <a:srgbClr val="FF0000"/>
                </a:solidFill>
                <a:latin typeface="Times New Roman" pitchFamily="18" charset="0"/>
                <a:cs typeface="Times New Roman" pitchFamily="18" charset="0"/>
              </a:rPr>
              <a:t>2</a:t>
            </a:r>
            <a:r>
              <a:rPr lang="en-US" sz="3200" dirty="0">
                <a:solidFill>
                  <a:srgbClr val="FF0000"/>
                </a:solidFill>
                <a:latin typeface="Times New Roman" pitchFamily="18" charset="0"/>
                <a:cs typeface="Times New Roman" pitchFamily="18" charset="0"/>
              </a:rPr>
              <a:t> = 1 (m)</a:t>
            </a:r>
            <a:r>
              <a:rPr lang="vi-VN" sz="3200" dirty="0">
                <a:solidFill>
                  <a:srgbClr val="FF0000"/>
                </a:solidFill>
                <a:latin typeface="Times New Roman" pitchFamily="18" charset="0"/>
                <a:cs typeface="Times New Roman" pitchFamily="18" charset="0"/>
              </a:rPr>
              <a:t> </a:t>
            </a:r>
            <a:endParaRPr lang="en-US" sz="3200" dirty="0">
              <a:solidFill>
                <a:srgbClr val="FF0000"/>
              </a:solidFill>
              <a:latin typeface="Times New Roman" pitchFamily="18" charset="0"/>
              <a:cs typeface="Times New Roman" pitchFamily="18" charset="0"/>
            </a:endParaRPr>
          </a:p>
        </p:txBody>
      </p:sp>
      <p:sp>
        <p:nvSpPr>
          <p:cNvPr id="6" name="Rectangle 5"/>
          <p:cNvSpPr/>
          <p:nvPr/>
        </p:nvSpPr>
        <p:spPr>
          <a:xfrm>
            <a:off x="1524000" y="5247382"/>
            <a:ext cx="9144000" cy="1077218"/>
          </a:xfrm>
          <a:prstGeom prst="rect">
            <a:avLst/>
          </a:prstGeom>
        </p:spPr>
        <p:txBody>
          <a:bodyPr wrap="square">
            <a:spAutoFit/>
          </a:bodyPr>
          <a:lstStyle/>
          <a:p>
            <a:pPr defTabSz="914400"/>
            <a:r>
              <a:rPr lang="en-US" sz="3200" dirty="0">
                <a:solidFill>
                  <a:srgbClr val="FF0000"/>
                </a:solidFill>
                <a:latin typeface="Times New Roman" pitchFamily="18" charset="0"/>
                <a:cs typeface="Times New Roman" pitchFamily="18" charset="0"/>
              </a:rPr>
              <a:t>Do </a:t>
            </a:r>
            <a:r>
              <a:rPr lang="en-US" sz="3200" dirty="0" err="1">
                <a:solidFill>
                  <a:srgbClr val="FF0000"/>
                </a:solidFill>
                <a:latin typeface="Times New Roman" pitchFamily="18" charset="0"/>
                <a:cs typeface="Times New Roman" pitchFamily="18" charset="0"/>
              </a:rPr>
              <a:t>đó</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bạn</a:t>
            </a:r>
            <a:r>
              <a:rPr lang="en-US" sz="3200" dirty="0">
                <a:solidFill>
                  <a:srgbClr val="FF0000"/>
                </a:solidFill>
                <a:latin typeface="Times New Roman" pitchFamily="18" charset="0"/>
                <a:cs typeface="Times New Roman" pitchFamily="18" charset="0"/>
              </a:rPr>
              <a:t> A </a:t>
            </a:r>
            <a:r>
              <a:rPr lang="en-US" sz="3200" dirty="0" err="1">
                <a:solidFill>
                  <a:srgbClr val="FF0000"/>
                </a:solidFill>
                <a:latin typeface="Times New Roman" pitchFamily="18" charset="0"/>
                <a:cs typeface="Times New Roman" pitchFamily="18" charset="0"/>
              </a:rPr>
              <a:t>phải</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di</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chuyển</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tiến</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gần</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đến</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tấm</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gương</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và</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cách</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gương</a:t>
            </a:r>
            <a:r>
              <a:rPr lang="en-US" sz="3200" dirty="0">
                <a:solidFill>
                  <a:srgbClr val="FF0000"/>
                </a:solidFill>
                <a:latin typeface="Times New Roman" pitchFamily="18" charset="0"/>
                <a:cs typeface="Times New Roman" pitchFamily="18" charset="0"/>
              </a:rPr>
              <a:t> 1 </a:t>
            </a:r>
            <a:r>
              <a:rPr lang="en-US" sz="3200" dirty="0" err="1">
                <a:solidFill>
                  <a:srgbClr val="FF0000"/>
                </a:solidFill>
                <a:latin typeface="Times New Roman" pitchFamily="18" charset="0"/>
                <a:cs typeface="Times New Roman" pitchFamily="18" charset="0"/>
              </a:rPr>
              <a:t>khoảng</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cách</a:t>
            </a:r>
            <a:r>
              <a:rPr lang="en-US" sz="3200" dirty="0">
                <a:solidFill>
                  <a:srgbClr val="FF0000"/>
                </a:solidFill>
                <a:latin typeface="Times New Roman" pitchFamily="18" charset="0"/>
                <a:cs typeface="Times New Roman" pitchFamily="18" charset="0"/>
              </a:rPr>
              <a:t> </a:t>
            </a:r>
            <a:r>
              <a:rPr lang="en-US" sz="3200" dirty="0" smtClean="0">
                <a:solidFill>
                  <a:srgbClr val="FF0000"/>
                </a:solidFill>
                <a:latin typeface="Times New Roman" pitchFamily="18" charset="0"/>
                <a:cs typeface="Times New Roman" pitchFamily="18" charset="0"/>
              </a:rPr>
              <a:t>1m</a:t>
            </a:r>
            <a:r>
              <a:rPr lang="vi-VN" sz="3200" dirty="0" smtClean="0">
                <a:solidFill>
                  <a:srgbClr val="FF0000"/>
                </a:solidFill>
                <a:latin typeface="Times New Roman" pitchFamily="18" charset="0"/>
                <a:cs typeface="Times New Roman" pitchFamily="18" charset="0"/>
              </a:rPr>
              <a:t> </a:t>
            </a:r>
            <a:endParaRPr lang="en-US" sz="3200"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linds(horizontal)">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 calcmode="lin" valueType="num">
                                      <p:cBhvr>
                                        <p:cTn id="17" dur="1000" fill="hold"/>
                                        <p:tgtEl>
                                          <p:spTgt spid="5">
                                            <p:txEl>
                                              <p:pRg st="0" end="0"/>
                                            </p:txEl>
                                          </p:spTgt>
                                        </p:tgtEl>
                                        <p:attrNameLst>
                                          <p:attrName>ppt_w</p:attrName>
                                        </p:attrNameLst>
                                      </p:cBhvr>
                                      <p:tavLst>
                                        <p:tav tm="0">
                                          <p:val>
                                            <p:strVal val="#ppt_w*0.70"/>
                                          </p:val>
                                        </p:tav>
                                        <p:tav tm="100000">
                                          <p:val>
                                            <p:strVal val="#ppt_w"/>
                                          </p:val>
                                        </p:tav>
                                      </p:tavLst>
                                    </p:anim>
                                    <p:anim calcmode="lin" valueType="num">
                                      <p:cBhvr>
                                        <p:cTn id="18" dur="1000" fill="hold"/>
                                        <p:tgtEl>
                                          <p:spTgt spid="5">
                                            <p:txEl>
                                              <p:pRg st="0" end="0"/>
                                            </p:txEl>
                                          </p:spTgt>
                                        </p:tgtEl>
                                        <p:attrNameLst>
                                          <p:attrName>ppt_h</p:attrName>
                                        </p:attrNameLst>
                                      </p:cBhvr>
                                      <p:tavLst>
                                        <p:tav tm="0">
                                          <p:val>
                                            <p:strVal val="#ppt_h"/>
                                          </p:val>
                                        </p:tav>
                                        <p:tav tm="100000">
                                          <p:val>
                                            <p:strVal val="#ppt_h"/>
                                          </p:val>
                                        </p:tav>
                                      </p:tavLst>
                                    </p:anim>
                                    <p:animEffect transition="in" filter="fade">
                                      <p:cBhvr>
                                        <p:cTn id="19" dur="1000"/>
                                        <p:tgtEl>
                                          <p:spTgt spid="5">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8" presetClass="entr" presetSubtype="12" fill="hold" nodeType="clickEffect">
                                  <p:stCondLst>
                                    <p:cond delay="0"/>
                                  </p:stCondLst>
                                  <p:childTnLst>
                                    <p:set>
                                      <p:cBhvr>
                                        <p:cTn id="23" dur="1" fill="hold">
                                          <p:stCondLst>
                                            <p:cond delay="0"/>
                                          </p:stCondLst>
                                        </p:cTn>
                                        <p:tgtEl>
                                          <p:spTgt spid="6">
                                            <p:txEl>
                                              <p:pRg st="0" end="0"/>
                                            </p:txEl>
                                          </p:spTgt>
                                        </p:tgtEl>
                                        <p:attrNameLst>
                                          <p:attrName>style.visibility</p:attrName>
                                        </p:attrNameLst>
                                      </p:cBhvr>
                                      <p:to>
                                        <p:strVal val="visible"/>
                                      </p:to>
                                    </p:set>
                                    <p:animEffect transition="in" filter="strips(downLeft)">
                                      <p:cBhvr>
                                        <p:cTn id="24"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837510" y="550523"/>
            <a:ext cx="6605328" cy="14478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defTabSz="914400">
              <a:buClr>
                <a:srgbClr val="000000"/>
              </a:buClr>
            </a:pPr>
            <a:endParaRPr lang="en-US" sz="1400" kern="0">
              <a:solidFill>
                <a:prstClr val="black"/>
              </a:solidFill>
              <a:latin typeface="Arial"/>
              <a:sym typeface="Arial"/>
            </a:endParaRPr>
          </a:p>
        </p:txBody>
      </p:sp>
      <p:sp>
        <p:nvSpPr>
          <p:cNvPr id="4" name="TextBox 3"/>
          <p:cNvSpPr txBox="1"/>
          <p:nvPr/>
        </p:nvSpPr>
        <p:spPr>
          <a:xfrm>
            <a:off x="2203183" y="3331914"/>
            <a:ext cx="4279183" cy="58477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defTabSz="914400">
              <a:buClr>
                <a:srgbClr val="000000"/>
              </a:buClr>
            </a:pPr>
            <a:r>
              <a:rPr lang="en-US" sz="3200" kern="0" dirty="0">
                <a:solidFill>
                  <a:prstClr val="black"/>
                </a:solidFill>
                <a:latin typeface="Times New Roman" pitchFamily="18" charset="0"/>
                <a:cs typeface="Times New Roman" pitchFamily="18" charset="0"/>
                <a:sym typeface="Arial"/>
              </a:rPr>
              <a:t>B: Song </a:t>
            </a:r>
            <a:r>
              <a:rPr lang="en-US" sz="3200" kern="0" dirty="0" err="1">
                <a:solidFill>
                  <a:prstClr val="black"/>
                </a:solidFill>
                <a:latin typeface="Times New Roman" pitchFamily="18" charset="0"/>
                <a:cs typeface="Times New Roman" pitchFamily="18" charset="0"/>
                <a:sym typeface="Arial"/>
              </a:rPr>
              <a:t>song</a:t>
            </a:r>
            <a:r>
              <a:rPr lang="en-US" sz="3200" kern="0" dirty="0">
                <a:solidFill>
                  <a:prstClr val="black"/>
                </a:solidFill>
                <a:latin typeface="Times New Roman" pitchFamily="18" charset="0"/>
                <a:cs typeface="Times New Roman" pitchFamily="18" charset="0"/>
                <a:sym typeface="Arial"/>
              </a:rPr>
              <a:t> </a:t>
            </a:r>
            <a:r>
              <a:rPr lang="en-US" sz="3200" kern="0" dirty="0" err="1">
                <a:solidFill>
                  <a:prstClr val="black"/>
                </a:solidFill>
                <a:latin typeface="Times New Roman" pitchFamily="18" charset="0"/>
                <a:cs typeface="Times New Roman" pitchFamily="18" charset="0"/>
                <a:sym typeface="Arial"/>
              </a:rPr>
              <a:t>với</a:t>
            </a:r>
            <a:r>
              <a:rPr lang="en-US" sz="3200" kern="0" dirty="0">
                <a:solidFill>
                  <a:prstClr val="black"/>
                </a:solidFill>
                <a:latin typeface="Times New Roman" pitchFamily="18" charset="0"/>
                <a:cs typeface="Times New Roman" pitchFamily="18" charset="0"/>
                <a:sym typeface="Arial"/>
              </a:rPr>
              <a:t> </a:t>
            </a:r>
            <a:r>
              <a:rPr lang="en-US" sz="3200" kern="0" dirty="0" err="1">
                <a:solidFill>
                  <a:prstClr val="black"/>
                </a:solidFill>
                <a:latin typeface="Times New Roman" pitchFamily="18" charset="0"/>
                <a:cs typeface="Times New Roman" pitchFamily="18" charset="0"/>
                <a:sym typeface="Arial"/>
              </a:rPr>
              <a:t>nhau</a:t>
            </a:r>
            <a:endParaRPr lang="en-US" sz="3200" kern="0" dirty="0">
              <a:solidFill>
                <a:prstClr val="black"/>
              </a:solidFill>
              <a:latin typeface="Times New Roman" pitchFamily="18" charset="0"/>
              <a:cs typeface="Times New Roman" pitchFamily="18" charset="0"/>
              <a:sym typeface="Arial"/>
            </a:endParaRPr>
          </a:p>
        </p:txBody>
      </p:sp>
      <p:sp>
        <p:nvSpPr>
          <p:cNvPr id="7" name="TextBox 6"/>
          <p:cNvSpPr txBox="1"/>
          <p:nvPr/>
        </p:nvSpPr>
        <p:spPr>
          <a:xfrm>
            <a:off x="2214245" y="4242726"/>
            <a:ext cx="4036300" cy="58477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defTabSz="914400">
              <a:buClr>
                <a:srgbClr val="000000"/>
              </a:buClr>
            </a:pPr>
            <a:r>
              <a:rPr lang="en-US" sz="3200" kern="0" dirty="0">
                <a:solidFill>
                  <a:prstClr val="black"/>
                </a:solidFill>
                <a:latin typeface="Times New Roman" pitchFamily="18" charset="0"/>
                <a:cs typeface="Times New Roman" pitchFamily="18" charset="0"/>
                <a:sym typeface="Arial"/>
              </a:rPr>
              <a:t>C: </a:t>
            </a:r>
            <a:r>
              <a:rPr lang="en-US" sz="3200" kern="0" dirty="0" err="1">
                <a:solidFill>
                  <a:prstClr val="black"/>
                </a:solidFill>
                <a:latin typeface="Times New Roman" pitchFamily="18" charset="0"/>
                <a:cs typeface="Times New Roman" pitchFamily="18" charset="0"/>
                <a:sym typeface="Arial"/>
              </a:rPr>
              <a:t>Cắt</a:t>
            </a:r>
            <a:r>
              <a:rPr lang="en-US" sz="3200" kern="0" dirty="0">
                <a:solidFill>
                  <a:prstClr val="black"/>
                </a:solidFill>
                <a:latin typeface="Times New Roman" pitchFamily="18" charset="0"/>
                <a:cs typeface="Times New Roman" pitchFamily="18" charset="0"/>
                <a:sym typeface="Arial"/>
              </a:rPr>
              <a:t> </a:t>
            </a:r>
            <a:r>
              <a:rPr lang="en-US" sz="3200" kern="0" dirty="0" err="1">
                <a:solidFill>
                  <a:prstClr val="black"/>
                </a:solidFill>
                <a:latin typeface="Times New Roman" pitchFamily="18" charset="0"/>
                <a:cs typeface="Times New Roman" pitchFamily="18" charset="0"/>
                <a:sym typeface="Arial"/>
              </a:rPr>
              <a:t>nhau</a:t>
            </a:r>
            <a:r>
              <a:rPr lang="en-US" sz="3200" kern="0" dirty="0">
                <a:solidFill>
                  <a:prstClr val="black"/>
                </a:solidFill>
                <a:latin typeface="Times New Roman" pitchFamily="18" charset="0"/>
                <a:cs typeface="Times New Roman" pitchFamily="18" charset="0"/>
                <a:sym typeface="Arial"/>
              </a:rPr>
              <a:t> </a:t>
            </a:r>
            <a:r>
              <a:rPr lang="en-US" sz="3200" kern="0" dirty="0" err="1">
                <a:solidFill>
                  <a:prstClr val="black"/>
                </a:solidFill>
                <a:latin typeface="Times New Roman" pitchFamily="18" charset="0"/>
                <a:cs typeface="Times New Roman" pitchFamily="18" charset="0"/>
                <a:sym typeface="Arial"/>
              </a:rPr>
              <a:t>tại</a:t>
            </a:r>
            <a:r>
              <a:rPr lang="en-US" sz="3200" kern="0" dirty="0">
                <a:solidFill>
                  <a:prstClr val="black"/>
                </a:solidFill>
                <a:latin typeface="Times New Roman" pitchFamily="18" charset="0"/>
                <a:cs typeface="Times New Roman" pitchFamily="18" charset="0"/>
                <a:sym typeface="Arial"/>
              </a:rPr>
              <a:t> 1 </a:t>
            </a:r>
            <a:r>
              <a:rPr lang="en-US" sz="3200" kern="0" dirty="0" err="1">
                <a:solidFill>
                  <a:prstClr val="black"/>
                </a:solidFill>
                <a:latin typeface="Times New Roman" pitchFamily="18" charset="0"/>
                <a:cs typeface="Times New Roman" pitchFamily="18" charset="0"/>
                <a:sym typeface="Arial"/>
              </a:rPr>
              <a:t>điểm</a:t>
            </a:r>
            <a:endParaRPr lang="en-US" sz="3200" kern="0" dirty="0">
              <a:solidFill>
                <a:prstClr val="black"/>
              </a:solidFill>
              <a:latin typeface="Times New Roman" pitchFamily="18" charset="0"/>
              <a:cs typeface="Times New Roman" pitchFamily="18" charset="0"/>
              <a:sym typeface="Arial"/>
            </a:endParaRPr>
          </a:p>
        </p:txBody>
      </p:sp>
      <p:sp>
        <p:nvSpPr>
          <p:cNvPr id="8" name="TextBox 7"/>
          <p:cNvSpPr txBox="1"/>
          <p:nvPr/>
        </p:nvSpPr>
        <p:spPr>
          <a:xfrm>
            <a:off x="2272897" y="2484702"/>
            <a:ext cx="3977649" cy="58477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defTabSz="914400">
              <a:buClr>
                <a:srgbClr val="000000"/>
              </a:buClr>
            </a:pPr>
            <a:r>
              <a:rPr lang="en-US" sz="3200" kern="0" dirty="0">
                <a:solidFill>
                  <a:prstClr val="black"/>
                </a:solidFill>
                <a:latin typeface="Times New Roman" pitchFamily="18" charset="0"/>
                <a:cs typeface="Times New Roman" pitchFamily="18" charset="0"/>
                <a:sym typeface="Arial"/>
              </a:rPr>
              <a:t>A: </a:t>
            </a:r>
            <a:r>
              <a:rPr lang="en-US" sz="3200" kern="0" dirty="0" err="1">
                <a:solidFill>
                  <a:prstClr val="black"/>
                </a:solidFill>
                <a:latin typeface="Times New Roman" pitchFamily="18" charset="0"/>
                <a:cs typeface="Times New Roman" pitchFamily="18" charset="0"/>
                <a:sym typeface="Arial"/>
              </a:rPr>
              <a:t>Loe</a:t>
            </a:r>
            <a:r>
              <a:rPr lang="en-US" sz="3200" kern="0" dirty="0">
                <a:solidFill>
                  <a:prstClr val="black"/>
                </a:solidFill>
                <a:latin typeface="Times New Roman" pitchFamily="18" charset="0"/>
                <a:cs typeface="Times New Roman" pitchFamily="18" charset="0"/>
                <a:sym typeface="Arial"/>
              </a:rPr>
              <a:t> </a:t>
            </a:r>
            <a:r>
              <a:rPr lang="en-US" sz="3200" kern="0" dirty="0" err="1">
                <a:solidFill>
                  <a:prstClr val="black"/>
                </a:solidFill>
                <a:latin typeface="Times New Roman" pitchFamily="18" charset="0"/>
                <a:cs typeface="Times New Roman" pitchFamily="18" charset="0"/>
                <a:sym typeface="Arial"/>
              </a:rPr>
              <a:t>rộng</a:t>
            </a:r>
            <a:r>
              <a:rPr lang="en-US" sz="3200" kern="0" dirty="0">
                <a:solidFill>
                  <a:prstClr val="black"/>
                </a:solidFill>
                <a:latin typeface="Times New Roman" pitchFamily="18" charset="0"/>
                <a:cs typeface="Times New Roman" pitchFamily="18" charset="0"/>
                <a:sym typeface="Arial"/>
              </a:rPr>
              <a:t> </a:t>
            </a:r>
            <a:r>
              <a:rPr lang="en-US" sz="3200" kern="0" dirty="0" err="1">
                <a:solidFill>
                  <a:prstClr val="black"/>
                </a:solidFill>
                <a:latin typeface="Times New Roman" pitchFamily="18" charset="0"/>
                <a:cs typeface="Times New Roman" pitchFamily="18" charset="0"/>
                <a:sym typeface="Arial"/>
              </a:rPr>
              <a:t>ra</a:t>
            </a:r>
            <a:r>
              <a:rPr lang="en-US" sz="3200" kern="0" dirty="0">
                <a:solidFill>
                  <a:prstClr val="black"/>
                </a:solidFill>
                <a:latin typeface="Times New Roman" pitchFamily="18" charset="0"/>
                <a:cs typeface="Times New Roman" pitchFamily="18" charset="0"/>
                <a:sym typeface="Arial"/>
              </a:rPr>
              <a:t> </a:t>
            </a:r>
          </a:p>
        </p:txBody>
      </p:sp>
      <p:pic>
        <p:nvPicPr>
          <p:cNvPr id="10" name="Am-thanh-tra-loi-dung-www_nhacchuongvui_com.mp3">
            <a:hlinkClick r:id="" action="ppaction://media"/>
          </p:cNvPr>
          <p:cNvPicPr>
            <a:picLocks noChangeAspect="1"/>
          </p:cNvPicPr>
          <p:nvPr>
            <a:videoFile r:link="rId1"/>
            <p:extLst>
              <p:ext uri="{DAA4B4D4-6D71-4841-9C94-3DE7FCFB9230}">
                <p14:media xmlns:p14="http://schemas.microsoft.com/office/powerpoint/2010/main" xmlns="" r:embed="rId4"/>
              </p:ext>
            </p:extLst>
          </p:nvPr>
        </p:nvPicPr>
        <p:blipFill>
          <a:blip r:embed="rId5" cstate="print"/>
          <a:stretch>
            <a:fillRect/>
          </a:stretch>
        </p:blipFill>
        <p:spPr>
          <a:xfrm>
            <a:off x="12288981" y="117763"/>
            <a:ext cx="609600" cy="609600"/>
          </a:xfrm>
          <a:prstGeom prst="rect">
            <a:avLst/>
          </a:prstGeom>
        </p:spPr>
      </p:pic>
      <p:pic>
        <p:nvPicPr>
          <p:cNvPr id="11" name="Am-thanh-tra-loi-sai-www_nhacchuongvui_com.mp3">
            <a:hlinkClick r:id="" action="ppaction://media"/>
          </p:cNvPr>
          <p:cNvPicPr>
            <a:picLocks noChangeAspect="1"/>
          </p:cNvPicPr>
          <p:nvPr>
            <a:videoFile r:link="rId1"/>
            <p:extLst>
              <p:ext uri="{DAA4B4D4-6D71-4841-9C94-3DE7FCFB9230}">
                <p14:media xmlns:p14="http://schemas.microsoft.com/office/powerpoint/2010/main" xmlns="" r:embed="rId6"/>
              </p:ext>
            </p:extLst>
          </p:nvPr>
        </p:nvPicPr>
        <p:blipFill>
          <a:blip r:embed="rId5" cstate="print"/>
          <a:stretch>
            <a:fillRect/>
          </a:stretch>
        </p:blipFill>
        <p:spPr>
          <a:xfrm>
            <a:off x="12288981" y="1321087"/>
            <a:ext cx="609600" cy="609600"/>
          </a:xfrm>
          <a:prstGeom prst="rect">
            <a:avLst/>
          </a:prstGeom>
        </p:spPr>
      </p:pic>
      <p:pic>
        <p:nvPicPr>
          <p:cNvPr id="12" name="Am-thanh-tra-loi-sai-www_nhacchuongvui_com.mp3">
            <a:hlinkClick r:id="" action="ppaction://media"/>
          </p:cNvPr>
          <p:cNvPicPr>
            <a:picLocks noChangeAspect="1"/>
          </p:cNvPicPr>
          <p:nvPr>
            <a:videoFile r:link="rId1"/>
            <p:extLst>
              <p:ext uri="{DAA4B4D4-6D71-4841-9C94-3DE7FCFB9230}">
                <p14:media xmlns:p14="http://schemas.microsoft.com/office/powerpoint/2010/main" xmlns="" r:embed="rId6"/>
              </p:ext>
            </p:extLst>
          </p:nvPr>
        </p:nvPicPr>
        <p:blipFill>
          <a:blip r:embed="rId5" cstate="print"/>
          <a:stretch>
            <a:fillRect/>
          </a:stretch>
        </p:blipFill>
        <p:spPr>
          <a:xfrm>
            <a:off x="12382054" y="3696562"/>
            <a:ext cx="609600" cy="609600"/>
          </a:xfrm>
          <a:prstGeom prst="rect">
            <a:avLst/>
          </a:prstGeom>
        </p:spPr>
      </p:pic>
      <p:pic>
        <p:nvPicPr>
          <p:cNvPr id="13" name="Am-thanh-tra-loi-sai-www_nhacchuongvui_com.mp3">
            <a:hlinkClick r:id="" action="ppaction://media"/>
          </p:cNvPr>
          <p:cNvPicPr>
            <a:picLocks noChangeAspect="1"/>
          </p:cNvPicPr>
          <p:nvPr>
            <a:videoFile r:link="rId1"/>
            <p:extLst>
              <p:ext uri="{DAA4B4D4-6D71-4841-9C94-3DE7FCFB9230}">
                <p14:media xmlns:p14="http://schemas.microsoft.com/office/powerpoint/2010/main" xmlns="" r:embed="rId6"/>
              </p:ext>
            </p:extLst>
          </p:nvPr>
        </p:nvPicPr>
        <p:blipFill>
          <a:blip r:embed="rId5" cstate="print"/>
          <a:stretch>
            <a:fillRect/>
          </a:stretch>
        </p:blipFill>
        <p:spPr>
          <a:xfrm>
            <a:off x="12292330" y="2345801"/>
            <a:ext cx="609600" cy="609600"/>
          </a:xfrm>
          <a:prstGeom prst="rect">
            <a:avLst/>
          </a:prstGeom>
        </p:spPr>
      </p:pic>
      <p:sp>
        <p:nvSpPr>
          <p:cNvPr id="16" name="Cloud 15"/>
          <p:cNvSpPr/>
          <p:nvPr/>
        </p:nvSpPr>
        <p:spPr>
          <a:xfrm>
            <a:off x="5959950" y="2229755"/>
            <a:ext cx="3505200" cy="2197387"/>
          </a:xfrm>
          <a:prstGeom prst="cloud">
            <a:avLst/>
          </a:prstGeom>
        </p:spPr>
        <p:style>
          <a:lnRef idx="3">
            <a:schemeClr val="lt1"/>
          </a:lnRef>
          <a:fillRef idx="1">
            <a:schemeClr val="accent1"/>
          </a:fillRef>
          <a:effectRef idx="1">
            <a:schemeClr val="accent1"/>
          </a:effectRef>
          <a:fontRef idx="minor">
            <a:schemeClr val="lt1"/>
          </a:fontRef>
        </p:style>
        <p:txBody>
          <a:bodyPr rtlCol="0" anchor="ctr"/>
          <a:lstStyle/>
          <a:p>
            <a:pPr algn="ctr" defTabSz="914400">
              <a:buClr>
                <a:srgbClr val="000000"/>
              </a:buClr>
            </a:pPr>
            <a:endParaRPr lang="en-US" sz="1400" kern="0">
              <a:solidFill>
                <a:prstClr val="white"/>
              </a:solidFill>
              <a:latin typeface="Arial"/>
              <a:sym typeface="Arial"/>
            </a:endParaRPr>
          </a:p>
        </p:txBody>
      </p:sp>
      <p:sp>
        <p:nvSpPr>
          <p:cNvPr id="17" name="TextBox 16"/>
          <p:cNvSpPr txBox="1"/>
          <p:nvPr/>
        </p:nvSpPr>
        <p:spPr>
          <a:xfrm>
            <a:off x="6441066" y="2875659"/>
            <a:ext cx="2968450" cy="584775"/>
          </a:xfrm>
          <a:prstGeom prst="rect">
            <a:avLst/>
          </a:prstGeom>
          <a:noFill/>
        </p:spPr>
        <p:txBody>
          <a:bodyPr wrap="square" rtlCol="0">
            <a:spAutoFit/>
          </a:bodyPr>
          <a:lstStyle/>
          <a:p>
            <a:pPr defTabSz="914400">
              <a:buClr>
                <a:srgbClr val="000000"/>
              </a:buClr>
            </a:pPr>
            <a:r>
              <a:rPr lang="en-US" sz="3200" kern="0" dirty="0">
                <a:solidFill>
                  <a:srgbClr val="FFFF00"/>
                </a:solidFill>
                <a:latin typeface="Times New Roman" pitchFamily="18" charset="0"/>
                <a:cs typeface="Times New Roman" pitchFamily="18" charset="0"/>
                <a:sym typeface="Arial"/>
              </a:rPr>
              <a:t>CHÚC MỪNG</a:t>
            </a:r>
          </a:p>
        </p:txBody>
      </p:sp>
      <p:pic>
        <p:nvPicPr>
          <p:cNvPr id="18" name="Picture 17"/>
          <p:cNvPicPr>
            <a:picLocks noChangeAspect="1"/>
          </p:cNvPicPr>
          <p:nvPr/>
        </p:nvPicPr>
        <p:blipFill rotWithShape="1">
          <a:blip r:embed="rId7" cstate="print">
            <a:extLst>
              <a:ext uri="{BEBA8EAE-BF5A-486C-A8C5-ECC9F3942E4B}">
                <a14:imgProps xmlns:a14="http://schemas.microsoft.com/office/drawing/2010/main" xmlns="">
                  <a14:imgLayer r:embed="rId10">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xmlns="" val="0"/>
              </a:ext>
            </a:extLst>
          </a:blip>
          <a:srcRect l="23171" t="430" r="22525"/>
          <a:stretch/>
        </p:blipFill>
        <p:spPr>
          <a:xfrm>
            <a:off x="1524001" y="3965485"/>
            <a:ext cx="1233055" cy="1256068"/>
          </a:xfrm>
          <a:prstGeom prst="rect">
            <a:avLst/>
          </a:prstGeom>
        </p:spPr>
      </p:pic>
      <p:pic>
        <p:nvPicPr>
          <p:cNvPr id="20" name="Picture 19"/>
          <p:cNvPicPr>
            <a:picLocks noChangeAspect="1"/>
          </p:cNvPicPr>
          <p:nvPr/>
        </p:nvPicPr>
        <p:blipFill rotWithShape="1">
          <a:blip r:embed="rId7" cstate="print">
            <a:extLst>
              <a:ext uri="{BEBA8EAE-BF5A-486C-A8C5-ECC9F3942E4B}">
                <a14:imgProps xmlns:a14="http://schemas.microsoft.com/office/drawing/2010/main" xmlns="">
                  <a14:imgLayer r:embed="rId10">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xmlns="" val="0"/>
              </a:ext>
            </a:extLst>
          </a:blip>
          <a:srcRect l="23171" t="430" r="22525"/>
          <a:stretch/>
        </p:blipFill>
        <p:spPr>
          <a:xfrm>
            <a:off x="1550573" y="2027048"/>
            <a:ext cx="1233055" cy="1256068"/>
          </a:xfrm>
          <a:prstGeom prst="rect">
            <a:avLst/>
          </a:prstGeom>
        </p:spPr>
      </p:pic>
      <p:pic>
        <p:nvPicPr>
          <p:cNvPr id="21" name="q2">
            <a:hlinkClick r:id="rId11" action="ppaction://hlinksldjump"/>
          </p:cNvPr>
          <p:cNvPicPr>
            <a:picLocks noChangeAspect="1"/>
          </p:cNvPicPr>
          <p:nvPr/>
        </p:nvPicPr>
        <p:blipFill rotWithShape="1">
          <a:blip r:embed="rId12" cstate="print">
            <a:extLst>
              <a:ext uri="{BEBA8EAE-BF5A-486C-A8C5-ECC9F3942E4B}">
                <a14:imgProps xmlns:a14="http://schemas.microsoft.com/office/drawing/2010/main" xmlns="">
                  <a14:imgLayer r:embed="rId13">
                    <a14:imgEffect>
                      <a14:backgroundRemoval t="10000" b="90000" l="10000" r="90000"/>
                    </a14:imgEffect>
                  </a14:imgLayer>
                </a14:imgProps>
              </a:ext>
              <a:ext uri="{28A0092B-C50C-407E-A947-70E740481C1C}">
                <a14:useLocalDpi xmlns:a14="http://schemas.microsoft.com/office/drawing/2010/main" xmlns="" val="0"/>
              </a:ext>
            </a:extLst>
          </a:blip>
          <a:srcRect l="10000" t="13940" r="6767" b="8081"/>
          <a:stretch/>
        </p:blipFill>
        <p:spPr>
          <a:xfrm>
            <a:off x="9409516" y="5596866"/>
            <a:ext cx="1293121" cy="1217178"/>
          </a:xfrm>
          <a:prstGeom prst="rect">
            <a:avLst/>
          </a:prstGeom>
        </p:spPr>
      </p:pic>
      <p:grpSp>
        <p:nvGrpSpPr>
          <p:cNvPr id="22" name="times up"/>
          <p:cNvGrpSpPr/>
          <p:nvPr/>
        </p:nvGrpSpPr>
        <p:grpSpPr>
          <a:xfrm>
            <a:off x="9385406" y="1805905"/>
            <a:ext cx="1205624" cy="362438"/>
            <a:chOff x="4284637" y="-304827"/>
            <a:chExt cx="2669678" cy="697560"/>
          </a:xfrm>
        </p:grpSpPr>
        <p:sp>
          <p:nvSpPr>
            <p:cNvPr id="23" name="Rounded Rectangle 22"/>
            <p:cNvSpPr/>
            <p:nvPr/>
          </p:nvSpPr>
          <p:spPr>
            <a:xfrm>
              <a:off x="4317476" y="-304827"/>
              <a:ext cx="2636839" cy="697560"/>
            </a:xfrm>
            <a:prstGeom prst="roundRect">
              <a:avLst/>
            </a:prstGeom>
            <a:solidFill>
              <a:srgbClr val="FFC000"/>
            </a:solidFill>
            <a:ln w="12700" cap="flat" cmpd="sng" algn="ctr">
              <a:noFill/>
              <a:prstDash val="solid"/>
              <a:miter lim="800000"/>
            </a:ln>
            <a:effectLst/>
          </p:spPr>
          <p:txBody>
            <a:bodyPr rtlCol="0" anchor="ctr"/>
            <a:lstStyle/>
            <a:p>
              <a:pPr algn="ctr" defTabSz="914400">
                <a:defRPr/>
              </a:pPr>
              <a:endParaRPr lang="en-GB" sz="2800" kern="0" dirty="0">
                <a:solidFill>
                  <a:sysClr val="window" lastClr="FFFFFF"/>
                </a:solidFill>
                <a:latin typeface="Arial" panose="020B0604020202020204" pitchFamily="34" charset="0"/>
                <a:cs typeface="Arial" panose="020B0604020202020204" pitchFamily="34" charset="0"/>
                <a:sym typeface="Arial"/>
              </a:endParaRPr>
            </a:p>
          </p:txBody>
        </p:sp>
        <p:sp>
          <p:nvSpPr>
            <p:cNvPr id="24" name="Rounded Rectangle 23"/>
            <p:cNvSpPr/>
            <p:nvPr/>
          </p:nvSpPr>
          <p:spPr>
            <a:xfrm>
              <a:off x="4284637" y="-304827"/>
              <a:ext cx="2636837" cy="697560"/>
            </a:xfrm>
            <a:prstGeom prst="roundRect">
              <a:avLst/>
            </a:prstGeom>
            <a:solidFill>
              <a:srgbClr val="FFC000"/>
            </a:solidFill>
            <a:ln w="12700" cap="flat" cmpd="sng" algn="ctr">
              <a:noFill/>
              <a:prstDash val="solid"/>
              <a:miter lim="800000"/>
            </a:ln>
            <a:effectLst/>
          </p:spPr>
          <p:txBody>
            <a:bodyPr rtlCol="0" anchor="ctr"/>
            <a:lstStyle/>
            <a:p>
              <a:pPr algn="ctr" defTabSz="914400">
                <a:defRPr/>
              </a:pPr>
              <a:r>
                <a:rPr lang="en-GB" sz="1400" kern="0" dirty="0" err="1">
                  <a:solidFill>
                    <a:sysClr val="window" lastClr="FFFFFF"/>
                  </a:solidFill>
                  <a:latin typeface="Arial" panose="020B0604020202020204" pitchFamily="34" charset="0"/>
                  <a:cs typeface="Arial" panose="020B0604020202020204" pitchFamily="34" charset="0"/>
                  <a:sym typeface="Arial"/>
                </a:rPr>
                <a:t>Hết</a:t>
              </a:r>
              <a:r>
                <a:rPr lang="en-GB" sz="1400" kern="0" dirty="0">
                  <a:solidFill>
                    <a:sysClr val="window" lastClr="FFFFFF"/>
                  </a:solidFill>
                  <a:latin typeface="Arial" panose="020B0604020202020204" pitchFamily="34" charset="0"/>
                  <a:cs typeface="Arial" panose="020B0604020202020204" pitchFamily="34" charset="0"/>
                  <a:sym typeface="Arial"/>
                </a:rPr>
                <a:t> </a:t>
              </a:r>
              <a:r>
                <a:rPr lang="en-GB" sz="1400" kern="0" dirty="0" err="1">
                  <a:solidFill>
                    <a:sysClr val="window" lastClr="FFFFFF"/>
                  </a:solidFill>
                  <a:latin typeface="Arial" panose="020B0604020202020204" pitchFamily="34" charset="0"/>
                  <a:cs typeface="Arial" panose="020B0604020202020204" pitchFamily="34" charset="0"/>
                  <a:sym typeface="Arial"/>
                </a:rPr>
                <a:t>Giờ</a:t>
              </a:r>
              <a:endParaRPr lang="en-GB" sz="1400" kern="0" dirty="0">
                <a:solidFill>
                  <a:sysClr val="window" lastClr="FFFFFF"/>
                </a:solidFill>
                <a:latin typeface="Arial" panose="020B0604020202020204" pitchFamily="34" charset="0"/>
                <a:cs typeface="Arial" panose="020B0604020202020204" pitchFamily="34" charset="0"/>
                <a:sym typeface="Arial"/>
              </a:endParaRPr>
            </a:p>
          </p:txBody>
        </p:sp>
      </p:grpSp>
      <p:sp>
        <p:nvSpPr>
          <p:cNvPr id="25" name="Rectangle 24"/>
          <p:cNvSpPr/>
          <p:nvPr/>
        </p:nvSpPr>
        <p:spPr>
          <a:xfrm>
            <a:off x="9700520" y="54296"/>
            <a:ext cx="548204" cy="304381"/>
          </a:xfrm>
          <a:prstGeom prst="rect">
            <a:avLst/>
          </a:prstGeom>
          <a:solidFill>
            <a:sysClr val="window" lastClr="FFFFFF"/>
          </a:solidFill>
          <a:ln w="12700" cap="flat" cmpd="sng" algn="ctr">
            <a:solidFill>
              <a:srgbClr val="FFC000"/>
            </a:solidFill>
            <a:prstDash val="solid"/>
            <a:miter lim="800000"/>
          </a:ln>
          <a:effectLst/>
        </p:spPr>
        <p:txBody>
          <a:bodyPr rtlCol="0" anchor="ctr"/>
          <a:lstStyle/>
          <a:p>
            <a:pPr algn="ctr" defTabSz="914400">
              <a:defRPr/>
            </a:pPr>
            <a:r>
              <a:rPr lang="en-US" sz="1050" kern="0" dirty="0">
                <a:solidFill>
                  <a:srgbClr val="FF0000"/>
                </a:solidFill>
                <a:latin typeface="Calibri"/>
                <a:cs typeface="Arial"/>
                <a:sym typeface="Arial"/>
              </a:rPr>
              <a:t>START</a:t>
            </a:r>
          </a:p>
        </p:txBody>
      </p:sp>
      <p:pic>
        <p:nvPicPr>
          <p:cNvPr id="26" name="Picture 25"/>
          <p:cNvPicPr>
            <a:picLocks noChangeAspect="1"/>
          </p:cNvPicPr>
          <p:nvPr/>
        </p:nvPicPr>
        <p:blipFill>
          <a:blip r:embed="rId14" cstate="print">
            <a:extLst>
              <a:ext uri="{28A0092B-C50C-407E-A947-70E740481C1C}">
                <a14:useLocalDpi xmlns:a14="http://schemas.microsoft.com/office/drawing/2010/main" xmlns="" val="0"/>
              </a:ext>
            </a:extLst>
          </a:blip>
          <a:stretch>
            <a:fillRect/>
          </a:stretch>
        </p:blipFill>
        <p:spPr>
          <a:xfrm>
            <a:off x="9300253" y="358676"/>
            <a:ext cx="1370670" cy="1366322"/>
          </a:xfrm>
          <a:prstGeom prst="rect">
            <a:avLst/>
          </a:prstGeom>
        </p:spPr>
      </p:pic>
      <p:grpSp>
        <p:nvGrpSpPr>
          <p:cNvPr id="27" name="Clock hand spin">
            <a:extLst>
              <a:ext uri="{FF2B5EF4-FFF2-40B4-BE49-F238E27FC236}">
                <a16:creationId xmlns:a16="http://schemas.microsoft.com/office/drawing/2014/main" xmlns="" id="{BB0445D5-A6E5-40E7-BBDD-5E3EFA13BDED}"/>
              </a:ext>
            </a:extLst>
          </p:cNvPr>
          <p:cNvGrpSpPr/>
          <p:nvPr/>
        </p:nvGrpSpPr>
        <p:grpSpPr>
          <a:xfrm rot="1786145">
            <a:off x="9722739" y="936047"/>
            <a:ext cx="525701" cy="509437"/>
            <a:chOff x="840573" y="2379277"/>
            <a:chExt cx="3829048" cy="3849975"/>
          </a:xfrm>
        </p:grpSpPr>
        <p:sp>
          <p:nvSpPr>
            <p:cNvPr id="28" name="Oval 28"/>
            <p:cNvSpPr>
              <a:spLocks noChangeArrowheads="1"/>
            </p:cNvSpPr>
            <p:nvPr/>
          </p:nvSpPr>
          <p:spPr bwMode="auto">
            <a:xfrm>
              <a:off x="840573" y="2379277"/>
              <a:ext cx="3829048" cy="3849975"/>
            </a:xfrm>
            <a:prstGeom prst="ellipse">
              <a:avLst/>
            </a:prstGeom>
            <a:solidFill>
              <a:srgbClr val="FDFCF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kern="0" dirty="0">
                <a:solidFill>
                  <a:sysClr val="windowText" lastClr="000000"/>
                </a:solidFill>
                <a:latin typeface="Arial"/>
                <a:cs typeface="Arial"/>
                <a:sym typeface="Arial"/>
              </a:endParaRPr>
            </a:p>
          </p:txBody>
        </p:sp>
        <p:sp>
          <p:nvSpPr>
            <p:cNvPr id="29" name="hour hand"/>
            <p:cNvSpPr>
              <a:spLocks/>
            </p:cNvSpPr>
            <p:nvPr/>
          </p:nvSpPr>
          <p:spPr bwMode="auto">
            <a:xfrm>
              <a:off x="2159000" y="3253181"/>
              <a:ext cx="601664"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kern="0" dirty="0">
                <a:solidFill>
                  <a:sysClr val="windowText" lastClr="000000"/>
                </a:solidFill>
                <a:latin typeface="Arial"/>
                <a:cs typeface="Arial"/>
                <a:sym typeface="Arial"/>
              </a:endParaRPr>
            </a:p>
          </p:txBody>
        </p:sp>
      </p:grpSp>
      <p:sp>
        <p:nvSpPr>
          <p:cNvPr id="30" name="TextBox 29"/>
          <p:cNvSpPr txBox="1"/>
          <p:nvPr/>
        </p:nvSpPr>
        <p:spPr>
          <a:xfrm>
            <a:off x="10143023" y="981410"/>
            <a:ext cx="281032" cy="246221"/>
          </a:xfrm>
          <a:prstGeom prst="rect">
            <a:avLst/>
          </a:prstGeom>
          <a:noFill/>
        </p:spPr>
        <p:txBody>
          <a:bodyPr wrap="square" rtlCol="0">
            <a:spAutoFit/>
          </a:bodyPr>
          <a:lstStyle/>
          <a:p>
            <a:pPr defTabSz="914400">
              <a:defRPr/>
            </a:pPr>
            <a:r>
              <a:rPr lang="en-US" sz="1000" b="1" kern="0" dirty="0">
                <a:solidFill>
                  <a:srgbClr val="99B2C8"/>
                </a:solidFill>
                <a:latin typeface="Arial"/>
                <a:cs typeface="Arial"/>
                <a:sym typeface="Arial"/>
              </a:rPr>
              <a:t>3</a:t>
            </a:r>
          </a:p>
        </p:txBody>
      </p:sp>
      <p:sp>
        <p:nvSpPr>
          <p:cNvPr id="31" name="TextBox 30"/>
          <p:cNvSpPr txBox="1"/>
          <p:nvPr/>
        </p:nvSpPr>
        <p:spPr>
          <a:xfrm>
            <a:off x="9890437" y="1235057"/>
            <a:ext cx="341087" cy="246221"/>
          </a:xfrm>
          <a:prstGeom prst="rect">
            <a:avLst/>
          </a:prstGeom>
          <a:noFill/>
        </p:spPr>
        <p:txBody>
          <a:bodyPr wrap="square" rtlCol="0">
            <a:spAutoFit/>
          </a:bodyPr>
          <a:lstStyle/>
          <a:p>
            <a:pPr defTabSz="914400">
              <a:defRPr/>
            </a:pPr>
            <a:r>
              <a:rPr lang="en-US" sz="1000" b="1" kern="0" dirty="0">
                <a:solidFill>
                  <a:srgbClr val="99B2C8"/>
                </a:solidFill>
                <a:latin typeface="Arial"/>
                <a:cs typeface="Arial"/>
                <a:sym typeface="Arial"/>
              </a:rPr>
              <a:t>6</a:t>
            </a:r>
          </a:p>
        </p:txBody>
      </p:sp>
      <p:sp>
        <p:nvSpPr>
          <p:cNvPr id="32" name="TextBox 31"/>
          <p:cNvSpPr txBox="1"/>
          <p:nvPr/>
        </p:nvSpPr>
        <p:spPr>
          <a:xfrm>
            <a:off x="9544712" y="1018980"/>
            <a:ext cx="308455" cy="246221"/>
          </a:xfrm>
          <a:prstGeom prst="rect">
            <a:avLst/>
          </a:prstGeom>
          <a:noFill/>
        </p:spPr>
        <p:txBody>
          <a:bodyPr wrap="square" rtlCol="0">
            <a:spAutoFit/>
          </a:bodyPr>
          <a:lstStyle/>
          <a:p>
            <a:pPr defTabSz="914400">
              <a:defRPr/>
            </a:pPr>
            <a:r>
              <a:rPr lang="en-US" sz="1000" b="1" kern="0" dirty="0">
                <a:solidFill>
                  <a:srgbClr val="99B2C8"/>
                </a:solidFill>
                <a:latin typeface="Arial"/>
                <a:cs typeface="Arial"/>
                <a:sym typeface="Arial"/>
              </a:rPr>
              <a:t>9</a:t>
            </a:r>
          </a:p>
        </p:txBody>
      </p:sp>
      <p:sp>
        <p:nvSpPr>
          <p:cNvPr id="33" name="TextBox 32"/>
          <p:cNvSpPr txBox="1"/>
          <p:nvPr/>
        </p:nvSpPr>
        <p:spPr>
          <a:xfrm>
            <a:off x="9828609" y="735189"/>
            <a:ext cx="371406" cy="246221"/>
          </a:xfrm>
          <a:prstGeom prst="rect">
            <a:avLst/>
          </a:prstGeom>
          <a:noFill/>
        </p:spPr>
        <p:txBody>
          <a:bodyPr wrap="square" rtlCol="0">
            <a:spAutoFit/>
          </a:bodyPr>
          <a:lstStyle/>
          <a:p>
            <a:pPr defTabSz="914400">
              <a:defRPr/>
            </a:pPr>
            <a:r>
              <a:rPr lang="en-US" sz="1000" b="1" kern="0" dirty="0">
                <a:solidFill>
                  <a:srgbClr val="99B2C8"/>
                </a:solidFill>
                <a:latin typeface="Arial"/>
                <a:cs typeface="Arial"/>
                <a:sym typeface="Arial"/>
              </a:rPr>
              <a:t>12</a:t>
            </a:r>
          </a:p>
        </p:txBody>
      </p:sp>
      <p:sp>
        <p:nvSpPr>
          <p:cNvPr id="34" name="TextBox 33"/>
          <p:cNvSpPr txBox="1"/>
          <p:nvPr/>
        </p:nvSpPr>
        <p:spPr>
          <a:xfrm>
            <a:off x="2320839" y="736312"/>
            <a:ext cx="6098375" cy="1077218"/>
          </a:xfrm>
          <a:prstGeom prst="rect">
            <a:avLst/>
          </a:prstGeom>
          <a:noFill/>
        </p:spPr>
        <p:txBody>
          <a:bodyPr wrap="square" rtlCol="0">
            <a:spAutoFit/>
          </a:bodyPr>
          <a:lstStyle/>
          <a:p>
            <a:pPr defTabSz="914400">
              <a:buClr>
                <a:srgbClr val="000000"/>
              </a:buClr>
            </a:pPr>
            <a:r>
              <a:rPr lang="en-US" sz="3200" kern="0">
                <a:solidFill>
                  <a:prstClr val="black"/>
                </a:solidFill>
                <a:latin typeface="Times New Roman" pitchFamily="18" charset="0"/>
                <a:cs typeface="Times New Roman" pitchFamily="18" charset="0"/>
                <a:sym typeface="Arial"/>
              </a:rPr>
              <a:t>Câu 2: Chùm </a:t>
            </a:r>
            <a:r>
              <a:rPr lang="en-US" sz="3200" kern="0" dirty="0" err="1">
                <a:solidFill>
                  <a:prstClr val="black"/>
                </a:solidFill>
                <a:latin typeface="Times New Roman" pitchFamily="18" charset="0"/>
                <a:cs typeface="Times New Roman" pitchFamily="18" charset="0"/>
                <a:sym typeface="Arial"/>
              </a:rPr>
              <a:t>sáng</a:t>
            </a:r>
            <a:r>
              <a:rPr lang="en-US" sz="3200" kern="0" dirty="0">
                <a:solidFill>
                  <a:prstClr val="black"/>
                </a:solidFill>
                <a:latin typeface="Times New Roman" pitchFamily="18" charset="0"/>
                <a:cs typeface="Times New Roman" pitchFamily="18" charset="0"/>
                <a:sym typeface="Arial"/>
              </a:rPr>
              <a:t> song </a:t>
            </a:r>
            <a:r>
              <a:rPr lang="en-US" sz="3200" kern="0" dirty="0" err="1">
                <a:solidFill>
                  <a:prstClr val="black"/>
                </a:solidFill>
                <a:latin typeface="Times New Roman" pitchFamily="18" charset="0"/>
                <a:cs typeface="Times New Roman" pitchFamily="18" charset="0"/>
                <a:sym typeface="Arial"/>
              </a:rPr>
              <a:t>song</a:t>
            </a:r>
            <a:r>
              <a:rPr lang="en-US" sz="3200" kern="0" dirty="0">
                <a:solidFill>
                  <a:prstClr val="black"/>
                </a:solidFill>
                <a:latin typeface="Times New Roman" pitchFamily="18" charset="0"/>
                <a:cs typeface="Times New Roman" pitchFamily="18" charset="0"/>
                <a:sym typeface="Arial"/>
              </a:rPr>
              <a:t> </a:t>
            </a:r>
            <a:r>
              <a:rPr lang="en-US" sz="3200" kern="0" dirty="0" err="1">
                <a:solidFill>
                  <a:prstClr val="black"/>
                </a:solidFill>
                <a:latin typeface="Times New Roman" pitchFamily="18" charset="0"/>
                <a:cs typeface="Times New Roman" pitchFamily="18" charset="0"/>
                <a:sym typeface="Arial"/>
              </a:rPr>
              <a:t>là</a:t>
            </a:r>
            <a:r>
              <a:rPr lang="en-US" sz="3200" kern="0" dirty="0">
                <a:solidFill>
                  <a:prstClr val="black"/>
                </a:solidFill>
                <a:latin typeface="Times New Roman" pitchFamily="18" charset="0"/>
                <a:cs typeface="Times New Roman" pitchFamily="18" charset="0"/>
                <a:sym typeface="Arial"/>
              </a:rPr>
              <a:t> </a:t>
            </a:r>
            <a:r>
              <a:rPr lang="en-US" sz="3200" kern="0" dirty="0" err="1">
                <a:solidFill>
                  <a:prstClr val="black"/>
                </a:solidFill>
                <a:latin typeface="Times New Roman" pitchFamily="18" charset="0"/>
                <a:cs typeface="Times New Roman" pitchFamily="18" charset="0"/>
                <a:sym typeface="Arial"/>
              </a:rPr>
              <a:t>chùm</a:t>
            </a:r>
            <a:r>
              <a:rPr lang="en-US" sz="3200" kern="0" dirty="0">
                <a:solidFill>
                  <a:prstClr val="black"/>
                </a:solidFill>
                <a:latin typeface="Times New Roman" pitchFamily="18" charset="0"/>
                <a:cs typeface="Times New Roman" pitchFamily="18" charset="0"/>
                <a:sym typeface="Arial"/>
              </a:rPr>
              <a:t> </a:t>
            </a:r>
            <a:r>
              <a:rPr lang="en-US" sz="3200" kern="0" dirty="0" err="1">
                <a:solidFill>
                  <a:prstClr val="black"/>
                </a:solidFill>
                <a:latin typeface="Times New Roman" pitchFamily="18" charset="0"/>
                <a:cs typeface="Times New Roman" pitchFamily="18" charset="0"/>
                <a:sym typeface="Arial"/>
              </a:rPr>
              <a:t>sáng</a:t>
            </a:r>
            <a:r>
              <a:rPr lang="en-US" sz="3200" kern="0" dirty="0">
                <a:solidFill>
                  <a:prstClr val="black"/>
                </a:solidFill>
                <a:latin typeface="Times New Roman" pitchFamily="18" charset="0"/>
                <a:cs typeface="Times New Roman" pitchFamily="18" charset="0"/>
                <a:sym typeface="Arial"/>
              </a:rPr>
              <a:t> </a:t>
            </a:r>
            <a:r>
              <a:rPr lang="en-US" sz="3200" kern="0" dirty="0" err="1">
                <a:solidFill>
                  <a:prstClr val="black"/>
                </a:solidFill>
                <a:latin typeface="Times New Roman" pitchFamily="18" charset="0"/>
                <a:cs typeface="Times New Roman" pitchFamily="18" charset="0"/>
                <a:sym typeface="Arial"/>
              </a:rPr>
              <a:t>có</a:t>
            </a:r>
            <a:r>
              <a:rPr lang="en-US" sz="3200" kern="0" dirty="0">
                <a:solidFill>
                  <a:prstClr val="black"/>
                </a:solidFill>
                <a:latin typeface="Times New Roman" pitchFamily="18" charset="0"/>
                <a:cs typeface="Times New Roman" pitchFamily="18" charset="0"/>
                <a:sym typeface="Arial"/>
              </a:rPr>
              <a:t> </a:t>
            </a:r>
            <a:r>
              <a:rPr lang="en-US" sz="3200" kern="0" dirty="0" err="1">
                <a:solidFill>
                  <a:prstClr val="black"/>
                </a:solidFill>
                <a:latin typeface="Times New Roman" pitchFamily="18" charset="0"/>
                <a:cs typeface="Times New Roman" pitchFamily="18" charset="0"/>
                <a:sym typeface="Arial"/>
              </a:rPr>
              <a:t>các</a:t>
            </a:r>
            <a:r>
              <a:rPr lang="en-US" sz="3200" kern="0" dirty="0">
                <a:solidFill>
                  <a:prstClr val="black"/>
                </a:solidFill>
                <a:latin typeface="Times New Roman" pitchFamily="18" charset="0"/>
                <a:cs typeface="Times New Roman" pitchFamily="18" charset="0"/>
                <a:sym typeface="Arial"/>
              </a:rPr>
              <a:t> </a:t>
            </a:r>
            <a:r>
              <a:rPr lang="en-US" sz="3200" kern="0" dirty="0" err="1">
                <a:solidFill>
                  <a:prstClr val="black"/>
                </a:solidFill>
                <a:latin typeface="Times New Roman" pitchFamily="18" charset="0"/>
                <a:cs typeface="Times New Roman" pitchFamily="18" charset="0"/>
                <a:sym typeface="Arial"/>
              </a:rPr>
              <a:t>tia</a:t>
            </a:r>
            <a:r>
              <a:rPr lang="en-US" sz="3200" kern="0" dirty="0">
                <a:solidFill>
                  <a:prstClr val="black"/>
                </a:solidFill>
                <a:latin typeface="Times New Roman" pitchFamily="18" charset="0"/>
                <a:cs typeface="Times New Roman" pitchFamily="18" charset="0"/>
                <a:sym typeface="Arial"/>
              </a:rPr>
              <a:t> </a:t>
            </a:r>
            <a:r>
              <a:rPr lang="en-US" sz="3200" kern="0" dirty="0" err="1">
                <a:solidFill>
                  <a:prstClr val="black"/>
                </a:solidFill>
                <a:latin typeface="Times New Roman" pitchFamily="18" charset="0"/>
                <a:cs typeface="Times New Roman" pitchFamily="18" charset="0"/>
                <a:sym typeface="Arial"/>
              </a:rPr>
              <a:t>sáng</a:t>
            </a:r>
            <a:endParaRPr lang="en-US" sz="3200" kern="0" dirty="0">
              <a:solidFill>
                <a:prstClr val="black"/>
              </a:solidFill>
              <a:latin typeface="Times New Roman" pitchFamily="18" charset="0"/>
              <a:cs typeface="Times New Roman" pitchFamily="18" charset="0"/>
              <a:sym typeface="Arial"/>
            </a:endParaRPr>
          </a:p>
        </p:txBody>
      </p:sp>
    </p:spTree>
    <p:extLst>
      <p:ext uri="{BB962C8B-B14F-4D97-AF65-F5344CB8AC3E}">
        <p14:creationId xmlns:p14="http://schemas.microsoft.com/office/powerpoint/2010/main" xmlns="" val="340023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par>
                          <p:cTn id="14" fill="hold">
                            <p:stCondLst>
                              <p:cond delay="500"/>
                            </p:stCondLst>
                            <p:childTnLst>
                              <p:par>
                                <p:cTn id="15" presetID="1" presetClass="mediacall" presetSubtype="0" fill="hold" nodeType="afterEffect">
                                  <p:stCondLst>
                                    <p:cond delay="0"/>
                                  </p:stCondLst>
                                  <p:childTnLst>
                                    <p:cmd type="call" cmd="playFrom(0.0)">
                                      <p:cBhvr>
                                        <p:cTn id="16" dur="8158"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StopAudio" delay="0">
                      <p:tgtEl>
                        <p:sldTgt/>
                      </p:tgtEl>
                    </p:cond>
                  </p:endCondLst>
                </p:cTn>
                <p:tgtEl>
                  <p:spTgt spid="10"/>
                </p:tgtEl>
              </p:cMediaNode>
            </p:video>
            <p:video>
              <p:cMediaNode vol="80000">
                <p:cTn id="18" fill="hold" display="0">
                  <p:stCondLst>
                    <p:cond delay="indefinite"/>
                  </p:stCondLst>
                  <p:endCondLst>
                    <p:cond evt="onStopAudio" delay="0">
                      <p:tgtEl>
                        <p:sldTgt/>
                      </p:tgtEl>
                    </p:cond>
                  </p:endCondLst>
                </p:cTn>
                <p:tgtEl>
                  <p:spTgt spid="11"/>
                </p:tgtEl>
              </p:cMediaNode>
            </p:video>
            <p:video>
              <p:cMediaNode vol="80000">
                <p:cTn id="19" fill="hold" display="0">
                  <p:stCondLst>
                    <p:cond delay="indefinite"/>
                  </p:stCondLst>
                  <p:endCondLst>
                    <p:cond evt="onStopAudio" delay="0">
                      <p:tgtEl>
                        <p:sldTgt/>
                      </p:tgtEl>
                    </p:cond>
                  </p:endCondLst>
                </p:cTn>
                <p:tgtEl>
                  <p:spTgt spid="12"/>
                </p:tgtEl>
              </p:cMediaNode>
            </p:video>
            <p:video>
              <p:cMediaNode vol="80000">
                <p:cTn id="20" fill="hold" display="0">
                  <p:stCondLst>
                    <p:cond delay="indefinite"/>
                  </p:stCondLst>
                  <p:endCondLst>
                    <p:cond evt="onStopAudio" delay="0">
                      <p:tgtEl>
                        <p:sldTgt/>
                      </p:tgtEl>
                    </p:cond>
                  </p:endCondLst>
                </p:cTn>
                <p:tgtEl>
                  <p:spTgt spid="13"/>
                </p:tgtEl>
              </p:cMediaNode>
            </p:video>
            <p:seq concurrent="1" nextAc="seek">
              <p:cTn id="21" restart="whenNotActive" fill="hold" evtFilter="cancelBubble" nodeType="interactiveSeq">
                <p:stCondLst>
                  <p:cond evt="onClick" delay="0">
                    <p:tgtEl>
                      <p:spTgt spid="4"/>
                    </p:tgtEl>
                  </p:cond>
                </p:stCondLst>
                <p:endSync evt="end" delay="0">
                  <p:rtn val="all"/>
                </p:endSync>
                <p:childTnLst>
                  <p:par>
                    <p:cTn id="22" fill="hold">
                      <p:stCondLst>
                        <p:cond delay="0"/>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500"/>
                                        <p:tgtEl>
                                          <p:spTgt spid="16"/>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fade">
                                      <p:cBhvr>
                                        <p:cTn id="29" dur="500"/>
                                        <p:tgtEl>
                                          <p:spTgt spid="17"/>
                                        </p:tgtEl>
                                      </p:cBhvr>
                                    </p:animEffect>
                                  </p:childTnLst>
                                </p:cTn>
                              </p:par>
                              <p:par>
                                <p:cTn id="30" presetID="1" presetClass="mediacall" presetSubtype="0" fill="hold" nodeType="withEffect">
                                  <p:stCondLst>
                                    <p:cond delay="0"/>
                                  </p:stCondLst>
                                  <p:childTnLst>
                                    <p:cmd type="call" cmd="playFrom(0.0)">
                                      <p:cBhvr>
                                        <p:cTn id="31" dur="8091" fill="hold"/>
                                        <p:tgtEl>
                                          <p:spTgt spid="10"/>
                                        </p:tgtEl>
                                      </p:cBhvr>
                                    </p:cmd>
                                  </p:childTnLst>
                                </p:cTn>
                              </p:par>
                            </p:childTnLst>
                          </p:cTn>
                        </p:par>
                      </p:childTnLst>
                    </p:cTn>
                  </p:par>
                  <p:par>
                    <p:cTn id="32" fill="hold">
                      <p:stCondLst>
                        <p:cond delay="indefinite"/>
                      </p:stCondLst>
                      <p:childTnLst>
                        <p:par>
                          <p:cTn id="33" fill="hold">
                            <p:stCondLst>
                              <p:cond delay="0"/>
                            </p:stCondLst>
                            <p:childTnLst>
                              <p:par>
                                <p:cTn id="34" presetID="1" presetClass="exit" presetSubtype="0" fill="hold" grpId="1" nodeType="clickEffect">
                                  <p:stCondLst>
                                    <p:cond delay="0"/>
                                  </p:stCondLst>
                                  <p:childTnLst>
                                    <p:set>
                                      <p:cBhvr>
                                        <p:cTn id="35" dur="1" fill="hold">
                                          <p:stCondLst>
                                            <p:cond delay="0"/>
                                          </p:stCondLst>
                                        </p:cTn>
                                        <p:tgtEl>
                                          <p:spTgt spid="16"/>
                                        </p:tgtEl>
                                        <p:attrNameLst>
                                          <p:attrName>style.visibility</p:attrName>
                                        </p:attrNameLst>
                                      </p:cBhvr>
                                      <p:to>
                                        <p:strVal val="hidden"/>
                                      </p:to>
                                    </p:set>
                                  </p:childTnLst>
                                </p:cTn>
                              </p:par>
                              <p:par>
                                <p:cTn id="36" presetID="1" presetClass="exit" presetSubtype="0" fill="hold" grpId="1" nodeType="withEffect">
                                  <p:stCondLst>
                                    <p:cond delay="0"/>
                                  </p:stCondLst>
                                  <p:childTnLst>
                                    <p:set>
                                      <p:cBhvr>
                                        <p:cTn id="37"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38" restart="whenNotActive" fill="hold" evtFilter="cancelBubble" nodeType="interactiveSeq">
                <p:stCondLst>
                  <p:cond evt="onClick" delay="0">
                    <p:tgtEl>
                      <p:spTgt spid="8"/>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nodeType="with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fade">
                                      <p:cBhvr>
                                        <p:cTn id="43" dur="500"/>
                                        <p:tgtEl>
                                          <p:spTgt spid="20"/>
                                        </p:tgtEl>
                                      </p:cBhvr>
                                    </p:animEffect>
                                  </p:childTnLst>
                                </p:cTn>
                              </p:par>
                              <p:par>
                                <p:cTn id="44" presetID="1" presetClass="mediacall" presetSubtype="0" fill="hold" nodeType="withEffect">
                                  <p:stCondLst>
                                    <p:cond delay="0"/>
                                  </p:stCondLst>
                                  <p:childTnLst>
                                    <p:cmd type="call" cmd="playFrom(0.0)">
                                      <p:cBhvr>
                                        <p:cTn id="45" dur="8158" fill="hold"/>
                                        <p:tgtEl>
                                          <p:spTgt spid="13"/>
                                        </p:tgtEl>
                                      </p:cBhvr>
                                    </p:cmd>
                                  </p:childTnLst>
                                </p:cTn>
                              </p:par>
                            </p:childTnLst>
                          </p:cTn>
                        </p:par>
                      </p:childTnLst>
                    </p:cTn>
                  </p:par>
                </p:childTnLst>
              </p:cTn>
              <p:nextCondLst>
                <p:cond evt="onClick" delay="0">
                  <p:tgtEl>
                    <p:spTgt spid="8"/>
                  </p:tgtEl>
                </p:cond>
              </p:nextCondLst>
            </p:seq>
            <p:seq concurrent="1" nextAc="seek">
              <p:cTn id="46" restart="whenNotActive" fill="hold" evtFilter="cancelBubble" nodeType="interactiveSeq">
                <p:stCondLst>
                  <p:cond evt="onClick" delay="0">
                    <p:tgtEl>
                      <p:spTgt spid="7"/>
                    </p:tgtEl>
                  </p:cond>
                </p:stCondLst>
                <p:endSync evt="end" delay="0">
                  <p:rtn val="all"/>
                </p:endSync>
                <p:childTnLst>
                  <p:par>
                    <p:cTn id="47" fill="hold">
                      <p:stCondLst>
                        <p:cond delay="0"/>
                      </p:stCondLst>
                      <p:childTnLst>
                        <p:par>
                          <p:cTn id="48" fill="hold">
                            <p:stCondLst>
                              <p:cond delay="0"/>
                            </p:stCondLst>
                            <p:childTnLst>
                              <p:par>
                                <p:cTn id="49" presetID="1" presetClass="mediacall" presetSubtype="0" fill="hold" nodeType="withEffect">
                                  <p:stCondLst>
                                    <p:cond delay="0"/>
                                  </p:stCondLst>
                                  <p:childTnLst>
                                    <p:cmd type="call" cmd="playFrom(0.0)">
                                      <p:cBhvr>
                                        <p:cTn id="50" dur="8158" fill="hold"/>
                                        <p:tgtEl>
                                          <p:spTgt spid="12"/>
                                        </p:tgtEl>
                                      </p:cBhvr>
                                    </p:cmd>
                                  </p:childTnLst>
                                </p:cTn>
                              </p:par>
                              <p:par>
                                <p:cTn id="51" presetID="10" presetClass="entr" presetSubtype="0" fill="hold" nodeType="withEffect">
                                  <p:stCondLst>
                                    <p:cond delay="0"/>
                                  </p:stCondLst>
                                  <p:childTnLst>
                                    <p:set>
                                      <p:cBhvr>
                                        <p:cTn id="52" dur="1" fill="hold">
                                          <p:stCondLst>
                                            <p:cond delay="0"/>
                                          </p:stCondLst>
                                        </p:cTn>
                                        <p:tgtEl>
                                          <p:spTgt spid="18"/>
                                        </p:tgtEl>
                                        <p:attrNameLst>
                                          <p:attrName>style.visibility</p:attrName>
                                        </p:attrNameLst>
                                      </p:cBhvr>
                                      <p:to>
                                        <p:strVal val="visible"/>
                                      </p:to>
                                    </p:set>
                                    <p:animEffect transition="in" filter="fade">
                                      <p:cBhvr>
                                        <p:cTn id="53" dur="500"/>
                                        <p:tgtEl>
                                          <p:spTgt spid="18"/>
                                        </p:tgtEl>
                                      </p:cBhvr>
                                    </p:animEffect>
                                  </p:childTnLst>
                                </p:cTn>
                              </p:par>
                            </p:childTnLst>
                          </p:cTn>
                        </p:par>
                      </p:childTnLst>
                    </p:cTn>
                  </p:par>
                </p:childTnLst>
              </p:cTn>
              <p:nextCondLst>
                <p:cond evt="onClick" delay="0">
                  <p:tgtEl>
                    <p:spTgt spid="7"/>
                  </p:tgtEl>
                </p:cond>
              </p:nextCondLst>
            </p:seq>
            <p:seq concurrent="1" nextAc="seek">
              <p:cTn id="54" restart="whenNotActive" fill="hold" evtFilter="cancelBubble" nodeType="interactiveSeq">
                <p:stCondLst>
                  <p:cond evt="onClick" delay="0">
                    <p:tgtEl>
                      <p:spTgt spid="21"/>
                    </p:tgtEl>
                  </p:cond>
                </p:stCondLst>
                <p:endSync evt="end" delay="0">
                  <p:rtn val="all"/>
                </p:endSync>
                <p:childTnLst>
                  <p:par>
                    <p:cTn id="55" fill="hold">
                      <p:stCondLst>
                        <p:cond delay="0"/>
                      </p:stCondLst>
                      <p:childTnLst>
                        <p:par>
                          <p:cTn id="56" fill="hold">
                            <p:stCondLst>
                              <p:cond delay="0"/>
                            </p:stCondLst>
                            <p:childTnLst>
                              <p:par>
                                <p:cTn id="57" presetID="10" presetClass="exit" presetSubtype="0" fill="hold" nodeType="clickEffect">
                                  <p:stCondLst>
                                    <p:cond delay="0"/>
                                  </p:stCondLst>
                                  <p:childTnLst>
                                    <p:animEffect transition="out" filter="fade">
                                      <p:cBhvr>
                                        <p:cTn id="58" dur="500"/>
                                        <p:tgtEl>
                                          <p:spTgt spid="21"/>
                                        </p:tgtEl>
                                      </p:cBhvr>
                                    </p:animEffect>
                                    <p:set>
                                      <p:cBhvr>
                                        <p:cTn id="59"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60" restart="whenNotActive" fill="hold" evtFilter="cancelBubble" nodeType="interactiveSeq">
                <p:stCondLst>
                  <p:cond evt="onClick" delay="0">
                    <p:tgtEl>
                      <p:spTgt spid="25"/>
                    </p:tgtEl>
                  </p:cond>
                </p:stCondLst>
                <p:endSync evt="end" delay="0">
                  <p:rtn val="all"/>
                </p:endSync>
                <p:childTnLst>
                  <p:par>
                    <p:cTn id="61" fill="hold">
                      <p:stCondLst>
                        <p:cond delay="0"/>
                      </p:stCondLst>
                      <p:childTnLst>
                        <p:par>
                          <p:cTn id="62" fill="hold">
                            <p:stCondLst>
                              <p:cond delay="0"/>
                            </p:stCondLst>
                            <p:childTnLst>
                              <p:par>
                                <p:cTn id="63" presetID="8" presetClass="emph" presetSubtype="0" fill="hold" nodeType="clickEffect">
                                  <p:stCondLst>
                                    <p:cond delay="0"/>
                                  </p:stCondLst>
                                  <p:childTnLst>
                                    <p:animRot by="21600000">
                                      <p:cBhvr>
                                        <p:cTn id="64" dur="10000" fill="hold"/>
                                        <p:tgtEl>
                                          <p:spTgt spid="27"/>
                                        </p:tgtEl>
                                        <p:attrNameLst>
                                          <p:attrName>r</p:attrName>
                                        </p:attrNameLst>
                                      </p:cBhvr>
                                    </p:animRot>
                                  </p:childTnLst>
                                </p:cTn>
                              </p:par>
                            </p:childTnLst>
                          </p:cTn>
                        </p:par>
                        <p:par>
                          <p:cTn id="65" fill="hold">
                            <p:stCondLst>
                              <p:cond delay="10000"/>
                            </p:stCondLst>
                            <p:childTnLst>
                              <p:par>
                                <p:cTn id="66" presetID="53" presetClass="entr" presetSubtype="16" fill="hold" nodeType="afterEffect">
                                  <p:stCondLst>
                                    <p:cond delay="0"/>
                                  </p:stCondLst>
                                  <p:childTnLst>
                                    <p:set>
                                      <p:cBhvr>
                                        <p:cTn id="67" dur="1" fill="hold">
                                          <p:stCondLst>
                                            <p:cond delay="0"/>
                                          </p:stCondLst>
                                        </p:cTn>
                                        <p:tgtEl>
                                          <p:spTgt spid="22"/>
                                        </p:tgtEl>
                                        <p:attrNameLst>
                                          <p:attrName>style.visibility</p:attrName>
                                        </p:attrNameLst>
                                      </p:cBhvr>
                                      <p:to>
                                        <p:strVal val="visible"/>
                                      </p:to>
                                    </p:set>
                                    <p:anim calcmode="lin" valueType="num">
                                      <p:cBhvr>
                                        <p:cTn id="68" dur="3000" fill="hold"/>
                                        <p:tgtEl>
                                          <p:spTgt spid="22"/>
                                        </p:tgtEl>
                                        <p:attrNameLst>
                                          <p:attrName>ppt_w</p:attrName>
                                        </p:attrNameLst>
                                      </p:cBhvr>
                                      <p:tavLst>
                                        <p:tav tm="0">
                                          <p:val>
                                            <p:fltVal val="0"/>
                                          </p:val>
                                        </p:tav>
                                        <p:tav tm="100000">
                                          <p:val>
                                            <p:strVal val="#ppt_w"/>
                                          </p:val>
                                        </p:tav>
                                      </p:tavLst>
                                    </p:anim>
                                    <p:anim calcmode="lin" valueType="num">
                                      <p:cBhvr>
                                        <p:cTn id="69" dur="3000" fill="hold"/>
                                        <p:tgtEl>
                                          <p:spTgt spid="22"/>
                                        </p:tgtEl>
                                        <p:attrNameLst>
                                          <p:attrName>ppt_h</p:attrName>
                                        </p:attrNameLst>
                                      </p:cBhvr>
                                      <p:tavLst>
                                        <p:tav tm="0">
                                          <p:val>
                                            <p:fltVal val="0"/>
                                          </p:val>
                                        </p:tav>
                                        <p:tav tm="100000">
                                          <p:val>
                                            <p:strVal val="#ppt_h"/>
                                          </p:val>
                                        </p:tav>
                                      </p:tavLst>
                                    </p:anim>
                                    <p:animEffect transition="in" filter="fade">
                                      <p:cBhvr>
                                        <p:cTn id="70" dur="3000"/>
                                        <p:tgtEl>
                                          <p:spTgt spid="22"/>
                                        </p:tgtEl>
                                      </p:cBhvr>
                                    </p:animEffect>
                                  </p:childTnLst>
                                  <p:subTnLst>
                                    <p:audio>
                                      <p:cMediaNode>
                                        <p:cTn display="0" masterRel="sameClick">
                                          <p:stCondLst>
                                            <p:cond evt="begin" delay="0">
                                              <p:tn val="66"/>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25"/>
                  </p:tgtEl>
                </p:cond>
              </p:nextCondLst>
            </p:seq>
          </p:childTnLst>
        </p:cTn>
      </p:par>
    </p:tnLst>
    <p:bldLst>
      <p:bldP spid="4" grpId="0" animBg="1"/>
      <p:bldP spid="7" grpId="0" animBg="1"/>
      <p:bldP spid="8" grpId="0" animBg="1"/>
      <p:bldP spid="16" grpId="0" animBg="1"/>
      <p:bldP spid="16" grpId="1" animBg="1"/>
      <p:bldP spid="17" grpId="0"/>
      <p:bldP spid="17" grpId="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1"/>
          <p:cNvSpPr>
            <a:spLocks noChangeArrowheads="1"/>
          </p:cNvSpPr>
          <p:nvPr/>
        </p:nvSpPr>
        <p:spPr bwMode="auto">
          <a:xfrm>
            <a:off x="1981202" y="780873"/>
            <a:ext cx="8610599"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defTabSz="914400" fontAlgn="base">
              <a:spcBef>
                <a:spcPct val="0"/>
              </a:spcBef>
              <a:spcAft>
                <a:spcPct val="0"/>
              </a:spcAft>
            </a:pPr>
            <a:r>
              <a:rPr lang="vi-VN" sz="4000" u="sng" dirty="0">
                <a:solidFill>
                  <a:prstClr val="black"/>
                </a:solidFill>
                <a:latin typeface="Times New Roman" pitchFamily="18" charset="0"/>
                <a:ea typeface="Calibri" pitchFamily="34" charset="0"/>
                <a:cs typeface="Times New Roman" pitchFamily="18" charset="0"/>
              </a:rPr>
              <a:t>Bài 2:</a:t>
            </a:r>
            <a:r>
              <a:rPr lang="vi-VN" sz="4000" dirty="0">
                <a:solidFill>
                  <a:prstClr val="black"/>
                </a:solidFill>
                <a:latin typeface="Times New Roman" pitchFamily="18" charset="0"/>
                <a:ea typeface="Calibri" pitchFamily="34" charset="0"/>
                <a:cs typeface="Times New Roman" pitchFamily="18" charset="0"/>
              </a:rPr>
              <a:t> </a:t>
            </a:r>
            <a:r>
              <a:rPr lang="en-US" sz="4000" dirty="0" err="1">
                <a:solidFill>
                  <a:prstClr val="black"/>
                </a:solidFill>
                <a:latin typeface="Times New Roman" pitchFamily="18" charset="0"/>
                <a:ea typeface="Calibri" pitchFamily="34" charset="0"/>
                <a:cs typeface="Times New Roman" pitchFamily="18" charset="0"/>
              </a:rPr>
              <a:t>Ảnh</a:t>
            </a:r>
            <a:r>
              <a:rPr lang="en-US" sz="4000" dirty="0">
                <a:solidFill>
                  <a:prstClr val="black"/>
                </a:solidFill>
                <a:latin typeface="Times New Roman" pitchFamily="18" charset="0"/>
                <a:ea typeface="Calibri" pitchFamily="34" charset="0"/>
                <a:cs typeface="Times New Roman" pitchFamily="18" charset="0"/>
              </a:rPr>
              <a:t> </a:t>
            </a:r>
            <a:r>
              <a:rPr lang="en-US" sz="4000" dirty="0" err="1">
                <a:solidFill>
                  <a:prstClr val="black"/>
                </a:solidFill>
                <a:latin typeface="Times New Roman" pitchFamily="18" charset="0"/>
                <a:ea typeface="Calibri" pitchFamily="34" charset="0"/>
                <a:cs typeface="Times New Roman" pitchFamily="18" charset="0"/>
              </a:rPr>
              <a:t>của</a:t>
            </a:r>
            <a:r>
              <a:rPr lang="en-US" sz="4000" dirty="0">
                <a:solidFill>
                  <a:prstClr val="black"/>
                </a:solidFill>
                <a:latin typeface="Times New Roman" pitchFamily="18" charset="0"/>
                <a:ea typeface="Calibri" pitchFamily="34" charset="0"/>
                <a:cs typeface="Times New Roman" pitchFamily="18" charset="0"/>
              </a:rPr>
              <a:t> </a:t>
            </a:r>
            <a:r>
              <a:rPr lang="en-US" sz="4000" dirty="0" err="1">
                <a:solidFill>
                  <a:prstClr val="black"/>
                </a:solidFill>
                <a:latin typeface="Times New Roman" pitchFamily="18" charset="0"/>
                <a:ea typeface="Calibri" pitchFamily="34" charset="0"/>
                <a:cs typeface="Times New Roman" pitchFamily="18" charset="0"/>
              </a:rPr>
              <a:t>chữ</a:t>
            </a:r>
            <a:r>
              <a:rPr lang="en-US" sz="4000" dirty="0">
                <a:solidFill>
                  <a:prstClr val="black"/>
                </a:solidFill>
                <a:latin typeface="Times New Roman" pitchFamily="18" charset="0"/>
                <a:ea typeface="Calibri" pitchFamily="34" charset="0"/>
                <a:cs typeface="Times New Roman" pitchFamily="18" charset="0"/>
              </a:rPr>
              <a:t> "TÌM" </a:t>
            </a:r>
            <a:r>
              <a:rPr lang="en-US" sz="4000" dirty="0" err="1">
                <a:solidFill>
                  <a:prstClr val="black"/>
                </a:solidFill>
                <a:latin typeface="Times New Roman" pitchFamily="18" charset="0"/>
                <a:ea typeface="Calibri" pitchFamily="34" charset="0"/>
                <a:cs typeface="Times New Roman" pitchFamily="18" charset="0"/>
              </a:rPr>
              <a:t>trong</a:t>
            </a:r>
            <a:r>
              <a:rPr lang="en-US" sz="4000" dirty="0">
                <a:solidFill>
                  <a:prstClr val="black"/>
                </a:solidFill>
                <a:latin typeface="Times New Roman" pitchFamily="18" charset="0"/>
                <a:ea typeface="Calibri" pitchFamily="34" charset="0"/>
                <a:cs typeface="Times New Roman" pitchFamily="18" charset="0"/>
              </a:rPr>
              <a:t> </a:t>
            </a:r>
            <a:r>
              <a:rPr lang="en-US" sz="4000" dirty="0" err="1">
                <a:solidFill>
                  <a:prstClr val="black"/>
                </a:solidFill>
                <a:latin typeface="Times New Roman" pitchFamily="18" charset="0"/>
                <a:ea typeface="Calibri" pitchFamily="34" charset="0"/>
                <a:cs typeface="Times New Roman" pitchFamily="18" charset="0"/>
              </a:rPr>
              <a:t>gương</a:t>
            </a:r>
            <a:r>
              <a:rPr lang="en-US" sz="4000" dirty="0">
                <a:solidFill>
                  <a:prstClr val="black"/>
                </a:solidFill>
                <a:latin typeface="Times New Roman" pitchFamily="18" charset="0"/>
                <a:ea typeface="Calibri" pitchFamily="34" charset="0"/>
                <a:cs typeface="Times New Roman" pitchFamily="18" charset="0"/>
              </a:rPr>
              <a:t> </a:t>
            </a:r>
            <a:r>
              <a:rPr lang="en-US" sz="4000" dirty="0" err="1">
                <a:solidFill>
                  <a:prstClr val="black"/>
                </a:solidFill>
                <a:latin typeface="Times New Roman" pitchFamily="18" charset="0"/>
                <a:ea typeface="Calibri" pitchFamily="34" charset="0"/>
                <a:cs typeface="Times New Roman" pitchFamily="18" charset="0"/>
              </a:rPr>
              <a:t>phẳng</a:t>
            </a:r>
            <a:r>
              <a:rPr lang="en-US" sz="4000" dirty="0">
                <a:solidFill>
                  <a:prstClr val="black"/>
                </a:solidFill>
                <a:latin typeface="Times New Roman" pitchFamily="18" charset="0"/>
                <a:ea typeface="Calibri" pitchFamily="34" charset="0"/>
                <a:cs typeface="Times New Roman" pitchFamily="18" charset="0"/>
              </a:rPr>
              <a:t> </a:t>
            </a:r>
            <a:r>
              <a:rPr lang="en-US" sz="4000" dirty="0" err="1">
                <a:solidFill>
                  <a:prstClr val="black"/>
                </a:solidFill>
                <a:latin typeface="Times New Roman" pitchFamily="18" charset="0"/>
                <a:ea typeface="Calibri" pitchFamily="34" charset="0"/>
                <a:cs typeface="Times New Roman" pitchFamily="18" charset="0"/>
              </a:rPr>
              <a:t>là</a:t>
            </a:r>
            <a:r>
              <a:rPr lang="en-US" sz="4000" dirty="0">
                <a:solidFill>
                  <a:prstClr val="black"/>
                </a:solidFill>
                <a:latin typeface="Times New Roman" pitchFamily="18" charset="0"/>
                <a:ea typeface="Calibri" pitchFamily="34" charset="0"/>
                <a:cs typeface="Times New Roman" pitchFamily="18" charset="0"/>
              </a:rPr>
              <a:t> </a:t>
            </a:r>
            <a:r>
              <a:rPr lang="en-US" sz="4000" dirty="0" err="1">
                <a:solidFill>
                  <a:prstClr val="black"/>
                </a:solidFill>
                <a:latin typeface="Times New Roman" pitchFamily="18" charset="0"/>
                <a:ea typeface="Calibri" pitchFamily="34" charset="0"/>
                <a:cs typeface="Times New Roman" pitchFamily="18" charset="0"/>
              </a:rPr>
              <a:t>chữ</a:t>
            </a:r>
            <a:r>
              <a:rPr lang="en-US" sz="4000" dirty="0">
                <a:solidFill>
                  <a:prstClr val="black"/>
                </a:solidFill>
                <a:latin typeface="Times New Roman" pitchFamily="18" charset="0"/>
                <a:ea typeface="Calibri" pitchFamily="34" charset="0"/>
                <a:cs typeface="Times New Roman" pitchFamily="18" charset="0"/>
              </a:rPr>
              <a:t> </a:t>
            </a:r>
            <a:r>
              <a:rPr lang="en-US" sz="4000" dirty="0" err="1">
                <a:solidFill>
                  <a:prstClr val="black"/>
                </a:solidFill>
                <a:latin typeface="Times New Roman" pitchFamily="18" charset="0"/>
                <a:ea typeface="Calibri" pitchFamily="34" charset="0"/>
                <a:cs typeface="Times New Roman" pitchFamily="18" charset="0"/>
              </a:rPr>
              <a:t>gì</a:t>
            </a:r>
            <a:r>
              <a:rPr lang="en-US" sz="4000" dirty="0">
                <a:solidFill>
                  <a:prstClr val="black"/>
                </a:solidFill>
                <a:latin typeface="Times New Roman" pitchFamily="18" charset="0"/>
                <a:ea typeface="Calibri" pitchFamily="34" charset="0"/>
                <a:cs typeface="Times New Roman" pitchFamily="18" charset="0"/>
              </a:rPr>
              <a:t>?</a:t>
            </a:r>
            <a:r>
              <a:rPr lang="vi-VN" sz="4000" dirty="0">
                <a:solidFill>
                  <a:prstClr val="black"/>
                </a:solidFill>
                <a:latin typeface="Times New Roman" pitchFamily="18" charset="0"/>
                <a:ea typeface="Calibri" pitchFamily="34" charset="0"/>
                <a:cs typeface="Times New Roman" pitchFamily="18" charset="0"/>
              </a:rPr>
              <a:t>  </a:t>
            </a:r>
            <a:endParaRPr lang="vi-VN" sz="4000" dirty="0">
              <a:solidFill>
                <a:prstClr val="black"/>
              </a:solidFill>
              <a:latin typeface="Times New Roman" pitchFamily="18" charset="0"/>
              <a:cs typeface="Times New Roman" pitchFamily="18" charset="0"/>
            </a:endParaRPr>
          </a:p>
        </p:txBody>
      </p:sp>
      <p:sp>
        <p:nvSpPr>
          <p:cNvPr id="44034" name="Rectangle 2"/>
          <p:cNvSpPr>
            <a:spLocks noChangeArrowheads="1"/>
          </p:cNvSpPr>
          <p:nvPr/>
        </p:nvSpPr>
        <p:spPr bwMode="auto">
          <a:xfrm>
            <a:off x="1981201" y="3005316"/>
            <a:ext cx="8534400" cy="14465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defTabSz="914400" fontAlgn="base">
              <a:spcBef>
                <a:spcPct val="0"/>
              </a:spcBef>
              <a:spcAft>
                <a:spcPct val="0"/>
              </a:spcAft>
            </a:pPr>
            <a:r>
              <a:rPr lang="en-US" sz="4400" u="sng">
                <a:solidFill>
                  <a:srgbClr val="FF0000"/>
                </a:solidFill>
                <a:latin typeface="Times New Roman" pitchFamily="18" charset="0"/>
                <a:ea typeface="Calibri" pitchFamily="34" charset="0"/>
                <a:cs typeface="Times New Roman" pitchFamily="18" charset="0"/>
              </a:rPr>
              <a:t>TL:</a:t>
            </a:r>
            <a:r>
              <a:rPr lang="en-US" sz="4400">
                <a:solidFill>
                  <a:srgbClr val="FF0000"/>
                </a:solidFill>
                <a:latin typeface="Times New Roman" pitchFamily="18" charset="0"/>
                <a:ea typeface="Calibri" pitchFamily="34" charset="0"/>
                <a:cs typeface="Times New Roman" pitchFamily="18" charset="0"/>
              </a:rPr>
              <a:t> Ảnh </a:t>
            </a:r>
            <a:r>
              <a:rPr lang="en-US" sz="4400" dirty="0" err="1">
                <a:solidFill>
                  <a:srgbClr val="FF0000"/>
                </a:solidFill>
                <a:latin typeface="Times New Roman" pitchFamily="18" charset="0"/>
                <a:ea typeface="Calibri" pitchFamily="34" charset="0"/>
                <a:cs typeface="Times New Roman" pitchFamily="18" charset="0"/>
              </a:rPr>
              <a:t>của</a:t>
            </a:r>
            <a:r>
              <a:rPr lang="en-US" sz="4400" dirty="0">
                <a:solidFill>
                  <a:srgbClr val="FF0000"/>
                </a:solidFill>
                <a:latin typeface="Times New Roman" pitchFamily="18" charset="0"/>
                <a:ea typeface="Calibri" pitchFamily="34" charset="0"/>
                <a:cs typeface="Times New Roman" pitchFamily="18" charset="0"/>
              </a:rPr>
              <a:t> </a:t>
            </a:r>
            <a:r>
              <a:rPr lang="en-US" sz="4400" dirty="0" err="1">
                <a:solidFill>
                  <a:srgbClr val="FF0000"/>
                </a:solidFill>
                <a:latin typeface="Times New Roman" pitchFamily="18" charset="0"/>
                <a:ea typeface="Calibri" pitchFamily="34" charset="0"/>
                <a:cs typeface="Times New Roman" pitchFamily="18" charset="0"/>
              </a:rPr>
              <a:t>chữ</a:t>
            </a:r>
            <a:r>
              <a:rPr lang="en-US" sz="4400" dirty="0">
                <a:solidFill>
                  <a:srgbClr val="FF0000"/>
                </a:solidFill>
                <a:latin typeface="Times New Roman" pitchFamily="18" charset="0"/>
                <a:ea typeface="Calibri" pitchFamily="34" charset="0"/>
                <a:cs typeface="Times New Roman" pitchFamily="18" charset="0"/>
              </a:rPr>
              <a:t> “TÌM” </a:t>
            </a:r>
            <a:r>
              <a:rPr lang="en-US" sz="4400" dirty="0" err="1">
                <a:solidFill>
                  <a:srgbClr val="FF0000"/>
                </a:solidFill>
                <a:latin typeface="Times New Roman" pitchFamily="18" charset="0"/>
                <a:ea typeface="Calibri" pitchFamily="34" charset="0"/>
                <a:cs typeface="Times New Roman" pitchFamily="18" charset="0"/>
              </a:rPr>
              <a:t>trong</a:t>
            </a:r>
            <a:r>
              <a:rPr lang="en-US" sz="4400" dirty="0">
                <a:solidFill>
                  <a:srgbClr val="FF0000"/>
                </a:solidFill>
                <a:latin typeface="Times New Roman" pitchFamily="18" charset="0"/>
                <a:ea typeface="Calibri" pitchFamily="34" charset="0"/>
                <a:cs typeface="Times New Roman" pitchFamily="18" charset="0"/>
              </a:rPr>
              <a:t> </a:t>
            </a:r>
            <a:r>
              <a:rPr lang="en-US" sz="4400" dirty="0" err="1">
                <a:solidFill>
                  <a:srgbClr val="FF0000"/>
                </a:solidFill>
                <a:latin typeface="Times New Roman" pitchFamily="18" charset="0"/>
                <a:ea typeface="Calibri" pitchFamily="34" charset="0"/>
                <a:cs typeface="Times New Roman" pitchFamily="18" charset="0"/>
              </a:rPr>
              <a:t>gương</a:t>
            </a:r>
            <a:r>
              <a:rPr lang="en-US" sz="4400" dirty="0">
                <a:solidFill>
                  <a:srgbClr val="FF0000"/>
                </a:solidFill>
                <a:latin typeface="Times New Roman" pitchFamily="18" charset="0"/>
                <a:ea typeface="Calibri" pitchFamily="34" charset="0"/>
                <a:cs typeface="Times New Roman" pitchFamily="18" charset="0"/>
              </a:rPr>
              <a:t> </a:t>
            </a:r>
            <a:r>
              <a:rPr lang="en-US" sz="4400" dirty="0" err="1">
                <a:solidFill>
                  <a:srgbClr val="FF0000"/>
                </a:solidFill>
                <a:latin typeface="Times New Roman" pitchFamily="18" charset="0"/>
                <a:ea typeface="Calibri" pitchFamily="34" charset="0"/>
                <a:cs typeface="Times New Roman" pitchFamily="18" charset="0"/>
              </a:rPr>
              <a:t>phẳng</a:t>
            </a:r>
            <a:r>
              <a:rPr lang="en-US" sz="4400" dirty="0">
                <a:solidFill>
                  <a:srgbClr val="FF0000"/>
                </a:solidFill>
                <a:latin typeface="Times New Roman" pitchFamily="18" charset="0"/>
                <a:ea typeface="Calibri" pitchFamily="34" charset="0"/>
                <a:cs typeface="Times New Roman" pitchFamily="18" charset="0"/>
              </a:rPr>
              <a:t> </a:t>
            </a:r>
            <a:r>
              <a:rPr lang="en-US" sz="4400" dirty="0" err="1">
                <a:solidFill>
                  <a:srgbClr val="FF0000"/>
                </a:solidFill>
                <a:latin typeface="Times New Roman" pitchFamily="18" charset="0"/>
                <a:ea typeface="Calibri" pitchFamily="34" charset="0"/>
                <a:cs typeface="Times New Roman" pitchFamily="18" charset="0"/>
              </a:rPr>
              <a:t>là</a:t>
            </a:r>
            <a:r>
              <a:rPr lang="en-US" sz="4400" dirty="0">
                <a:solidFill>
                  <a:srgbClr val="FF0000"/>
                </a:solidFill>
                <a:latin typeface="Times New Roman" pitchFamily="18" charset="0"/>
                <a:ea typeface="Calibri" pitchFamily="34" charset="0"/>
                <a:cs typeface="Times New Roman" pitchFamily="18" charset="0"/>
              </a:rPr>
              <a:t> </a:t>
            </a:r>
            <a:r>
              <a:rPr lang="en-US" sz="4400" dirty="0" err="1">
                <a:solidFill>
                  <a:srgbClr val="FF0000"/>
                </a:solidFill>
                <a:latin typeface="Times New Roman" pitchFamily="18" charset="0"/>
                <a:ea typeface="Calibri" pitchFamily="34" charset="0"/>
                <a:cs typeface="Times New Roman" pitchFamily="18" charset="0"/>
              </a:rPr>
              <a:t>chữ</a:t>
            </a:r>
            <a:r>
              <a:rPr lang="en-US" sz="4400" dirty="0">
                <a:solidFill>
                  <a:srgbClr val="FF0000"/>
                </a:solidFill>
                <a:latin typeface="Times New Roman" pitchFamily="18" charset="0"/>
                <a:ea typeface="Calibri" pitchFamily="34" charset="0"/>
                <a:cs typeface="Times New Roman" pitchFamily="18" charset="0"/>
              </a:rPr>
              <a:t> “MÍT”</a:t>
            </a:r>
            <a:endParaRPr lang="en-US" sz="44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802187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4033">
                                            <p:txEl>
                                              <p:pRg st="0" end="0"/>
                                            </p:txEl>
                                          </p:spTgt>
                                        </p:tgtEl>
                                        <p:attrNameLst>
                                          <p:attrName>style.visibility</p:attrName>
                                        </p:attrNameLst>
                                      </p:cBhvr>
                                      <p:to>
                                        <p:strVal val="visible"/>
                                      </p:to>
                                    </p:set>
                                    <p:animEffect transition="in" filter="blinds(horizontal)">
                                      <p:cBhvr>
                                        <p:cTn id="7" dur="500"/>
                                        <p:tgtEl>
                                          <p:spTgt spid="4403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7" presetClass="entr" presetSubtype="4" fill="hold" nodeType="clickEffect">
                                  <p:stCondLst>
                                    <p:cond delay="0"/>
                                  </p:stCondLst>
                                  <p:childTnLst>
                                    <p:set>
                                      <p:cBhvr>
                                        <p:cTn id="11" dur="1" fill="hold">
                                          <p:stCondLst>
                                            <p:cond delay="0"/>
                                          </p:stCondLst>
                                        </p:cTn>
                                        <p:tgtEl>
                                          <p:spTgt spid="44034">
                                            <p:txEl>
                                              <p:pRg st="0" end="0"/>
                                            </p:txEl>
                                          </p:spTgt>
                                        </p:tgtEl>
                                        <p:attrNameLst>
                                          <p:attrName>style.visibility</p:attrName>
                                        </p:attrNameLst>
                                      </p:cBhvr>
                                      <p:to>
                                        <p:strVal val="visible"/>
                                      </p:to>
                                    </p:set>
                                    <p:anim calcmode="lin" valueType="num">
                                      <p:cBhvr additive="base">
                                        <p:cTn id="12" dur="5000" fill="hold"/>
                                        <p:tgtEl>
                                          <p:spTgt spid="44034">
                                            <p:txEl>
                                              <p:pRg st="0" end="0"/>
                                            </p:txEl>
                                          </p:spTgt>
                                        </p:tgtEl>
                                        <p:attrNameLst>
                                          <p:attrName>ppt_x</p:attrName>
                                        </p:attrNameLst>
                                      </p:cBhvr>
                                      <p:tavLst>
                                        <p:tav tm="0">
                                          <p:val>
                                            <p:strVal val="#ppt_x"/>
                                          </p:val>
                                        </p:tav>
                                        <p:tav tm="100000">
                                          <p:val>
                                            <p:strVal val="#ppt_x"/>
                                          </p:val>
                                        </p:tav>
                                      </p:tavLst>
                                    </p:anim>
                                    <p:anim calcmode="lin" valueType="num">
                                      <p:cBhvr additive="base">
                                        <p:cTn id="13" dur="5000" fill="hold"/>
                                        <p:tgtEl>
                                          <p:spTgt spid="4403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3"/>
          <p:cNvSpPr>
            <a:spLocks noChangeArrowheads="1"/>
          </p:cNvSpPr>
          <p:nvPr/>
        </p:nvSpPr>
        <p:spPr bwMode="auto">
          <a:xfrm>
            <a:off x="1752600" y="76200"/>
            <a:ext cx="8458200" cy="21236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defTabSz="914400" fontAlgn="base">
              <a:spcBef>
                <a:spcPct val="0"/>
              </a:spcBef>
              <a:spcAft>
                <a:spcPct val="0"/>
              </a:spcAft>
            </a:pPr>
            <a:r>
              <a:rPr lang="vi-VN" sz="4400" b="1" u="sng" dirty="0">
                <a:solidFill>
                  <a:prstClr val="black"/>
                </a:solidFill>
                <a:latin typeface="Times New Roman" panose="02020603050405020304" pitchFamily="18" charset="0"/>
                <a:ea typeface="Calibri" pitchFamily="34" charset="0"/>
                <a:cs typeface="Times New Roman" panose="02020603050405020304" pitchFamily="18" charset="0"/>
              </a:rPr>
              <a:t>Bài 3:</a:t>
            </a:r>
            <a:r>
              <a:rPr lang="vi-VN" sz="4400" dirty="0">
                <a:solidFill>
                  <a:prstClr val="black"/>
                </a:solidFill>
                <a:latin typeface="Times New Roman" panose="02020603050405020304" pitchFamily="18" charset="0"/>
                <a:ea typeface="Calibri" pitchFamily="34" charset="0"/>
                <a:cs typeface="Times New Roman" panose="02020603050405020304" pitchFamily="18" charset="0"/>
              </a:rPr>
              <a:t> </a:t>
            </a:r>
            <a:r>
              <a:rPr lang="en-US" sz="4400" dirty="0" err="1">
                <a:solidFill>
                  <a:srgbClr val="000000"/>
                </a:solidFill>
                <a:latin typeface="Times New Roman" panose="02020603050405020304" pitchFamily="18" charset="0"/>
                <a:ea typeface="Calibri" pitchFamily="34" charset="0"/>
                <a:cs typeface="Times New Roman" panose="02020603050405020304" pitchFamily="18" charset="0"/>
              </a:rPr>
              <a:t>Giải</a:t>
            </a:r>
            <a:r>
              <a:rPr lang="en-US" sz="4400" dirty="0">
                <a:solidFill>
                  <a:srgbClr val="000000"/>
                </a:solidFill>
                <a:latin typeface="Times New Roman" panose="02020603050405020304" pitchFamily="18" charset="0"/>
                <a:ea typeface="Calibri" pitchFamily="34" charset="0"/>
                <a:cs typeface="Times New Roman" panose="02020603050405020304" pitchFamily="18" charset="0"/>
              </a:rPr>
              <a:t> </a:t>
            </a:r>
            <a:r>
              <a:rPr lang="en-US" sz="4400" dirty="0" err="1">
                <a:solidFill>
                  <a:srgbClr val="000000"/>
                </a:solidFill>
                <a:latin typeface="Times New Roman" panose="02020603050405020304" pitchFamily="18" charset="0"/>
                <a:ea typeface="Calibri" pitchFamily="34" charset="0"/>
                <a:cs typeface="Times New Roman" panose="02020603050405020304" pitchFamily="18" charset="0"/>
              </a:rPr>
              <a:t>thích</a:t>
            </a:r>
            <a:r>
              <a:rPr lang="en-US" sz="4400" dirty="0">
                <a:solidFill>
                  <a:srgbClr val="000000"/>
                </a:solidFill>
                <a:latin typeface="Times New Roman" panose="02020603050405020304" pitchFamily="18" charset="0"/>
                <a:ea typeface="Calibri" pitchFamily="34" charset="0"/>
                <a:cs typeface="Times New Roman" panose="02020603050405020304" pitchFamily="18" charset="0"/>
              </a:rPr>
              <a:t> </a:t>
            </a:r>
            <a:r>
              <a:rPr lang="en-US" sz="4400" dirty="0" err="1">
                <a:solidFill>
                  <a:srgbClr val="000000"/>
                </a:solidFill>
                <a:latin typeface="Times New Roman" panose="02020603050405020304" pitchFamily="18" charset="0"/>
                <a:ea typeface="Calibri" pitchFamily="34" charset="0"/>
                <a:cs typeface="Times New Roman" panose="02020603050405020304" pitchFamily="18" charset="0"/>
              </a:rPr>
              <a:t>tại</a:t>
            </a:r>
            <a:r>
              <a:rPr lang="en-US" sz="4400" dirty="0">
                <a:solidFill>
                  <a:srgbClr val="000000"/>
                </a:solidFill>
                <a:latin typeface="Times New Roman" panose="02020603050405020304" pitchFamily="18" charset="0"/>
                <a:ea typeface="Calibri" pitchFamily="34" charset="0"/>
                <a:cs typeface="Times New Roman" panose="02020603050405020304" pitchFamily="18" charset="0"/>
              </a:rPr>
              <a:t> </a:t>
            </a:r>
            <a:r>
              <a:rPr lang="en-US" sz="4400" dirty="0" err="1">
                <a:solidFill>
                  <a:srgbClr val="000000"/>
                </a:solidFill>
                <a:latin typeface="Times New Roman" panose="02020603050405020304" pitchFamily="18" charset="0"/>
                <a:ea typeface="Calibri" pitchFamily="34" charset="0"/>
                <a:cs typeface="Times New Roman" panose="02020603050405020304" pitchFamily="18" charset="0"/>
              </a:rPr>
              <a:t>sao</a:t>
            </a:r>
            <a:r>
              <a:rPr lang="en-US" sz="4400" dirty="0">
                <a:solidFill>
                  <a:srgbClr val="000000"/>
                </a:solidFill>
                <a:latin typeface="Times New Roman" panose="02020603050405020304" pitchFamily="18" charset="0"/>
                <a:ea typeface="Calibri" pitchFamily="34" charset="0"/>
                <a:cs typeface="Times New Roman" panose="02020603050405020304" pitchFamily="18" charset="0"/>
              </a:rPr>
              <a:t> </a:t>
            </a:r>
            <a:r>
              <a:rPr lang="en-US" sz="4400" dirty="0" err="1">
                <a:solidFill>
                  <a:srgbClr val="000000"/>
                </a:solidFill>
                <a:latin typeface="Times New Roman" panose="02020603050405020304" pitchFamily="18" charset="0"/>
                <a:ea typeface="Calibri" pitchFamily="34" charset="0"/>
                <a:cs typeface="Times New Roman" panose="02020603050405020304" pitchFamily="18" charset="0"/>
              </a:rPr>
              <a:t>chỉ</a:t>
            </a:r>
            <a:r>
              <a:rPr lang="en-US" sz="4400" dirty="0">
                <a:solidFill>
                  <a:srgbClr val="000000"/>
                </a:solidFill>
                <a:latin typeface="Times New Roman" panose="02020603050405020304" pitchFamily="18" charset="0"/>
                <a:ea typeface="Calibri" pitchFamily="34" charset="0"/>
                <a:cs typeface="Times New Roman" panose="02020603050405020304" pitchFamily="18" charset="0"/>
              </a:rPr>
              <a:t> </a:t>
            </a:r>
            <a:r>
              <a:rPr lang="en-US" sz="4400" dirty="0" err="1">
                <a:solidFill>
                  <a:srgbClr val="000000"/>
                </a:solidFill>
                <a:latin typeface="Times New Roman" panose="02020603050405020304" pitchFamily="18" charset="0"/>
                <a:ea typeface="Calibri" pitchFamily="34" charset="0"/>
                <a:cs typeface="Times New Roman" panose="02020603050405020304" pitchFamily="18" charset="0"/>
              </a:rPr>
              <a:t>nhìn</a:t>
            </a:r>
            <a:r>
              <a:rPr lang="en-US" sz="4400" dirty="0">
                <a:solidFill>
                  <a:srgbClr val="000000"/>
                </a:solidFill>
                <a:latin typeface="Times New Roman" panose="02020603050405020304" pitchFamily="18" charset="0"/>
                <a:ea typeface="Calibri" pitchFamily="34" charset="0"/>
                <a:cs typeface="Times New Roman" panose="02020603050405020304" pitchFamily="18" charset="0"/>
              </a:rPr>
              <a:t> </a:t>
            </a:r>
            <a:r>
              <a:rPr lang="en-US" sz="4400" dirty="0" err="1">
                <a:solidFill>
                  <a:srgbClr val="000000"/>
                </a:solidFill>
                <a:latin typeface="Times New Roman" panose="02020603050405020304" pitchFamily="18" charset="0"/>
                <a:ea typeface="Calibri" pitchFamily="34" charset="0"/>
                <a:cs typeface="Times New Roman" panose="02020603050405020304" pitchFamily="18" charset="0"/>
              </a:rPr>
              <a:t>thấy</a:t>
            </a:r>
            <a:r>
              <a:rPr lang="en-US" sz="4400" dirty="0">
                <a:solidFill>
                  <a:srgbClr val="000000"/>
                </a:solidFill>
                <a:latin typeface="Times New Roman" panose="02020603050405020304" pitchFamily="18" charset="0"/>
                <a:ea typeface="Calibri" pitchFamily="34" charset="0"/>
                <a:cs typeface="Times New Roman" panose="02020603050405020304" pitchFamily="18" charset="0"/>
              </a:rPr>
              <a:t> </a:t>
            </a:r>
            <a:r>
              <a:rPr lang="en-US" sz="4400" dirty="0" err="1">
                <a:solidFill>
                  <a:srgbClr val="000000"/>
                </a:solidFill>
                <a:latin typeface="Times New Roman" panose="02020603050405020304" pitchFamily="18" charset="0"/>
                <a:ea typeface="Calibri" pitchFamily="34" charset="0"/>
                <a:cs typeface="Times New Roman" panose="02020603050405020304" pitchFamily="18" charset="0"/>
              </a:rPr>
              <a:t>ảnh</a:t>
            </a:r>
            <a:r>
              <a:rPr lang="en-US" sz="4400" dirty="0">
                <a:solidFill>
                  <a:srgbClr val="000000"/>
                </a:solidFill>
                <a:latin typeface="Times New Roman" panose="02020603050405020304" pitchFamily="18" charset="0"/>
                <a:ea typeface="Calibri" pitchFamily="34" charset="0"/>
                <a:cs typeface="Times New Roman" panose="02020603050405020304" pitchFamily="18" charset="0"/>
              </a:rPr>
              <a:t> S’ </a:t>
            </a:r>
            <a:r>
              <a:rPr lang="en-US" sz="4400" err="1">
                <a:solidFill>
                  <a:srgbClr val="000000"/>
                </a:solidFill>
                <a:latin typeface="Times New Roman" panose="02020603050405020304" pitchFamily="18" charset="0"/>
                <a:ea typeface="Calibri" pitchFamily="34" charset="0"/>
                <a:cs typeface="Times New Roman" panose="02020603050405020304" pitchFamily="18" charset="0"/>
              </a:rPr>
              <a:t>mà</a:t>
            </a:r>
            <a:r>
              <a:rPr lang="en-US" sz="4400">
                <a:solidFill>
                  <a:srgbClr val="000000"/>
                </a:solidFill>
                <a:latin typeface="Times New Roman" panose="02020603050405020304" pitchFamily="18" charset="0"/>
                <a:ea typeface="Calibri" pitchFamily="34" charset="0"/>
                <a:cs typeface="Times New Roman" panose="02020603050405020304" pitchFamily="18" charset="0"/>
              </a:rPr>
              <a:t> không</a:t>
            </a:r>
            <a:r>
              <a:rPr lang="en-US" sz="4400" dirty="0">
                <a:solidFill>
                  <a:srgbClr val="000000"/>
                </a:solidFill>
                <a:latin typeface="Times New Roman" panose="02020603050405020304" pitchFamily="18" charset="0"/>
                <a:ea typeface="Calibri" pitchFamily="34" charset="0"/>
                <a:cs typeface="Times New Roman" panose="02020603050405020304" pitchFamily="18" charset="0"/>
              </a:rPr>
              <a:t> </a:t>
            </a:r>
            <a:r>
              <a:rPr lang="en-US" sz="4400">
                <a:solidFill>
                  <a:srgbClr val="000000"/>
                </a:solidFill>
                <a:latin typeface="Times New Roman" panose="02020603050405020304" pitchFamily="18" charset="0"/>
                <a:ea typeface="Calibri" pitchFamily="34" charset="0"/>
                <a:cs typeface="Times New Roman" panose="02020603050405020304" pitchFamily="18" charset="0"/>
              </a:rPr>
              <a:t>thể </a:t>
            </a:r>
            <a:r>
              <a:rPr lang="en-US" sz="4400" dirty="0" err="1">
                <a:solidFill>
                  <a:srgbClr val="000000"/>
                </a:solidFill>
                <a:latin typeface="Times New Roman" panose="02020603050405020304" pitchFamily="18" charset="0"/>
                <a:ea typeface="Calibri" pitchFamily="34" charset="0"/>
                <a:cs typeface="Times New Roman" panose="02020603050405020304" pitchFamily="18" charset="0"/>
              </a:rPr>
              <a:t>thu</a:t>
            </a:r>
            <a:r>
              <a:rPr lang="en-US" sz="4400" dirty="0">
                <a:solidFill>
                  <a:srgbClr val="000000"/>
                </a:solidFill>
                <a:latin typeface="Times New Roman" panose="02020603050405020304" pitchFamily="18" charset="0"/>
                <a:ea typeface="Calibri" pitchFamily="34" charset="0"/>
                <a:cs typeface="Times New Roman" panose="02020603050405020304" pitchFamily="18" charset="0"/>
              </a:rPr>
              <a:t> </a:t>
            </a:r>
            <a:r>
              <a:rPr lang="en-US" sz="4400" dirty="0" err="1">
                <a:solidFill>
                  <a:srgbClr val="000000"/>
                </a:solidFill>
                <a:latin typeface="Times New Roman" panose="02020603050405020304" pitchFamily="18" charset="0"/>
                <a:ea typeface="Calibri" pitchFamily="34" charset="0"/>
                <a:cs typeface="Times New Roman" panose="02020603050405020304" pitchFamily="18" charset="0"/>
              </a:rPr>
              <a:t>được</a:t>
            </a:r>
            <a:r>
              <a:rPr lang="en-US" sz="4400" dirty="0">
                <a:solidFill>
                  <a:srgbClr val="000000"/>
                </a:solidFill>
                <a:latin typeface="Times New Roman" panose="02020603050405020304" pitchFamily="18" charset="0"/>
                <a:ea typeface="Calibri" pitchFamily="34" charset="0"/>
                <a:cs typeface="Times New Roman" panose="02020603050405020304" pitchFamily="18" charset="0"/>
              </a:rPr>
              <a:t> </a:t>
            </a:r>
            <a:r>
              <a:rPr lang="en-US" sz="4400" dirty="0" err="1">
                <a:solidFill>
                  <a:srgbClr val="000000"/>
                </a:solidFill>
                <a:latin typeface="Times New Roman" panose="02020603050405020304" pitchFamily="18" charset="0"/>
                <a:ea typeface="Calibri" pitchFamily="34" charset="0"/>
                <a:cs typeface="Times New Roman" panose="02020603050405020304" pitchFamily="18" charset="0"/>
              </a:rPr>
              <a:t>ảnh</a:t>
            </a:r>
            <a:r>
              <a:rPr lang="en-US" sz="4400" dirty="0">
                <a:solidFill>
                  <a:srgbClr val="000000"/>
                </a:solidFill>
                <a:latin typeface="Times New Roman" panose="02020603050405020304" pitchFamily="18" charset="0"/>
                <a:ea typeface="Calibri" pitchFamily="34" charset="0"/>
                <a:cs typeface="Times New Roman" panose="02020603050405020304" pitchFamily="18" charset="0"/>
              </a:rPr>
              <a:t> </a:t>
            </a:r>
            <a:r>
              <a:rPr lang="en-US" sz="4400" dirty="0" err="1">
                <a:solidFill>
                  <a:srgbClr val="000000"/>
                </a:solidFill>
                <a:latin typeface="Times New Roman" panose="02020603050405020304" pitchFamily="18" charset="0"/>
                <a:ea typeface="Calibri" pitchFamily="34" charset="0"/>
                <a:cs typeface="Times New Roman" panose="02020603050405020304" pitchFamily="18" charset="0"/>
              </a:rPr>
              <a:t>này</a:t>
            </a:r>
            <a:r>
              <a:rPr lang="en-US" sz="4400" dirty="0">
                <a:solidFill>
                  <a:srgbClr val="000000"/>
                </a:solidFill>
                <a:latin typeface="Times New Roman" panose="02020603050405020304" pitchFamily="18" charset="0"/>
                <a:ea typeface="Calibri" pitchFamily="34" charset="0"/>
                <a:cs typeface="Times New Roman" panose="02020603050405020304" pitchFamily="18" charset="0"/>
              </a:rPr>
              <a:t> </a:t>
            </a:r>
            <a:r>
              <a:rPr lang="en-US" sz="4400" dirty="0" err="1">
                <a:solidFill>
                  <a:srgbClr val="000000"/>
                </a:solidFill>
                <a:latin typeface="Times New Roman" panose="02020603050405020304" pitchFamily="18" charset="0"/>
                <a:ea typeface="Calibri" pitchFamily="34" charset="0"/>
                <a:cs typeface="Times New Roman" panose="02020603050405020304" pitchFamily="18" charset="0"/>
              </a:rPr>
              <a:t>trên</a:t>
            </a:r>
            <a:r>
              <a:rPr lang="en-US" sz="4400" dirty="0">
                <a:solidFill>
                  <a:srgbClr val="000000"/>
                </a:solidFill>
                <a:latin typeface="Times New Roman" panose="02020603050405020304" pitchFamily="18" charset="0"/>
                <a:ea typeface="Calibri" pitchFamily="34" charset="0"/>
                <a:cs typeface="Times New Roman" panose="02020603050405020304" pitchFamily="18" charset="0"/>
              </a:rPr>
              <a:t> </a:t>
            </a:r>
            <a:r>
              <a:rPr lang="en-US" sz="4400" dirty="0" err="1">
                <a:solidFill>
                  <a:srgbClr val="000000"/>
                </a:solidFill>
                <a:latin typeface="Times New Roman" panose="02020603050405020304" pitchFamily="18" charset="0"/>
                <a:ea typeface="Calibri" pitchFamily="34" charset="0"/>
                <a:cs typeface="Times New Roman" panose="02020603050405020304" pitchFamily="18" charset="0"/>
              </a:rPr>
              <a:t>màn</a:t>
            </a:r>
            <a:r>
              <a:rPr lang="en-US" sz="4400" dirty="0">
                <a:solidFill>
                  <a:srgbClr val="000000"/>
                </a:solidFill>
                <a:latin typeface="Times New Roman" panose="02020603050405020304" pitchFamily="18" charset="0"/>
                <a:ea typeface="Calibri" pitchFamily="34" charset="0"/>
                <a:cs typeface="Times New Roman" panose="02020603050405020304" pitchFamily="18" charset="0"/>
              </a:rPr>
              <a:t> </a:t>
            </a:r>
            <a:r>
              <a:rPr lang="en-US" sz="4400" dirty="0" err="1">
                <a:solidFill>
                  <a:srgbClr val="000000"/>
                </a:solidFill>
                <a:latin typeface="Times New Roman" panose="02020603050405020304" pitchFamily="18" charset="0"/>
                <a:ea typeface="Calibri" pitchFamily="34" charset="0"/>
                <a:cs typeface="Times New Roman" panose="02020603050405020304" pitchFamily="18" charset="0"/>
              </a:rPr>
              <a:t>chắn</a:t>
            </a:r>
            <a:r>
              <a:rPr lang="en-US" sz="4400" dirty="0">
                <a:solidFill>
                  <a:srgbClr val="000000"/>
                </a:solidFill>
                <a:latin typeface="Times New Roman" panose="02020603050405020304" pitchFamily="18" charset="0"/>
                <a:ea typeface="Calibri" pitchFamily="34" charset="0"/>
                <a:cs typeface="Times New Roman" panose="02020603050405020304" pitchFamily="18" charset="0"/>
              </a:rPr>
              <a:t>.</a:t>
            </a:r>
            <a:r>
              <a:rPr lang="vi-VN" sz="4400" dirty="0">
                <a:solidFill>
                  <a:prstClr val="black"/>
                </a:solidFill>
                <a:latin typeface="Times New Roman" panose="02020603050405020304" pitchFamily="18" charset="0"/>
                <a:ea typeface="Calibri" pitchFamily="34" charset="0"/>
                <a:cs typeface="Times New Roman" panose="02020603050405020304" pitchFamily="18" charset="0"/>
              </a:rPr>
              <a:t>  </a:t>
            </a:r>
            <a:endParaRPr lang="vi-VN" sz="4400" dirty="0">
              <a:solidFill>
                <a:prstClr val="black"/>
              </a:solidFill>
              <a:latin typeface="Times New Roman" panose="02020603050405020304" pitchFamily="18" charset="0"/>
              <a:cs typeface="Times New Roman" panose="02020603050405020304" pitchFamily="18" charset="0"/>
            </a:endParaRPr>
          </a:p>
        </p:txBody>
      </p:sp>
      <p:pic>
        <p:nvPicPr>
          <p:cNvPr id="6" name="Picture 5" descr="Giải thích tại sao chỉ nhìn thấy ảnh S’ mà không thể thu được ảnh này trên màn chắn (ảnh 10)"/>
          <p:cNvPicPr/>
          <p:nvPr/>
        </p:nvPicPr>
        <p:blipFill>
          <a:blip r:embed="rId3"/>
          <a:srcRect/>
          <a:stretch>
            <a:fillRect/>
          </a:stretch>
        </p:blipFill>
        <p:spPr bwMode="auto">
          <a:xfrm>
            <a:off x="3657600" y="2209800"/>
            <a:ext cx="5029200" cy="2819400"/>
          </a:xfrm>
          <a:prstGeom prst="rect">
            <a:avLst/>
          </a:prstGeom>
          <a:noFill/>
          <a:ln w="9525">
            <a:noFill/>
            <a:miter lim="800000"/>
            <a:headEnd/>
            <a:tailEnd/>
          </a:ln>
        </p:spPr>
      </p:pic>
      <p:sp>
        <p:nvSpPr>
          <p:cNvPr id="44036" name="Rectangle 4"/>
          <p:cNvSpPr>
            <a:spLocks noChangeArrowheads="1"/>
          </p:cNvSpPr>
          <p:nvPr/>
        </p:nvSpPr>
        <p:spPr bwMode="auto">
          <a:xfrm>
            <a:off x="1524001" y="5580221"/>
            <a:ext cx="89916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defTabSz="914400" fontAlgn="base">
              <a:spcBef>
                <a:spcPct val="0"/>
              </a:spcBef>
              <a:spcAft>
                <a:spcPct val="0"/>
              </a:spcAft>
            </a:pPr>
            <a:r>
              <a:rPr lang="en-US" sz="3200" u="sng">
                <a:solidFill>
                  <a:srgbClr val="FF0000"/>
                </a:solidFill>
                <a:latin typeface="Times New Roman" pitchFamily="18" charset="0"/>
                <a:ea typeface="Calibri" pitchFamily="34" charset="0"/>
                <a:cs typeface="Times New Roman" pitchFamily="18" charset="0"/>
              </a:rPr>
              <a:t>TL:</a:t>
            </a:r>
            <a:r>
              <a:rPr lang="en-US" sz="3200">
                <a:solidFill>
                  <a:srgbClr val="FF0000"/>
                </a:solidFill>
                <a:latin typeface="Times New Roman" pitchFamily="18" charset="0"/>
                <a:ea typeface="Calibri" pitchFamily="34" charset="0"/>
                <a:cs typeface="Times New Roman" pitchFamily="18" charset="0"/>
              </a:rPr>
              <a:t> Ta </a:t>
            </a:r>
            <a:r>
              <a:rPr lang="en-US" sz="3200" dirty="0" err="1">
                <a:solidFill>
                  <a:srgbClr val="FF0000"/>
                </a:solidFill>
                <a:latin typeface="Times New Roman" pitchFamily="18" charset="0"/>
                <a:ea typeface="Calibri" pitchFamily="34" charset="0"/>
                <a:cs typeface="Times New Roman" pitchFamily="18" charset="0"/>
              </a:rPr>
              <a:t>chỉ</a:t>
            </a:r>
            <a:r>
              <a:rPr lang="en-US" sz="3200" dirty="0">
                <a:solidFill>
                  <a:srgbClr val="FF0000"/>
                </a:solidFill>
                <a:latin typeface="Times New Roman" pitchFamily="18" charset="0"/>
                <a:ea typeface="Calibri" pitchFamily="34" charset="0"/>
                <a:cs typeface="Times New Roman" pitchFamily="18" charset="0"/>
              </a:rPr>
              <a:t> </a:t>
            </a:r>
            <a:r>
              <a:rPr lang="en-US" sz="3200" dirty="0" err="1">
                <a:solidFill>
                  <a:srgbClr val="FF0000"/>
                </a:solidFill>
                <a:latin typeface="Times New Roman" pitchFamily="18" charset="0"/>
                <a:ea typeface="Calibri" pitchFamily="34" charset="0"/>
                <a:cs typeface="Times New Roman" pitchFamily="18" charset="0"/>
              </a:rPr>
              <a:t>nh</a:t>
            </a:r>
            <a:r>
              <a:rPr lang="en-US" sz="3200" dirty="0" err="1">
                <a:solidFill>
                  <a:srgbClr val="FF0000"/>
                </a:solidFill>
                <a:latin typeface="Calibri"/>
                <a:ea typeface="Calibri" pitchFamily="34" charset="0"/>
                <a:cs typeface="Times New Roman" pitchFamily="18" charset="0"/>
              </a:rPr>
              <a:t>ì</a:t>
            </a:r>
            <a:r>
              <a:rPr lang="en-US" sz="3200" dirty="0" err="1">
                <a:solidFill>
                  <a:srgbClr val="FF0000"/>
                </a:solidFill>
                <a:latin typeface="Times New Roman" pitchFamily="18" charset="0"/>
                <a:ea typeface="Calibri" pitchFamily="34" charset="0"/>
                <a:cs typeface="Times New Roman" pitchFamily="18" charset="0"/>
              </a:rPr>
              <a:t>n</a:t>
            </a:r>
            <a:r>
              <a:rPr lang="en-US" sz="3200" dirty="0">
                <a:solidFill>
                  <a:srgbClr val="FF0000"/>
                </a:solidFill>
                <a:latin typeface="Times New Roman" pitchFamily="18" charset="0"/>
                <a:ea typeface="Calibri" pitchFamily="34" charset="0"/>
                <a:cs typeface="Times New Roman" pitchFamily="18" charset="0"/>
              </a:rPr>
              <a:t> </a:t>
            </a:r>
            <a:r>
              <a:rPr lang="en-US" sz="3200" dirty="0" err="1">
                <a:solidFill>
                  <a:srgbClr val="FF0000"/>
                </a:solidFill>
                <a:latin typeface="Times New Roman" pitchFamily="18" charset="0"/>
                <a:ea typeface="Calibri" pitchFamily="34" charset="0"/>
                <a:cs typeface="Times New Roman" pitchFamily="18" charset="0"/>
              </a:rPr>
              <a:t>thấy</a:t>
            </a:r>
            <a:r>
              <a:rPr lang="en-US" sz="3200" dirty="0">
                <a:solidFill>
                  <a:srgbClr val="FF0000"/>
                </a:solidFill>
                <a:latin typeface="Times New Roman" pitchFamily="18" charset="0"/>
                <a:ea typeface="Calibri" pitchFamily="34" charset="0"/>
                <a:cs typeface="Times New Roman" pitchFamily="18" charset="0"/>
              </a:rPr>
              <a:t> </a:t>
            </a:r>
            <a:r>
              <a:rPr lang="en-US" sz="3200" dirty="0" err="1">
                <a:solidFill>
                  <a:srgbClr val="FF0000"/>
                </a:solidFill>
                <a:latin typeface="Times New Roman" pitchFamily="18" charset="0"/>
                <a:ea typeface="Calibri" pitchFamily="34" charset="0"/>
                <a:cs typeface="Times New Roman" pitchFamily="18" charset="0"/>
              </a:rPr>
              <a:t>ảnh</a:t>
            </a:r>
            <a:r>
              <a:rPr lang="en-US" sz="3200" dirty="0">
                <a:solidFill>
                  <a:srgbClr val="FF0000"/>
                </a:solidFill>
                <a:latin typeface="Times New Roman" pitchFamily="18" charset="0"/>
                <a:ea typeface="Calibri" pitchFamily="34" charset="0"/>
                <a:cs typeface="Times New Roman" pitchFamily="18" charset="0"/>
              </a:rPr>
              <a:t> S</a:t>
            </a:r>
            <a:r>
              <a:rPr lang="en-US" sz="3200" dirty="0">
                <a:solidFill>
                  <a:srgbClr val="FF0000"/>
                </a:solidFill>
                <a:latin typeface="Calibri"/>
                <a:ea typeface="Calibri" pitchFamily="34" charset="0"/>
                <a:cs typeface="Times New Roman" pitchFamily="18" charset="0"/>
              </a:rPr>
              <a:t>’</a:t>
            </a:r>
            <a:r>
              <a:rPr lang="en-US" sz="3200" dirty="0">
                <a:solidFill>
                  <a:srgbClr val="FF0000"/>
                </a:solidFill>
                <a:latin typeface="Times New Roman" pitchFamily="18" charset="0"/>
                <a:ea typeface="Calibri" pitchFamily="34" charset="0"/>
                <a:cs typeface="Times New Roman" pitchFamily="18" charset="0"/>
              </a:rPr>
              <a:t> </a:t>
            </a:r>
            <a:r>
              <a:rPr lang="en-US" sz="3200" dirty="0" err="1">
                <a:solidFill>
                  <a:srgbClr val="FF0000"/>
                </a:solidFill>
                <a:latin typeface="Times New Roman" pitchFamily="18" charset="0"/>
                <a:ea typeface="Calibri" pitchFamily="34" charset="0"/>
                <a:cs typeface="Times New Roman" pitchFamily="18" charset="0"/>
              </a:rPr>
              <a:t>m</a:t>
            </a:r>
            <a:r>
              <a:rPr lang="en-US" sz="3200" dirty="0" err="1">
                <a:solidFill>
                  <a:srgbClr val="FF0000"/>
                </a:solidFill>
                <a:latin typeface="Calibri"/>
                <a:ea typeface="Calibri" pitchFamily="34" charset="0"/>
                <a:cs typeface="Times New Roman" pitchFamily="18" charset="0"/>
              </a:rPr>
              <a:t>à</a:t>
            </a:r>
            <a:r>
              <a:rPr lang="en-US" sz="3200" dirty="0">
                <a:solidFill>
                  <a:srgbClr val="FF0000"/>
                </a:solidFill>
                <a:latin typeface="Times New Roman" pitchFamily="18" charset="0"/>
                <a:ea typeface="Calibri" pitchFamily="34" charset="0"/>
                <a:cs typeface="Times New Roman" pitchFamily="18" charset="0"/>
              </a:rPr>
              <a:t> </a:t>
            </a:r>
            <a:r>
              <a:rPr lang="en-US" sz="3200" dirty="0" err="1">
                <a:solidFill>
                  <a:srgbClr val="FF0000"/>
                </a:solidFill>
                <a:latin typeface="Times New Roman" pitchFamily="18" charset="0"/>
                <a:ea typeface="Calibri" pitchFamily="34" charset="0"/>
                <a:cs typeface="Times New Roman" pitchFamily="18" charset="0"/>
              </a:rPr>
              <a:t>không</a:t>
            </a:r>
            <a:r>
              <a:rPr lang="en-US" sz="3200" dirty="0">
                <a:solidFill>
                  <a:srgbClr val="FF0000"/>
                </a:solidFill>
                <a:latin typeface="Times New Roman" pitchFamily="18" charset="0"/>
                <a:ea typeface="Calibri" pitchFamily="34" charset="0"/>
                <a:cs typeface="Times New Roman" pitchFamily="18" charset="0"/>
              </a:rPr>
              <a:t> </a:t>
            </a:r>
            <a:r>
              <a:rPr lang="en-US" sz="3200" dirty="0" err="1">
                <a:solidFill>
                  <a:srgbClr val="FF0000"/>
                </a:solidFill>
                <a:latin typeface="Times New Roman" pitchFamily="18" charset="0"/>
                <a:ea typeface="Calibri" pitchFamily="34" charset="0"/>
                <a:cs typeface="Times New Roman" pitchFamily="18" charset="0"/>
              </a:rPr>
              <a:t>thể</a:t>
            </a:r>
            <a:r>
              <a:rPr lang="en-US" sz="3200" dirty="0">
                <a:solidFill>
                  <a:srgbClr val="FF0000"/>
                </a:solidFill>
                <a:latin typeface="Times New Roman" pitchFamily="18" charset="0"/>
                <a:ea typeface="Calibri" pitchFamily="34" charset="0"/>
                <a:cs typeface="Times New Roman" pitchFamily="18" charset="0"/>
              </a:rPr>
              <a:t> </a:t>
            </a:r>
            <a:r>
              <a:rPr lang="en-US" sz="3200" dirty="0" err="1">
                <a:solidFill>
                  <a:srgbClr val="FF0000"/>
                </a:solidFill>
                <a:latin typeface="Times New Roman" pitchFamily="18" charset="0"/>
                <a:ea typeface="Calibri" pitchFamily="34" charset="0"/>
                <a:cs typeface="Times New Roman" pitchFamily="18" charset="0"/>
              </a:rPr>
              <a:t>thu</a:t>
            </a:r>
            <a:r>
              <a:rPr lang="en-US" sz="3200" dirty="0">
                <a:solidFill>
                  <a:srgbClr val="FF0000"/>
                </a:solidFill>
                <a:latin typeface="Times New Roman" pitchFamily="18" charset="0"/>
                <a:ea typeface="Calibri" pitchFamily="34" charset="0"/>
                <a:cs typeface="Times New Roman" pitchFamily="18" charset="0"/>
              </a:rPr>
              <a:t> </a:t>
            </a:r>
            <a:r>
              <a:rPr lang="en-US" sz="3200" dirty="0" err="1">
                <a:solidFill>
                  <a:srgbClr val="FF0000"/>
                </a:solidFill>
                <a:latin typeface="Times New Roman" pitchFamily="18" charset="0"/>
                <a:ea typeface="Calibri" pitchFamily="34" charset="0"/>
                <a:cs typeface="Times New Roman" pitchFamily="18" charset="0"/>
              </a:rPr>
              <a:t>được</a:t>
            </a:r>
            <a:r>
              <a:rPr lang="en-US" sz="3200" dirty="0">
                <a:solidFill>
                  <a:srgbClr val="FF0000"/>
                </a:solidFill>
                <a:latin typeface="Times New Roman" pitchFamily="18" charset="0"/>
                <a:ea typeface="Calibri" pitchFamily="34" charset="0"/>
                <a:cs typeface="Times New Roman" pitchFamily="18" charset="0"/>
              </a:rPr>
              <a:t> </a:t>
            </a:r>
            <a:r>
              <a:rPr lang="en-US" sz="3200" err="1">
                <a:solidFill>
                  <a:srgbClr val="FF0000"/>
                </a:solidFill>
                <a:latin typeface="Times New Roman" pitchFamily="18" charset="0"/>
                <a:ea typeface="Calibri" pitchFamily="34" charset="0"/>
                <a:cs typeface="Times New Roman" pitchFamily="18" charset="0"/>
              </a:rPr>
              <a:t>ảnh</a:t>
            </a:r>
            <a:r>
              <a:rPr lang="en-US" sz="3200">
                <a:solidFill>
                  <a:srgbClr val="FF0000"/>
                </a:solidFill>
                <a:latin typeface="Times New Roman" pitchFamily="18" charset="0"/>
                <a:ea typeface="Calibri" pitchFamily="34" charset="0"/>
                <a:cs typeface="Times New Roman" pitchFamily="18" charset="0"/>
              </a:rPr>
              <a:t> n</a:t>
            </a:r>
            <a:r>
              <a:rPr lang="en-US" sz="3200">
                <a:solidFill>
                  <a:srgbClr val="FF0000"/>
                </a:solidFill>
                <a:latin typeface="Calibri"/>
                <a:ea typeface="Calibri" pitchFamily="34" charset="0"/>
                <a:cs typeface="Times New Roman" pitchFamily="18" charset="0"/>
              </a:rPr>
              <a:t>à</a:t>
            </a:r>
            <a:r>
              <a:rPr lang="en-US" sz="3200">
                <a:solidFill>
                  <a:srgbClr val="FF0000"/>
                </a:solidFill>
                <a:latin typeface="Times New Roman" pitchFamily="18" charset="0"/>
                <a:ea typeface="Calibri" pitchFamily="34" charset="0"/>
                <a:cs typeface="Times New Roman" pitchFamily="18" charset="0"/>
              </a:rPr>
              <a:t>y</a:t>
            </a:r>
            <a:r>
              <a:rPr lang="en-US" sz="3200" dirty="0">
                <a:solidFill>
                  <a:srgbClr val="FF0000"/>
                </a:solidFill>
                <a:latin typeface="Times New Roman" pitchFamily="18" charset="0"/>
                <a:ea typeface="Calibri" pitchFamily="34" charset="0"/>
                <a:cs typeface="Times New Roman" pitchFamily="18" charset="0"/>
              </a:rPr>
              <a:t> </a:t>
            </a:r>
            <a:r>
              <a:rPr lang="en-US" sz="3200">
                <a:solidFill>
                  <a:srgbClr val="FF0000"/>
                </a:solidFill>
                <a:latin typeface="Times New Roman" pitchFamily="18" charset="0"/>
                <a:ea typeface="Calibri" pitchFamily="34" charset="0"/>
                <a:cs typeface="Times New Roman" pitchFamily="18" charset="0"/>
              </a:rPr>
              <a:t>trên </a:t>
            </a:r>
            <a:r>
              <a:rPr lang="en-US" sz="3200" dirty="0" err="1">
                <a:solidFill>
                  <a:srgbClr val="FF0000"/>
                </a:solidFill>
                <a:latin typeface="Times New Roman" pitchFamily="18" charset="0"/>
                <a:ea typeface="Calibri" pitchFamily="34" charset="0"/>
                <a:cs typeface="Times New Roman" pitchFamily="18" charset="0"/>
              </a:rPr>
              <a:t>m</a:t>
            </a:r>
            <a:r>
              <a:rPr lang="en-US" sz="3200" dirty="0" err="1">
                <a:solidFill>
                  <a:srgbClr val="FF0000"/>
                </a:solidFill>
                <a:latin typeface="Calibri"/>
                <a:ea typeface="Calibri" pitchFamily="34" charset="0"/>
                <a:cs typeface="Times New Roman" pitchFamily="18" charset="0"/>
              </a:rPr>
              <a:t>à</a:t>
            </a:r>
            <a:r>
              <a:rPr lang="en-US" sz="3200" dirty="0" err="1">
                <a:solidFill>
                  <a:srgbClr val="FF0000"/>
                </a:solidFill>
                <a:latin typeface="Times New Roman" pitchFamily="18" charset="0"/>
                <a:ea typeface="Calibri" pitchFamily="34" charset="0"/>
                <a:cs typeface="Times New Roman" pitchFamily="18" charset="0"/>
              </a:rPr>
              <a:t>n</a:t>
            </a:r>
            <a:r>
              <a:rPr lang="en-US" sz="3200" dirty="0">
                <a:solidFill>
                  <a:srgbClr val="FF0000"/>
                </a:solidFill>
                <a:latin typeface="Times New Roman" pitchFamily="18" charset="0"/>
                <a:ea typeface="Calibri" pitchFamily="34" charset="0"/>
                <a:cs typeface="Times New Roman" pitchFamily="18" charset="0"/>
              </a:rPr>
              <a:t> </a:t>
            </a:r>
            <a:r>
              <a:rPr lang="en-US" sz="3200" dirty="0" err="1">
                <a:solidFill>
                  <a:srgbClr val="FF0000"/>
                </a:solidFill>
                <a:latin typeface="Times New Roman" pitchFamily="18" charset="0"/>
                <a:ea typeface="Calibri" pitchFamily="34" charset="0"/>
                <a:cs typeface="Times New Roman" pitchFamily="18" charset="0"/>
              </a:rPr>
              <a:t>chắn</a:t>
            </a:r>
            <a:r>
              <a:rPr lang="en-US" sz="3200" dirty="0">
                <a:solidFill>
                  <a:srgbClr val="FF0000"/>
                </a:solidFill>
                <a:latin typeface="Times New Roman" pitchFamily="18" charset="0"/>
                <a:ea typeface="Calibri" pitchFamily="34" charset="0"/>
                <a:cs typeface="Times New Roman" pitchFamily="18" charset="0"/>
              </a:rPr>
              <a:t> </a:t>
            </a:r>
            <a:r>
              <a:rPr lang="en-US" sz="3200" dirty="0" err="1">
                <a:solidFill>
                  <a:srgbClr val="FF0000"/>
                </a:solidFill>
                <a:latin typeface="Times New Roman" pitchFamily="18" charset="0"/>
                <a:ea typeface="Calibri" pitchFamily="34" charset="0"/>
                <a:cs typeface="Times New Roman" pitchFamily="18" charset="0"/>
              </a:rPr>
              <a:t>v</a:t>
            </a:r>
            <a:r>
              <a:rPr lang="en-US" sz="3200" dirty="0" err="1">
                <a:solidFill>
                  <a:srgbClr val="FF0000"/>
                </a:solidFill>
                <a:latin typeface="Calibri"/>
                <a:ea typeface="Calibri" pitchFamily="34" charset="0"/>
                <a:cs typeface="Times New Roman" pitchFamily="18" charset="0"/>
              </a:rPr>
              <a:t>ì</a:t>
            </a:r>
            <a:r>
              <a:rPr lang="en-US" sz="3200" dirty="0">
                <a:solidFill>
                  <a:srgbClr val="FF0000"/>
                </a:solidFill>
                <a:latin typeface="Times New Roman" pitchFamily="18" charset="0"/>
                <a:ea typeface="Calibri" pitchFamily="34" charset="0"/>
                <a:cs typeface="Times New Roman" pitchFamily="18" charset="0"/>
              </a:rPr>
              <a:t> S</a:t>
            </a:r>
            <a:r>
              <a:rPr lang="en-US" sz="3200" dirty="0">
                <a:solidFill>
                  <a:srgbClr val="FF0000"/>
                </a:solidFill>
                <a:latin typeface="Calibri"/>
                <a:ea typeface="Calibri" pitchFamily="34" charset="0"/>
                <a:cs typeface="Times New Roman" pitchFamily="18" charset="0"/>
              </a:rPr>
              <a:t>’</a:t>
            </a:r>
            <a:r>
              <a:rPr lang="en-US" sz="3200" dirty="0">
                <a:solidFill>
                  <a:srgbClr val="FF0000"/>
                </a:solidFill>
                <a:latin typeface="Times New Roman" pitchFamily="18" charset="0"/>
                <a:ea typeface="Calibri" pitchFamily="34" charset="0"/>
                <a:cs typeface="Times New Roman" pitchFamily="18" charset="0"/>
              </a:rPr>
              <a:t> </a:t>
            </a:r>
            <a:r>
              <a:rPr lang="en-US" sz="3200" dirty="0" err="1">
                <a:solidFill>
                  <a:srgbClr val="FF0000"/>
                </a:solidFill>
                <a:latin typeface="Times New Roman" pitchFamily="18" charset="0"/>
                <a:ea typeface="Calibri" pitchFamily="34" charset="0"/>
                <a:cs typeface="Times New Roman" pitchFamily="18" charset="0"/>
              </a:rPr>
              <a:t>l</a:t>
            </a:r>
            <a:r>
              <a:rPr lang="en-US" sz="3200" dirty="0" err="1">
                <a:solidFill>
                  <a:srgbClr val="FF0000"/>
                </a:solidFill>
                <a:latin typeface="Calibri"/>
                <a:ea typeface="Calibri" pitchFamily="34" charset="0"/>
                <a:cs typeface="Times New Roman" pitchFamily="18" charset="0"/>
              </a:rPr>
              <a:t>à</a:t>
            </a:r>
            <a:r>
              <a:rPr lang="en-US" sz="3200" dirty="0">
                <a:solidFill>
                  <a:srgbClr val="FF0000"/>
                </a:solidFill>
                <a:latin typeface="Times New Roman" pitchFamily="18" charset="0"/>
                <a:ea typeface="Calibri" pitchFamily="34" charset="0"/>
                <a:cs typeface="Times New Roman" pitchFamily="18" charset="0"/>
              </a:rPr>
              <a:t> </a:t>
            </a:r>
            <a:r>
              <a:rPr lang="en-US" sz="3200" dirty="0" err="1">
                <a:solidFill>
                  <a:srgbClr val="FF0000"/>
                </a:solidFill>
                <a:latin typeface="Times New Roman" pitchFamily="18" charset="0"/>
                <a:ea typeface="Calibri" pitchFamily="34" charset="0"/>
                <a:cs typeface="Times New Roman" pitchFamily="18" charset="0"/>
              </a:rPr>
              <a:t>ảnh</a:t>
            </a:r>
            <a:r>
              <a:rPr lang="en-US" sz="3200" dirty="0">
                <a:solidFill>
                  <a:srgbClr val="FF0000"/>
                </a:solidFill>
                <a:latin typeface="Times New Roman" pitchFamily="18" charset="0"/>
                <a:ea typeface="Calibri" pitchFamily="34" charset="0"/>
                <a:cs typeface="Times New Roman" pitchFamily="18" charset="0"/>
              </a:rPr>
              <a:t> </a:t>
            </a:r>
            <a:r>
              <a:rPr lang="en-US" sz="3200" dirty="0" err="1">
                <a:solidFill>
                  <a:srgbClr val="FF0000"/>
                </a:solidFill>
                <a:latin typeface="Times New Roman" pitchFamily="18" charset="0"/>
                <a:ea typeface="Calibri" pitchFamily="34" charset="0"/>
                <a:cs typeface="Times New Roman" pitchFamily="18" charset="0"/>
              </a:rPr>
              <a:t>ảo</a:t>
            </a:r>
            <a:r>
              <a:rPr lang="en-US" sz="3200" dirty="0">
                <a:solidFill>
                  <a:srgbClr val="FF0000"/>
                </a:solidFill>
                <a:latin typeface="Times New Roman" pitchFamily="18" charset="0"/>
                <a:ea typeface="Calibri" pitchFamily="34" charset="0"/>
                <a:cs typeface="Times New Roman" pitchFamily="18" charset="0"/>
              </a:rPr>
              <a:t>.</a:t>
            </a:r>
            <a:endParaRPr lang="en-US" sz="3200"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4035"/>
                                        </p:tgtEl>
                                        <p:attrNameLst>
                                          <p:attrName>style.visibility</p:attrName>
                                        </p:attrNameLst>
                                      </p:cBhvr>
                                      <p:to>
                                        <p:strVal val="visible"/>
                                      </p:to>
                                    </p:set>
                                    <p:animEffect transition="in" filter="plus(in)">
                                      <p:cBhvr>
                                        <p:cTn id="7" dur="2000"/>
                                        <p:tgtEl>
                                          <p:spTgt spid="4403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grpId="0" nodeType="clickEffect">
                                  <p:stCondLst>
                                    <p:cond delay="0"/>
                                  </p:stCondLst>
                                  <p:childTnLst>
                                    <p:set>
                                      <p:cBhvr>
                                        <p:cTn id="16" dur="1" fill="hold">
                                          <p:stCondLst>
                                            <p:cond delay="0"/>
                                          </p:stCondLst>
                                        </p:cTn>
                                        <p:tgtEl>
                                          <p:spTgt spid="44036"/>
                                        </p:tgtEl>
                                        <p:attrNameLst>
                                          <p:attrName>style.visibility</p:attrName>
                                        </p:attrNameLst>
                                      </p:cBhvr>
                                      <p:to>
                                        <p:strVal val="visible"/>
                                      </p:to>
                                    </p:set>
                                    <p:animEffect transition="in" filter="wheel(4)">
                                      <p:cBhvr>
                                        <p:cTn id="17" dur="2000"/>
                                        <p:tgtEl>
                                          <p:spTgt spid="440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5" grpId="0"/>
      <p:bldP spid="44036"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200400" y="1"/>
            <a:ext cx="6849952" cy="584775"/>
          </a:xfrm>
          <a:prstGeom prst="rect">
            <a:avLst/>
          </a:prstGeom>
        </p:spPr>
        <p:txBody>
          <a:bodyPr wrap="none">
            <a:spAutoFit/>
          </a:bodyPr>
          <a:lstStyle/>
          <a:p>
            <a:pPr algn="ctr" defTabSz="914400"/>
            <a:r>
              <a:rPr lang="en-US" sz="3200" dirty="0" err="1">
                <a:solidFill>
                  <a:srgbClr val="C00000"/>
                </a:solidFill>
                <a:latin typeface="Times New Roman" pitchFamily="18" charset="0"/>
                <a:cs typeface="Times New Roman" pitchFamily="18" charset="0"/>
              </a:rPr>
              <a:t>Một</a:t>
            </a:r>
            <a:r>
              <a:rPr lang="en-US" sz="3200" dirty="0">
                <a:solidFill>
                  <a:srgbClr val="C00000"/>
                </a:solidFill>
                <a:latin typeface="Times New Roman" pitchFamily="18" charset="0"/>
                <a:cs typeface="Times New Roman" pitchFamily="18" charset="0"/>
              </a:rPr>
              <a:t> </a:t>
            </a:r>
            <a:r>
              <a:rPr lang="en-US" sz="3200" dirty="0" err="1">
                <a:solidFill>
                  <a:srgbClr val="C00000"/>
                </a:solidFill>
                <a:latin typeface="Times New Roman" pitchFamily="18" charset="0"/>
                <a:cs typeface="Times New Roman" pitchFamily="18" charset="0"/>
              </a:rPr>
              <a:t>số</a:t>
            </a:r>
            <a:r>
              <a:rPr lang="en-US" sz="3200" dirty="0">
                <a:solidFill>
                  <a:srgbClr val="C00000"/>
                </a:solidFill>
                <a:latin typeface="Times New Roman" pitchFamily="18" charset="0"/>
                <a:cs typeface="Times New Roman" pitchFamily="18" charset="0"/>
              </a:rPr>
              <a:t> </a:t>
            </a:r>
            <a:r>
              <a:rPr lang="en-US" sz="3200" dirty="0" err="1">
                <a:solidFill>
                  <a:srgbClr val="C00000"/>
                </a:solidFill>
                <a:latin typeface="Times New Roman" pitchFamily="18" charset="0"/>
                <a:cs typeface="Times New Roman" pitchFamily="18" charset="0"/>
              </a:rPr>
              <a:t>cơ</a:t>
            </a:r>
            <a:r>
              <a:rPr lang="en-US" sz="3200" dirty="0">
                <a:solidFill>
                  <a:srgbClr val="C00000"/>
                </a:solidFill>
                <a:latin typeface="Times New Roman" pitchFamily="18" charset="0"/>
                <a:cs typeface="Times New Roman" pitchFamily="18" charset="0"/>
              </a:rPr>
              <a:t> </a:t>
            </a:r>
            <a:r>
              <a:rPr lang="en-US" sz="3200" dirty="0" err="1">
                <a:solidFill>
                  <a:srgbClr val="C00000"/>
                </a:solidFill>
                <a:latin typeface="Times New Roman" pitchFamily="18" charset="0"/>
                <a:cs typeface="Times New Roman" pitchFamily="18" charset="0"/>
              </a:rPr>
              <a:t>thể</a:t>
            </a:r>
            <a:r>
              <a:rPr lang="en-US" sz="3200" dirty="0">
                <a:solidFill>
                  <a:srgbClr val="C00000"/>
                </a:solidFill>
                <a:latin typeface="Times New Roman" pitchFamily="18" charset="0"/>
                <a:cs typeface="Times New Roman" pitchFamily="18" charset="0"/>
              </a:rPr>
              <a:t> </a:t>
            </a:r>
            <a:r>
              <a:rPr lang="en-US" sz="3200" dirty="0" err="1">
                <a:solidFill>
                  <a:srgbClr val="C00000"/>
                </a:solidFill>
                <a:latin typeface="Times New Roman" pitchFamily="18" charset="0"/>
                <a:cs typeface="Times New Roman" pitchFamily="18" charset="0"/>
              </a:rPr>
              <a:t>sinh</a:t>
            </a:r>
            <a:r>
              <a:rPr lang="en-US" sz="3200" dirty="0">
                <a:solidFill>
                  <a:srgbClr val="C00000"/>
                </a:solidFill>
                <a:latin typeface="Times New Roman" pitchFamily="18" charset="0"/>
                <a:cs typeface="Times New Roman" pitchFamily="18" charset="0"/>
              </a:rPr>
              <a:t> </a:t>
            </a:r>
            <a:r>
              <a:rPr lang="en-US" sz="3200" dirty="0" err="1">
                <a:solidFill>
                  <a:srgbClr val="C00000"/>
                </a:solidFill>
                <a:latin typeface="Times New Roman" pitchFamily="18" charset="0"/>
                <a:cs typeface="Times New Roman" pitchFamily="18" charset="0"/>
              </a:rPr>
              <a:t>vật</a:t>
            </a:r>
            <a:r>
              <a:rPr lang="en-US" sz="3200" dirty="0">
                <a:solidFill>
                  <a:srgbClr val="C00000"/>
                </a:solidFill>
                <a:latin typeface="Times New Roman" pitchFamily="18" charset="0"/>
                <a:cs typeface="Times New Roman" pitchFamily="18" charset="0"/>
              </a:rPr>
              <a:t> </a:t>
            </a:r>
            <a:r>
              <a:rPr lang="en-US" sz="3200" dirty="0" err="1">
                <a:solidFill>
                  <a:srgbClr val="C00000"/>
                </a:solidFill>
                <a:latin typeface="Times New Roman" pitchFamily="18" charset="0"/>
                <a:cs typeface="Times New Roman" pitchFamily="18" charset="0"/>
              </a:rPr>
              <a:t>có</a:t>
            </a:r>
            <a:r>
              <a:rPr lang="en-US" sz="3200" dirty="0">
                <a:solidFill>
                  <a:srgbClr val="C00000"/>
                </a:solidFill>
                <a:latin typeface="Times New Roman" pitchFamily="18" charset="0"/>
                <a:cs typeface="Times New Roman" pitchFamily="18" charset="0"/>
              </a:rPr>
              <a:t> </a:t>
            </a:r>
            <a:r>
              <a:rPr lang="en-US" sz="3200" dirty="0" err="1">
                <a:solidFill>
                  <a:srgbClr val="C00000"/>
                </a:solidFill>
                <a:latin typeface="Times New Roman" pitchFamily="18" charset="0"/>
                <a:cs typeface="Times New Roman" pitchFamily="18" charset="0"/>
              </a:rPr>
              <a:t>tính</a:t>
            </a:r>
            <a:r>
              <a:rPr lang="en-US" sz="3200" dirty="0">
                <a:solidFill>
                  <a:srgbClr val="C00000"/>
                </a:solidFill>
                <a:latin typeface="Times New Roman" pitchFamily="18" charset="0"/>
                <a:cs typeface="Times New Roman" pitchFamily="18" charset="0"/>
              </a:rPr>
              <a:t> </a:t>
            </a:r>
            <a:r>
              <a:rPr lang="en-US" sz="3200" dirty="0" err="1">
                <a:solidFill>
                  <a:srgbClr val="C00000"/>
                </a:solidFill>
                <a:latin typeface="Times New Roman" pitchFamily="18" charset="0"/>
                <a:cs typeface="Times New Roman" pitchFamily="18" charset="0"/>
              </a:rPr>
              <a:t>đối</a:t>
            </a:r>
            <a:r>
              <a:rPr lang="en-US" sz="3200" dirty="0">
                <a:solidFill>
                  <a:srgbClr val="C00000"/>
                </a:solidFill>
                <a:latin typeface="Times New Roman" pitchFamily="18" charset="0"/>
                <a:cs typeface="Times New Roman" pitchFamily="18" charset="0"/>
              </a:rPr>
              <a:t> </a:t>
            </a:r>
            <a:r>
              <a:rPr lang="en-US" sz="3200" dirty="0" err="1">
                <a:solidFill>
                  <a:srgbClr val="C00000"/>
                </a:solidFill>
                <a:latin typeface="Times New Roman" pitchFamily="18" charset="0"/>
                <a:cs typeface="Times New Roman" pitchFamily="18" charset="0"/>
              </a:rPr>
              <a:t>xứng</a:t>
            </a:r>
            <a:r>
              <a:rPr lang="en-US" sz="3200" dirty="0">
                <a:solidFill>
                  <a:srgbClr val="C00000"/>
                </a:solidFill>
                <a:latin typeface="Times New Roman" pitchFamily="18" charset="0"/>
                <a:cs typeface="Times New Roman" pitchFamily="18" charset="0"/>
              </a:rPr>
              <a:t>: </a:t>
            </a:r>
          </a:p>
        </p:txBody>
      </p:sp>
      <p:pic>
        <p:nvPicPr>
          <p:cNvPr id="4" name="Picture 3" descr="Nhận ra vẻ đẹp của cơ thể sinh vật và các vật dụng có tính đối xứng (ảnh 15)"/>
          <p:cNvPicPr/>
          <p:nvPr/>
        </p:nvPicPr>
        <p:blipFill>
          <a:blip r:embed="rId2" cstate="print"/>
          <a:srcRect/>
          <a:stretch>
            <a:fillRect/>
          </a:stretch>
        </p:blipFill>
        <p:spPr bwMode="auto">
          <a:xfrm>
            <a:off x="1828800" y="685800"/>
            <a:ext cx="2514600" cy="2057400"/>
          </a:xfrm>
          <a:prstGeom prst="rect">
            <a:avLst/>
          </a:prstGeom>
          <a:noFill/>
          <a:ln w="9525">
            <a:noFill/>
            <a:miter lim="800000"/>
            <a:headEnd/>
            <a:tailEnd/>
          </a:ln>
        </p:spPr>
      </p:pic>
      <p:pic>
        <p:nvPicPr>
          <p:cNvPr id="5" name="Picture 4" descr="Nhận ra vẻ đẹp của cơ thể sinh vật và các vật dụng có tính đối xứng (ảnh 16)"/>
          <p:cNvPicPr/>
          <p:nvPr/>
        </p:nvPicPr>
        <p:blipFill>
          <a:blip r:embed="rId3" cstate="print"/>
          <a:srcRect/>
          <a:stretch>
            <a:fillRect/>
          </a:stretch>
        </p:blipFill>
        <p:spPr bwMode="auto">
          <a:xfrm>
            <a:off x="4648200" y="762000"/>
            <a:ext cx="2514600" cy="2057400"/>
          </a:xfrm>
          <a:prstGeom prst="rect">
            <a:avLst/>
          </a:prstGeom>
          <a:noFill/>
          <a:ln w="9525">
            <a:noFill/>
            <a:miter lim="800000"/>
            <a:headEnd/>
            <a:tailEnd/>
          </a:ln>
        </p:spPr>
      </p:pic>
      <p:pic>
        <p:nvPicPr>
          <p:cNvPr id="6" name="Picture 5" descr="Nhận ra vẻ đẹp của cơ thể sinh vật và các vật dụng có tính đối xứng (ảnh 18)"/>
          <p:cNvPicPr/>
          <p:nvPr/>
        </p:nvPicPr>
        <p:blipFill>
          <a:blip r:embed="rId4"/>
          <a:srcRect/>
          <a:stretch>
            <a:fillRect/>
          </a:stretch>
        </p:blipFill>
        <p:spPr bwMode="auto">
          <a:xfrm>
            <a:off x="7620000" y="762000"/>
            <a:ext cx="3048000" cy="1981200"/>
          </a:xfrm>
          <a:prstGeom prst="rect">
            <a:avLst/>
          </a:prstGeom>
          <a:noFill/>
          <a:ln w="9525">
            <a:noFill/>
            <a:miter lim="800000"/>
            <a:headEnd/>
            <a:tailEnd/>
          </a:ln>
        </p:spPr>
      </p:pic>
      <p:sp>
        <p:nvSpPr>
          <p:cNvPr id="7" name="Rectangle 6"/>
          <p:cNvSpPr/>
          <p:nvPr/>
        </p:nvSpPr>
        <p:spPr>
          <a:xfrm>
            <a:off x="1828801" y="2895601"/>
            <a:ext cx="2037737" cy="584775"/>
          </a:xfrm>
          <a:prstGeom prst="rect">
            <a:avLst/>
          </a:prstGeom>
        </p:spPr>
        <p:txBody>
          <a:bodyPr wrap="none">
            <a:spAutoFit/>
          </a:bodyPr>
          <a:lstStyle/>
          <a:p>
            <a:pPr defTabSz="914400"/>
            <a:r>
              <a:rPr lang="en-US" sz="3200" dirty="0">
                <a:solidFill>
                  <a:prstClr val="black"/>
                </a:solidFill>
                <a:latin typeface="Times New Roman" pitchFamily="18" charset="0"/>
                <a:cs typeface="Times New Roman" pitchFamily="18" charset="0"/>
              </a:rPr>
              <a:t>Con </a:t>
            </a:r>
            <a:r>
              <a:rPr lang="en-US" sz="3200" dirty="0" err="1">
                <a:solidFill>
                  <a:prstClr val="black"/>
                </a:solidFill>
                <a:latin typeface="Times New Roman" pitchFamily="18" charset="0"/>
                <a:cs typeface="Times New Roman" pitchFamily="18" charset="0"/>
              </a:rPr>
              <a:t>bướm</a:t>
            </a:r>
            <a:r>
              <a:rPr lang="en-US" sz="3200" dirty="0">
                <a:solidFill>
                  <a:prstClr val="black"/>
                </a:solidFill>
                <a:latin typeface="Times New Roman" pitchFamily="18" charset="0"/>
                <a:cs typeface="Times New Roman" pitchFamily="18" charset="0"/>
              </a:rPr>
              <a:t> </a:t>
            </a:r>
          </a:p>
        </p:txBody>
      </p:sp>
      <p:sp>
        <p:nvSpPr>
          <p:cNvPr id="8" name="Rectangle 7"/>
          <p:cNvSpPr/>
          <p:nvPr/>
        </p:nvSpPr>
        <p:spPr>
          <a:xfrm>
            <a:off x="4191001" y="2895601"/>
            <a:ext cx="3081293" cy="584775"/>
          </a:xfrm>
          <a:prstGeom prst="rect">
            <a:avLst/>
          </a:prstGeom>
        </p:spPr>
        <p:txBody>
          <a:bodyPr wrap="none">
            <a:spAutoFit/>
          </a:bodyPr>
          <a:lstStyle/>
          <a:p>
            <a:pPr defTabSz="914400"/>
            <a:r>
              <a:rPr lang="en-US" sz="3200" dirty="0">
                <a:solidFill>
                  <a:prstClr val="black"/>
                </a:solidFill>
                <a:latin typeface="Times New Roman" pitchFamily="18" charset="0"/>
                <a:cs typeface="Times New Roman" pitchFamily="18" charset="0"/>
              </a:rPr>
              <a:t>Con </a:t>
            </a:r>
            <a:r>
              <a:rPr lang="en-US" sz="3200" dirty="0" err="1">
                <a:solidFill>
                  <a:prstClr val="black"/>
                </a:solidFill>
                <a:latin typeface="Times New Roman" pitchFamily="18" charset="0"/>
                <a:cs typeface="Times New Roman" pitchFamily="18" charset="0"/>
              </a:rPr>
              <a:t>chuồn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chuồn</a:t>
            </a:r>
            <a:endParaRPr lang="en-US" sz="3200" dirty="0">
              <a:solidFill>
                <a:prstClr val="black"/>
              </a:solidFill>
              <a:latin typeface="Times New Roman" pitchFamily="18" charset="0"/>
              <a:cs typeface="Times New Roman" pitchFamily="18" charset="0"/>
            </a:endParaRPr>
          </a:p>
        </p:txBody>
      </p:sp>
      <p:sp>
        <p:nvSpPr>
          <p:cNvPr id="9" name="Rectangle 8"/>
          <p:cNvSpPr/>
          <p:nvPr/>
        </p:nvSpPr>
        <p:spPr>
          <a:xfrm>
            <a:off x="7391400" y="2971801"/>
            <a:ext cx="3657600" cy="584775"/>
          </a:xfrm>
          <a:prstGeom prst="rect">
            <a:avLst/>
          </a:prstGeom>
        </p:spPr>
        <p:txBody>
          <a:bodyPr wrap="square">
            <a:spAutoFit/>
          </a:bodyPr>
          <a:lstStyle/>
          <a:p>
            <a:pPr defTabSz="914400"/>
            <a:r>
              <a:rPr lang="en-US" sz="3200" dirty="0" err="1">
                <a:solidFill>
                  <a:prstClr val="black"/>
                </a:solidFill>
                <a:latin typeface="Times New Roman" pitchFamily="18" charset="0"/>
                <a:cs typeface="Times New Roman" pitchFamily="18" charset="0"/>
              </a:rPr>
              <a:t>Tháp</a:t>
            </a:r>
            <a:r>
              <a:rPr lang="en-US" sz="3200" dirty="0">
                <a:solidFill>
                  <a:prstClr val="black"/>
                </a:solidFill>
                <a:latin typeface="Times New Roman" pitchFamily="18" charset="0"/>
                <a:cs typeface="Times New Roman" pitchFamily="18" charset="0"/>
              </a:rPr>
              <a:t> Eiffel – </a:t>
            </a:r>
            <a:r>
              <a:rPr lang="en-US" sz="3200" dirty="0" err="1">
                <a:solidFill>
                  <a:prstClr val="black"/>
                </a:solidFill>
                <a:latin typeface="Times New Roman" pitchFamily="18" charset="0"/>
                <a:cs typeface="Times New Roman" pitchFamily="18" charset="0"/>
              </a:rPr>
              <a:t>Pháp</a:t>
            </a:r>
            <a:r>
              <a:rPr lang="en-US" dirty="0">
                <a:solidFill>
                  <a:prstClr val="black"/>
                </a:solidFill>
                <a:latin typeface="Calibri"/>
              </a:rPr>
              <a:t>.</a:t>
            </a:r>
          </a:p>
        </p:txBody>
      </p:sp>
      <p:pic>
        <p:nvPicPr>
          <p:cNvPr id="10" name="Picture 9" descr="Nhận ra vẻ đẹp của cơ thể sinh vật và các vật dụng có tính đối xứng (ảnh 19)"/>
          <p:cNvPicPr/>
          <p:nvPr/>
        </p:nvPicPr>
        <p:blipFill>
          <a:blip r:embed="rId5"/>
          <a:srcRect/>
          <a:stretch>
            <a:fillRect/>
          </a:stretch>
        </p:blipFill>
        <p:spPr bwMode="auto">
          <a:xfrm>
            <a:off x="1524000" y="3733800"/>
            <a:ext cx="5334000" cy="3124200"/>
          </a:xfrm>
          <a:prstGeom prst="rect">
            <a:avLst/>
          </a:prstGeom>
          <a:noFill/>
          <a:ln w="9525">
            <a:noFill/>
            <a:miter lim="800000"/>
            <a:headEnd/>
            <a:tailEnd/>
          </a:ln>
        </p:spPr>
      </p:pic>
      <p:sp>
        <p:nvSpPr>
          <p:cNvPr id="46081" name="Rectangle 1"/>
          <p:cNvSpPr>
            <a:spLocks noChangeArrowheads="1"/>
          </p:cNvSpPr>
          <p:nvPr/>
        </p:nvSpPr>
        <p:spPr bwMode="auto">
          <a:xfrm>
            <a:off x="7086600" y="5029200"/>
            <a:ext cx="32766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defTabSz="914400" fontAlgn="base">
              <a:spcBef>
                <a:spcPct val="0"/>
              </a:spcBef>
              <a:spcAft>
                <a:spcPct val="0"/>
              </a:spcAft>
            </a:pPr>
            <a:r>
              <a:rPr lang="vi-VN" sz="3200" dirty="0">
                <a:solidFill>
                  <a:srgbClr val="000000"/>
                </a:solidFill>
                <a:latin typeface="Times New Roman" panose="02020603050405020304" pitchFamily="18" charset="0"/>
                <a:ea typeface="Times New Roman" pitchFamily="18" charset="0"/>
                <a:cs typeface="Arial" pitchFamily="34" charset="0"/>
              </a:rPr>
              <a:t>Đền Taj Mahal</a:t>
            </a:r>
          </a:p>
          <a:p>
            <a:pPr algn="ctr" defTabSz="914400" fontAlgn="base">
              <a:spcBef>
                <a:spcPct val="0"/>
              </a:spcBef>
              <a:spcAft>
                <a:spcPct val="0"/>
              </a:spcAft>
            </a:pPr>
            <a:r>
              <a:rPr lang="vi-VN" sz="3200" dirty="0">
                <a:solidFill>
                  <a:srgbClr val="000000"/>
                </a:solidFill>
                <a:latin typeface="Times New Roman" panose="02020603050405020304" pitchFamily="18" charset="0"/>
                <a:ea typeface="Times New Roman" pitchFamily="18" charset="0"/>
                <a:cs typeface="Arial" pitchFamily="34" charset="0"/>
              </a:rPr>
              <a:t>-Ấn Độ</a:t>
            </a:r>
            <a:endParaRPr lang="vi-VN" sz="3200" dirty="0">
              <a:solidFill>
                <a:prstClr val="black"/>
              </a:solidFill>
              <a:latin typeface="Times New Roman" panose="02020603050405020304" pitchFamily="18"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7"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0" fill="hold"/>
                                        <p:tgtEl>
                                          <p:spTgt spid="4"/>
                                        </p:tgtEl>
                                        <p:attrNameLst>
                                          <p:attrName>ppt_x</p:attrName>
                                        </p:attrNameLst>
                                      </p:cBhvr>
                                      <p:tavLst>
                                        <p:tav tm="0">
                                          <p:val>
                                            <p:strVal val="#ppt_x"/>
                                          </p:val>
                                        </p:tav>
                                        <p:tav tm="100000">
                                          <p:val>
                                            <p:strVal val="#ppt_x"/>
                                          </p:val>
                                        </p:tav>
                                      </p:tavLst>
                                    </p:anim>
                                    <p:anim calcmode="lin" valueType="num">
                                      <p:cBhvr additive="base">
                                        <p:cTn id="13" dur="5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3" presetClass="entr" presetSubtype="16"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plus(in)">
                                      <p:cBhvr>
                                        <p:cTn id="18" dur="20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8" presetClass="entr" presetSubtype="12"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strips(downLeft)">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18" presetClass="entr" presetSubtype="12" fill="hold" nodeType="clickEffect">
                                  <p:stCondLst>
                                    <p:cond delay="0"/>
                                  </p:stCondLst>
                                  <p:childTnLst>
                                    <p:set>
                                      <p:cBhvr>
                                        <p:cTn id="27" dur="1" fill="hold">
                                          <p:stCondLst>
                                            <p:cond delay="0"/>
                                          </p:stCondLst>
                                        </p:cTn>
                                        <p:tgtEl>
                                          <p:spTgt spid="8">
                                            <p:txEl>
                                              <p:pRg st="0" end="0"/>
                                            </p:txEl>
                                          </p:spTgt>
                                        </p:tgtEl>
                                        <p:attrNameLst>
                                          <p:attrName>style.visibility</p:attrName>
                                        </p:attrNameLst>
                                      </p:cBhvr>
                                      <p:to>
                                        <p:strVal val="visible"/>
                                      </p:to>
                                    </p:set>
                                    <p:animEffect transition="in" filter="strips(downLeft)">
                                      <p:cBhvr>
                                        <p:cTn id="28" dur="500"/>
                                        <p:tgtEl>
                                          <p:spTgt spid="8">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wipe(down)">
                                      <p:cBhvr>
                                        <p:cTn id="33" dur="5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9">
                                            <p:txEl>
                                              <p:pRg st="0" end="0"/>
                                            </p:txEl>
                                          </p:spTgt>
                                        </p:tgtEl>
                                        <p:attrNameLst>
                                          <p:attrName>style.visibility</p:attrName>
                                        </p:attrNameLst>
                                      </p:cBhvr>
                                      <p:to>
                                        <p:strVal val="visible"/>
                                      </p:to>
                                    </p:set>
                                    <p:animEffect transition="in" filter="wipe(down)">
                                      <p:cBhvr>
                                        <p:cTn id="38" dur="500"/>
                                        <p:tgtEl>
                                          <p:spTgt spid="9">
                                            <p:txEl>
                                              <p:pRg st="0" end="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blinds(horizontal)">
                                      <p:cBhvr>
                                        <p:cTn id="43" dur="500"/>
                                        <p:tgtEl>
                                          <p:spTgt spid="10"/>
                                        </p:tgtEl>
                                      </p:cBhvr>
                                    </p:animEffect>
                                  </p:childTnLst>
                                </p:cTn>
                              </p:par>
                            </p:childTnLst>
                          </p:cTn>
                        </p:par>
                      </p:childTnLst>
                    </p:cTn>
                  </p:par>
                  <p:par>
                    <p:cTn id="44" fill="hold">
                      <p:stCondLst>
                        <p:cond delay="indefinite"/>
                      </p:stCondLst>
                      <p:childTnLst>
                        <p:par>
                          <p:cTn id="45" fill="hold">
                            <p:stCondLst>
                              <p:cond delay="0"/>
                            </p:stCondLst>
                            <p:childTnLst>
                              <p:par>
                                <p:cTn id="46" presetID="7" presetClass="entr" presetSubtype="4" fill="hold" nodeType="clickEffect">
                                  <p:stCondLst>
                                    <p:cond delay="0"/>
                                  </p:stCondLst>
                                  <p:childTnLst>
                                    <p:set>
                                      <p:cBhvr>
                                        <p:cTn id="47" dur="1" fill="hold">
                                          <p:stCondLst>
                                            <p:cond delay="0"/>
                                          </p:stCondLst>
                                        </p:cTn>
                                        <p:tgtEl>
                                          <p:spTgt spid="46081">
                                            <p:txEl>
                                              <p:pRg st="0" end="0"/>
                                            </p:txEl>
                                          </p:spTgt>
                                        </p:tgtEl>
                                        <p:attrNameLst>
                                          <p:attrName>style.visibility</p:attrName>
                                        </p:attrNameLst>
                                      </p:cBhvr>
                                      <p:to>
                                        <p:strVal val="visible"/>
                                      </p:to>
                                    </p:set>
                                    <p:anim calcmode="lin" valueType="num">
                                      <p:cBhvr additive="base">
                                        <p:cTn id="48" dur="5000" fill="hold"/>
                                        <p:tgtEl>
                                          <p:spTgt spid="46081">
                                            <p:txEl>
                                              <p:pRg st="0" end="0"/>
                                            </p:txEl>
                                          </p:spTgt>
                                        </p:tgtEl>
                                        <p:attrNameLst>
                                          <p:attrName>ppt_x</p:attrName>
                                        </p:attrNameLst>
                                      </p:cBhvr>
                                      <p:tavLst>
                                        <p:tav tm="0">
                                          <p:val>
                                            <p:strVal val="#ppt_x"/>
                                          </p:val>
                                        </p:tav>
                                        <p:tav tm="100000">
                                          <p:val>
                                            <p:strVal val="#ppt_x"/>
                                          </p:val>
                                        </p:tav>
                                      </p:tavLst>
                                    </p:anim>
                                    <p:anim calcmode="lin" valueType="num">
                                      <p:cBhvr additive="base">
                                        <p:cTn id="49" dur="5000" fill="hold"/>
                                        <p:tgtEl>
                                          <p:spTgt spid="4608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7" presetClass="entr" presetSubtype="4" fill="hold" nodeType="clickEffect">
                                  <p:stCondLst>
                                    <p:cond delay="0"/>
                                  </p:stCondLst>
                                  <p:childTnLst>
                                    <p:set>
                                      <p:cBhvr>
                                        <p:cTn id="53" dur="1" fill="hold">
                                          <p:stCondLst>
                                            <p:cond delay="0"/>
                                          </p:stCondLst>
                                        </p:cTn>
                                        <p:tgtEl>
                                          <p:spTgt spid="46081">
                                            <p:txEl>
                                              <p:pRg st="1" end="1"/>
                                            </p:txEl>
                                          </p:spTgt>
                                        </p:tgtEl>
                                        <p:attrNameLst>
                                          <p:attrName>style.visibility</p:attrName>
                                        </p:attrNameLst>
                                      </p:cBhvr>
                                      <p:to>
                                        <p:strVal val="visible"/>
                                      </p:to>
                                    </p:set>
                                    <p:anim calcmode="lin" valueType="num">
                                      <p:cBhvr additive="base">
                                        <p:cTn id="54" dur="5000" fill="hold"/>
                                        <p:tgtEl>
                                          <p:spTgt spid="46081">
                                            <p:txEl>
                                              <p:pRg st="1" end="1"/>
                                            </p:txEl>
                                          </p:spTgt>
                                        </p:tgtEl>
                                        <p:attrNameLst>
                                          <p:attrName>ppt_x</p:attrName>
                                        </p:attrNameLst>
                                      </p:cBhvr>
                                      <p:tavLst>
                                        <p:tav tm="0">
                                          <p:val>
                                            <p:strVal val="#ppt_x"/>
                                          </p:val>
                                        </p:tav>
                                        <p:tav tm="100000">
                                          <p:val>
                                            <p:strVal val="#ppt_x"/>
                                          </p:val>
                                        </p:tav>
                                      </p:tavLst>
                                    </p:anim>
                                    <p:anim calcmode="lin" valueType="num">
                                      <p:cBhvr additive="base">
                                        <p:cTn id="55" dur="5000" fill="hold"/>
                                        <p:tgtEl>
                                          <p:spTgt spid="46081">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p:cNvSpPr txBox="1"/>
          <p:nvPr/>
        </p:nvSpPr>
        <p:spPr>
          <a:xfrm>
            <a:off x="2067283" y="2450103"/>
            <a:ext cx="3741951" cy="584775"/>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defTabSz="914400">
              <a:buClr>
                <a:srgbClr val="000000"/>
              </a:buClr>
            </a:pPr>
            <a:r>
              <a:rPr lang="en-US" sz="3200" kern="0" dirty="0">
                <a:solidFill>
                  <a:prstClr val="black"/>
                </a:solidFill>
                <a:latin typeface="Times New Roman" pitchFamily="18" charset="0"/>
                <a:cs typeface="Times New Roman" pitchFamily="18" charset="0"/>
                <a:sym typeface="Arial"/>
              </a:rPr>
              <a:t>A: </a:t>
            </a:r>
            <a:r>
              <a:rPr lang="en-US" sz="3200" kern="0" dirty="0" err="1">
                <a:solidFill>
                  <a:prstClr val="black"/>
                </a:solidFill>
                <a:latin typeface="Times New Roman" pitchFamily="18" charset="0"/>
                <a:cs typeface="Times New Roman" pitchFamily="18" charset="0"/>
                <a:sym typeface="Arial"/>
              </a:rPr>
              <a:t>chiều</a:t>
            </a:r>
            <a:r>
              <a:rPr lang="en-US" sz="3200" kern="0" dirty="0">
                <a:solidFill>
                  <a:prstClr val="black"/>
                </a:solidFill>
                <a:latin typeface="Times New Roman" pitchFamily="18" charset="0"/>
                <a:cs typeface="Times New Roman" pitchFamily="18" charset="0"/>
                <a:sym typeface="Arial"/>
              </a:rPr>
              <a:t> </a:t>
            </a:r>
            <a:r>
              <a:rPr lang="en-US" sz="3200" kern="0" dirty="0" err="1">
                <a:solidFill>
                  <a:prstClr val="black"/>
                </a:solidFill>
                <a:latin typeface="Times New Roman" pitchFamily="18" charset="0"/>
                <a:cs typeface="Times New Roman" pitchFamily="18" charset="0"/>
                <a:sym typeface="Arial"/>
              </a:rPr>
              <a:t>dày</a:t>
            </a:r>
            <a:r>
              <a:rPr lang="en-US" sz="3200" kern="0" dirty="0">
                <a:solidFill>
                  <a:prstClr val="black"/>
                </a:solidFill>
                <a:latin typeface="Times New Roman" pitchFamily="18" charset="0"/>
                <a:cs typeface="Times New Roman" pitchFamily="18" charset="0"/>
                <a:sym typeface="Arial"/>
              </a:rPr>
              <a:t> </a:t>
            </a:r>
            <a:r>
              <a:rPr lang="en-US" sz="3200" kern="0" dirty="0" err="1">
                <a:solidFill>
                  <a:prstClr val="black"/>
                </a:solidFill>
                <a:latin typeface="Times New Roman" pitchFamily="18" charset="0"/>
                <a:cs typeface="Times New Roman" pitchFamily="18" charset="0"/>
                <a:sym typeface="Arial"/>
              </a:rPr>
              <a:t>lớn</a:t>
            </a:r>
            <a:r>
              <a:rPr lang="en-US" sz="3200" kern="0" dirty="0">
                <a:solidFill>
                  <a:prstClr val="black"/>
                </a:solidFill>
                <a:latin typeface="Times New Roman" pitchFamily="18" charset="0"/>
                <a:cs typeface="Times New Roman" pitchFamily="18" charset="0"/>
                <a:sym typeface="Arial"/>
              </a:rPr>
              <a:t> </a:t>
            </a:r>
          </a:p>
        </p:txBody>
      </p:sp>
      <p:sp>
        <p:nvSpPr>
          <p:cNvPr id="2" name="Rounded Rectangle 1"/>
          <p:cNvSpPr/>
          <p:nvPr/>
        </p:nvSpPr>
        <p:spPr>
          <a:xfrm>
            <a:off x="251979" y="304800"/>
            <a:ext cx="9149603" cy="1089040"/>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defTabSz="914400">
              <a:buClr>
                <a:srgbClr val="000000"/>
              </a:buClr>
            </a:pPr>
            <a:endParaRPr lang="en-US" sz="1400" kern="0">
              <a:solidFill>
                <a:prstClr val="black"/>
              </a:solidFill>
              <a:latin typeface="Arial"/>
              <a:sym typeface="Arial"/>
            </a:endParaRPr>
          </a:p>
        </p:txBody>
      </p:sp>
      <p:sp>
        <p:nvSpPr>
          <p:cNvPr id="4" name="TextBox 3"/>
          <p:cNvSpPr txBox="1"/>
          <p:nvPr/>
        </p:nvSpPr>
        <p:spPr>
          <a:xfrm>
            <a:off x="2067283" y="4418092"/>
            <a:ext cx="6986789" cy="584775"/>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defTabSz="914400">
              <a:buClr>
                <a:srgbClr val="000000"/>
              </a:buClr>
            </a:pPr>
            <a:r>
              <a:rPr lang="en-US" sz="3200" kern="0" dirty="0">
                <a:solidFill>
                  <a:prstClr val="black"/>
                </a:solidFill>
                <a:latin typeface="Times New Roman" pitchFamily="18" charset="0"/>
                <a:cs typeface="Times New Roman" pitchFamily="18" charset="0"/>
                <a:sym typeface="Arial"/>
              </a:rPr>
              <a:t>C: </a:t>
            </a:r>
            <a:r>
              <a:rPr lang="en-US" sz="3200" kern="0" dirty="0" err="1">
                <a:solidFill>
                  <a:srgbClr val="000000"/>
                </a:solidFill>
                <a:latin typeface="Times New Roman" panose="02020603050405020304" pitchFamily="18" charset="0"/>
                <a:ea typeface="Calibri"/>
                <a:cs typeface="Times New Roman" panose="02020603050405020304" pitchFamily="18" charset="0"/>
                <a:sym typeface="Calibri"/>
              </a:rPr>
              <a:t>mũi</a:t>
            </a:r>
            <a:r>
              <a:rPr lang="en-US" sz="3200" kern="0" dirty="0">
                <a:solidFill>
                  <a:srgbClr val="000000"/>
                </a:solidFill>
                <a:latin typeface="Times New Roman" panose="02020603050405020304" pitchFamily="18" charset="0"/>
                <a:ea typeface="Calibri"/>
                <a:cs typeface="Times New Roman" panose="02020603050405020304" pitchFamily="18" charset="0"/>
                <a:sym typeface="Calibri"/>
              </a:rPr>
              <a:t> </a:t>
            </a:r>
            <a:r>
              <a:rPr lang="en-US" sz="3200" kern="0" dirty="0" err="1">
                <a:solidFill>
                  <a:srgbClr val="000000"/>
                </a:solidFill>
                <a:latin typeface="Times New Roman" panose="02020603050405020304" pitchFamily="18" charset="0"/>
                <a:ea typeface="Calibri"/>
                <a:cs typeface="Times New Roman" panose="02020603050405020304" pitchFamily="18" charset="0"/>
                <a:sym typeface="Calibri"/>
              </a:rPr>
              <a:t>tên</a:t>
            </a:r>
            <a:r>
              <a:rPr lang="en-US" sz="3200" kern="0" dirty="0">
                <a:solidFill>
                  <a:srgbClr val="000000"/>
                </a:solidFill>
                <a:latin typeface="Times New Roman" panose="02020603050405020304" pitchFamily="18" charset="0"/>
                <a:ea typeface="Calibri"/>
                <a:cs typeface="Times New Roman" panose="02020603050405020304" pitchFamily="18" charset="0"/>
                <a:sym typeface="Calibri"/>
              </a:rPr>
              <a:t> </a:t>
            </a:r>
            <a:r>
              <a:rPr lang="en-US" sz="3200" kern="0" dirty="0" err="1">
                <a:solidFill>
                  <a:srgbClr val="000000"/>
                </a:solidFill>
                <a:latin typeface="Times New Roman" panose="02020603050405020304" pitchFamily="18" charset="0"/>
                <a:ea typeface="Calibri"/>
                <a:cs typeface="Times New Roman" panose="02020603050405020304" pitchFamily="18" charset="0"/>
                <a:sym typeface="Calibri"/>
              </a:rPr>
              <a:t>chỉ</a:t>
            </a:r>
            <a:r>
              <a:rPr lang="en-US" sz="3200" kern="0" dirty="0">
                <a:solidFill>
                  <a:srgbClr val="000000"/>
                </a:solidFill>
                <a:latin typeface="Times New Roman" panose="02020603050405020304" pitchFamily="18" charset="0"/>
                <a:ea typeface="Calibri"/>
                <a:cs typeface="Times New Roman" panose="02020603050405020304" pitchFamily="18" charset="0"/>
                <a:sym typeface="Calibri"/>
              </a:rPr>
              <a:t> </a:t>
            </a:r>
            <a:r>
              <a:rPr lang="en-US" sz="3200" kern="0" dirty="0" err="1">
                <a:solidFill>
                  <a:srgbClr val="000000"/>
                </a:solidFill>
                <a:latin typeface="Times New Roman" panose="02020603050405020304" pitchFamily="18" charset="0"/>
                <a:ea typeface="Calibri"/>
                <a:cs typeface="Times New Roman" panose="02020603050405020304" pitchFamily="18" charset="0"/>
                <a:sym typeface="Calibri"/>
              </a:rPr>
              <a:t>chiều</a:t>
            </a:r>
            <a:r>
              <a:rPr lang="en-US" sz="3200" kern="0" dirty="0">
                <a:solidFill>
                  <a:srgbClr val="000000"/>
                </a:solidFill>
                <a:latin typeface="Times New Roman" panose="02020603050405020304" pitchFamily="18" charset="0"/>
                <a:ea typeface="Calibri"/>
                <a:cs typeface="Times New Roman" panose="02020603050405020304" pitchFamily="18" charset="0"/>
                <a:sym typeface="Calibri"/>
              </a:rPr>
              <a:t> </a:t>
            </a:r>
            <a:r>
              <a:rPr lang="en-US" sz="3200" kern="0" dirty="0" err="1">
                <a:solidFill>
                  <a:srgbClr val="000000"/>
                </a:solidFill>
                <a:latin typeface="Times New Roman" panose="02020603050405020304" pitchFamily="18" charset="0"/>
                <a:ea typeface="Calibri"/>
                <a:cs typeface="Times New Roman" panose="02020603050405020304" pitchFamily="18" charset="0"/>
                <a:sym typeface="Calibri"/>
              </a:rPr>
              <a:t>truyền</a:t>
            </a:r>
            <a:r>
              <a:rPr lang="en-US" sz="3200" kern="0" dirty="0">
                <a:solidFill>
                  <a:srgbClr val="000000"/>
                </a:solidFill>
                <a:latin typeface="Times New Roman" panose="02020603050405020304" pitchFamily="18" charset="0"/>
                <a:ea typeface="Calibri"/>
                <a:cs typeface="Times New Roman" panose="02020603050405020304" pitchFamily="18" charset="0"/>
                <a:sym typeface="Calibri"/>
              </a:rPr>
              <a:t> </a:t>
            </a:r>
            <a:r>
              <a:rPr lang="en-US" sz="3200" kern="0" dirty="0" err="1">
                <a:solidFill>
                  <a:srgbClr val="000000"/>
                </a:solidFill>
                <a:latin typeface="Times New Roman" panose="02020603050405020304" pitchFamily="18" charset="0"/>
                <a:ea typeface="Calibri"/>
                <a:cs typeface="Times New Roman" panose="02020603050405020304" pitchFamily="18" charset="0"/>
                <a:sym typeface="Calibri"/>
              </a:rPr>
              <a:t>của</a:t>
            </a:r>
            <a:r>
              <a:rPr lang="en-US" sz="3200" kern="0" dirty="0">
                <a:solidFill>
                  <a:srgbClr val="000000"/>
                </a:solidFill>
                <a:latin typeface="Times New Roman" panose="02020603050405020304" pitchFamily="18" charset="0"/>
                <a:ea typeface="Calibri"/>
                <a:cs typeface="Times New Roman" panose="02020603050405020304" pitchFamily="18" charset="0"/>
                <a:sym typeface="Calibri"/>
              </a:rPr>
              <a:t> </a:t>
            </a:r>
            <a:r>
              <a:rPr lang="en-US" sz="3200" kern="0" dirty="0" err="1">
                <a:solidFill>
                  <a:srgbClr val="000000"/>
                </a:solidFill>
                <a:latin typeface="Times New Roman" panose="02020603050405020304" pitchFamily="18" charset="0"/>
                <a:ea typeface="Calibri"/>
                <a:cs typeface="Times New Roman" panose="02020603050405020304" pitchFamily="18" charset="0"/>
                <a:sym typeface="Calibri"/>
              </a:rPr>
              <a:t>ánh</a:t>
            </a:r>
            <a:r>
              <a:rPr lang="en-US" sz="3200" kern="0" dirty="0">
                <a:solidFill>
                  <a:srgbClr val="000000"/>
                </a:solidFill>
                <a:latin typeface="Times New Roman" panose="02020603050405020304" pitchFamily="18" charset="0"/>
                <a:ea typeface="Calibri"/>
                <a:cs typeface="Times New Roman" panose="02020603050405020304" pitchFamily="18" charset="0"/>
                <a:sym typeface="Calibri"/>
              </a:rPr>
              <a:t> </a:t>
            </a:r>
            <a:r>
              <a:rPr lang="en-US" sz="3200" kern="0" dirty="0" err="1">
                <a:solidFill>
                  <a:srgbClr val="000000"/>
                </a:solidFill>
                <a:latin typeface="Times New Roman" panose="02020603050405020304" pitchFamily="18" charset="0"/>
                <a:ea typeface="Calibri"/>
                <a:cs typeface="Times New Roman" panose="02020603050405020304" pitchFamily="18" charset="0"/>
                <a:sym typeface="Calibri"/>
              </a:rPr>
              <a:t>sáng</a:t>
            </a:r>
            <a:r>
              <a:rPr lang="en-US" sz="3200" kern="0" dirty="0">
                <a:solidFill>
                  <a:srgbClr val="000000"/>
                </a:solidFill>
                <a:latin typeface="Times New Roman" panose="02020603050405020304" pitchFamily="18" charset="0"/>
                <a:ea typeface="Calibri"/>
                <a:cs typeface="Times New Roman" panose="02020603050405020304" pitchFamily="18" charset="0"/>
                <a:sym typeface="Calibri"/>
              </a:rPr>
              <a:t>. </a:t>
            </a:r>
          </a:p>
        </p:txBody>
      </p:sp>
      <p:sp>
        <p:nvSpPr>
          <p:cNvPr id="6" name="TextBox 5"/>
          <p:cNvSpPr txBox="1"/>
          <p:nvPr/>
        </p:nvSpPr>
        <p:spPr>
          <a:xfrm>
            <a:off x="2067282" y="5321218"/>
            <a:ext cx="3810000" cy="584775"/>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defTabSz="914400">
              <a:buClr>
                <a:srgbClr val="000000"/>
              </a:buClr>
            </a:pPr>
            <a:r>
              <a:rPr lang="en-US" sz="3200" kern="0" dirty="0">
                <a:solidFill>
                  <a:prstClr val="black"/>
                </a:solidFill>
                <a:latin typeface="Times New Roman" pitchFamily="18" charset="0"/>
                <a:cs typeface="Times New Roman" pitchFamily="18" charset="0"/>
                <a:sym typeface="Arial"/>
              </a:rPr>
              <a:t>D: </a:t>
            </a:r>
            <a:r>
              <a:rPr lang="en-US" sz="3200" kern="0" dirty="0" err="1">
                <a:solidFill>
                  <a:prstClr val="black"/>
                </a:solidFill>
                <a:latin typeface="Times New Roman" pitchFamily="18" charset="0"/>
                <a:cs typeface="Times New Roman" pitchFamily="18" charset="0"/>
                <a:sym typeface="Arial"/>
              </a:rPr>
              <a:t>chung</a:t>
            </a:r>
            <a:r>
              <a:rPr lang="en-US" sz="3200" kern="0" dirty="0">
                <a:solidFill>
                  <a:prstClr val="black"/>
                </a:solidFill>
                <a:latin typeface="Times New Roman" pitchFamily="18" charset="0"/>
                <a:cs typeface="Times New Roman" pitchFamily="18" charset="0"/>
                <a:sym typeface="Arial"/>
              </a:rPr>
              <a:t> 1 </a:t>
            </a:r>
            <a:r>
              <a:rPr lang="en-US" sz="3200" kern="0" dirty="0" err="1">
                <a:solidFill>
                  <a:prstClr val="black"/>
                </a:solidFill>
                <a:latin typeface="Times New Roman" pitchFamily="18" charset="0"/>
                <a:cs typeface="Times New Roman" pitchFamily="18" charset="0"/>
                <a:sym typeface="Arial"/>
              </a:rPr>
              <a:t>điểm</a:t>
            </a:r>
            <a:endParaRPr lang="en-US" sz="3200" kern="0" dirty="0">
              <a:solidFill>
                <a:prstClr val="black"/>
              </a:solidFill>
              <a:latin typeface="Times New Roman" pitchFamily="18" charset="0"/>
              <a:cs typeface="Times New Roman" pitchFamily="18" charset="0"/>
              <a:sym typeface="Arial"/>
            </a:endParaRPr>
          </a:p>
        </p:txBody>
      </p:sp>
      <p:sp>
        <p:nvSpPr>
          <p:cNvPr id="8" name="TextBox 7"/>
          <p:cNvSpPr txBox="1"/>
          <p:nvPr/>
        </p:nvSpPr>
        <p:spPr>
          <a:xfrm>
            <a:off x="2067283" y="3486441"/>
            <a:ext cx="3551653" cy="584775"/>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defTabSz="914400">
              <a:buClr>
                <a:srgbClr val="000000"/>
              </a:buClr>
            </a:pPr>
            <a:r>
              <a:rPr lang="en-US" sz="3200" kern="0" dirty="0">
                <a:solidFill>
                  <a:prstClr val="black"/>
                </a:solidFill>
                <a:latin typeface="Times New Roman" pitchFamily="18" charset="0"/>
                <a:cs typeface="Times New Roman" pitchFamily="18" charset="0"/>
                <a:sym typeface="Arial"/>
              </a:rPr>
              <a:t>B: </a:t>
            </a:r>
            <a:r>
              <a:rPr lang="en-US" sz="3200" kern="0" dirty="0" err="1">
                <a:solidFill>
                  <a:prstClr val="black"/>
                </a:solidFill>
                <a:latin typeface="Times New Roman" pitchFamily="18" charset="0"/>
                <a:cs typeface="Times New Roman" pitchFamily="18" charset="0"/>
                <a:sym typeface="Arial"/>
              </a:rPr>
              <a:t>chiều</a:t>
            </a:r>
            <a:r>
              <a:rPr lang="en-US" sz="3200" kern="0" dirty="0">
                <a:solidFill>
                  <a:prstClr val="black"/>
                </a:solidFill>
                <a:latin typeface="Times New Roman" pitchFamily="18" charset="0"/>
                <a:cs typeface="Times New Roman" pitchFamily="18" charset="0"/>
                <a:sym typeface="Arial"/>
              </a:rPr>
              <a:t> </a:t>
            </a:r>
            <a:r>
              <a:rPr lang="en-US" sz="3200" kern="0" dirty="0" err="1">
                <a:solidFill>
                  <a:prstClr val="black"/>
                </a:solidFill>
                <a:latin typeface="Times New Roman" pitchFamily="18" charset="0"/>
                <a:cs typeface="Times New Roman" pitchFamily="18" charset="0"/>
                <a:sym typeface="Arial"/>
              </a:rPr>
              <a:t>mũi</a:t>
            </a:r>
            <a:r>
              <a:rPr lang="en-US" sz="3200" kern="0" dirty="0">
                <a:solidFill>
                  <a:prstClr val="black"/>
                </a:solidFill>
                <a:latin typeface="Times New Roman" pitchFamily="18" charset="0"/>
                <a:cs typeface="Times New Roman" pitchFamily="18" charset="0"/>
                <a:sym typeface="Arial"/>
              </a:rPr>
              <a:t> </a:t>
            </a:r>
            <a:r>
              <a:rPr lang="en-US" sz="3200" kern="0" dirty="0" err="1">
                <a:solidFill>
                  <a:prstClr val="black"/>
                </a:solidFill>
                <a:latin typeface="Times New Roman" pitchFamily="18" charset="0"/>
                <a:cs typeface="Times New Roman" pitchFamily="18" charset="0"/>
                <a:sym typeface="Arial"/>
              </a:rPr>
              <a:t>tên</a:t>
            </a:r>
            <a:endParaRPr lang="en-US" sz="3200" kern="0" dirty="0">
              <a:solidFill>
                <a:prstClr val="black"/>
              </a:solidFill>
              <a:latin typeface="Times New Roman" pitchFamily="18" charset="0"/>
              <a:cs typeface="Times New Roman" pitchFamily="18" charset="0"/>
              <a:sym typeface="Arial"/>
            </a:endParaRPr>
          </a:p>
        </p:txBody>
      </p:sp>
      <p:pic>
        <p:nvPicPr>
          <p:cNvPr id="10" name="Am-thanh-tra-loi-dung-www_nhacchuongvui_com.mp3">
            <a:hlinkClick r:id="" action="ppaction://media"/>
          </p:cNvPr>
          <p:cNvPicPr>
            <a:picLocks noChangeAspect="1"/>
          </p:cNvPicPr>
          <p:nvPr>
            <a:videoFile r:link="rId1"/>
            <p:extLst>
              <p:ext uri="{DAA4B4D4-6D71-4841-9C94-3DE7FCFB9230}">
                <p14:media xmlns:p14="http://schemas.microsoft.com/office/powerpoint/2010/main" xmlns="" r:embed="rId4"/>
              </p:ext>
            </p:extLst>
          </p:nvPr>
        </p:nvPicPr>
        <p:blipFill>
          <a:blip r:embed="rId5" cstate="print"/>
          <a:stretch>
            <a:fillRect/>
          </a:stretch>
        </p:blipFill>
        <p:spPr>
          <a:xfrm>
            <a:off x="12288981" y="117763"/>
            <a:ext cx="609600" cy="609600"/>
          </a:xfrm>
          <a:prstGeom prst="rect">
            <a:avLst/>
          </a:prstGeom>
        </p:spPr>
      </p:pic>
      <p:pic>
        <p:nvPicPr>
          <p:cNvPr id="11" name="Am-thanh-tra-loi-sai-www_nhacchuongvui_com.mp3">
            <a:hlinkClick r:id="" action="ppaction://media"/>
          </p:cNvPr>
          <p:cNvPicPr>
            <a:picLocks noChangeAspect="1"/>
          </p:cNvPicPr>
          <p:nvPr>
            <a:videoFile r:link="rId1"/>
            <p:extLst>
              <p:ext uri="{DAA4B4D4-6D71-4841-9C94-3DE7FCFB9230}">
                <p14:media xmlns:p14="http://schemas.microsoft.com/office/powerpoint/2010/main" xmlns="" r:embed="rId6"/>
              </p:ext>
            </p:extLst>
          </p:nvPr>
        </p:nvPicPr>
        <p:blipFill>
          <a:blip r:embed="rId5" cstate="print"/>
          <a:stretch>
            <a:fillRect/>
          </a:stretch>
        </p:blipFill>
        <p:spPr>
          <a:xfrm>
            <a:off x="12288981" y="1321087"/>
            <a:ext cx="609600" cy="609600"/>
          </a:xfrm>
          <a:prstGeom prst="rect">
            <a:avLst/>
          </a:prstGeom>
        </p:spPr>
      </p:pic>
      <p:pic>
        <p:nvPicPr>
          <p:cNvPr id="12" name="Am-thanh-tra-loi-sai-www_nhacchuongvui_com.mp3">
            <a:hlinkClick r:id="" action="ppaction://media"/>
          </p:cNvPr>
          <p:cNvPicPr>
            <a:picLocks noChangeAspect="1"/>
          </p:cNvPicPr>
          <p:nvPr>
            <a:videoFile r:link="rId1"/>
            <p:extLst>
              <p:ext uri="{DAA4B4D4-6D71-4841-9C94-3DE7FCFB9230}">
                <p14:media xmlns:p14="http://schemas.microsoft.com/office/powerpoint/2010/main" xmlns="" r:embed="rId6"/>
              </p:ext>
            </p:extLst>
          </p:nvPr>
        </p:nvPicPr>
        <p:blipFill>
          <a:blip r:embed="rId5" cstate="print"/>
          <a:stretch>
            <a:fillRect/>
          </a:stretch>
        </p:blipFill>
        <p:spPr>
          <a:xfrm>
            <a:off x="12382054" y="3696562"/>
            <a:ext cx="609600" cy="609600"/>
          </a:xfrm>
          <a:prstGeom prst="rect">
            <a:avLst/>
          </a:prstGeom>
        </p:spPr>
      </p:pic>
      <p:pic>
        <p:nvPicPr>
          <p:cNvPr id="13" name="Am-thanh-tra-loi-sai-www_nhacchuongvui_com.mp3">
            <a:hlinkClick r:id="" action="ppaction://media"/>
          </p:cNvPr>
          <p:cNvPicPr>
            <a:picLocks noChangeAspect="1"/>
          </p:cNvPicPr>
          <p:nvPr>
            <a:videoFile r:link="rId1"/>
            <p:extLst>
              <p:ext uri="{DAA4B4D4-6D71-4841-9C94-3DE7FCFB9230}">
                <p14:media xmlns:p14="http://schemas.microsoft.com/office/powerpoint/2010/main" xmlns="" r:embed="rId6"/>
              </p:ext>
            </p:extLst>
          </p:nvPr>
        </p:nvPicPr>
        <p:blipFill>
          <a:blip r:embed="rId5" cstate="print"/>
          <a:stretch>
            <a:fillRect/>
          </a:stretch>
        </p:blipFill>
        <p:spPr>
          <a:xfrm>
            <a:off x="12292330" y="2345801"/>
            <a:ext cx="609600" cy="609600"/>
          </a:xfrm>
          <a:prstGeom prst="rect">
            <a:avLst/>
          </a:prstGeom>
        </p:spPr>
      </p:pic>
      <p:sp>
        <p:nvSpPr>
          <p:cNvPr id="16" name="Cloud 15"/>
          <p:cNvSpPr/>
          <p:nvPr/>
        </p:nvSpPr>
        <p:spPr>
          <a:xfrm>
            <a:off x="6465927" y="2417201"/>
            <a:ext cx="3505200" cy="2197387"/>
          </a:xfrm>
          <a:prstGeom prst="cloud">
            <a:avLst/>
          </a:prstGeom>
        </p:spPr>
        <p:style>
          <a:lnRef idx="0">
            <a:schemeClr val="accent6"/>
          </a:lnRef>
          <a:fillRef idx="3">
            <a:schemeClr val="accent6"/>
          </a:fillRef>
          <a:effectRef idx="3">
            <a:schemeClr val="accent6"/>
          </a:effectRef>
          <a:fontRef idx="minor">
            <a:schemeClr val="lt1"/>
          </a:fontRef>
        </p:style>
        <p:txBody>
          <a:bodyPr rtlCol="0" anchor="ctr"/>
          <a:lstStyle/>
          <a:p>
            <a:pPr algn="ctr" defTabSz="914400">
              <a:buClr>
                <a:srgbClr val="000000"/>
              </a:buClr>
            </a:pPr>
            <a:endParaRPr lang="en-US" sz="1400" kern="0">
              <a:solidFill>
                <a:prstClr val="white"/>
              </a:solidFill>
              <a:latin typeface="Arial"/>
              <a:sym typeface="Arial"/>
            </a:endParaRPr>
          </a:p>
        </p:txBody>
      </p:sp>
      <p:sp>
        <p:nvSpPr>
          <p:cNvPr id="17" name="TextBox 16"/>
          <p:cNvSpPr txBox="1"/>
          <p:nvPr/>
        </p:nvSpPr>
        <p:spPr>
          <a:xfrm>
            <a:off x="6958734" y="3041375"/>
            <a:ext cx="2737282" cy="584775"/>
          </a:xfrm>
          <a:prstGeom prst="rect">
            <a:avLst/>
          </a:prstGeom>
          <a:noFill/>
        </p:spPr>
        <p:txBody>
          <a:bodyPr wrap="square" rtlCol="0">
            <a:spAutoFit/>
          </a:bodyPr>
          <a:lstStyle/>
          <a:p>
            <a:pPr defTabSz="914400">
              <a:buClr>
                <a:srgbClr val="000000"/>
              </a:buClr>
            </a:pPr>
            <a:r>
              <a:rPr lang="en-US" sz="3200" kern="0" dirty="0">
                <a:solidFill>
                  <a:prstClr val="black"/>
                </a:solidFill>
                <a:latin typeface="Times New Roman" pitchFamily="18" charset="0"/>
                <a:cs typeface="Times New Roman" pitchFamily="18" charset="0"/>
                <a:sym typeface="Arial"/>
              </a:rPr>
              <a:t>CHÚC MỪNG</a:t>
            </a:r>
          </a:p>
        </p:txBody>
      </p:sp>
      <p:pic>
        <p:nvPicPr>
          <p:cNvPr id="18" name="Picture 17"/>
          <p:cNvPicPr>
            <a:picLocks noChangeAspect="1"/>
          </p:cNvPicPr>
          <p:nvPr/>
        </p:nvPicPr>
        <p:blipFill rotWithShape="1">
          <a:blip r:embed="rId7" cstate="print">
            <a:extLst>
              <a:ext uri="{BEBA8EAE-BF5A-486C-A8C5-ECC9F3942E4B}">
                <a14:imgProps xmlns:a14="http://schemas.microsoft.com/office/drawing/2010/main" xmlns="">
                  <a14:imgLayer r:embed="rId10">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xmlns="" val="0"/>
              </a:ext>
            </a:extLst>
          </a:blip>
          <a:srcRect l="23171" t="430" r="22525"/>
          <a:stretch/>
        </p:blipFill>
        <p:spPr>
          <a:xfrm>
            <a:off x="1524001" y="1845403"/>
            <a:ext cx="1233055" cy="1256068"/>
          </a:xfrm>
          <a:prstGeom prst="rect">
            <a:avLst/>
          </a:prstGeom>
        </p:spPr>
      </p:pic>
      <p:pic>
        <p:nvPicPr>
          <p:cNvPr id="19" name="Picture 18"/>
          <p:cNvPicPr>
            <a:picLocks noChangeAspect="1"/>
          </p:cNvPicPr>
          <p:nvPr/>
        </p:nvPicPr>
        <p:blipFill rotWithShape="1">
          <a:blip r:embed="rId7" cstate="print">
            <a:extLst>
              <a:ext uri="{BEBA8EAE-BF5A-486C-A8C5-ECC9F3942E4B}">
                <a14:imgProps xmlns:a14="http://schemas.microsoft.com/office/drawing/2010/main" xmlns="">
                  <a14:imgLayer r:embed="rId10">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xmlns="" val="0"/>
              </a:ext>
            </a:extLst>
          </a:blip>
          <a:srcRect l="23171" t="430" r="22525"/>
          <a:stretch/>
        </p:blipFill>
        <p:spPr>
          <a:xfrm>
            <a:off x="1617468" y="5138928"/>
            <a:ext cx="1233055" cy="1256068"/>
          </a:xfrm>
          <a:prstGeom prst="rect">
            <a:avLst/>
          </a:prstGeom>
        </p:spPr>
      </p:pic>
      <p:pic>
        <p:nvPicPr>
          <p:cNvPr id="20" name="Picture 19"/>
          <p:cNvPicPr>
            <a:picLocks noChangeAspect="1"/>
          </p:cNvPicPr>
          <p:nvPr/>
        </p:nvPicPr>
        <p:blipFill rotWithShape="1">
          <a:blip r:embed="rId7" cstate="print">
            <a:extLst>
              <a:ext uri="{BEBA8EAE-BF5A-486C-A8C5-ECC9F3942E4B}">
                <a14:imgProps xmlns:a14="http://schemas.microsoft.com/office/drawing/2010/main" xmlns="">
                  <a14:imgLayer r:embed="rId10">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xmlns="" val="0"/>
              </a:ext>
            </a:extLst>
          </a:blip>
          <a:srcRect l="23171" t="430" r="22525"/>
          <a:stretch/>
        </p:blipFill>
        <p:spPr>
          <a:xfrm>
            <a:off x="1411683" y="3162023"/>
            <a:ext cx="1233055" cy="1256068"/>
          </a:xfrm>
          <a:prstGeom prst="rect">
            <a:avLst/>
          </a:prstGeom>
        </p:spPr>
      </p:pic>
      <p:pic>
        <p:nvPicPr>
          <p:cNvPr id="21" name="q3">
            <a:hlinkClick r:id="rId11" action="ppaction://hlinksldjump"/>
          </p:cNvPr>
          <p:cNvPicPr>
            <a:picLocks noChangeAspect="1"/>
          </p:cNvPicPr>
          <p:nvPr/>
        </p:nvPicPr>
        <p:blipFill rotWithShape="1">
          <a:blip r:embed="rId12" cstate="print">
            <a:clrChange>
              <a:clrFrom>
                <a:srgbClr val="FBFBFB"/>
              </a:clrFrom>
              <a:clrTo>
                <a:srgbClr val="FBFBFB">
                  <a:alpha val="0"/>
                </a:srgbClr>
              </a:clrTo>
            </a:clrChange>
            <a:extLst>
              <a:ext uri="{28A0092B-C50C-407E-A947-70E740481C1C}">
                <a14:useLocalDpi xmlns:a14="http://schemas.microsoft.com/office/drawing/2010/main" xmlns="" val="0"/>
              </a:ext>
            </a:extLst>
          </a:blip>
          <a:srcRect l="14488" t="1333" r="21307" b="11174"/>
          <a:stretch/>
        </p:blipFill>
        <p:spPr>
          <a:xfrm>
            <a:off x="9429420" y="5550187"/>
            <a:ext cx="1238580" cy="1265892"/>
          </a:xfrm>
          <a:prstGeom prst="rect">
            <a:avLst/>
          </a:prstGeom>
        </p:spPr>
      </p:pic>
      <p:grpSp>
        <p:nvGrpSpPr>
          <p:cNvPr id="22" name="times up"/>
          <p:cNvGrpSpPr/>
          <p:nvPr/>
        </p:nvGrpSpPr>
        <p:grpSpPr>
          <a:xfrm>
            <a:off x="9382483" y="1783021"/>
            <a:ext cx="1205624" cy="362438"/>
            <a:chOff x="4284637" y="-304827"/>
            <a:chExt cx="2669678" cy="697560"/>
          </a:xfrm>
        </p:grpSpPr>
        <p:sp>
          <p:nvSpPr>
            <p:cNvPr id="23" name="Rounded Rectangle 22"/>
            <p:cNvSpPr/>
            <p:nvPr/>
          </p:nvSpPr>
          <p:spPr>
            <a:xfrm>
              <a:off x="4317476" y="-304827"/>
              <a:ext cx="2636839" cy="697560"/>
            </a:xfrm>
            <a:prstGeom prst="roundRect">
              <a:avLst/>
            </a:prstGeom>
            <a:solidFill>
              <a:srgbClr val="FFC000"/>
            </a:solidFill>
            <a:ln w="12700" cap="flat" cmpd="sng" algn="ctr">
              <a:noFill/>
              <a:prstDash val="solid"/>
              <a:miter lim="800000"/>
            </a:ln>
            <a:effectLst/>
          </p:spPr>
          <p:txBody>
            <a:bodyPr rtlCol="0" anchor="ctr"/>
            <a:lstStyle/>
            <a:p>
              <a:pPr algn="ctr" defTabSz="914400">
                <a:defRPr/>
              </a:pPr>
              <a:endParaRPr lang="en-GB" sz="2800" kern="0" dirty="0">
                <a:solidFill>
                  <a:sysClr val="window" lastClr="FFFFFF"/>
                </a:solidFill>
                <a:latin typeface="Arial" panose="020B0604020202020204" pitchFamily="34" charset="0"/>
                <a:cs typeface="Arial" panose="020B0604020202020204" pitchFamily="34" charset="0"/>
                <a:sym typeface="Arial"/>
              </a:endParaRPr>
            </a:p>
          </p:txBody>
        </p:sp>
        <p:sp>
          <p:nvSpPr>
            <p:cNvPr id="24" name="Rounded Rectangle 23"/>
            <p:cNvSpPr/>
            <p:nvPr/>
          </p:nvSpPr>
          <p:spPr>
            <a:xfrm>
              <a:off x="4284637" y="-304827"/>
              <a:ext cx="2636837" cy="697560"/>
            </a:xfrm>
            <a:prstGeom prst="roundRect">
              <a:avLst/>
            </a:prstGeom>
            <a:solidFill>
              <a:srgbClr val="FFC000"/>
            </a:solidFill>
            <a:ln w="12700" cap="flat" cmpd="sng" algn="ctr">
              <a:noFill/>
              <a:prstDash val="solid"/>
              <a:miter lim="800000"/>
            </a:ln>
            <a:effectLst/>
          </p:spPr>
          <p:txBody>
            <a:bodyPr rtlCol="0" anchor="ctr"/>
            <a:lstStyle/>
            <a:p>
              <a:pPr algn="ctr" defTabSz="914400">
                <a:defRPr/>
              </a:pPr>
              <a:r>
                <a:rPr lang="en-GB" sz="1400" kern="0" dirty="0" err="1">
                  <a:solidFill>
                    <a:sysClr val="window" lastClr="FFFFFF"/>
                  </a:solidFill>
                  <a:latin typeface="Arial" panose="020B0604020202020204" pitchFamily="34" charset="0"/>
                  <a:cs typeface="Arial" panose="020B0604020202020204" pitchFamily="34" charset="0"/>
                  <a:sym typeface="Arial"/>
                </a:rPr>
                <a:t>Hết</a:t>
              </a:r>
              <a:r>
                <a:rPr lang="en-GB" sz="1400" kern="0" dirty="0">
                  <a:solidFill>
                    <a:sysClr val="window" lastClr="FFFFFF"/>
                  </a:solidFill>
                  <a:latin typeface="Arial" panose="020B0604020202020204" pitchFamily="34" charset="0"/>
                  <a:cs typeface="Arial" panose="020B0604020202020204" pitchFamily="34" charset="0"/>
                  <a:sym typeface="Arial"/>
                </a:rPr>
                <a:t> </a:t>
              </a:r>
              <a:r>
                <a:rPr lang="en-GB" sz="1400" kern="0" dirty="0" err="1">
                  <a:solidFill>
                    <a:sysClr val="window" lastClr="FFFFFF"/>
                  </a:solidFill>
                  <a:latin typeface="Arial" panose="020B0604020202020204" pitchFamily="34" charset="0"/>
                  <a:cs typeface="Arial" panose="020B0604020202020204" pitchFamily="34" charset="0"/>
                  <a:sym typeface="Arial"/>
                </a:rPr>
                <a:t>Giờ</a:t>
              </a:r>
              <a:endParaRPr lang="en-GB" sz="1400" kern="0" dirty="0">
                <a:solidFill>
                  <a:sysClr val="window" lastClr="FFFFFF"/>
                </a:solidFill>
                <a:latin typeface="Arial" panose="020B0604020202020204" pitchFamily="34" charset="0"/>
                <a:cs typeface="Arial" panose="020B0604020202020204" pitchFamily="34" charset="0"/>
                <a:sym typeface="Arial"/>
              </a:endParaRPr>
            </a:p>
          </p:txBody>
        </p:sp>
      </p:grpSp>
      <p:sp>
        <p:nvSpPr>
          <p:cNvPr id="25" name="Rectangle 24"/>
          <p:cNvSpPr/>
          <p:nvPr/>
        </p:nvSpPr>
        <p:spPr>
          <a:xfrm>
            <a:off x="9697597" y="31412"/>
            <a:ext cx="548204" cy="304381"/>
          </a:xfrm>
          <a:prstGeom prst="rect">
            <a:avLst/>
          </a:prstGeom>
          <a:solidFill>
            <a:sysClr val="window" lastClr="FFFFFF"/>
          </a:solidFill>
          <a:ln w="12700" cap="flat" cmpd="sng" algn="ctr">
            <a:solidFill>
              <a:srgbClr val="FFC000"/>
            </a:solidFill>
            <a:prstDash val="solid"/>
            <a:miter lim="800000"/>
          </a:ln>
          <a:effectLst/>
        </p:spPr>
        <p:txBody>
          <a:bodyPr rtlCol="0" anchor="ctr"/>
          <a:lstStyle/>
          <a:p>
            <a:pPr algn="ctr" defTabSz="914400">
              <a:defRPr/>
            </a:pPr>
            <a:r>
              <a:rPr lang="en-US" sz="1050" kern="0" dirty="0">
                <a:solidFill>
                  <a:srgbClr val="FF0000"/>
                </a:solidFill>
                <a:latin typeface="Calibri"/>
                <a:cs typeface="Arial"/>
                <a:sym typeface="Arial"/>
              </a:rPr>
              <a:t>START</a:t>
            </a:r>
          </a:p>
        </p:txBody>
      </p:sp>
      <p:pic>
        <p:nvPicPr>
          <p:cNvPr id="26" name="Picture 25"/>
          <p:cNvPicPr>
            <a:picLocks noChangeAspect="1"/>
          </p:cNvPicPr>
          <p:nvPr/>
        </p:nvPicPr>
        <p:blipFill>
          <a:blip r:embed="rId13" cstate="print">
            <a:extLst>
              <a:ext uri="{28A0092B-C50C-407E-A947-70E740481C1C}">
                <a14:useLocalDpi xmlns:a14="http://schemas.microsoft.com/office/drawing/2010/main" xmlns="" val="0"/>
              </a:ext>
            </a:extLst>
          </a:blip>
          <a:stretch>
            <a:fillRect/>
          </a:stretch>
        </p:blipFill>
        <p:spPr>
          <a:xfrm>
            <a:off x="9297330" y="335792"/>
            <a:ext cx="1370670" cy="1366322"/>
          </a:xfrm>
          <a:prstGeom prst="rect">
            <a:avLst/>
          </a:prstGeom>
        </p:spPr>
      </p:pic>
      <p:grpSp>
        <p:nvGrpSpPr>
          <p:cNvPr id="27" name="Clock hand spin">
            <a:extLst>
              <a:ext uri="{FF2B5EF4-FFF2-40B4-BE49-F238E27FC236}">
                <a16:creationId xmlns:a16="http://schemas.microsoft.com/office/drawing/2014/main" xmlns="" id="{BB0445D5-A6E5-40E7-BBDD-5E3EFA13BDED}"/>
              </a:ext>
            </a:extLst>
          </p:cNvPr>
          <p:cNvGrpSpPr/>
          <p:nvPr/>
        </p:nvGrpSpPr>
        <p:grpSpPr>
          <a:xfrm rot="1786145">
            <a:off x="9719816" y="913163"/>
            <a:ext cx="525701" cy="509437"/>
            <a:chOff x="840573" y="2379277"/>
            <a:chExt cx="3829048" cy="3849975"/>
          </a:xfrm>
        </p:grpSpPr>
        <p:sp>
          <p:nvSpPr>
            <p:cNvPr id="28" name="Oval 28"/>
            <p:cNvSpPr>
              <a:spLocks noChangeArrowheads="1"/>
            </p:cNvSpPr>
            <p:nvPr/>
          </p:nvSpPr>
          <p:spPr bwMode="auto">
            <a:xfrm>
              <a:off x="840573" y="2379277"/>
              <a:ext cx="3829048" cy="3849975"/>
            </a:xfrm>
            <a:prstGeom prst="ellipse">
              <a:avLst/>
            </a:prstGeom>
            <a:solidFill>
              <a:srgbClr val="FDFCF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kern="0" dirty="0">
                <a:solidFill>
                  <a:sysClr val="windowText" lastClr="000000"/>
                </a:solidFill>
                <a:latin typeface="Arial"/>
                <a:cs typeface="Arial"/>
                <a:sym typeface="Arial"/>
              </a:endParaRPr>
            </a:p>
          </p:txBody>
        </p:sp>
        <p:sp>
          <p:nvSpPr>
            <p:cNvPr id="29" name="hour hand"/>
            <p:cNvSpPr>
              <a:spLocks/>
            </p:cNvSpPr>
            <p:nvPr/>
          </p:nvSpPr>
          <p:spPr bwMode="auto">
            <a:xfrm>
              <a:off x="2159000" y="3253181"/>
              <a:ext cx="601664"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kern="0" dirty="0">
                <a:solidFill>
                  <a:sysClr val="windowText" lastClr="000000"/>
                </a:solidFill>
                <a:latin typeface="Arial"/>
                <a:cs typeface="Arial"/>
                <a:sym typeface="Arial"/>
              </a:endParaRPr>
            </a:p>
          </p:txBody>
        </p:sp>
      </p:grpSp>
      <p:sp>
        <p:nvSpPr>
          <p:cNvPr id="30" name="TextBox 29"/>
          <p:cNvSpPr txBox="1"/>
          <p:nvPr/>
        </p:nvSpPr>
        <p:spPr>
          <a:xfrm>
            <a:off x="10140100" y="958526"/>
            <a:ext cx="281032" cy="246221"/>
          </a:xfrm>
          <a:prstGeom prst="rect">
            <a:avLst/>
          </a:prstGeom>
          <a:noFill/>
        </p:spPr>
        <p:txBody>
          <a:bodyPr wrap="square" rtlCol="0">
            <a:spAutoFit/>
          </a:bodyPr>
          <a:lstStyle/>
          <a:p>
            <a:pPr defTabSz="914400">
              <a:defRPr/>
            </a:pPr>
            <a:r>
              <a:rPr lang="en-US" sz="1000" b="1" kern="0" dirty="0">
                <a:solidFill>
                  <a:srgbClr val="99B2C8"/>
                </a:solidFill>
                <a:latin typeface="Arial"/>
                <a:cs typeface="Arial"/>
                <a:sym typeface="Arial"/>
              </a:rPr>
              <a:t>3</a:t>
            </a:r>
          </a:p>
        </p:txBody>
      </p:sp>
      <p:sp>
        <p:nvSpPr>
          <p:cNvPr id="31" name="TextBox 30"/>
          <p:cNvSpPr txBox="1"/>
          <p:nvPr/>
        </p:nvSpPr>
        <p:spPr>
          <a:xfrm>
            <a:off x="9887514" y="1212173"/>
            <a:ext cx="341087" cy="246221"/>
          </a:xfrm>
          <a:prstGeom prst="rect">
            <a:avLst/>
          </a:prstGeom>
          <a:noFill/>
        </p:spPr>
        <p:txBody>
          <a:bodyPr wrap="square" rtlCol="0">
            <a:spAutoFit/>
          </a:bodyPr>
          <a:lstStyle/>
          <a:p>
            <a:pPr defTabSz="914400">
              <a:defRPr/>
            </a:pPr>
            <a:r>
              <a:rPr lang="en-US" sz="1000" b="1" kern="0" dirty="0">
                <a:solidFill>
                  <a:srgbClr val="99B2C8"/>
                </a:solidFill>
                <a:latin typeface="Arial"/>
                <a:cs typeface="Arial"/>
                <a:sym typeface="Arial"/>
              </a:rPr>
              <a:t>6</a:t>
            </a:r>
          </a:p>
        </p:txBody>
      </p:sp>
      <p:sp>
        <p:nvSpPr>
          <p:cNvPr id="32" name="TextBox 31"/>
          <p:cNvSpPr txBox="1"/>
          <p:nvPr/>
        </p:nvSpPr>
        <p:spPr>
          <a:xfrm>
            <a:off x="9541789" y="996096"/>
            <a:ext cx="308455" cy="246221"/>
          </a:xfrm>
          <a:prstGeom prst="rect">
            <a:avLst/>
          </a:prstGeom>
          <a:noFill/>
        </p:spPr>
        <p:txBody>
          <a:bodyPr wrap="square" rtlCol="0">
            <a:spAutoFit/>
          </a:bodyPr>
          <a:lstStyle/>
          <a:p>
            <a:pPr defTabSz="914400">
              <a:defRPr/>
            </a:pPr>
            <a:r>
              <a:rPr lang="en-US" sz="1000" b="1" kern="0" dirty="0">
                <a:solidFill>
                  <a:srgbClr val="99B2C8"/>
                </a:solidFill>
                <a:latin typeface="Arial"/>
                <a:cs typeface="Arial"/>
                <a:sym typeface="Arial"/>
              </a:rPr>
              <a:t>9</a:t>
            </a:r>
          </a:p>
        </p:txBody>
      </p:sp>
      <p:sp>
        <p:nvSpPr>
          <p:cNvPr id="33" name="TextBox 32"/>
          <p:cNvSpPr txBox="1"/>
          <p:nvPr/>
        </p:nvSpPr>
        <p:spPr>
          <a:xfrm>
            <a:off x="9825686" y="712305"/>
            <a:ext cx="371406" cy="246221"/>
          </a:xfrm>
          <a:prstGeom prst="rect">
            <a:avLst/>
          </a:prstGeom>
          <a:noFill/>
        </p:spPr>
        <p:txBody>
          <a:bodyPr wrap="square" rtlCol="0">
            <a:spAutoFit/>
          </a:bodyPr>
          <a:lstStyle/>
          <a:p>
            <a:pPr defTabSz="914400">
              <a:defRPr/>
            </a:pPr>
            <a:r>
              <a:rPr lang="en-US" sz="1000" b="1" kern="0" dirty="0">
                <a:solidFill>
                  <a:srgbClr val="99B2C8"/>
                </a:solidFill>
                <a:latin typeface="Arial"/>
                <a:cs typeface="Arial"/>
                <a:sym typeface="Arial"/>
              </a:rPr>
              <a:t>12</a:t>
            </a:r>
          </a:p>
        </p:txBody>
      </p:sp>
      <p:sp>
        <p:nvSpPr>
          <p:cNvPr id="34" name="TextBox 33"/>
          <p:cNvSpPr txBox="1"/>
          <p:nvPr/>
        </p:nvSpPr>
        <p:spPr>
          <a:xfrm>
            <a:off x="289249" y="466461"/>
            <a:ext cx="9140171" cy="584775"/>
          </a:xfrm>
          <a:prstGeom prst="rect">
            <a:avLst/>
          </a:prstGeom>
          <a:noFill/>
        </p:spPr>
        <p:txBody>
          <a:bodyPr wrap="square" rtlCol="0">
            <a:spAutoFit/>
          </a:bodyPr>
          <a:lstStyle/>
          <a:p>
            <a:pPr defTabSz="914400">
              <a:buClr>
                <a:srgbClr val="000000"/>
              </a:buClr>
            </a:pPr>
            <a:r>
              <a:rPr lang="en-US" sz="3200" kern="0">
                <a:solidFill>
                  <a:srgbClr val="000000"/>
                </a:solidFill>
                <a:latin typeface="Times New Roman" panose="02020603050405020304" pitchFamily="18" charset="0"/>
                <a:ea typeface="Calibri"/>
                <a:cs typeface="Times New Roman" panose="02020603050405020304" pitchFamily="18" charset="0"/>
                <a:sym typeface="Calibri"/>
              </a:rPr>
              <a:t>Câu 3: Tia </a:t>
            </a:r>
            <a:r>
              <a:rPr lang="en-US" sz="3200" kern="0" dirty="0" err="1">
                <a:solidFill>
                  <a:srgbClr val="000000"/>
                </a:solidFill>
                <a:latin typeface="Times New Roman" panose="02020603050405020304" pitchFamily="18" charset="0"/>
                <a:ea typeface="Calibri"/>
                <a:cs typeface="Times New Roman" panose="02020603050405020304" pitchFamily="18" charset="0"/>
                <a:sym typeface="Calibri"/>
              </a:rPr>
              <a:t>sáng</a:t>
            </a:r>
            <a:r>
              <a:rPr lang="en-US" sz="3200" kern="0" dirty="0">
                <a:solidFill>
                  <a:srgbClr val="000000"/>
                </a:solidFill>
                <a:latin typeface="Times New Roman" panose="02020603050405020304" pitchFamily="18" charset="0"/>
                <a:ea typeface="Calibri"/>
                <a:cs typeface="Times New Roman" panose="02020603050405020304" pitchFamily="18" charset="0"/>
                <a:sym typeface="Calibri"/>
              </a:rPr>
              <a:t> </a:t>
            </a:r>
            <a:r>
              <a:rPr lang="en-US" sz="3200" kern="0" dirty="0" err="1">
                <a:solidFill>
                  <a:srgbClr val="000000"/>
                </a:solidFill>
                <a:latin typeface="Times New Roman" panose="02020603050405020304" pitchFamily="18" charset="0"/>
                <a:ea typeface="Calibri"/>
                <a:cs typeface="Times New Roman" panose="02020603050405020304" pitchFamily="18" charset="0"/>
                <a:sym typeface="Calibri"/>
              </a:rPr>
              <a:t>được</a:t>
            </a:r>
            <a:r>
              <a:rPr lang="en-US" sz="3200" kern="0" dirty="0">
                <a:solidFill>
                  <a:srgbClr val="000000"/>
                </a:solidFill>
                <a:latin typeface="Times New Roman" panose="02020603050405020304" pitchFamily="18" charset="0"/>
                <a:ea typeface="Calibri"/>
                <a:cs typeface="Times New Roman" panose="02020603050405020304" pitchFamily="18" charset="0"/>
                <a:sym typeface="Calibri"/>
              </a:rPr>
              <a:t> </a:t>
            </a:r>
            <a:r>
              <a:rPr lang="en-US" sz="3200" kern="0" dirty="0" err="1">
                <a:solidFill>
                  <a:srgbClr val="000000"/>
                </a:solidFill>
                <a:latin typeface="Times New Roman" panose="02020603050405020304" pitchFamily="18" charset="0"/>
                <a:ea typeface="Calibri"/>
                <a:cs typeface="Times New Roman" panose="02020603050405020304" pitchFamily="18" charset="0"/>
                <a:sym typeface="Calibri"/>
              </a:rPr>
              <a:t>biểu</a:t>
            </a:r>
            <a:r>
              <a:rPr lang="en-US" sz="3200" kern="0" dirty="0">
                <a:solidFill>
                  <a:srgbClr val="000000"/>
                </a:solidFill>
                <a:latin typeface="Times New Roman" panose="02020603050405020304" pitchFamily="18" charset="0"/>
                <a:ea typeface="Calibri"/>
                <a:cs typeface="Times New Roman" panose="02020603050405020304" pitchFamily="18" charset="0"/>
                <a:sym typeface="Calibri"/>
              </a:rPr>
              <a:t> </a:t>
            </a:r>
            <a:r>
              <a:rPr lang="en-US" sz="3200" kern="0" dirty="0" err="1">
                <a:solidFill>
                  <a:srgbClr val="000000"/>
                </a:solidFill>
                <a:latin typeface="Times New Roman" panose="02020603050405020304" pitchFamily="18" charset="0"/>
                <a:ea typeface="Calibri"/>
                <a:cs typeface="Times New Roman" panose="02020603050405020304" pitchFamily="18" charset="0"/>
                <a:sym typeface="Calibri"/>
              </a:rPr>
              <a:t>diễn</a:t>
            </a:r>
            <a:r>
              <a:rPr lang="en-US" sz="3200" kern="0" dirty="0">
                <a:solidFill>
                  <a:srgbClr val="000000"/>
                </a:solidFill>
                <a:latin typeface="Times New Roman" panose="02020603050405020304" pitchFamily="18" charset="0"/>
                <a:ea typeface="Calibri"/>
                <a:cs typeface="Times New Roman" panose="02020603050405020304" pitchFamily="18" charset="0"/>
                <a:sym typeface="Calibri"/>
              </a:rPr>
              <a:t> </a:t>
            </a:r>
            <a:r>
              <a:rPr lang="en-US" sz="3200" kern="0" dirty="0" err="1">
                <a:solidFill>
                  <a:srgbClr val="000000"/>
                </a:solidFill>
                <a:latin typeface="Times New Roman" panose="02020603050405020304" pitchFamily="18" charset="0"/>
                <a:ea typeface="Calibri"/>
                <a:cs typeface="Times New Roman" panose="02020603050405020304" pitchFamily="18" charset="0"/>
                <a:sym typeface="Calibri"/>
              </a:rPr>
              <a:t>là</a:t>
            </a:r>
            <a:r>
              <a:rPr lang="en-US" sz="3200" kern="0" dirty="0">
                <a:solidFill>
                  <a:srgbClr val="000000"/>
                </a:solidFill>
                <a:latin typeface="Times New Roman" panose="02020603050405020304" pitchFamily="18" charset="0"/>
                <a:ea typeface="Calibri"/>
                <a:cs typeface="Times New Roman" panose="02020603050405020304" pitchFamily="18" charset="0"/>
                <a:sym typeface="Calibri"/>
              </a:rPr>
              <a:t> </a:t>
            </a:r>
            <a:r>
              <a:rPr lang="en-US" sz="3200" kern="0" dirty="0" err="1">
                <a:solidFill>
                  <a:srgbClr val="000000"/>
                </a:solidFill>
                <a:latin typeface="Times New Roman" panose="02020603050405020304" pitchFamily="18" charset="0"/>
                <a:ea typeface="Calibri"/>
                <a:cs typeface="Times New Roman" panose="02020603050405020304" pitchFamily="18" charset="0"/>
                <a:sym typeface="Calibri"/>
              </a:rPr>
              <a:t>một</a:t>
            </a:r>
            <a:r>
              <a:rPr lang="en-US" sz="3200" kern="0" dirty="0">
                <a:solidFill>
                  <a:srgbClr val="000000"/>
                </a:solidFill>
                <a:latin typeface="Times New Roman" panose="02020603050405020304" pitchFamily="18" charset="0"/>
                <a:ea typeface="Calibri"/>
                <a:cs typeface="Times New Roman" panose="02020603050405020304" pitchFamily="18" charset="0"/>
                <a:sym typeface="Calibri"/>
              </a:rPr>
              <a:t> </a:t>
            </a:r>
            <a:r>
              <a:rPr lang="en-US" sz="3200" kern="0" dirty="0" err="1">
                <a:solidFill>
                  <a:srgbClr val="000000"/>
                </a:solidFill>
                <a:latin typeface="Times New Roman" panose="02020603050405020304" pitchFamily="18" charset="0"/>
                <a:ea typeface="Calibri"/>
                <a:cs typeface="Times New Roman" panose="02020603050405020304" pitchFamily="18" charset="0"/>
                <a:sym typeface="Calibri"/>
              </a:rPr>
              <a:t>đường</a:t>
            </a:r>
            <a:r>
              <a:rPr lang="en-US" sz="3200" kern="0" dirty="0">
                <a:solidFill>
                  <a:srgbClr val="000000"/>
                </a:solidFill>
                <a:latin typeface="Times New Roman" panose="02020603050405020304" pitchFamily="18" charset="0"/>
                <a:ea typeface="Calibri"/>
                <a:cs typeface="Times New Roman" panose="02020603050405020304" pitchFamily="18" charset="0"/>
                <a:sym typeface="Calibri"/>
              </a:rPr>
              <a:t> </a:t>
            </a:r>
            <a:r>
              <a:rPr lang="en-US" sz="3200" kern="0" dirty="0" err="1">
                <a:solidFill>
                  <a:srgbClr val="000000"/>
                </a:solidFill>
                <a:latin typeface="Times New Roman" panose="02020603050405020304" pitchFamily="18" charset="0"/>
                <a:ea typeface="Calibri"/>
                <a:cs typeface="Times New Roman" panose="02020603050405020304" pitchFamily="18" charset="0"/>
                <a:sym typeface="Calibri"/>
              </a:rPr>
              <a:t>thẳng</a:t>
            </a:r>
            <a:r>
              <a:rPr lang="en-US" sz="3200" kern="0" dirty="0">
                <a:solidFill>
                  <a:srgbClr val="000000"/>
                </a:solidFill>
                <a:latin typeface="Times New Roman" panose="02020603050405020304" pitchFamily="18" charset="0"/>
                <a:ea typeface="Calibri"/>
                <a:cs typeface="Times New Roman" panose="02020603050405020304" pitchFamily="18" charset="0"/>
                <a:sym typeface="Calibri"/>
              </a:rPr>
              <a:t> </a:t>
            </a:r>
            <a:r>
              <a:rPr lang="en-US" sz="3200" kern="0" dirty="0" err="1">
                <a:solidFill>
                  <a:srgbClr val="000000"/>
                </a:solidFill>
                <a:latin typeface="Times New Roman" panose="02020603050405020304" pitchFamily="18" charset="0"/>
                <a:ea typeface="Calibri"/>
                <a:cs typeface="Times New Roman" panose="02020603050405020304" pitchFamily="18" charset="0"/>
                <a:sym typeface="Calibri"/>
              </a:rPr>
              <a:t>có</a:t>
            </a:r>
            <a:endParaRPr lang="en-US" sz="3200" kern="0" dirty="0">
              <a:solidFill>
                <a:prstClr val="black"/>
              </a:solidFill>
              <a:latin typeface="Times New Roman" pitchFamily="18" charset="0"/>
              <a:cs typeface="Times New Roman" pitchFamily="18" charset="0"/>
              <a:sym typeface="Arial"/>
            </a:endParaRPr>
          </a:p>
        </p:txBody>
      </p:sp>
    </p:spTree>
    <p:extLst>
      <p:ext uri="{BB962C8B-B14F-4D97-AF65-F5344CB8AC3E}">
        <p14:creationId xmlns:p14="http://schemas.microsoft.com/office/powerpoint/2010/main" xmlns="" val="67084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35"/>
                                        </p:tgtEl>
                                        <p:attrNameLst>
                                          <p:attrName>style.visibility</p:attrName>
                                        </p:attrNameLst>
                                      </p:cBhvr>
                                      <p:to>
                                        <p:strVal val="visible"/>
                                      </p:to>
                                    </p:set>
                                    <p:animEffect transition="in" filter="barn(inVertical)">
                                      <p:cBhvr>
                                        <p:cTn id="16" dur="500"/>
                                        <p:tgtEl>
                                          <p:spTgt spid="35"/>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mediacall" presetSubtype="0" fill="hold" nodeType="clickEffect">
                                  <p:stCondLst>
                                    <p:cond delay="0"/>
                                  </p:stCondLst>
                                  <p:childTnLst>
                                    <p:cmd type="call" cmd="playFrom(0.0)">
                                      <p:cBhvr>
                                        <p:cTn id="20" dur="8158" fill="hold"/>
                                        <p:tgtEl>
                                          <p:spTgt spid="12"/>
                                        </p:tgtEl>
                                      </p:cBhvr>
                                    </p:cmd>
                                  </p:childTnLst>
                                </p:cTn>
                              </p:par>
                              <p:par>
                                <p:cTn id="21" presetID="10"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4" fill="hold" display="0">
                  <p:stCondLst>
                    <p:cond delay="indefinite"/>
                  </p:stCondLst>
                  <p:endCondLst>
                    <p:cond evt="onStopAudio" delay="0">
                      <p:tgtEl>
                        <p:sldTgt/>
                      </p:tgtEl>
                    </p:cond>
                  </p:endCondLst>
                </p:cTn>
                <p:tgtEl>
                  <p:spTgt spid="10"/>
                </p:tgtEl>
              </p:cMediaNode>
            </p:video>
            <p:video>
              <p:cMediaNode vol="80000">
                <p:cTn id="25" fill="hold" display="0">
                  <p:stCondLst>
                    <p:cond delay="indefinite"/>
                  </p:stCondLst>
                  <p:endCondLst>
                    <p:cond evt="onStopAudio" delay="0">
                      <p:tgtEl>
                        <p:sldTgt/>
                      </p:tgtEl>
                    </p:cond>
                  </p:endCondLst>
                </p:cTn>
                <p:tgtEl>
                  <p:spTgt spid="11"/>
                </p:tgtEl>
              </p:cMediaNode>
            </p:video>
            <p:video>
              <p:cMediaNode vol="80000">
                <p:cTn id="26" fill="hold" display="0">
                  <p:stCondLst>
                    <p:cond delay="indefinite"/>
                  </p:stCondLst>
                  <p:endCondLst>
                    <p:cond evt="onStopAudio" delay="0">
                      <p:tgtEl>
                        <p:sldTgt/>
                      </p:tgtEl>
                    </p:cond>
                  </p:endCondLst>
                </p:cTn>
                <p:tgtEl>
                  <p:spTgt spid="12"/>
                </p:tgtEl>
              </p:cMediaNode>
            </p:video>
            <p:video>
              <p:cMediaNode vol="80000">
                <p:cTn id="27" fill="hold" display="0">
                  <p:stCondLst>
                    <p:cond delay="indefinite"/>
                  </p:stCondLst>
                  <p:endCondLst>
                    <p:cond evt="onStopAudio" delay="0">
                      <p:tgtEl>
                        <p:sldTgt/>
                      </p:tgtEl>
                    </p:cond>
                  </p:endCondLst>
                </p:cTn>
                <p:tgtEl>
                  <p:spTgt spid="13"/>
                </p:tgtEl>
              </p:cMediaNode>
            </p:video>
            <p:seq concurrent="1" nextAc="seek">
              <p:cTn id="28" restart="whenNotActive" fill="hold" evtFilter="cancelBubble" nodeType="interactiveSeq">
                <p:stCondLst>
                  <p:cond evt="onClick" delay="0">
                    <p:tgtEl>
                      <p:spTgt spid="4"/>
                    </p:tgtEl>
                  </p:cond>
                </p:stCondLst>
                <p:endSync evt="end" delay="0">
                  <p:rtn val="all"/>
                </p:endSync>
                <p:childTnLst>
                  <p:par>
                    <p:cTn id="29" fill="hold">
                      <p:stCondLst>
                        <p:cond delay="0"/>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500"/>
                                        <p:tgtEl>
                                          <p:spTgt spid="16"/>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fade">
                                      <p:cBhvr>
                                        <p:cTn id="36" dur="500"/>
                                        <p:tgtEl>
                                          <p:spTgt spid="17"/>
                                        </p:tgtEl>
                                      </p:cBhvr>
                                    </p:animEffect>
                                  </p:childTnLst>
                                </p:cTn>
                              </p:par>
                              <p:par>
                                <p:cTn id="37" presetID="1" presetClass="mediacall" presetSubtype="0" fill="hold" nodeType="withEffect">
                                  <p:stCondLst>
                                    <p:cond delay="0"/>
                                  </p:stCondLst>
                                  <p:childTnLst>
                                    <p:cmd type="call" cmd="playFrom(0.0)">
                                      <p:cBhvr>
                                        <p:cTn id="38" dur="8091" fill="hold"/>
                                        <p:tgtEl>
                                          <p:spTgt spid="10"/>
                                        </p:tgtEl>
                                      </p:cBhvr>
                                    </p:cmd>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grpId="1" nodeType="clickEffect">
                                  <p:stCondLst>
                                    <p:cond delay="0"/>
                                  </p:stCondLst>
                                  <p:childTnLst>
                                    <p:set>
                                      <p:cBhvr>
                                        <p:cTn id="42" dur="1" fill="hold">
                                          <p:stCondLst>
                                            <p:cond delay="0"/>
                                          </p:stCondLst>
                                        </p:cTn>
                                        <p:tgtEl>
                                          <p:spTgt spid="16"/>
                                        </p:tgtEl>
                                        <p:attrNameLst>
                                          <p:attrName>style.visibility</p:attrName>
                                        </p:attrNameLst>
                                      </p:cBhvr>
                                      <p:to>
                                        <p:strVal val="hidden"/>
                                      </p:to>
                                    </p:set>
                                  </p:childTnLst>
                                </p:cTn>
                              </p:par>
                              <p:par>
                                <p:cTn id="43" presetID="1" presetClass="exit" presetSubtype="0" fill="hold" grpId="1" nodeType="withEffect">
                                  <p:stCondLst>
                                    <p:cond delay="0"/>
                                  </p:stCondLst>
                                  <p:childTnLst>
                                    <p:set>
                                      <p:cBhvr>
                                        <p:cTn id="44"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45" restart="whenNotActive" fill="hold" evtFilter="cancelBubble" nodeType="interactiveSeq">
                <p:stCondLst>
                  <p:cond evt="onClick" delay="0">
                    <p:tgtEl>
                      <p:spTgt spid="8"/>
                    </p:tgtEl>
                  </p:cond>
                </p:stCondLst>
                <p:endSync evt="end" delay="0">
                  <p:rtn val="all"/>
                </p:endSync>
                <p:childTnLst>
                  <p:par>
                    <p:cTn id="46" fill="hold">
                      <p:stCondLst>
                        <p:cond delay="0"/>
                      </p:stCondLst>
                      <p:childTnLst>
                        <p:par>
                          <p:cTn id="47" fill="hold">
                            <p:stCondLst>
                              <p:cond delay="0"/>
                            </p:stCondLst>
                            <p:childTnLst>
                              <p:par>
                                <p:cTn id="48" presetID="10" presetClass="entr" presetSubtype="0" fill="hold" nodeType="withEffect">
                                  <p:stCondLst>
                                    <p:cond delay="0"/>
                                  </p:stCondLst>
                                  <p:childTnLst>
                                    <p:set>
                                      <p:cBhvr>
                                        <p:cTn id="49" dur="1" fill="hold">
                                          <p:stCondLst>
                                            <p:cond delay="0"/>
                                          </p:stCondLst>
                                        </p:cTn>
                                        <p:tgtEl>
                                          <p:spTgt spid="20"/>
                                        </p:tgtEl>
                                        <p:attrNameLst>
                                          <p:attrName>style.visibility</p:attrName>
                                        </p:attrNameLst>
                                      </p:cBhvr>
                                      <p:to>
                                        <p:strVal val="visible"/>
                                      </p:to>
                                    </p:set>
                                    <p:animEffect transition="in" filter="fade">
                                      <p:cBhvr>
                                        <p:cTn id="50" dur="500"/>
                                        <p:tgtEl>
                                          <p:spTgt spid="20"/>
                                        </p:tgtEl>
                                      </p:cBhvr>
                                    </p:animEffect>
                                  </p:childTnLst>
                                </p:cTn>
                              </p:par>
                              <p:par>
                                <p:cTn id="51" presetID="1" presetClass="mediacall" presetSubtype="0" fill="hold" nodeType="withEffect">
                                  <p:stCondLst>
                                    <p:cond delay="0"/>
                                  </p:stCondLst>
                                  <p:childTnLst>
                                    <p:cmd type="call" cmd="playFrom(0.0)">
                                      <p:cBhvr>
                                        <p:cTn id="52" dur="8158" fill="hold"/>
                                        <p:tgtEl>
                                          <p:spTgt spid="13"/>
                                        </p:tgtEl>
                                      </p:cBhvr>
                                    </p:cmd>
                                  </p:childTnLst>
                                </p:cTn>
                              </p:par>
                            </p:childTnLst>
                          </p:cTn>
                        </p:par>
                      </p:childTnLst>
                    </p:cTn>
                  </p:par>
                </p:childTnLst>
              </p:cTn>
              <p:nextCondLst>
                <p:cond evt="onClick" delay="0">
                  <p:tgtEl>
                    <p:spTgt spid="8"/>
                  </p:tgtEl>
                </p:cond>
              </p:nextCondLst>
            </p:seq>
            <p:seq concurrent="1" nextAc="seek">
              <p:cTn id="53" restart="whenNotActive" fill="hold" evtFilter="cancelBubble" nodeType="interactiveSeq">
                <p:stCondLst>
                  <p:cond evt="onClick" delay="0">
                    <p:tgtEl>
                      <p:spTgt spid="6"/>
                    </p:tgtEl>
                  </p:cond>
                </p:stCondLst>
                <p:endSync evt="end" delay="0">
                  <p:rtn val="all"/>
                </p:endSync>
                <p:childTnLst>
                  <p:par>
                    <p:cTn id="54" fill="hold">
                      <p:stCondLst>
                        <p:cond delay="0"/>
                      </p:stCondLst>
                      <p:childTnLst>
                        <p:par>
                          <p:cTn id="55" fill="hold">
                            <p:stCondLst>
                              <p:cond delay="0"/>
                            </p:stCondLst>
                            <p:childTnLst>
                              <p:par>
                                <p:cTn id="56" presetID="10" presetClass="entr" presetSubtype="0" fill="hold" nodeType="withEffect">
                                  <p:stCondLst>
                                    <p:cond delay="0"/>
                                  </p:stCondLst>
                                  <p:childTnLst>
                                    <p:set>
                                      <p:cBhvr>
                                        <p:cTn id="57" dur="1" fill="hold">
                                          <p:stCondLst>
                                            <p:cond delay="0"/>
                                          </p:stCondLst>
                                        </p:cTn>
                                        <p:tgtEl>
                                          <p:spTgt spid="19"/>
                                        </p:tgtEl>
                                        <p:attrNameLst>
                                          <p:attrName>style.visibility</p:attrName>
                                        </p:attrNameLst>
                                      </p:cBhvr>
                                      <p:to>
                                        <p:strVal val="visible"/>
                                      </p:to>
                                    </p:set>
                                    <p:animEffect transition="in" filter="fade">
                                      <p:cBhvr>
                                        <p:cTn id="58" dur="500"/>
                                        <p:tgtEl>
                                          <p:spTgt spid="19"/>
                                        </p:tgtEl>
                                      </p:cBhvr>
                                    </p:animEffect>
                                  </p:childTnLst>
                                </p:cTn>
                              </p:par>
                              <p:par>
                                <p:cTn id="59" presetID="1" presetClass="mediacall" presetSubtype="0" fill="hold" nodeType="withEffect">
                                  <p:stCondLst>
                                    <p:cond delay="0"/>
                                  </p:stCondLst>
                                  <p:childTnLst>
                                    <p:cmd type="call" cmd="playFrom(0.0)">
                                      <p:cBhvr>
                                        <p:cTn id="60" dur="8158" fill="hold"/>
                                        <p:tgtEl>
                                          <p:spTgt spid="11"/>
                                        </p:tgtEl>
                                      </p:cBhvr>
                                    </p:cmd>
                                  </p:childTnLst>
                                </p:cTn>
                              </p:par>
                            </p:childTnLst>
                          </p:cTn>
                        </p:par>
                      </p:childTnLst>
                    </p:cTn>
                  </p:par>
                </p:childTnLst>
              </p:cTn>
              <p:nextCondLst>
                <p:cond evt="onClick" delay="0">
                  <p:tgtEl>
                    <p:spTgt spid="6"/>
                  </p:tgtEl>
                </p:cond>
              </p:nextCondLst>
            </p:seq>
            <p:seq concurrent="1" nextAc="seek">
              <p:cTn id="61" restart="whenNotActive" fill="hold" evtFilter="cancelBubble" nodeType="interactiveSeq">
                <p:stCondLst>
                  <p:cond evt="onClick" delay="0">
                    <p:tgtEl>
                      <p:spTgt spid="21"/>
                    </p:tgtEl>
                  </p:cond>
                </p:stCondLst>
                <p:endSync evt="end" delay="0">
                  <p:rtn val="all"/>
                </p:endSync>
                <p:childTnLst>
                  <p:par>
                    <p:cTn id="62" fill="hold">
                      <p:stCondLst>
                        <p:cond delay="0"/>
                      </p:stCondLst>
                      <p:childTnLst>
                        <p:par>
                          <p:cTn id="63" fill="hold">
                            <p:stCondLst>
                              <p:cond delay="0"/>
                            </p:stCondLst>
                            <p:childTnLst>
                              <p:par>
                                <p:cTn id="64" presetID="10" presetClass="exit" presetSubtype="0" fill="hold" nodeType="clickEffect">
                                  <p:stCondLst>
                                    <p:cond delay="0"/>
                                  </p:stCondLst>
                                  <p:childTnLst>
                                    <p:animEffect transition="out" filter="fade">
                                      <p:cBhvr>
                                        <p:cTn id="65" dur="500"/>
                                        <p:tgtEl>
                                          <p:spTgt spid="21"/>
                                        </p:tgtEl>
                                      </p:cBhvr>
                                    </p:animEffect>
                                    <p:set>
                                      <p:cBhvr>
                                        <p:cTn id="66"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67" restart="whenNotActive" fill="hold" evtFilter="cancelBubble" nodeType="interactiveSeq">
                <p:stCondLst>
                  <p:cond evt="onClick" delay="0">
                    <p:tgtEl>
                      <p:spTgt spid="25"/>
                    </p:tgtEl>
                  </p:cond>
                </p:stCondLst>
                <p:endSync evt="end" delay="0">
                  <p:rtn val="all"/>
                </p:endSync>
                <p:childTnLst>
                  <p:par>
                    <p:cTn id="68" fill="hold">
                      <p:stCondLst>
                        <p:cond delay="0"/>
                      </p:stCondLst>
                      <p:childTnLst>
                        <p:par>
                          <p:cTn id="69" fill="hold">
                            <p:stCondLst>
                              <p:cond delay="0"/>
                            </p:stCondLst>
                            <p:childTnLst>
                              <p:par>
                                <p:cTn id="70" presetID="8" presetClass="emph" presetSubtype="0" fill="hold" nodeType="clickEffect">
                                  <p:stCondLst>
                                    <p:cond delay="0"/>
                                  </p:stCondLst>
                                  <p:childTnLst>
                                    <p:animRot by="21600000">
                                      <p:cBhvr>
                                        <p:cTn id="71" dur="10000" fill="hold"/>
                                        <p:tgtEl>
                                          <p:spTgt spid="27"/>
                                        </p:tgtEl>
                                        <p:attrNameLst>
                                          <p:attrName>r</p:attrName>
                                        </p:attrNameLst>
                                      </p:cBhvr>
                                    </p:animRot>
                                  </p:childTnLst>
                                </p:cTn>
                              </p:par>
                            </p:childTnLst>
                          </p:cTn>
                        </p:par>
                        <p:par>
                          <p:cTn id="72" fill="hold">
                            <p:stCondLst>
                              <p:cond delay="10000"/>
                            </p:stCondLst>
                            <p:childTnLst>
                              <p:par>
                                <p:cTn id="73" presetID="53" presetClass="entr" presetSubtype="16" fill="hold" nodeType="afterEffect">
                                  <p:stCondLst>
                                    <p:cond delay="0"/>
                                  </p:stCondLst>
                                  <p:childTnLst>
                                    <p:set>
                                      <p:cBhvr>
                                        <p:cTn id="74" dur="1" fill="hold">
                                          <p:stCondLst>
                                            <p:cond delay="0"/>
                                          </p:stCondLst>
                                        </p:cTn>
                                        <p:tgtEl>
                                          <p:spTgt spid="22"/>
                                        </p:tgtEl>
                                        <p:attrNameLst>
                                          <p:attrName>style.visibility</p:attrName>
                                        </p:attrNameLst>
                                      </p:cBhvr>
                                      <p:to>
                                        <p:strVal val="visible"/>
                                      </p:to>
                                    </p:set>
                                    <p:anim calcmode="lin" valueType="num">
                                      <p:cBhvr>
                                        <p:cTn id="75" dur="3000" fill="hold"/>
                                        <p:tgtEl>
                                          <p:spTgt spid="22"/>
                                        </p:tgtEl>
                                        <p:attrNameLst>
                                          <p:attrName>ppt_w</p:attrName>
                                        </p:attrNameLst>
                                      </p:cBhvr>
                                      <p:tavLst>
                                        <p:tav tm="0">
                                          <p:val>
                                            <p:fltVal val="0"/>
                                          </p:val>
                                        </p:tav>
                                        <p:tav tm="100000">
                                          <p:val>
                                            <p:strVal val="#ppt_w"/>
                                          </p:val>
                                        </p:tav>
                                      </p:tavLst>
                                    </p:anim>
                                    <p:anim calcmode="lin" valueType="num">
                                      <p:cBhvr>
                                        <p:cTn id="76" dur="3000" fill="hold"/>
                                        <p:tgtEl>
                                          <p:spTgt spid="22"/>
                                        </p:tgtEl>
                                        <p:attrNameLst>
                                          <p:attrName>ppt_h</p:attrName>
                                        </p:attrNameLst>
                                      </p:cBhvr>
                                      <p:tavLst>
                                        <p:tav tm="0">
                                          <p:val>
                                            <p:fltVal val="0"/>
                                          </p:val>
                                        </p:tav>
                                        <p:tav tm="100000">
                                          <p:val>
                                            <p:strVal val="#ppt_h"/>
                                          </p:val>
                                        </p:tav>
                                      </p:tavLst>
                                    </p:anim>
                                    <p:animEffect transition="in" filter="fade">
                                      <p:cBhvr>
                                        <p:cTn id="77" dur="3000"/>
                                        <p:tgtEl>
                                          <p:spTgt spid="22"/>
                                        </p:tgtEl>
                                      </p:cBhvr>
                                    </p:animEffect>
                                  </p:childTnLst>
                                  <p:subTnLst>
                                    <p:audio>
                                      <p:cMediaNode>
                                        <p:cTn display="0" masterRel="sameClick">
                                          <p:stCondLst>
                                            <p:cond evt="begin" delay="0">
                                              <p:tn val="73"/>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25"/>
                  </p:tgtEl>
                </p:cond>
              </p:nextCondLst>
            </p:seq>
          </p:childTnLst>
        </p:cTn>
      </p:par>
    </p:tnLst>
    <p:bldLst>
      <p:bldP spid="35" grpId="0" animBg="1"/>
      <p:bldP spid="4" grpId="0" animBg="1"/>
      <p:bldP spid="6" grpId="0" animBg="1"/>
      <p:bldP spid="8" grpId="0" animBg="1"/>
      <p:bldP spid="16" grpId="0" animBg="1"/>
      <p:bldP spid="16" grpId="1" animBg="1"/>
      <p:bldP spid="17" grpId="0"/>
      <p:bldP spid="17"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Am-thanh-tra-loi-dung-www_nhacchuongvui_com.mp3">
            <a:hlinkClick r:id="" action="ppaction://media"/>
          </p:cNvPr>
          <p:cNvPicPr>
            <a:picLocks noChangeAspect="1"/>
          </p:cNvPicPr>
          <p:nvPr>
            <a:videoFile r:link="rId1"/>
            <p:extLst>
              <p:ext uri="{DAA4B4D4-6D71-4841-9C94-3DE7FCFB9230}">
                <p14:media xmlns:p14="http://schemas.microsoft.com/office/powerpoint/2010/main" xmlns="" r:embed="rId4"/>
              </p:ext>
            </p:extLst>
          </p:nvPr>
        </p:nvPicPr>
        <p:blipFill>
          <a:blip r:embed="rId5" cstate="print"/>
          <a:stretch>
            <a:fillRect/>
          </a:stretch>
        </p:blipFill>
        <p:spPr>
          <a:xfrm>
            <a:off x="12288981" y="117763"/>
            <a:ext cx="609600" cy="609600"/>
          </a:xfrm>
          <a:prstGeom prst="rect">
            <a:avLst/>
          </a:prstGeom>
        </p:spPr>
      </p:pic>
      <p:pic>
        <p:nvPicPr>
          <p:cNvPr id="11" name="Am-thanh-tra-loi-sai-www_nhacchuongvui_com.mp3">
            <a:hlinkClick r:id="" action="ppaction://media"/>
          </p:cNvPr>
          <p:cNvPicPr>
            <a:picLocks noChangeAspect="1"/>
          </p:cNvPicPr>
          <p:nvPr>
            <a:videoFile r:link="rId1"/>
            <p:extLst>
              <p:ext uri="{DAA4B4D4-6D71-4841-9C94-3DE7FCFB9230}">
                <p14:media xmlns:p14="http://schemas.microsoft.com/office/powerpoint/2010/main" xmlns="" r:embed="rId6"/>
              </p:ext>
            </p:extLst>
          </p:nvPr>
        </p:nvPicPr>
        <p:blipFill>
          <a:blip r:embed="rId5" cstate="print"/>
          <a:stretch>
            <a:fillRect/>
          </a:stretch>
        </p:blipFill>
        <p:spPr>
          <a:xfrm>
            <a:off x="12288981" y="1321087"/>
            <a:ext cx="609600" cy="609600"/>
          </a:xfrm>
          <a:prstGeom prst="rect">
            <a:avLst/>
          </a:prstGeom>
        </p:spPr>
      </p:pic>
      <p:pic>
        <p:nvPicPr>
          <p:cNvPr id="12" name="Am-thanh-tra-loi-sai-www_nhacchuongvui_com.mp3">
            <a:hlinkClick r:id="" action="ppaction://media"/>
          </p:cNvPr>
          <p:cNvPicPr>
            <a:picLocks noChangeAspect="1"/>
          </p:cNvPicPr>
          <p:nvPr>
            <a:videoFile r:link="rId1"/>
            <p:extLst>
              <p:ext uri="{DAA4B4D4-6D71-4841-9C94-3DE7FCFB9230}">
                <p14:media xmlns:p14="http://schemas.microsoft.com/office/powerpoint/2010/main" xmlns="" r:embed="rId6"/>
              </p:ext>
            </p:extLst>
          </p:nvPr>
        </p:nvPicPr>
        <p:blipFill>
          <a:blip r:embed="rId5" cstate="print"/>
          <a:stretch>
            <a:fillRect/>
          </a:stretch>
        </p:blipFill>
        <p:spPr>
          <a:xfrm>
            <a:off x="12382054" y="3696562"/>
            <a:ext cx="609600" cy="609600"/>
          </a:xfrm>
          <a:prstGeom prst="rect">
            <a:avLst/>
          </a:prstGeom>
        </p:spPr>
      </p:pic>
      <p:pic>
        <p:nvPicPr>
          <p:cNvPr id="13" name="Am-thanh-tra-loi-sai-www_nhacchuongvui_com.mp3">
            <a:hlinkClick r:id="" action="ppaction://media"/>
          </p:cNvPr>
          <p:cNvPicPr>
            <a:picLocks noChangeAspect="1"/>
          </p:cNvPicPr>
          <p:nvPr>
            <a:videoFile r:link="rId1"/>
            <p:extLst>
              <p:ext uri="{DAA4B4D4-6D71-4841-9C94-3DE7FCFB9230}">
                <p14:media xmlns:p14="http://schemas.microsoft.com/office/powerpoint/2010/main" xmlns="" r:embed="rId6"/>
              </p:ext>
            </p:extLst>
          </p:nvPr>
        </p:nvPicPr>
        <p:blipFill>
          <a:blip r:embed="rId5" cstate="print"/>
          <a:stretch>
            <a:fillRect/>
          </a:stretch>
        </p:blipFill>
        <p:spPr>
          <a:xfrm>
            <a:off x="12292330" y="2345801"/>
            <a:ext cx="609600" cy="609600"/>
          </a:xfrm>
          <a:prstGeom prst="rect">
            <a:avLst/>
          </a:prstGeom>
        </p:spPr>
      </p:pic>
      <p:sp>
        <p:nvSpPr>
          <p:cNvPr id="16" name="Cloud 15"/>
          <p:cNvSpPr/>
          <p:nvPr/>
        </p:nvSpPr>
        <p:spPr>
          <a:xfrm>
            <a:off x="2983518" y="1570366"/>
            <a:ext cx="4876800" cy="2722148"/>
          </a:xfrm>
          <a:prstGeom prst="cloud">
            <a:avLst/>
          </a:prstGeom>
        </p:spPr>
        <p:style>
          <a:lnRef idx="3">
            <a:schemeClr val="lt1"/>
          </a:lnRef>
          <a:fillRef idx="1">
            <a:schemeClr val="accent6"/>
          </a:fillRef>
          <a:effectRef idx="1">
            <a:schemeClr val="accent6"/>
          </a:effectRef>
          <a:fontRef idx="minor">
            <a:schemeClr val="lt1"/>
          </a:fontRef>
        </p:style>
        <p:txBody>
          <a:bodyPr rtlCol="0" anchor="ctr"/>
          <a:lstStyle/>
          <a:p>
            <a:pPr algn="ctr" defTabSz="914400">
              <a:buClr>
                <a:srgbClr val="000000"/>
              </a:buClr>
            </a:pPr>
            <a:endParaRPr lang="en-US" sz="1400" kern="0">
              <a:solidFill>
                <a:prstClr val="white"/>
              </a:solidFill>
              <a:latin typeface="Arial"/>
              <a:sym typeface="Arial"/>
            </a:endParaRPr>
          </a:p>
        </p:txBody>
      </p:sp>
      <p:sp>
        <p:nvSpPr>
          <p:cNvPr id="17" name="TextBox 16"/>
          <p:cNvSpPr txBox="1"/>
          <p:nvPr/>
        </p:nvSpPr>
        <p:spPr>
          <a:xfrm>
            <a:off x="3581400" y="2146610"/>
            <a:ext cx="3962400" cy="1569660"/>
          </a:xfrm>
          <a:prstGeom prst="rect">
            <a:avLst/>
          </a:prstGeom>
          <a:noFill/>
        </p:spPr>
        <p:txBody>
          <a:bodyPr wrap="square" rtlCol="0">
            <a:spAutoFit/>
          </a:bodyPr>
          <a:lstStyle/>
          <a:p>
            <a:pPr algn="just" defTabSz="914400">
              <a:buClr>
                <a:srgbClr val="000000"/>
              </a:buClr>
            </a:pPr>
            <a:r>
              <a:rPr lang="en-US" sz="3200" kern="0" dirty="0">
                <a:solidFill>
                  <a:prstClr val="black"/>
                </a:solidFill>
                <a:latin typeface="Times New Roman" pitchFamily="18" charset="0"/>
                <a:cs typeface="Times New Roman" pitchFamily="18" charset="0"/>
                <a:sym typeface="Arial"/>
              </a:rPr>
              <a:t>CHÚC MỪNG EM NHẬN ĐƯỢC MỘT TRÀNG PHÁO TAY</a:t>
            </a:r>
          </a:p>
        </p:txBody>
      </p:sp>
      <p:pic>
        <p:nvPicPr>
          <p:cNvPr id="21" name="q4">
            <a:hlinkClick r:id="rId7" action="ppaction://hlinksldjump"/>
          </p:cNvPr>
          <p:cNvPicPr>
            <a:picLocks noChangeAspect="1"/>
          </p:cNvPicPr>
          <p:nvPr/>
        </p:nvPicPr>
        <p:blipFill rotWithShape="1">
          <a:blip r:embed="rId8" cstate="print">
            <a:extLst>
              <a:ext uri="{BEBA8EAE-BF5A-486C-A8C5-ECC9F3942E4B}">
                <a14:imgProps xmlns:a14="http://schemas.microsoft.com/office/drawing/2010/main" xmlns="">
                  <a14:imgLayer r:embed="rId11">
                    <a14:imgEffect>
                      <a14:backgroundRemoval t="1200" b="96800" l="10000" r="90000"/>
                    </a14:imgEffect>
                  </a14:imgLayer>
                </a14:imgProps>
              </a:ext>
              <a:ext uri="{28A0092B-C50C-407E-A947-70E740481C1C}">
                <a14:useLocalDpi xmlns:a14="http://schemas.microsoft.com/office/drawing/2010/main" xmlns="" val="0"/>
              </a:ext>
            </a:extLst>
          </a:blip>
          <a:srcRect l="8728" t="2546" r="13090" b="4509"/>
          <a:stretch/>
        </p:blipFill>
        <p:spPr>
          <a:xfrm>
            <a:off x="9304969" y="5410200"/>
            <a:ext cx="1363031" cy="1350352"/>
          </a:xfrm>
          <a:prstGeom prst="rect">
            <a:avLst/>
          </a:prstGeom>
        </p:spPr>
      </p:pic>
      <p:grpSp>
        <p:nvGrpSpPr>
          <p:cNvPr id="22" name="times up"/>
          <p:cNvGrpSpPr/>
          <p:nvPr/>
        </p:nvGrpSpPr>
        <p:grpSpPr>
          <a:xfrm>
            <a:off x="9305353" y="1752029"/>
            <a:ext cx="1205624" cy="362438"/>
            <a:chOff x="4284637" y="-304827"/>
            <a:chExt cx="2669678" cy="697560"/>
          </a:xfrm>
        </p:grpSpPr>
        <p:sp>
          <p:nvSpPr>
            <p:cNvPr id="23" name="Rounded Rectangle 22"/>
            <p:cNvSpPr/>
            <p:nvPr/>
          </p:nvSpPr>
          <p:spPr>
            <a:xfrm>
              <a:off x="4317476" y="-304827"/>
              <a:ext cx="2636839" cy="697560"/>
            </a:xfrm>
            <a:prstGeom prst="roundRect">
              <a:avLst/>
            </a:prstGeom>
            <a:solidFill>
              <a:srgbClr val="FFC000"/>
            </a:solidFill>
            <a:ln w="12700" cap="flat" cmpd="sng" algn="ctr">
              <a:noFill/>
              <a:prstDash val="solid"/>
              <a:miter lim="800000"/>
            </a:ln>
            <a:effectLst/>
          </p:spPr>
          <p:txBody>
            <a:bodyPr rtlCol="0" anchor="ctr"/>
            <a:lstStyle/>
            <a:p>
              <a:pPr algn="ctr" defTabSz="914400">
                <a:defRPr/>
              </a:pPr>
              <a:endParaRPr lang="en-GB" sz="2800" kern="0" dirty="0">
                <a:solidFill>
                  <a:sysClr val="window" lastClr="FFFFFF"/>
                </a:solidFill>
                <a:latin typeface="Arial" panose="020B0604020202020204" pitchFamily="34" charset="0"/>
                <a:cs typeface="Arial" panose="020B0604020202020204" pitchFamily="34" charset="0"/>
                <a:sym typeface="Arial"/>
              </a:endParaRPr>
            </a:p>
          </p:txBody>
        </p:sp>
        <p:sp>
          <p:nvSpPr>
            <p:cNvPr id="24" name="Rounded Rectangle 23"/>
            <p:cNvSpPr/>
            <p:nvPr/>
          </p:nvSpPr>
          <p:spPr>
            <a:xfrm>
              <a:off x="4284637" y="-304827"/>
              <a:ext cx="2636837" cy="697560"/>
            </a:xfrm>
            <a:prstGeom prst="roundRect">
              <a:avLst/>
            </a:prstGeom>
            <a:solidFill>
              <a:srgbClr val="FFC000"/>
            </a:solidFill>
            <a:ln w="12700" cap="flat" cmpd="sng" algn="ctr">
              <a:noFill/>
              <a:prstDash val="solid"/>
              <a:miter lim="800000"/>
            </a:ln>
            <a:effectLst/>
          </p:spPr>
          <p:txBody>
            <a:bodyPr rtlCol="0" anchor="ctr"/>
            <a:lstStyle/>
            <a:p>
              <a:pPr algn="ctr" defTabSz="914400">
                <a:defRPr/>
              </a:pPr>
              <a:r>
                <a:rPr lang="en-GB" sz="1400" kern="0" dirty="0" err="1">
                  <a:solidFill>
                    <a:sysClr val="window" lastClr="FFFFFF"/>
                  </a:solidFill>
                  <a:latin typeface="Arial" panose="020B0604020202020204" pitchFamily="34" charset="0"/>
                  <a:cs typeface="Arial" panose="020B0604020202020204" pitchFamily="34" charset="0"/>
                  <a:sym typeface="Arial"/>
                </a:rPr>
                <a:t>Hết</a:t>
              </a:r>
              <a:r>
                <a:rPr lang="en-GB" sz="1400" kern="0" dirty="0">
                  <a:solidFill>
                    <a:sysClr val="window" lastClr="FFFFFF"/>
                  </a:solidFill>
                  <a:latin typeface="Arial" panose="020B0604020202020204" pitchFamily="34" charset="0"/>
                  <a:cs typeface="Arial" panose="020B0604020202020204" pitchFamily="34" charset="0"/>
                  <a:sym typeface="Arial"/>
                </a:rPr>
                <a:t> </a:t>
              </a:r>
              <a:r>
                <a:rPr lang="en-GB" sz="1400" kern="0" dirty="0" err="1">
                  <a:solidFill>
                    <a:sysClr val="window" lastClr="FFFFFF"/>
                  </a:solidFill>
                  <a:latin typeface="Arial" panose="020B0604020202020204" pitchFamily="34" charset="0"/>
                  <a:cs typeface="Arial" panose="020B0604020202020204" pitchFamily="34" charset="0"/>
                  <a:sym typeface="Arial"/>
                </a:rPr>
                <a:t>Giờ</a:t>
              </a:r>
              <a:endParaRPr lang="en-GB" sz="1400" kern="0" dirty="0">
                <a:solidFill>
                  <a:sysClr val="window" lastClr="FFFFFF"/>
                </a:solidFill>
                <a:latin typeface="Arial" panose="020B0604020202020204" pitchFamily="34" charset="0"/>
                <a:cs typeface="Arial" panose="020B0604020202020204" pitchFamily="34" charset="0"/>
                <a:sym typeface="Arial"/>
              </a:endParaRPr>
            </a:p>
          </p:txBody>
        </p:sp>
      </p:grpSp>
      <p:sp>
        <p:nvSpPr>
          <p:cNvPr id="25" name="Rectangle 24"/>
          <p:cNvSpPr/>
          <p:nvPr/>
        </p:nvSpPr>
        <p:spPr>
          <a:xfrm>
            <a:off x="9620467" y="420"/>
            <a:ext cx="548204" cy="304381"/>
          </a:xfrm>
          <a:prstGeom prst="rect">
            <a:avLst/>
          </a:prstGeom>
          <a:solidFill>
            <a:sysClr val="window" lastClr="FFFFFF"/>
          </a:solidFill>
          <a:ln w="12700" cap="flat" cmpd="sng" algn="ctr">
            <a:solidFill>
              <a:srgbClr val="FFC000"/>
            </a:solidFill>
            <a:prstDash val="solid"/>
            <a:miter lim="800000"/>
          </a:ln>
          <a:effectLst/>
        </p:spPr>
        <p:txBody>
          <a:bodyPr rtlCol="0" anchor="ctr"/>
          <a:lstStyle/>
          <a:p>
            <a:pPr algn="ctr" defTabSz="914400">
              <a:defRPr/>
            </a:pPr>
            <a:r>
              <a:rPr lang="en-US" sz="1050" kern="0" dirty="0">
                <a:solidFill>
                  <a:srgbClr val="FF0000"/>
                </a:solidFill>
                <a:latin typeface="Calibri"/>
                <a:cs typeface="Arial"/>
                <a:sym typeface="Arial"/>
              </a:rPr>
              <a:t>START</a:t>
            </a:r>
          </a:p>
        </p:txBody>
      </p:sp>
      <p:pic>
        <p:nvPicPr>
          <p:cNvPr id="26" name="Picture 25"/>
          <p:cNvPicPr>
            <a:picLocks noChangeAspect="1"/>
          </p:cNvPicPr>
          <p:nvPr/>
        </p:nvPicPr>
        <p:blipFill>
          <a:blip r:embed="rId12" cstate="print">
            <a:extLst>
              <a:ext uri="{28A0092B-C50C-407E-A947-70E740481C1C}">
                <a14:useLocalDpi xmlns:a14="http://schemas.microsoft.com/office/drawing/2010/main" xmlns="" val="0"/>
              </a:ext>
            </a:extLst>
          </a:blip>
          <a:stretch>
            <a:fillRect/>
          </a:stretch>
        </p:blipFill>
        <p:spPr>
          <a:xfrm>
            <a:off x="9220200" y="304800"/>
            <a:ext cx="1370670" cy="1366322"/>
          </a:xfrm>
          <a:prstGeom prst="rect">
            <a:avLst/>
          </a:prstGeom>
        </p:spPr>
      </p:pic>
      <p:grpSp>
        <p:nvGrpSpPr>
          <p:cNvPr id="27" name="Clock hand spin">
            <a:extLst>
              <a:ext uri="{FF2B5EF4-FFF2-40B4-BE49-F238E27FC236}">
                <a16:creationId xmlns:a16="http://schemas.microsoft.com/office/drawing/2014/main" xmlns="" id="{BB0445D5-A6E5-40E7-BBDD-5E3EFA13BDED}"/>
              </a:ext>
            </a:extLst>
          </p:cNvPr>
          <p:cNvGrpSpPr/>
          <p:nvPr/>
        </p:nvGrpSpPr>
        <p:grpSpPr>
          <a:xfrm rot="1786145">
            <a:off x="9642686" y="882171"/>
            <a:ext cx="525701" cy="509437"/>
            <a:chOff x="840573" y="2379277"/>
            <a:chExt cx="3829048" cy="3849975"/>
          </a:xfrm>
        </p:grpSpPr>
        <p:sp>
          <p:nvSpPr>
            <p:cNvPr id="28" name="Oval 28"/>
            <p:cNvSpPr>
              <a:spLocks noChangeArrowheads="1"/>
            </p:cNvSpPr>
            <p:nvPr/>
          </p:nvSpPr>
          <p:spPr bwMode="auto">
            <a:xfrm>
              <a:off x="840573" y="2379277"/>
              <a:ext cx="3829048" cy="3849975"/>
            </a:xfrm>
            <a:prstGeom prst="ellipse">
              <a:avLst/>
            </a:prstGeom>
            <a:solidFill>
              <a:srgbClr val="FDFCF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kern="0" dirty="0">
                <a:solidFill>
                  <a:sysClr val="windowText" lastClr="000000"/>
                </a:solidFill>
                <a:latin typeface="Arial"/>
                <a:cs typeface="Arial"/>
                <a:sym typeface="Arial"/>
              </a:endParaRPr>
            </a:p>
          </p:txBody>
        </p:sp>
        <p:sp>
          <p:nvSpPr>
            <p:cNvPr id="29" name="hour hand"/>
            <p:cNvSpPr>
              <a:spLocks/>
            </p:cNvSpPr>
            <p:nvPr/>
          </p:nvSpPr>
          <p:spPr bwMode="auto">
            <a:xfrm>
              <a:off x="2159000" y="3253181"/>
              <a:ext cx="601664"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kern="0" dirty="0">
                <a:solidFill>
                  <a:sysClr val="windowText" lastClr="000000"/>
                </a:solidFill>
                <a:latin typeface="Arial"/>
                <a:cs typeface="Arial"/>
                <a:sym typeface="Arial"/>
              </a:endParaRPr>
            </a:p>
          </p:txBody>
        </p:sp>
      </p:grpSp>
      <p:sp>
        <p:nvSpPr>
          <p:cNvPr id="30" name="TextBox 29"/>
          <p:cNvSpPr txBox="1"/>
          <p:nvPr/>
        </p:nvSpPr>
        <p:spPr>
          <a:xfrm>
            <a:off x="10062970" y="927534"/>
            <a:ext cx="281032" cy="246221"/>
          </a:xfrm>
          <a:prstGeom prst="rect">
            <a:avLst/>
          </a:prstGeom>
          <a:noFill/>
        </p:spPr>
        <p:txBody>
          <a:bodyPr wrap="square" rtlCol="0">
            <a:spAutoFit/>
          </a:bodyPr>
          <a:lstStyle/>
          <a:p>
            <a:pPr defTabSz="914400">
              <a:defRPr/>
            </a:pPr>
            <a:r>
              <a:rPr lang="en-US" sz="1000" b="1" kern="0" dirty="0">
                <a:solidFill>
                  <a:srgbClr val="99B2C8"/>
                </a:solidFill>
                <a:latin typeface="Arial"/>
                <a:cs typeface="Arial"/>
                <a:sym typeface="Arial"/>
              </a:rPr>
              <a:t>3</a:t>
            </a:r>
          </a:p>
        </p:txBody>
      </p:sp>
      <p:sp>
        <p:nvSpPr>
          <p:cNvPr id="31" name="TextBox 30"/>
          <p:cNvSpPr txBox="1"/>
          <p:nvPr/>
        </p:nvSpPr>
        <p:spPr>
          <a:xfrm>
            <a:off x="9810384" y="1181181"/>
            <a:ext cx="341087" cy="246221"/>
          </a:xfrm>
          <a:prstGeom prst="rect">
            <a:avLst/>
          </a:prstGeom>
          <a:noFill/>
        </p:spPr>
        <p:txBody>
          <a:bodyPr wrap="square" rtlCol="0">
            <a:spAutoFit/>
          </a:bodyPr>
          <a:lstStyle/>
          <a:p>
            <a:pPr defTabSz="914400">
              <a:defRPr/>
            </a:pPr>
            <a:r>
              <a:rPr lang="en-US" sz="1000" b="1" kern="0" dirty="0">
                <a:solidFill>
                  <a:srgbClr val="99B2C8"/>
                </a:solidFill>
                <a:latin typeface="Arial"/>
                <a:cs typeface="Arial"/>
                <a:sym typeface="Arial"/>
              </a:rPr>
              <a:t>6</a:t>
            </a:r>
          </a:p>
        </p:txBody>
      </p:sp>
      <p:sp>
        <p:nvSpPr>
          <p:cNvPr id="32" name="TextBox 31"/>
          <p:cNvSpPr txBox="1"/>
          <p:nvPr/>
        </p:nvSpPr>
        <p:spPr>
          <a:xfrm>
            <a:off x="9464659" y="965104"/>
            <a:ext cx="308455" cy="246221"/>
          </a:xfrm>
          <a:prstGeom prst="rect">
            <a:avLst/>
          </a:prstGeom>
          <a:noFill/>
        </p:spPr>
        <p:txBody>
          <a:bodyPr wrap="square" rtlCol="0">
            <a:spAutoFit/>
          </a:bodyPr>
          <a:lstStyle/>
          <a:p>
            <a:pPr defTabSz="914400">
              <a:defRPr/>
            </a:pPr>
            <a:r>
              <a:rPr lang="en-US" sz="1000" b="1" kern="0" dirty="0">
                <a:solidFill>
                  <a:srgbClr val="99B2C8"/>
                </a:solidFill>
                <a:latin typeface="Arial"/>
                <a:cs typeface="Arial"/>
                <a:sym typeface="Arial"/>
              </a:rPr>
              <a:t>9</a:t>
            </a:r>
          </a:p>
        </p:txBody>
      </p:sp>
      <p:sp>
        <p:nvSpPr>
          <p:cNvPr id="33" name="TextBox 32"/>
          <p:cNvSpPr txBox="1"/>
          <p:nvPr/>
        </p:nvSpPr>
        <p:spPr>
          <a:xfrm>
            <a:off x="9748556" y="681313"/>
            <a:ext cx="371406" cy="246221"/>
          </a:xfrm>
          <a:prstGeom prst="rect">
            <a:avLst/>
          </a:prstGeom>
          <a:noFill/>
        </p:spPr>
        <p:txBody>
          <a:bodyPr wrap="square" rtlCol="0">
            <a:spAutoFit/>
          </a:bodyPr>
          <a:lstStyle/>
          <a:p>
            <a:pPr defTabSz="914400">
              <a:defRPr/>
            </a:pPr>
            <a:r>
              <a:rPr lang="en-US" sz="1000" b="1" kern="0" dirty="0">
                <a:solidFill>
                  <a:srgbClr val="99B2C8"/>
                </a:solidFill>
                <a:latin typeface="Arial"/>
                <a:cs typeface="Arial"/>
                <a:sym typeface="Arial"/>
              </a:rPr>
              <a:t>12</a:t>
            </a:r>
          </a:p>
        </p:txBody>
      </p:sp>
    </p:spTree>
    <p:extLst>
      <p:ext uri="{BB962C8B-B14F-4D97-AF65-F5344CB8AC3E}">
        <p14:creationId xmlns:p14="http://schemas.microsoft.com/office/powerpoint/2010/main" xmlns="" val="1032353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1" presetClass="mediacall" presetSubtype="0" fill="hold" nodeType="withEffect">
                                  <p:stCondLst>
                                    <p:cond delay="0"/>
                                  </p:stCondLst>
                                  <p:childTnLst>
                                    <p:cmd type="call" cmd="playFrom(0.0)">
                                      <p:cBhvr>
                                        <p:cTn id="12" dur="8091" fill="hold"/>
                                        <p:tgtEl>
                                          <p:spTgt spid="10"/>
                                        </p:tgtEl>
                                      </p:cBhvr>
                                    </p:cmd>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16"/>
                                        </p:tgtEl>
                                        <p:attrNameLst>
                                          <p:attrName>style.visibility</p:attrName>
                                        </p:attrNameLst>
                                      </p:cBhvr>
                                      <p:to>
                                        <p:strVal val="hidden"/>
                                      </p:to>
                                    </p:set>
                                  </p:childTnLst>
                                </p:cTn>
                              </p:par>
                              <p:par>
                                <p:cTn id="17" presetID="1" presetClass="exit" presetSubtype="0" fill="hold" grpId="1" nodeType="withEffect">
                                  <p:stCondLst>
                                    <p:cond delay="0"/>
                                  </p:stCondLst>
                                  <p:childTnLst>
                                    <p:set>
                                      <p:cBhvr>
                                        <p:cTn id="18" dur="1" fill="hold">
                                          <p:stCondLst>
                                            <p:cond delay="0"/>
                                          </p:stCondLst>
                                        </p:cTn>
                                        <p:tgtEl>
                                          <p:spTgt spid="17"/>
                                        </p:tgtEl>
                                        <p:attrNameLst>
                                          <p:attrName>style.visibility</p:attrName>
                                        </p:attrNameLst>
                                      </p:cBhvr>
                                      <p:to>
                                        <p:strVal val="hidden"/>
                                      </p:to>
                                    </p:set>
                                  </p:childTnLst>
                                </p:cTn>
                              </p:par>
                              <p:par>
                                <p:cTn id="19" presetID="1" presetClass="mediacall" presetSubtype="0" fill="hold" nodeType="withEffect">
                                  <p:stCondLst>
                                    <p:cond delay="0"/>
                                  </p:stCondLst>
                                  <p:childTnLst>
                                    <p:cmd type="call" cmd="playFrom(0.0)">
                                      <p:cBhvr>
                                        <p:cTn id="20" dur="8158" fill="hold"/>
                                        <p:tgtEl>
                                          <p:spTgt spid="13"/>
                                        </p:tgtEl>
                                      </p:cBhvr>
                                    </p:cmd>
                                  </p:childTnLst>
                                </p:cTn>
                              </p:par>
                              <p:par>
                                <p:cTn id="21" presetID="1" presetClass="mediacall" presetSubtype="0" fill="hold" nodeType="withEffect">
                                  <p:stCondLst>
                                    <p:cond delay="0"/>
                                  </p:stCondLst>
                                  <p:childTnLst>
                                    <p:cmd type="call" cmd="playFrom(0.0)">
                                      <p:cBhvr>
                                        <p:cTn id="22" dur="8158" fill="hold"/>
                                        <p:tgtEl>
                                          <p:spTgt spid="12"/>
                                        </p:tgtEl>
                                      </p:cBhvr>
                                    </p:cmd>
                                  </p:childTnLst>
                                </p:cTn>
                              </p:par>
                              <p:par>
                                <p:cTn id="23" presetID="1" presetClass="mediacall" presetSubtype="0" fill="hold" nodeType="withEffect">
                                  <p:stCondLst>
                                    <p:cond delay="0"/>
                                  </p:stCondLst>
                                  <p:childTnLst>
                                    <p:cmd type="call" cmd="playFrom(0.0)">
                                      <p:cBhvr>
                                        <p:cTn id="24" dur="8158"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25" fill="hold" display="0">
                  <p:stCondLst>
                    <p:cond delay="indefinite"/>
                  </p:stCondLst>
                  <p:endCondLst>
                    <p:cond evt="onStopAudio" delay="0">
                      <p:tgtEl>
                        <p:sldTgt/>
                      </p:tgtEl>
                    </p:cond>
                  </p:endCondLst>
                </p:cTn>
                <p:tgtEl>
                  <p:spTgt spid="10"/>
                </p:tgtEl>
              </p:cMediaNode>
            </p:video>
            <p:video>
              <p:cMediaNode vol="80000">
                <p:cTn id="26" fill="hold" display="0">
                  <p:stCondLst>
                    <p:cond delay="indefinite"/>
                  </p:stCondLst>
                  <p:endCondLst>
                    <p:cond evt="onStopAudio" delay="0">
                      <p:tgtEl>
                        <p:sldTgt/>
                      </p:tgtEl>
                    </p:cond>
                  </p:endCondLst>
                </p:cTn>
                <p:tgtEl>
                  <p:spTgt spid="11"/>
                </p:tgtEl>
              </p:cMediaNode>
            </p:video>
            <p:video>
              <p:cMediaNode vol="80000">
                <p:cTn id="27" fill="hold" display="0">
                  <p:stCondLst>
                    <p:cond delay="indefinite"/>
                  </p:stCondLst>
                  <p:endCondLst>
                    <p:cond evt="onStopAudio" delay="0">
                      <p:tgtEl>
                        <p:sldTgt/>
                      </p:tgtEl>
                    </p:cond>
                  </p:endCondLst>
                </p:cTn>
                <p:tgtEl>
                  <p:spTgt spid="12"/>
                </p:tgtEl>
              </p:cMediaNode>
            </p:video>
            <p:video>
              <p:cMediaNode vol="80000">
                <p:cTn id="28" fill="hold" display="0">
                  <p:stCondLst>
                    <p:cond delay="indefinite"/>
                  </p:stCondLst>
                  <p:endCondLst>
                    <p:cond evt="onStopAudio" delay="0">
                      <p:tgtEl>
                        <p:sldTgt/>
                      </p:tgtEl>
                    </p:cond>
                  </p:endCondLst>
                </p:cTn>
                <p:tgtEl>
                  <p:spTgt spid="13"/>
                </p:tgtEl>
              </p:cMediaNode>
            </p:video>
            <p:seq concurrent="1" nextAc="seek">
              <p:cTn id="29" restart="whenNotActive" fill="hold" evtFilter="cancelBubble" nodeType="interactiveSeq">
                <p:stCondLst>
                  <p:cond evt="onClick" delay="0">
                    <p:tgtEl>
                      <p:spTgt spid="21"/>
                    </p:tgtEl>
                  </p:cond>
                </p:stCondLst>
                <p:endSync evt="end" delay="0">
                  <p:rtn val="all"/>
                </p:endSync>
                <p:childTnLst>
                  <p:par>
                    <p:cTn id="30" fill="hold">
                      <p:stCondLst>
                        <p:cond delay="0"/>
                      </p:stCondLst>
                      <p:childTnLst>
                        <p:par>
                          <p:cTn id="31" fill="hold">
                            <p:stCondLst>
                              <p:cond delay="0"/>
                            </p:stCondLst>
                            <p:childTnLst>
                              <p:par>
                                <p:cTn id="32" presetID="10" presetClass="exit" presetSubtype="0" fill="hold" nodeType="clickEffect">
                                  <p:stCondLst>
                                    <p:cond delay="0"/>
                                  </p:stCondLst>
                                  <p:childTnLst>
                                    <p:animEffect transition="out" filter="fade">
                                      <p:cBhvr>
                                        <p:cTn id="33" dur="500"/>
                                        <p:tgtEl>
                                          <p:spTgt spid="21"/>
                                        </p:tgtEl>
                                      </p:cBhvr>
                                    </p:animEffect>
                                    <p:set>
                                      <p:cBhvr>
                                        <p:cTn id="34"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35" restart="whenNotActive" fill="hold" evtFilter="cancelBubble" nodeType="interactiveSeq">
                <p:stCondLst>
                  <p:cond evt="onClick" delay="0">
                    <p:tgtEl>
                      <p:spTgt spid="25"/>
                    </p:tgtEl>
                  </p:cond>
                </p:stCondLst>
                <p:endSync evt="end" delay="0">
                  <p:rtn val="all"/>
                </p:endSync>
                <p:childTnLst>
                  <p:par>
                    <p:cTn id="36" fill="hold">
                      <p:stCondLst>
                        <p:cond delay="0"/>
                      </p:stCondLst>
                      <p:childTnLst>
                        <p:par>
                          <p:cTn id="37" fill="hold">
                            <p:stCondLst>
                              <p:cond delay="0"/>
                            </p:stCondLst>
                            <p:childTnLst>
                              <p:par>
                                <p:cTn id="38" presetID="8" presetClass="emph" presetSubtype="0" fill="hold" nodeType="clickEffect">
                                  <p:stCondLst>
                                    <p:cond delay="0"/>
                                  </p:stCondLst>
                                  <p:childTnLst>
                                    <p:animRot by="21600000">
                                      <p:cBhvr>
                                        <p:cTn id="39" dur="10000" fill="hold"/>
                                        <p:tgtEl>
                                          <p:spTgt spid="27"/>
                                        </p:tgtEl>
                                        <p:attrNameLst>
                                          <p:attrName>r</p:attrName>
                                        </p:attrNameLst>
                                      </p:cBhvr>
                                    </p:animRot>
                                  </p:childTnLst>
                                </p:cTn>
                              </p:par>
                            </p:childTnLst>
                          </p:cTn>
                        </p:par>
                        <p:par>
                          <p:cTn id="40" fill="hold">
                            <p:stCondLst>
                              <p:cond delay="10000"/>
                            </p:stCondLst>
                            <p:childTnLst>
                              <p:par>
                                <p:cTn id="41" presetID="53" presetClass="entr" presetSubtype="16" fill="hold" nodeType="afterEffect">
                                  <p:stCondLst>
                                    <p:cond delay="0"/>
                                  </p:stCondLst>
                                  <p:childTnLst>
                                    <p:set>
                                      <p:cBhvr>
                                        <p:cTn id="42" dur="1" fill="hold">
                                          <p:stCondLst>
                                            <p:cond delay="0"/>
                                          </p:stCondLst>
                                        </p:cTn>
                                        <p:tgtEl>
                                          <p:spTgt spid="22"/>
                                        </p:tgtEl>
                                        <p:attrNameLst>
                                          <p:attrName>style.visibility</p:attrName>
                                        </p:attrNameLst>
                                      </p:cBhvr>
                                      <p:to>
                                        <p:strVal val="visible"/>
                                      </p:to>
                                    </p:set>
                                    <p:anim calcmode="lin" valueType="num">
                                      <p:cBhvr>
                                        <p:cTn id="43" dur="3000" fill="hold"/>
                                        <p:tgtEl>
                                          <p:spTgt spid="22"/>
                                        </p:tgtEl>
                                        <p:attrNameLst>
                                          <p:attrName>ppt_w</p:attrName>
                                        </p:attrNameLst>
                                      </p:cBhvr>
                                      <p:tavLst>
                                        <p:tav tm="0">
                                          <p:val>
                                            <p:fltVal val="0"/>
                                          </p:val>
                                        </p:tav>
                                        <p:tav tm="100000">
                                          <p:val>
                                            <p:strVal val="#ppt_w"/>
                                          </p:val>
                                        </p:tav>
                                      </p:tavLst>
                                    </p:anim>
                                    <p:anim calcmode="lin" valueType="num">
                                      <p:cBhvr>
                                        <p:cTn id="44" dur="3000" fill="hold"/>
                                        <p:tgtEl>
                                          <p:spTgt spid="22"/>
                                        </p:tgtEl>
                                        <p:attrNameLst>
                                          <p:attrName>ppt_h</p:attrName>
                                        </p:attrNameLst>
                                      </p:cBhvr>
                                      <p:tavLst>
                                        <p:tav tm="0">
                                          <p:val>
                                            <p:fltVal val="0"/>
                                          </p:val>
                                        </p:tav>
                                        <p:tav tm="100000">
                                          <p:val>
                                            <p:strVal val="#ppt_h"/>
                                          </p:val>
                                        </p:tav>
                                      </p:tavLst>
                                    </p:anim>
                                    <p:animEffect transition="in" filter="fade">
                                      <p:cBhvr>
                                        <p:cTn id="45" dur="3000"/>
                                        <p:tgtEl>
                                          <p:spTgt spid="22"/>
                                        </p:tgtEl>
                                      </p:cBhvr>
                                    </p:animEffect>
                                  </p:childTnLst>
                                  <p:subTnLst>
                                    <p:audio>
                                      <p:cMediaNode>
                                        <p:cTn display="0" masterRel="sameClick">
                                          <p:stCondLst>
                                            <p:cond evt="begin" delay="0">
                                              <p:tn val="41"/>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25"/>
                  </p:tgtEl>
                </p:cond>
              </p:nextCondLst>
            </p:seq>
          </p:childTnLst>
        </p:cTn>
      </p:par>
    </p:tnLst>
    <p:bldLst>
      <p:bldP spid="16" grpId="0" animBg="1"/>
      <p:bldP spid="16" grpId="1" animBg="1"/>
      <p:bldP spid="17" grpId="0"/>
      <p:bldP spid="17"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698172" y="244372"/>
            <a:ext cx="7535436" cy="703795"/>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defTabSz="914400">
              <a:buClr>
                <a:srgbClr val="000000"/>
              </a:buClr>
            </a:pPr>
            <a:endParaRPr lang="en-US" sz="1400" kern="0">
              <a:solidFill>
                <a:prstClr val="black"/>
              </a:solidFill>
              <a:latin typeface="Arial"/>
              <a:sym typeface="Arial"/>
            </a:endParaRPr>
          </a:p>
        </p:txBody>
      </p:sp>
      <p:sp>
        <p:nvSpPr>
          <p:cNvPr id="4" name="TextBox 3"/>
          <p:cNvSpPr txBox="1"/>
          <p:nvPr/>
        </p:nvSpPr>
        <p:spPr>
          <a:xfrm>
            <a:off x="1981200" y="5319776"/>
            <a:ext cx="8337773"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defTabSz="914400">
              <a:buClr>
                <a:srgbClr val="000000"/>
              </a:buClr>
            </a:pPr>
            <a:r>
              <a:rPr lang="en-US" sz="3200" kern="0" dirty="0">
                <a:solidFill>
                  <a:prstClr val="black"/>
                </a:solidFill>
                <a:latin typeface="Times New Roman" pitchFamily="18" charset="0"/>
                <a:cs typeface="Times New Roman" pitchFamily="18" charset="0"/>
                <a:sym typeface="Arial"/>
              </a:rPr>
              <a:t>D: </a:t>
            </a:r>
            <a:r>
              <a:rPr lang="en-US" sz="2800" kern="0" dirty="0" err="1">
                <a:solidFill>
                  <a:srgbClr val="000000"/>
                </a:solidFill>
                <a:latin typeface="Times New Roman" panose="02020603050405020304" pitchFamily="18" charset="0"/>
                <a:ea typeface="Calibri"/>
                <a:cs typeface="Times New Roman" panose="02020603050405020304" pitchFamily="18" charset="0"/>
                <a:sym typeface="Calibri"/>
              </a:rPr>
              <a:t>không</a:t>
            </a:r>
            <a:r>
              <a:rPr lang="en-US" sz="2800" kern="0" dirty="0">
                <a:solidFill>
                  <a:srgbClr val="000000"/>
                </a:solidFill>
                <a:latin typeface="Times New Roman" panose="02020603050405020304" pitchFamily="18" charset="0"/>
                <a:ea typeface="Calibri"/>
                <a:cs typeface="Times New Roman" panose="02020603050405020304" pitchFamily="18" charset="0"/>
                <a:sym typeface="Calibri"/>
              </a:rPr>
              <a:t> </a:t>
            </a:r>
            <a:r>
              <a:rPr lang="en-US" sz="2800" kern="0" dirty="0" err="1">
                <a:solidFill>
                  <a:srgbClr val="000000"/>
                </a:solidFill>
                <a:latin typeface="Times New Roman" panose="02020603050405020304" pitchFamily="18" charset="0"/>
                <a:ea typeface="Calibri"/>
                <a:cs typeface="Times New Roman" panose="02020603050405020304" pitchFamily="18" charset="0"/>
                <a:sym typeface="Calibri"/>
              </a:rPr>
              <a:t>nhận</a:t>
            </a:r>
            <a:r>
              <a:rPr lang="en-US" sz="2800" kern="0" dirty="0">
                <a:solidFill>
                  <a:srgbClr val="000000"/>
                </a:solidFill>
                <a:latin typeface="Times New Roman" panose="02020603050405020304" pitchFamily="18" charset="0"/>
                <a:ea typeface="Calibri"/>
                <a:cs typeface="Times New Roman" panose="02020603050405020304" pitchFamily="18" charset="0"/>
                <a:sym typeface="Calibri"/>
              </a:rPr>
              <a:t> </a:t>
            </a:r>
            <a:r>
              <a:rPr lang="en-US" sz="2800" kern="0" dirty="0" err="1">
                <a:solidFill>
                  <a:srgbClr val="000000"/>
                </a:solidFill>
                <a:latin typeface="Times New Roman" panose="02020603050405020304" pitchFamily="18" charset="0"/>
                <a:ea typeface="Calibri"/>
                <a:cs typeface="Times New Roman" panose="02020603050405020304" pitchFamily="18" charset="0"/>
                <a:sym typeface="Calibri"/>
              </a:rPr>
              <a:t>được</a:t>
            </a:r>
            <a:r>
              <a:rPr lang="en-US" sz="2800" kern="0" dirty="0">
                <a:solidFill>
                  <a:srgbClr val="000000"/>
                </a:solidFill>
                <a:latin typeface="Times New Roman" panose="02020603050405020304" pitchFamily="18" charset="0"/>
                <a:ea typeface="Calibri"/>
                <a:cs typeface="Times New Roman" panose="02020603050405020304" pitchFamily="18" charset="0"/>
                <a:sym typeface="Calibri"/>
              </a:rPr>
              <a:t> </a:t>
            </a:r>
            <a:r>
              <a:rPr lang="en-US" sz="2800" kern="0" dirty="0" err="1">
                <a:solidFill>
                  <a:srgbClr val="000000"/>
                </a:solidFill>
                <a:latin typeface="Times New Roman" panose="02020603050405020304" pitchFamily="18" charset="0"/>
                <a:ea typeface="Calibri"/>
                <a:cs typeface="Times New Roman" panose="02020603050405020304" pitchFamily="18" charset="0"/>
                <a:sym typeface="Calibri"/>
              </a:rPr>
              <a:t>ánh</a:t>
            </a:r>
            <a:r>
              <a:rPr lang="en-US" sz="2800" kern="0" dirty="0">
                <a:solidFill>
                  <a:srgbClr val="000000"/>
                </a:solidFill>
                <a:latin typeface="Times New Roman" panose="02020603050405020304" pitchFamily="18" charset="0"/>
                <a:ea typeface="Calibri"/>
                <a:cs typeface="Times New Roman" panose="02020603050405020304" pitchFamily="18" charset="0"/>
                <a:sym typeface="Calibri"/>
              </a:rPr>
              <a:t> </a:t>
            </a:r>
            <a:r>
              <a:rPr lang="en-US" sz="2800" kern="0" dirty="0" err="1">
                <a:solidFill>
                  <a:srgbClr val="000000"/>
                </a:solidFill>
                <a:latin typeface="Times New Roman" panose="02020603050405020304" pitchFamily="18" charset="0"/>
                <a:ea typeface="Calibri"/>
                <a:cs typeface="Times New Roman" panose="02020603050405020304" pitchFamily="18" charset="0"/>
                <a:sym typeface="Calibri"/>
              </a:rPr>
              <a:t>sáng</a:t>
            </a:r>
            <a:r>
              <a:rPr lang="en-US" sz="2800" kern="0" dirty="0">
                <a:solidFill>
                  <a:srgbClr val="000000"/>
                </a:solidFill>
                <a:latin typeface="Times New Roman" panose="02020603050405020304" pitchFamily="18" charset="0"/>
                <a:ea typeface="Calibri"/>
                <a:cs typeface="Times New Roman" panose="02020603050405020304" pitchFamily="18" charset="0"/>
                <a:sym typeface="Calibri"/>
              </a:rPr>
              <a:t> </a:t>
            </a:r>
            <a:r>
              <a:rPr lang="en-US" sz="2800" kern="0" dirty="0" err="1">
                <a:solidFill>
                  <a:srgbClr val="000000"/>
                </a:solidFill>
                <a:latin typeface="Times New Roman" panose="02020603050405020304" pitchFamily="18" charset="0"/>
                <a:ea typeface="Calibri"/>
                <a:cs typeface="Times New Roman" panose="02020603050405020304" pitchFamily="18" charset="0"/>
                <a:sym typeface="Calibri"/>
              </a:rPr>
              <a:t>từ</a:t>
            </a:r>
            <a:r>
              <a:rPr lang="en-US" sz="2800" kern="0" dirty="0">
                <a:solidFill>
                  <a:srgbClr val="000000"/>
                </a:solidFill>
                <a:latin typeface="Times New Roman" panose="02020603050405020304" pitchFamily="18" charset="0"/>
                <a:ea typeface="Calibri"/>
                <a:cs typeface="Times New Roman" panose="02020603050405020304" pitchFamily="18" charset="0"/>
                <a:sym typeface="Calibri"/>
              </a:rPr>
              <a:t> </a:t>
            </a:r>
            <a:r>
              <a:rPr lang="en-US" sz="2800" kern="0" dirty="0" err="1">
                <a:solidFill>
                  <a:srgbClr val="000000"/>
                </a:solidFill>
                <a:latin typeface="Times New Roman" panose="02020603050405020304" pitchFamily="18" charset="0"/>
                <a:ea typeface="Calibri"/>
                <a:cs typeface="Times New Roman" panose="02020603050405020304" pitchFamily="18" charset="0"/>
                <a:sym typeface="Calibri"/>
              </a:rPr>
              <a:t>nguồn</a:t>
            </a:r>
            <a:r>
              <a:rPr lang="en-US" sz="2800" kern="0" dirty="0">
                <a:solidFill>
                  <a:srgbClr val="000000"/>
                </a:solidFill>
                <a:latin typeface="Times New Roman" panose="02020603050405020304" pitchFamily="18" charset="0"/>
                <a:ea typeface="Calibri"/>
                <a:cs typeface="Times New Roman" panose="02020603050405020304" pitchFamily="18" charset="0"/>
                <a:sym typeface="Calibri"/>
              </a:rPr>
              <a:t> </a:t>
            </a:r>
            <a:r>
              <a:rPr lang="en-US" sz="2800" kern="0" dirty="0" err="1">
                <a:solidFill>
                  <a:srgbClr val="000000"/>
                </a:solidFill>
                <a:latin typeface="Times New Roman" panose="02020603050405020304" pitchFamily="18" charset="0"/>
                <a:ea typeface="Calibri"/>
                <a:cs typeface="Times New Roman" panose="02020603050405020304" pitchFamily="18" charset="0"/>
                <a:sym typeface="Calibri"/>
              </a:rPr>
              <a:t>sáng</a:t>
            </a:r>
            <a:r>
              <a:rPr lang="en-US" sz="2800" kern="0" dirty="0">
                <a:solidFill>
                  <a:srgbClr val="000000"/>
                </a:solidFill>
                <a:latin typeface="Times New Roman" panose="02020603050405020304" pitchFamily="18" charset="0"/>
                <a:ea typeface="Calibri"/>
                <a:cs typeface="Times New Roman" panose="02020603050405020304" pitchFamily="18" charset="0"/>
                <a:sym typeface="Calibri"/>
              </a:rPr>
              <a:t> </a:t>
            </a:r>
            <a:r>
              <a:rPr lang="en-US" sz="2800" kern="0" dirty="0" err="1">
                <a:solidFill>
                  <a:srgbClr val="000000"/>
                </a:solidFill>
                <a:latin typeface="Times New Roman" panose="02020603050405020304" pitchFamily="18" charset="0"/>
                <a:ea typeface="Calibri"/>
                <a:cs typeface="Times New Roman" panose="02020603050405020304" pitchFamily="18" charset="0"/>
                <a:sym typeface="Calibri"/>
              </a:rPr>
              <a:t>truyền</a:t>
            </a:r>
            <a:r>
              <a:rPr lang="en-US" sz="2800" kern="0" dirty="0">
                <a:solidFill>
                  <a:srgbClr val="000000"/>
                </a:solidFill>
                <a:latin typeface="Times New Roman" panose="02020603050405020304" pitchFamily="18" charset="0"/>
                <a:ea typeface="Calibri"/>
                <a:cs typeface="Times New Roman" panose="02020603050405020304" pitchFamily="18" charset="0"/>
                <a:sym typeface="Calibri"/>
              </a:rPr>
              <a:t> </a:t>
            </a:r>
            <a:r>
              <a:rPr lang="en-US" sz="2800" kern="0" dirty="0" err="1">
                <a:solidFill>
                  <a:srgbClr val="000000"/>
                </a:solidFill>
                <a:latin typeface="Times New Roman" panose="02020603050405020304" pitchFamily="18" charset="0"/>
                <a:ea typeface="Calibri"/>
                <a:cs typeface="Times New Roman" panose="02020603050405020304" pitchFamily="18" charset="0"/>
                <a:sym typeface="Calibri"/>
              </a:rPr>
              <a:t>tới</a:t>
            </a:r>
            <a:endParaRPr lang="en-US" sz="2800" kern="0" dirty="0">
              <a:solidFill>
                <a:prstClr val="black"/>
              </a:solidFill>
              <a:latin typeface="Times New Roman" pitchFamily="18" charset="0"/>
              <a:cs typeface="Times New Roman" pitchFamily="18" charset="0"/>
              <a:sym typeface="Arial"/>
            </a:endParaRPr>
          </a:p>
        </p:txBody>
      </p:sp>
      <p:sp>
        <p:nvSpPr>
          <p:cNvPr id="6" name="TextBox 5"/>
          <p:cNvSpPr txBox="1"/>
          <p:nvPr/>
        </p:nvSpPr>
        <p:spPr>
          <a:xfrm>
            <a:off x="1981317" y="2465179"/>
            <a:ext cx="4094018"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defTabSz="914400">
              <a:buClr>
                <a:srgbClr val="000000"/>
              </a:buClr>
            </a:pPr>
            <a:r>
              <a:rPr lang="en-US" sz="3200" kern="0" dirty="0">
                <a:solidFill>
                  <a:prstClr val="black"/>
                </a:solidFill>
                <a:latin typeface="Times New Roman" pitchFamily="18" charset="0"/>
                <a:cs typeface="Times New Roman" pitchFamily="18" charset="0"/>
                <a:sym typeface="Arial"/>
              </a:rPr>
              <a:t>A: </a:t>
            </a:r>
            <a:r>
              <a:rPr lang="en-US" sz="2800" kern="0" dirty="0" err="1">
                <a:solidFill>
                  <a:srgbClr val="000000"/>
                </a:solidFill>
                <a:latin typeface="Times New Roman" panose="02020603050405020304" pitchFamily="18" charset="0"/>
                <a:ea typeface="Calibri"/>
                <a:cs typeface="Times New Roman" panose="02020603050405020304" pitchFamily="18" charset="0"/>
                <a:sym typeface="Calibri"/>
              </a:rPr>
              <a:t>nhận</a:t>
            </a:r>
            <a:r>
              <a:rPr lang="en-US" sz="2800" kern="0" dirty="0">
                <a:solidFill>
                  <a:srgbClr val="000000"/>
                </a:solidFill>
                <a:latin typeface="Times New Roman" panose="02020603050405020304" pitchFamily="18" charset="0"/>
                <a:ea typeface="Calibri"/>
                <a:cs typeface="Times New Roman" panose="02020603050405020304" pitchFamily="18" charset="0"/>
                <a:sym typeface="Calibri"/>
              </a:rPr>
              <a:t> </a:t>
            </a:r>
            <a:r>
              <a:rPr lang="en-US" sz="2800" kern="0" dirty="0" err="1">
                <a:solidFill>
                  <a:srgbClr val="000000"/>
                </a:solidFill>
                <a:latin typeface="Times New Roman" panose="02020603050405020304" pitchFamily="18" charset="0"/>
                <a:ea typeface="Calibri"/>
                <a:cs typeface="Times New Roman" panose="02020603050405020304" pitchFamily="18" charset="0"/>
                <a:sym typeface="Calibri"/>
              </a:rPr>
              <a:t>được</a:t>
            </a:r>
            <a:r>
              <a:rPr lang="en-US" sz="2800" kern="0" dirty="0">
                <a:solidFill>
                  <a:srgbClr val="000000"/>
                </a:solidFill>
                <a:latin typeface="Times New Roman" panose="02020603050405020304" pitchFamily="18" charset="0"/>
                <a:ea typeface="Calibri"/>
                <a:cs typeface="Times New Roman" panose="02020603050405020304" pitchFamily="18" charset="0"/>
                <a:sym typeface="Calibri"/>
              </a:rPr>
              <a:t> </a:t>
            </a:r>
            <a:r>
              <a:rPr lang="en-US" sz="2800" kern="0" dirty="0" err="1">
                <a:solidFill>
                  <a:srgbClr val="000000"/>
                </a:solidFill>
                <a:latin typeface="Times New Roman" panose="02020603050405020304" pitchFamily="18" charset="0"/>
                <a:ea typeface="Calibri"/>
                <a:cs typeface="Times New Roman" panose="02020603050405020304" pitchFamily="18" charset="0"/>
                <a:sym typeface="Calibri"/>
              </a:rPr>
              <a:t>ánh</a:t>
            </a:r>
            <a:r>
              <a:rPr lang="en-US" sz="2800" kern="0" dirty="0">
                <a:solidFill>
                  <a:srgbClr val="000000"/>
                </a:solidFill>
                <a:latin typeface="Times New Roman" panose="02020603050405020304" pitchFamily="18" charset="0"/>
                <a:ea typeface="Calibri"/>
                <a:cs typeface="Times New Roman" panose="02020603050405020304" pitchFamily="18" charset="0"/>
                <a:sym typeface="Calibri"/>
              </a:rPr>
              <a:t> </a:t>
            </a:r>
            <a:r>
              <a:rPr lang="en-US" sz="2800" kern="0" dirty="0" err="1">
                <a:solidFill>
                  <a:srgbClr val="000000"/>
                </a:solidFill>
                <a:latin typeface="Times New Roman" panose="02020603050405020304" pitchFamily="18" charset="0"/>
                <a:ea typeface="Calibri"/>
                <a:cs typeface="Times New Roman" panose="02020603050405020304" pitchFamily="18" charset="0"/>
                <a:sym typeface="Calibri"/>
              </a:rPr>
              <a:t>sáng</a:t>
            </a:r>
            <a:r>
              <a:rPr lang="en-US" sz="2800" kern="0" dirty="0">
                <a:solidFill>
                  <a:srgbClr val="000000"/>
                </a:solidFill>
                <a:latin typeface="Times New Roman" panose="02020603050405020304" pitchFamily="18" charset="0"/>
                <a:ea typeface="Calibri"/>
                <a:cs typeface="Times New Roman" panose="02020603050405020304" pitchFamily="18" charset="0"/>
                <a:sym typeface="Calibri"/>
              </a:rPr>
              <a:t> </a:t>
            </a:r>
            <a:endParaRPr lang="en-US" sz="3200" kern="0" dirty="0">
              <a:solidFill>
                <a:prstClr val="black"/>
              </a:solidFill>
              <a:latin typeface="Times New Roman" pitchFamily="18" charset="0"/>
              <a:cs typeface="Times New Roman" pitchFamily="18" charset="0"/>
              <a:sym typeface="Arial"/>
            </a:endParaRPr>
          </a:p>
        </p:txBody>
      </p:sp>
      <p:sp>
        <p:nvSpPr>
          <p:cNvPr id="7" name="TextBox 6"/>
          <p:cNvSpPr txBox="1"/>
          <p:nvPr/>
        </p:nvSpPr>
        <p:spPr>
          <a:xfrm>
            <a:off x="2070300" y="4362486"/>
            <a:ext cx="8248673"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defTabSz="914400">
              <a:buClr>
                <a:srgbClr val="000000"/>
              </a:buClr>
            </a:pPr>
            <a:r>
              <a:rPr lang="en-US" sz="3200" kern="0" dirty="0">
                <a:solidFill>
                  <a:prstClr val="black"/>
                </a:solidFill>
                <a:latin typeface="Times New Roman" pitchFamily="18" charset="0"/>
                <a:cs typeface="Times New Roman" pitchFamily="18" charset="0"/>
                <a:sym typeface="Arial"/>
              </a:rPr>
              <a:t>C: </a:t>
            </a:r>
            <a:r>
              <a:rPr lang="en-US" sz="2800" kern="0" dirty="0" err="1">
                <a:solidFill>
                  <a:srgbClr val="000000"/>
                </a:solidFill>
                <a:latin typeface="Times New Roman" panose="02020603050405020304" pitchFamily="18" charset="0"/>
                <a:ea typeface="Calibri"/>
                <a:cs typeface="Times New Roman" panose="02020603050405020304" pitchFamily="18" charset="0"/>
                <a:sym typeface="Calibri"/>
              </a:rPr>
              <a:t>không</a:t>
            </a:r>
            <a:r>
              <a:rPr lang="en-US" sz="2800" kern="0" dirty="0">
                <a:solidFill>
                  <a:srgbClr val="000000"/>
                </a:solidFill>
                <a:latin typeface="Times New Roman" panose="02020603050405020304" pitchFamily="18" charset="0"/>
                <a:ea typeface="Calibri"/>
                <a:cs typeface="Times New Roman" panose="02020603050405020304" pitchFamily="18" charset="0"/>
                <a:sym typeface="Calibri"/>
              </a:rPr>
              <a:t> </a:t>
            </a:r>
            <a:r>
              <a:rPr lang="en-US" sz="2800" kern="0" dirty="0" err="1">
                <a:solidFill>
                  <a:srgbClr val="000000"/>
                </a:solidFill>
                <a:latin typeface="Times New Roman" panose="02020603050405020304" pitchFamily="18" charset="0"/>
                <a:ea typeface="Calibri"/>
                <a:cs typeface="Times New Roman" panose="02020603050405020304" pitchFamily="18" charset="0"/>
                <a:sym typeface="Calibri"/>
              </a:rPr>
              <a:t>nhận</a:t>
            </a:r>
            <a:r>
              <a:rPr lang="en-US" sz="2800" kern="0" dirty="0">
                <a:solidFill>
                  <a:srgbClr val="000000"/>
                </a:solidFill>
                <a:latin typeface="Times New Roman" panose="02020603050405020304" pitchFamily="18" charset="0"/>
                <a:ea typeface="Calibri"/>
                <a:cs typeface="Times New Roman" panose="02020603050405020304" pitchFamily="18" charset="0"/>
                <a:sym typeface="Calibri"/>
              </a:rPr>
              <a:t> </a:t>
            </a:r>
            <a:r>
              <a:rPr lang="en-US" sz="2800" kern="0" dirty="0" err="1">
                <a:solidFill>
                  <a:srgbClr val="000000"/>
                </a:solidFill>
                <a:latin typeface="Times New Roman" panose="02020603050405020304" pitchFamily="18" charset="0"/>
                <a:ea typeface="Calibri"/>
                <a:cs typeface="Times New Roman" panose="02020603050405020304" pitchFamily="18" charset="0"/>
                <a:sym typeface="Calibri"/>
              </a:rPr>
              <a:t>được</a:t>
            </a:r>
            <a:r>
              <a:rPr lang="en-US" sz="2800" kern="0" dirty="0">
                <a:solidFill>
                  <a:srgbClr val="000000"/>
                </a:solidFill>
                <a:latin typeface="Times New Roman" panose="02020603050405020304" pitchFamily="18" charset="0"/>
                <a:ea typeface="Calibri"/>
                <a:cs typeface="Times New Roman" panose="02020603050405020304" pitchFamily="18" charset="0"/>
                <a:sym typeface="Calibri"/>
              </a:rPr>
              <a:t> </a:t>
            </a:r>
            <a:r>
              <a:rPr lang="en-US" sz="2800" kern="0" dirty="0" err="1">
                <a:solidFill>
                  <a:srgbClr val="000000"/>
                </a:solidFill>
                <a:latin typeface="Times New Roman" panose="02020603050405020304" pitchFamily="18" charset="0"/>
                <a:ea typeface="Calibri"/>
                <a:cs typeface="Times New Roman" panose="02020603050405020304" pitchFamily="18" charset="0"/>
                <a:sym typeface="Calibri"/>
              </a:rPr>
              <a:t>ánh</a:t>
            </a:r>
            <a:r>
              <a:rPr lang="en-US" sz="2800" kern="0" dirty="0">
                <a:solidFill>
                  <a:srgbClr val="000000"/>
                </a:solidFill>
                <a:latin typeface="Times New Roman" panose="02020603050405020304" pitchFamily="18" charset="0"/>
                <a:ea typeface="Calibri"/>
                <a:cs typeface="Times New Roman" panose="02020603050405020304" pitchFamily="18" charset="0"/>
                <a:sym typeface="Calibri"/>
              </a:rPr>
              <a:t> </a:t>
            </a:r>
            <a:r>
              <a:rPr lang="en-US" sz="2800" kern="0" dirty="0" err="1">
                <a:solidFill>
                  <a:srgbClr val="000000"/>
                </a:solidFill>
                <a:latin typeface="Times New Roman" panose="02020603050405020304" pitchFamily="18" charset="0"/>
                <a:ea typeface="Calibri"/>
                <a:cs typeface="Times New Roman" panose="02020603050405020304" pitchFamily="18" charset="0"/>
                <a:sym typeface="Calibri"/>
              </a:rPr>
              <a:t>sáng</a:t>
            </a:r>
            <a:endParaRPr lang="en-US" sz="2800" kern="0" dirty="0">
              <a:solidFill>
                <a:prstClr val="black"/>
              </a:solidFill>
              <a:latin typeface="Times New Roman" pitchFamily="18" charset="0"/>
              <a:cs typeface="Times New Roman" pitchFamily="18" charset="0"/>
              <a:sym typeface="Arial"/>
            </a:endParaRPr>
          </a:p>
        </p:txBody>
      </p:sp>
      <p:sp>
        <p:nvSpPr>
          <p:cNvPr id="8" name="TextBox 7"/>
          <p:cNvSpPr txBox="1"/>
          <p:nvPr/>
        </p:nvSpPr>
        <p:spPr>
          <a:xfrm>
            <a:off x="1981200" y="3416588"/>
            <a:ext cx="8337772"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defTabSz="914400">
              <a:buClr>
                <a:srgbClr val="000000"/>
              </a:buClr>
            </a:pPr>
            <a:r>
              <a:rPr lang="en-US" sz="3200" kern="0" dirty="0">
                <a:solidFill>
                  <a:prstClr val="black"/>
                </a:solidFill>
                <a:latin typeface="Times New Roman" pitchFamily="18" charset="0"/>
                <a:cs typeface="Times New Roman" pitchFamily="18" charset="0"/>
                <a:sym typeface="Arial"/>
              </a:rPr>
              <a:t>B: </a:t>
            </a:r>
            <a:r>
              <a:rPr lang="en-US" sz="3200" kern="0" dirty="0">
                <a:solidFill>
                  <a:srgbClr val="000000"/>
                </a:solidFill>
                <a:latin typeface="Times New Roman" panose="02020603050405020304" pitchFamily="18" charset="0"/>
                <a:ea typeface="Calibri"/>
                <a:cs typeface="Times New Roman" panose="02020603050405020304" pitchFamily="18" charset="0"/>
                <a:sym typeface="Calibri"/>
              </a:rPr>
              <a:t> </a:t>
            </a:r>
            <a:r>
              <a:rPr lang="en-US" sz="2800" kern="0" dirty="0" err="1">
                <a:solidFill>
                  <a:srgbClr val="000000"/>
                </a:solidFill>
                <a:latin typeface="Times New Roman" panose="02020603050405020304" pitchFamily="18" charset="0"/>
                <a:ea typeface="Calibri"/>
                <a:cs typeface="Times New Roman" panose="02020603050405020304" pitchFamily="18" charset="0"/>
                <a:sym typeface="Calibri"/>
              </a:rPr>
              <a:t>nhận</a:t>
            </a:r>
            <a:r>
              <a:rPr lang="en-US" sz="2800" kern="0" dirty="0">
                <a:solidFill>
                  <a:srgbClr val="000000"/>
                </a:solidFill>
                <a:latin typeface="Times New Roman" panose="02020603050405020304" pitchFamily="18" charset="0"/>
                <a:ea typeface="Calibri"/>
                <a:cs typeface="Times New Roman" panose="02020603050405020304" pitchFamily="18" charset="0"/>
                <a:sym typeface="Calibri"/>
              </a:rPr>
              <a:t> </a:t>
            </a:r>
            <a:r>
              <a:rPr lang="en-US" sz="2800" kern="0" dirty="0" err="1">
                <a:solidFill>
                  <a:srgbClr val="000000"/>
                </a:solidFill>
                <a:latin typeface="Times New Roman" panose="02020603050405020304" pitchFamily="18" charset="0"/>
                <a:ea typeface="Calibri"/>
                <a:cs typeface="Times New Roman" panose="02020603050405020304" pitchFamily="18" charset="0"/>
                <a:sym typeface="Calibri"/>
              </a:rPr>
              <a:t>được</a:t>
            </a:r>
            <a:r>
              <a:rPr lang="en-US" sz="2800" kern="0" dirty="0">
                <a:solidFill>
                  <a:srgbClr val="000000"/>
                </a:solidFill>
                <a:latin typeface="Times New Roman" panose="02020603050405020304" pitchFamily="18" charset="0"/>
                <a:ea typeface="Calibri"/>
                <a:cs typeface="Times New Roman" panose="02020603050405020304" pitchFamily="18" charset="0"/>
                <a:sym typeface="Calibri"/>
              </a:rPr>
              <a:t> </a:t>
            </a:r>
            <a:r>
              <a:rPr lang="en-US" sz="2800" kern="0" dirty="0" err="1">
                <a:solidFill>
                  <a:srgbClr val="000000"/>
                </a:solidFill>
                <a:latin typeface="Times New Roman" panose="02020603050405020304" pitchFamily="18" charset="0"/>
                <a:ea typeface="Calibri"/>
                <a:cs typeface="Times New Roman" panose="02020603050405020304" pitchFamily="18" charset="0"/>
                <a:sym typeface="Calibri"/>
              </a:rPr>
              <a:t>ánh</a:t>
            </a:r>
            <a:r>
              <a:rPr lang="en-US" sz="2800" kern="0" dirty="0">
                <a:solidFill>
                  <a:srgbClr val="000000"/>
                </a:solidFill>
                <a:latin typeface="Times New Roman" panose="02020603050405020304" pitchFamily="18" charset="0"/>
                <a:ea typeface="Calibri"/>
                <a:cs typeface="Times New Roman" panose="02020603050405020304" pitchFamily="18" charset="0"/>
                <a:sym typeface="Calibri"/>
              </a:rPr>
              <a:t> </a:t>
            </a:r>
            <a:r>
              <a:rPr lang="en-US" sz="2800" kern="0" dirty="0" err="1">
                <a:solidFill>
                  <a:srgbClr val="000000"/>
                </a:solidFill>
                <a:latin typeface="Times New Roman" panose="02020603050405020304" pitchFamily="18" charset="0"/>
                <a:ea typeface="Calibri"/>
                <a:cs typeface="Times New Roman" panose="02020603050405020304" pitchFamily="18" charset="0"/>
                <a:sym typeface="Calibri"/>
              </a:rPr>
              <a:t>sáng</a:t>
            </a:r>
            <a:r>
              <a:rPr lang="en-US" sz="2800" kern="0" dirty="0">
                <a:solidFill>
                  <a:srgbClr val="000000"/>
                </a:solidFill>
                <a:latin typeface="Times New Roman" panose="02020603050405020304" pitchFamily="18" charset="0"/>
                <a:ea typeface="Calibri"/>
                <a:cs typeface="Times New Roman" panose="02020603050405020304" pitchFamily="18" charset="0"/>
                <a:sym typeface="Calibri"/>
              </a:rPr>
              <a:t> </a:t>
            </a:r>
            <a:r>
              <a:rPr lang="en-US" sz="2800" kern="0" dirty="0" err="1">
                <a:solidFill>
                  <a:srgbClr val="000000"/>
                </a:solidFill>
                <a:latin typeface="Times New Roman" panose="02020603050405020304" pitchFamily="18" charset="0"/>
                <a:ea typeface="Calibri"/>
                <a:cs typeface="Times New Roman" panose="02020603050405020304" pitchFamily="18" charset="0"/>
                <a:sym typeface="Calibri"/>
              </a:rPr>
              <a:t>từ</a:t>
            </a:r>
            <a:r>
              <a:rPr lang="en-US" sz="2800" kern="0" dirty="0">
                <a:solidFill>
                  <a:srgbClr val="000000"/>
                </a:solidFill>
                <a:latin typeface="Times New Roman" panose="02020603050405020304" pitchFamily="18" charset="0"/>
                <a:ea typeface="Calibri"/>
                <a:cs typeface="Times New Roman" panose="02020603050405020304" pitchFamily="18" charset="0"/>
                <a:sym typeface="Calibri"/>
              </a:rPr>
              <a:t> </a:t>
            </a:r>
            <a:r>
              <a:rPr lang="en-US" sz="2800" kern="0" dirty="0" err="1">
                <a:solidFill>
                  <a:srgbClr val="000000"/>
                </a:solidFill>
                <a:latin typeface="Times New Roman" panose="02020603050405020304" pitchFamily="18" charset="0"/>
                <a:ea typeface="Calibri"/>
                <a:cs typeface="Times New Roman" panose="02020603050405020304" pitchFamily="18" charset="0"/>
                <a:sym typeface="Calibri"/>
              </a:rPr>
              <a:t>nguồn</a:t>
            </a:r>
            <a:r>
              <a:rPr lang="en-US" sz="2800" kern="0" dirty="0">
                <a:solidFill>
                  <a:srgbClr val="000000"/>
                </a:solidFill>
                <a:latin typeface="Times New Roman" panose="02020603050405020304" pitchFamily="18" charset="0"/>
                <a:ea typeface="Calibri"/>
                <a:cs typeface="Times New Roman" panose="02020603050405020304" pitchFamily="18" charset="0"/>
                <a:sym typeface="Calibri"/>
              </a:rPr>
              <a:t> </a:t>
            </a:r>
            <a:r>
              <a:rPr lang="en-US" sz="2800" kern="0" dirty="0" err="1">
                <a:solidFill>
                  <a:srgbClr val="000000"/>
                </a:solidFill>
                <a:latin typeface="Times New Roman" panose="02020603050405020304" pitchFamily="18" charset="0"/>
                <a:ea typeface="Calibri"/>
                <a:cs typeface="Times New Roman" panose="02020603050405020304" pitchFamily="18" charset="0"/>
                <a:sym typeface="Calibri"/>
              </a:rPr>
              <a:t>sáng</a:t>
            </a:r>
            <a:r>
              <a:rPr lang="en-US" sz="2800" kern="0" dirty="0">
                <a:solidFill>
                  <a:srgbClr val="000000"/>
                </a:solidFill>
                <a:latin typeface="Times New Roman" panose="02020603050405020304" pitchFamily="18" charset="0"/>
                <a:ea typeface="Calibri"/>
                <a:cs typeface="Times New Roman" panose="02020603050405020304" pitchFamily="18" charset="0"/>
                <a:sym typeface="Calibri"/>
              </a:rPr>
              <a:t> </a:t>
            </a:r>
            <a:r>
              <a:rPr lang="en-US" sz="2800" kern="0" dirty="0" err="1">
                <a:solidFill>
                  <a:srgbClr val="000000"/>
                </a:solidFill>
                <a:latin typeface="Times New Roman" panose="02020603050405020304" pitchFamily="18" charset="0"/>
                <a:ea typeface="Calibri"/>
                <a:cs typeface="Times New Roman" panose="02020603050405020304" pitchFamily="18" charset="0"/>
                <a:sym typeface="Calibri"/>
              </a:rPr>
              <a:t>truyền</a:t>
            </a:r>
            <a:r>
              <a:rPr lang="en-US" sz="2800" kern="0" dirty="0">
                <a:solidFill>
                  <a:srgbClr val="000000"/>
                </a:solidFill>
                <a:latin typeface="Times New Roman" panose="02020603050405020304" pitchFamily="18" charset="0"/>
                <a:ea typeface="Calibri"/>
                <a:cs typeface="Times New Roman" panose="02020603050405020304" pitchFamily="18" charset="0"/>
                <a:sym typeface="Calibri"/>
              </a:rPr>
              <a:t> </a:t>
            </a:r>
            <a:r>
              <a:rPr lang="en-US" sz="2800" kern="0" dirty="0" err="1">
                <a:solidFill>
                  <a:srgbClr val="000000"/>
                </a:solidFill>
                <a:latin typeface="Times New Roman" panose="02020603050405020304" pitchFamily="18" charset="0"/>
                <a:ea typeface="Calibri"/>
                <a:cs typeface="Times New Roman" panose="02020603050405020304" pitchFamily="18" charset="0"/>
                <a:sym typeface="Calibri"/>
              </a:rPr>
              <a:t>tới</a:t>
            </a:r>
            <a:endParaRPr lang="en-US" sz="2800" kern="0" dirty="0">
              <a:solidFill>
                <a:prstClr val="black"/>
              </a:solidFill>
              <a:latin typeface="Times New Roman" pitchFamily="18" charset="0"/>
              <a:cs typeface="Times New Roman" pitchFamily="18" charset="0"/>
              <a:sym typeface="Arial"/>
            </a:endParaRPr>
          </a:p>
        </p:txBody>
      </p:sp>
      <p:pic>
        <p:nvPicPr>
          <p:cNvPr id="10" name="Am-thanh-tra-loi-dung-www_nhacchuongvui_com.mp3">
            <a:hlinkClick r:id="" action="ppaction://media"/>
          </p:cNvPr>
          <p:cNvPicPr>
            <a:picLocks noChangeAspect="1"/>
          </p:cNvPicPr>
          <p:nvPr>
            <a:videoFile r:link="rId1"/>
            <p:extLst>
              <p:ext uri="{DAA4B4D4-6D71-4841-9C94-3DE7FCFB9230}">
                <p14:media xmlns:p14="http://schemas.microsoft.com/office/powerpoint/2010/main" xmlns="" r:embed="rId4"/>
              </p:ext>
            </p:extLst>
          </p:nvPr>
        </p:nvPicPr>
        <p:blipFill>
          <a:blip r:embed="rId5" cstate="print"/>
          <a:stretch>
            <a:fillRect/>
          </a:stretch>
        </p:blipFill>
        <p:spPr>
          <a:xfrm>
            <a:off x="12288981" y="117763"/>
            <a:ext cx="609600" cy="609600"/>
          </a:xfrm>
          <a:prstGeom prst="rect">
            <a:avLst/>
          </a:prstGeom>
        </p:spPr>
      </p:pic>
      <p:pic>
        <p:nvPicPr>
          <p:cNvPr id="11" name="Am-thanh-tra-loi-sai-www_nhacchuongvui_com.mp3">
            <a:hlinkClick r:id="" action="ppaction://media"/>
          </p:cNvPr>
          <p:cNvPicPr>
            <a:picLocks noChangeAspect="1"/>
          </p:cNvPicPr>
          <p:nvPr>
            <a:videoFile r:link="rId1"/>
            <p:extLst>
              <p:ext uri="{DAA4B4D4-6D71-4841-9C94-3DE7FCFB9230}">
                <p14:media xmlns:p14="http://schemas.microsoft.com/office/powerpoint/2010/main" xmlns="" r:embed="rId6"/>
              </p:ext>
            </p:extLst>
          </p:nvPr>
        </p:nvPicPr>
        <p:blipFill>
          <a:blip r:embed="rId5" cstate="print"/>
          <a:stretch>
            <a:fillRect/>
          </a:stretch>
        </p:blipFill>
        <p:spPr>
          <a:xfrm>
            <a:off x="12288981" y="1321087"/>
            <a:ext cx="609600" cy="609600"/>
          </a:xfrm>
          <a:prstGeom prst="rect">
            <a:avLst/>
          </a:prstGeom>
        </p:spPr>
      </p:pic>
      <p:pic>
        <p:nvPicPr>
          <p:cNvPr id="12" name="Am-thanh-tra-loi-sai-www_nhacchuongvui_com.mp3">
            <a:hlinkClick r:id="" action="ppaction://media"/>
          </p:cNvPr>
          <p:cNvPicPr>
            <a:picLocks noChangeAspect="1"/>
          </p:cNvPicPr>
          <p:nvPr>
            <a:videoFile r:link="rId1"/>
            <p:extLst>
              <p:ext uri="{DAA4B4D4-6D71-4841-9C94-3DE7FCFB9230}">
                <p14:media xmlns:p14="http://schemas.microsoft.com/office/powerpoint/2010/main" xmlns="" r:embed="rId6"/>
              </p:ext>
            </p:extLst>
          </p:nvPr>
        </p:nvPicPr>
        <p:blipFill>
          <a:blip r:embed="rId5" cstate="print"/>
          <a:stretch>
            <a:fillRect/>
          </a:stretch>
        </p:blipFill>
        <p:spPr>
          <a:xfrm>
            <a:off x="12382054" y="3696562"/>
            <a:ext cx="609600" cy="609600"/>
          </a:xfrm>
          <a:prstGeom prst="rect">
            <a:avLst/>
          </a:prstGeom>
        </p:spPr>
      </p:pic>
      <p:pic>
        <p:nvPicPr>
          <p:cNvPr id="13" name="Am-thanh-tra-loi-sai-www_nhacchuongvui_com.mp3">
            <a:hlinkClick r:id="" action="ppaction://media"/>
          </p:cNvPr>
          <p:cNvPicPr>
            <a:picLocks noChangeAspect="1"/>
          </p:cNvPicPr>
          <p:nvPr>
            <a:videoFile r:link="rId1"/>
            <p:extLst>
              <p:ext uri="{DAA4B4D4-6D71-4841-9C94-3DE7FCFB9230}">
                <p14:media xmlns:p14="http://schemas.microsoft.com/office/powerpoint/2010/main" xmlns="" r:embed="rId6"/>
              </p:ext>
            </p:extLst>
          </p:nvPr>
        </p:nvPicPr>
        <p:blipFill>
          <a:blip r:embed="rId5" cstate="print"/>
          <a:stretch>
            <a:fillRect/>
          </a:stretch>
        </p:blipFill>
        <p:spPr>
          <a:xfrm>
            <a:off x="12292330" y="2345801"/>
            <a:ext cx="609600" cy="609600"/>
          </a:xfrm>
          <a:prstGeom prst="rect">
            <a:avLst/>
          </a:prstGeom>
        </p:spPr>
      </p:pic>
      <p:sp>
        <p:nvSpPr>
          <p:cNvPr id="16" name="Cloud 15"/>
          <p:cNvSpPr/>
          <p:nvPr/>
        </p:nvSpPr>
        <p:spPr>
          <a:xfrm>
            <a:off x="6897607" y="3499717"/>
            <a:ext cx="3505200" cy="2197387"/>
          </a:xfrm>
          <a:prstGeom prst="cloud">
            <a:avLst/>
          </a:prstGeom>
        </p:spPr>
        <p:style>
          <a:lnRef idx="3">
            <a:schemeClr val="lt1"/>
          </a:lnRef>
          <a:fillRef idx="1">
            <a:schemeClr val="accent6"/>
          </a:fillRef>
          <a:effectRef idx="1">
            <a:schemeClr val="accent6"/>
          </a:effectRef>
          <a:fontRef idx="minor">
            <a:schemeClr val="lt1"/>
          </a:fontRef>
        </p:style>
        <p:txBody>
          <a:bodyPr rtlCol="0" anchor="ctr"/>
          <a:lstStyle/>
          <a:p>
            <a:pPr algn="ctr" defTabSz="914400">
              <a:buClr>
                <a:srgbClr val="000000"/>
              </a:buClr>
            </a:pPr>
            <a:endParaRPr lang="en-US" sz="1400" kern="0">
              <a:solidFill>
                <a:prstClr val="white"/>
              </a:solidFill>
              <a:latin typeface="Arial"/>
              <a:sym typeface="Arial"/>
            </a:endParaRPr>
          </a:p>
        </p:txBody>
      </p:sp>
      <p:sp>
        <p:nvSpPr>
          <p:cNvPr id="17" name="TextBox 16"/>
          <p:cNvSpPr txBox="1"/>
          <p:nvPr/>
        </p:nvSpPr>
        <p:spPr>
          <a:xfrm>
            <a:off x="7210026" y="4256356"/>
            <a:ext cx="3505200" cy="584775"/>
          </a:xfrm>
          <a:prstGeom prst="rect">
            <a:avLst/>
          </a:prstGeom>
          <a:noFill/>
        </p:spPr>
        <p:txBody>
          <a:bodyPr wrap="square" rtlCol="0">
            <a:spAutoFit/>
          </a:bodyPr>
          <a:lstStyle/>
          <a:p>
            <a:pPr defTabSz="914400">
              <a:buClr>
                <a:srgbClr val="000000"/>
              </a:buClr>
            </a:pPr>
            <a:r>
              <a:rPr lang="en-US" sz="3200" kern="0" dirty="0">
                <a:solidFill>
                  <a:prstClr val="black"/>
                </a:solidFill>
                <a:latin typeface="Times New Roman" pitchFamily="18" charset="0"/>
                <a:cs typeface="Times New Roman" pitchFamily="18" charset="0"/>
                <a:sym typeface="Arial"/>
              </a:rPr>
              <a:t>CHÚC MỪNG</a:t>
            </a:r>
          </a:p>
        </p:txBody>
      </p:sp>
      <p:pic>
        <p:nvPicPr>
          <p:cNvPr id="18" name="Picture 17"/>
          <p:cNvPicPr>
            <a:picLocks noChangeAspect="1"/>
          </p:cNvPicPr>
          <p:nvPr/>
        </p:nvPicPr>
        <p:blipFill rotWithShape="1">
          <a:blip r:embed="rId7" cstate="print">
            <a:extLst>
              <a:ext uri="{BEBA8EAE-BF5A-486C-A8C5-ECC9F3942E4B}">
                <a14:imgProps xmlns:a14="http://schemas.microsoft.com/office/drawing/2010/main" xmlns="">
                  <a14:imgLayer r:embed="rId10">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xmlns="" val="0"/>
              </a:ext>
            </a:extLst>
          </a:blip>
          <a:srcRect l="23171" t="430" r="22525"/>
          <a:stretch/>
        </p:blipFill>
        <p:spPr>
          <a:xfrm>
            <a:off x="1586346" y="4001362"/>
            <a:ext cx="1233055" cy="1256068"/>
          </a:xfrm>
          <a:prstGeom prst="rect">
            <a:avLst/>
          </a:prstGeom>
        </p:spPr>
      </p:pic>
      <p:pic>
        <p:nvPicPr>
          <p:cNvPr id="19" name="Picture 18"/>
          <p:cNvPicPr>
            <a:picLocks noChangeAspect="1"/>
          </p:cNvPicPr>
          <p:nvPr/>
        </p:nvPicPr>
        <p:blipFill rotWithShape="1">
          <a:blip r:embed="rId7" cstate="print">
            <a:extLst>
              <a:ext uri="{BEBA8EAE-BF5A-486C-A8C5-ECC9F3942E4B}">
                <a14:imgProps xmlns:a14="http://schemas.microsoft.com/office/drawing/2010/main" xmlns="">
                  <a14:imgLayer r:embed="rId10">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xmlns="" val="0"/>
              </a:ext>
            </a:extLst>
          </a:blip>
          <a:srcRect l="23171" t="430" r="22525"/>
          <a:stretch/>
        </p:blipFill>
        <p:spPr>
          <a:xfrm>
            <a:off x="1424403" y="2009177"/>
            <a:ext cx="1233055" cy="1256068"/>
          </a:xfrm>
          <a:prstGeom prst="rect">
            <a:avLst/>
          </a:prstGeom>
        </p:spPr>
      </p:pic>
      <p:pic>
        <p:nvPicPr>
          <p:cNvPr id="20" name="Picture 19"/>
          <p:cNvPicPr>
            <a:picLocks noChangeAspect="1"/>
          </p:cNvPicPr>
          <p:nvPr/>
        </p:nvPicPr>
        <p:blipFill rotWithShape="1">
          <a:blip r:embed="rId7" cstate="print">
            <a:extLst>
              <a:ext uri="{BEBA8EAE-BF5A-486C-A8C5-ECC9F3942E4B}">
                <a14:imgProps xmlns:a14="http://schemas.microsoft.com/office/drawing/2010/main" xmlns="">
                  <a14:imgLayer r:embed="rId10">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xmlns="" val="0"/>
              </a:ext>
            </a:extLst>
          </a:blip>
          <a:srcRect l="23171" t="430" r="22525"/>
          <a:stretch/>
        </p:blipFill>
        <p:spPr>
          <a:xfrm>
            <a:off x="1586346" y="3068528"/>
            <a:ext cx="1233055" cy="1256068"/>
          </a:xfrm>
          <a:prstGeom prst="rect">
            <a:avLst/>
          </a:prstGeom>
        </p:spPr>
      </p:pic>
      <p:pic>
        <p:nvPicPr>
          <p:cNvPr id="21" name="q5">
            <a:hlinkClick r:id="rId11" action="ppaction://hlinksldjump"/>
          </p:cNvPr>
          <p:cNvPicPr>
            <a:picLocks noChangeAspect="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xmlns="" val="0"/>
              </a:ext>
            </a:extLst>
          </a:blip>
          <a:stretch>
            <a:fillRect/>
          </a:stretch>
        </p:blipFill>
        <p:spPr>
          <a:xfrm>
            <a:off x="8213039" y="1881001"/>
            <a:ext cx="1499175" cy="1239924"/>
          </a:xfrm>
          <a:prstGeom prst="rect">
            <a:avLst/>
          </a:prstGeom>
        </p:spPr>
      </p:pic>
      <p:grpSp>
        <p:nvGrpSpPr>
          <p:cNvPr id="22" name="times up"/>
          <p:cNvGrpSpPr/>
          <p:nvPr/>
        </p:nvGrpSpPr>
        <p:grpSpPr>
          <a:xfrm>
            <a:off x="9364158" y="1792767"/>
            <a:ext cx="1205624" cy="362438"/>
            <a:chOff x="4284637" y="-304827"/>
            <a:chExt cx="2669678" cy="697560"/>
          </a:xfrm>
        </p:grpSpPr>
        <p:sp>
          <p:nvSpPr>
            <p:cNvPr id="23" name="Rounded Rectangle 22"/>
            <p:cNvSpPr/>
            <p:nvPr/>
          </p:nvSpPr>
          <p:spPr>
            <a:xfrm>
              <a:off x="4317476" y="-304827"/>
              <a:ext cx="2636839" cy="697560"/>
            </a:xfrm>
            <a:prstGeom prst="roundRect">
              <a:avLst/>
            </a:prstGeom>
            <a:solidFill>
              <a:srgbClr val="FFC000"/>
            </a:solidFill>
            <a:ln w="12700" cap="flat" cmpd="sng" algn="ctr">
              <a:noFill/>
              <a:prstDash val="solid"/>
              <a:miter lim="800000"/>
            </a:ln>
            <a:effectLst/>
          </p:spPr>
          <p:txBody>
            <a:bodyPr rtlCol="0" anchor="ctr"/>
            <a:lstStyle/>
            <a:p>
              <a:pPr algn="ctr" defTabSz="914400">
                <a:defRPr/>
              </a:pPr>
              <a:endParaRPr lang="en-GB" sz="2800" kern="0" dirty="0">
                <a:solidFill>
                  <a:sysClr val="window" lastClr="FFFFFF"/>
                </a:solidFill>
                <a:latin typeface="Arial" panose="020B0604020202020204" pitchFamily="34" charset="0"/>
                <a:cs typeface="Arial" panose="020B0604020202020204" pitchFamily="34" charset="0"/>
                <a:sym typeface="Arial"/>
              </a:endParaRPr>
            </a:p>
          </p:txBody>
        </p:sp>
        <p:sp>
          <p:nvSpPr>
            <p:cNvPr id="24" name="Rounded Rectangle 23"/>
            <p:cNvSpPr/>
            <p:nvPr/>
          </p:nvSpPr>
          <p:spPr>
            <a:xfrm>
              <a:off x="4284637" y="-304827"/>
              <a:ext cx="2636837" cy="697560"/>
            </a:xfrm>
            <a:prstGeom prst="roundRect">
              <a:avLst/>
            </a:prstGeom>
            <a:solidFill>
              <a:srgbClr val="FFC000"/>
            </a:solidFill>
            <a:ln w="12700" cap="flat" cmpd="sng" algn="ctr">
              <a:noFill/>
              <a:prstDash val="solid"/>
              <a:miter lim="800000"/>
            </a:ln>
            <a:effectLst/>
          </p:spPr>
          <p:txBody>
            <a:bodyPr rtlCol="0" anchor="ctr"/>
            <a:lstStyle/>
            <a:p>
              <a:pPr algn="ctr" defTabSz="914400">
                <a:defRPr/>
              </a:pPr>
              <a:r>
                <a:rPr lang="en-GB" sz="1400" kern="0" dirty="0" err="1">
                  <a:solidFill>
                    <a:sysClr val="window" lastClr="FFFFFF"/>
                  </a:solidFill>
                  <a:latin typeface="Arial" panose="020B0604020202020204" pitchFamily="34" charset="0"/>
                  <a:cs typeface="Arial" panose="020B0604020202020204" pitchFamily="34" charset="0"/>
                  <a:sym typeface="Arial"/>
                </a:rPr>
                <a:t>Hết</a:t>
              </a:r>
              <a:r>
                <a:rPr lang="en-GB" sz="1400" kern="0" dirty="0">
                  <a:solidFill>
                    <a:sysClr val="window" lastClr="FFFFFF"/>
                  </a:solidFill>
                  <a:latin typeface="Arial" panose="020B0604020202020204" pitchFamily="34" charset="0"/>
                  <a:cs typeface="Arial" panose="020B0604020202020204" pitchFamily="34" charset="0"/>
                  <a:sym typeface="Arial"/>
                </a:rPr>
                <a:t> </a:t>
              </a:r>
              <a:r>
                <a:rPr lang="en-GB" sz="1400" kern="0" dirty="0" err="1">
                  <a:solidFill>
                    <a:sysClr val="window" lastClr="FFFFFF"/>
                  </a:solidFill>
                  <a:latin typeface="Arial" panose="020B0604020202020204" pitchFamily="34" charset="0"/>
                  <a:cs typeface="Arial" panose="020B0604020202020204" pitchFamily="34" charset="0"/>
                  <a:sym typeface="Arial"/>
                </a:rPr>
                <a:t>Giờ</a:t>
              </a:r>
              <a:endParaRPr lang="en-GB" sz="1400" kern="0" dirty="0">
                <a:solidFill>
                  <a:sysClr val="window" lastClr="FFFFFF"/>
                </a:solidFill>
                <a:latin typeface="Arial" panose="020B0604020202020204" pitchFamily="34" charset="0"/>
                <a:cs typeface="Arial" panose="020B0604020202020204" pitchFamily="34" charset="0"/>
                <a:sym typeface="Arial"/>
              </a:endParaRPr>
            </a:p>
          </p:txBody>
        </p:sp>
      </p:grpSp>
      <p:sp>
        <p:nvSpPr>
          <p:cNvPr id="25" name="Rectangle 24"/>
          <p:cNvSpPr/>
          <p:nvPr/>
        </p:nvSpPr>
        <p:spPr>
          <a:xfrm>
            <a:off x="9679272" y="41158"/>
            <a:ext cx="548204" cy="304381"/>
          </a:xfrm>
          <a:prstGeom prst="rect">
            <a:avLst/>
          </a:prstGeom>
          <a:solidFill>
            <a:sysClr val="window" lastClr="FFFFFF"/>
          </a:solidFill>
          <a:ln w="12700" cap="flat" cmpd="sng" algn="ctr">
            <a:solidFill>
              <a:srgbClr val="FFC000"/>
            </a:solidFill>
            <a:prstDash val="solid"/>
            <a:miter lim="800000"/>
          </a:ln>
          <a:effectLst/>
        </p:spPr>
        <p:txBody>
          <a:bodyPr rtlCol="0" anchor="ctr"/>
          <a:lstStyle/>
          <a:p>
            <a:pPr algn="ctr" defTabSz="914400">
              <a:defRPr/>
            </a:pPr>
            <a:r>
              <a:rPr lang="en-US" sz="1050" kern="0" dirty="0">
                <a:solidFill>
                  <a:srgbClr val="FF0000"/>
                </a:solidFill>
                <a:latin typeface="Calibri"/>
                <a:cs typeface="Arial"/>
                <a:sym typeface="Arial"/>
              </a:rPr>
              <a:t>START</a:t>
            </a:r>
          </a:p>
        </p:txBody>
      </p:sp>
      <p:pic>
        <p:nvPicPr>
          <p:cNvPr id="26" name="Picture 25"/>
          <p:cNvPicPr>
            <a:picLocks noChangeAspect="1"/>
          </p:cNvPicPr>
          <p:nvPr/>
        </p:nvPicPr>
        <p:blipFill>
          <a:blip r:embed="rId13" cstate="print">
            <a:extLst>
              <a:ext uri="{28A0092B-C50C-407E-A947-70E740481C1C}">
                <a14:useLocalDpi xmlns:a14="http://schemas.microsoft.com/office/drawing/2010/main" xmlns="" val="0"/>
              </a:ext>
            </a:extLst>
          </a:blip>
          <a:stretch>
            <a:fillRect/>
          </a:stretch>
        </p:blipFill>
        <p:spPr>
          <a:xfrm>
            <a:off x="9279005" y="345538"/>
            <a:ext cx="1370670" cy="1366322"/>
          </a:xfrm>
          <a:prstGeom prst="rect">
            <a:avLst/>
          </a:prstGeom>
        </p:spPr>
      </p:pic>
      <p:grpSp>
        <p:nvGrpSpPr>
          <p:cNvPr id="27" name="Clock hand spin">
            <a:extLst>
              <a:ext uri="{FF2B5EF4-FFF2-40B4-BE49-F238E27FC236}">
                <a16:creationId xmlns:a16="http://schemas.microsoft.com/office/drawing/2014/main" xmlns="" id="{BB0445D5-A6E5-40E7-BBDD-5E3EFA13BDED}"/>
              </a:ext>
            </a:extLst>
          </p:cNvPr>
          <p:cNvGrpSpPr/>
          <p:nvPr/>
        </p:nvGrpSpPr>
        <p:grpSpPr>
          <a:xfrm rot="1786145">
            <a:off x="9701491" y="922909"/>
            <a:ext cx="525701" cy="509437"/>
            <a:chOff x="840573" y="2379277"/>
            <a:chExt cx="3829048" cy="3849975"/>
          </a:xfrm>
        </p:grpSpPr>
        <p:sp>
          <p:nvSpPr>
            <p:cNvPr id="28" name="Oval 28"/>
            <p:cNvSpPr>
              <a:spLocks noChangeArrowheads="1"/>
            </p:cNvSpPr>
            <p:nvPr/>
          </p:nvSpPr>
          <p:spPr bwMode="auto">
            <a:xfrm>
              <a:off x="840573" y="2379277"/>
              <a:ext cx="3829048" cy="3849975"/>
            </a:xfrm>
            <a:prstGeom prst="ellipse">
              <a:avLst/>
            </a:prstGeom>
            <a:solidFill>
              <a:srgbClr val="FDFCF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kern="0" dirty="0">
                <a:solidFill>
                  <a:sysClr val="windowText" lastClr="000000"/>
                </a:solidFill>
                <a:latin typeface="Arial"/>
                <a:cs typeface="Arial"/>
                <a:sym typeface="Arial"/>
              </a:endParaRPr>
            </a:p>
          </p:txBody>
        </p:sp>
        <p:sp>
          <p:nvSpPr>
            <p:cNvPr id="29" name="hour hand"/>
            <p:cNvSpPr>
              <a:spLocks/>
            </p:cNvSpPr>
            <p:nvPr/>
          </p:nvSpPr>
          <p:spPr bwMode="auto">
            <a:xfrm>
              <a:off x="2159000" y="3253181"/>
              <a:ext cx="601664"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kern="0" dirty="0">
                <a:solidFill>
                  <a:sysClr val="windowText" lastClr="000000"/>
                </a:solidFill>
                <a:latin typeface="Arial"/>
                <a:cs typeface="Arial"/>
                <a:sym typeface="Arial"/>
              </a:endParaRPr>
            </a:p>
          </p:txBody>
        </p:sp>
      </p:grpSp>
      <p:sp>
        <p:nvSpPr>
          <p:cNvPr id="30" name="TextBox 29"/>
          <p:cNvSpPr txBox="1"/>
          <p:nvPr/>
        </p:nvSpPr>
        <p:spPr>
          <a:xfrm>
            <a:off x="10121775" y="968272"/>
            <a:ext cx="281032" cy="246221"/>
          </a:xfrm>
          <a:prstGeom prst="rect">
            <a:avLst/>
          </a:prstGeom>
          <a:noFill/>
        </p:spPr>
        <p:txBody>
          <a:bodyPr wrap="square" rtlCol="0">
            <a:spAutoFit/>
          </a:bodyPr>
          <a:lstStyle/>
          <a:p>
            <a:pPr defTabSz="914400">
              <a:defRPr/>
            </a:pPr>
            <a:r>
              <a:rPr lang="en-US" sz="1000" b="1" kern="0" dirty="0">
                <a:solidFill>
                  <a:srgbClr val="99B2C8"/>
                </a:solidFill>
                <a:latin typeface="Arial"/>
                <a:cs typeface="Arial"/>
                <a:sym typeface="Arial"/>
              </a:rPr>
              <a:t>3</a:t>
            </a:r>
          </a:p>
        </p:txBody>
      </p:sp>
      <p:sp>
        <p:nvSpPr>
          <p:cNvPr id="31" name="TextBox 30"/>
          <p:cNvSpPr txBox="1"/>
          <p:nvPr/>
        </p:nvSpPr>
        <p:spPr>
          <a:xfrm>
            <a:off x="9869189" y="1221919"/>
            <a:ext cx="341087" cy="246221"/>
          </a:xfrm>
          <a:prstGeom prst="rect">
            <a:avLst/>
          </a:prstGeom>
          <a:noFill/>
        </p:spPr>
        <p:txBody>
          <a:bodyPr wrap="square" rtlCol="0">
            <a:spAutoFit/>
          </a:bodyPr>
          <a:lstStyle/>
          <a:p>
            <a:pPr defTabSz="914400">
              <a:defRPr/>
            </a:pPr>
            <a:r>
              <a:rPr lang="en-US" sz="1000" b="1" kern="0" dirty="0">
                <a:solidFill>
                  <a:srgbClr val="99B2C8"/>
                </a:solidFill>
                <a:latin typeface="Arial"/>
                <a:cs typeface="Arial"/>
                <a:sym typeface="Arial"/>
              </a:rPr>
              <a:t>6</a:t>
            </a:r>
          </a:p>
        </p:txBody>
      </p:sp>
      <p:sp>
        <p:nvSpPr>
          <p:cNvPr id="32" name="TextBox 31"/>
          <p:cNvSpPr txBox="1"/>
          <p:nvPr/>
        </p:nvSpPr>
        <p:spPr>
          <a:xfrm>
            <a:off x="9523464" y="1005842"/>
            <a:ext cx="308455" cy="246221"/>
          </a:xfrm>
          <a:prstGeom prst="rect">
            <a:avLst/>
          </a:prstGeom>
          <a:noFill/>
        </p:spPr>
        <p:txBody>
          <a:bodyPr wrap="square" rtlCol="0">
            <a:spAutoFit/>
          </a:bodyPr>
          <a:lstStyle/>
          <a:p>
            <a:pPr defTabSz="914400">
              <a:defRPr/>
            </a:pPr>
            <a:r>
              <a:rPr lang="en-US" sz="1000" b="1" kern="0" dirty="0">
                <a:solidFill>
                  <a:srgbClr val="99B2C8"/>
                </a:solidFill>
                <a:latin typeface="Arial"/>
                <a:cs typeface="Arial"/>
                <a:sym typeface="Arial"/>
              </a:rPr>
              <a:t>9</a:t>
            </a:r>
          </a:p>
        </p:txBody>
      </p:sp>
      <p:sp>
        <p:nvSpPr>
          <p:cNvPr id="33" name="TextBox 32"/>
          <p:cNvSpPr txBox="1"/>
          <p:nvPr/>
        </p:nvSpPr>
        <p:spPr>
          <a:xfrm>
            <a:off x="9807361" y="722051"/>
            <a:ext cx="371406" cy="246221"/>
          </a:xfrm>
          <a:prstGeom prst="rect">
            <a:avLst/>
          </a:prstGeom>
          <a:noFill/>
        </p:spPr>
        <p:txBody>
          <a:bodyPr wrap="square" rtlCol="0">
            <a:spAutoFit/>
          </a:bodyPr>
          <a:lstStyle/>
          <a:p>
            <a:pPr defTabSz="914400">
              <a:defRPr/>
            </a:pPr>
            <a:r>
              <a:rPr lang="en-US" sz="1000" b="1" kern="0" dirty="0">
                <a:solidFill>
                  <a:srgbClr val="99B2C8"/>
                </a:solidFill>
                <a:latin typeface="Arial"/>
                <a:cs typeface="Arial"/>
                <a:sym typeface="Arial"/>
              </a:rPr>
              <a:t>12</a:t>
            </a:r>
          </a:p>
        </p:txBody>
      </p:sp>
      <p:sp>
        <p:nvSpPr>
          <p:cNvPr id="34" name="TextBox 33"/>
          <p:cNvSpPr txBox="1"/>
          <p:nvPr/>
        </p:nvSpPr>
        <p:spPr>
          <a:xfrm>
            <a:off x="1698172" y="256337"/>
            <a:ext cx="7290977" cy="584775"/>
          </a:xfrm>
          <a:prstGeom prst="rect">
            <a:avLst/>
          </a:prstGeom>
          <a:noFill/>
        </p:spPr>
        <p:txBody>
          <a:bodyPr wrap="square" rtlCol="0">
            <a:spAutoFit/>
          </a:bodyPr>
          <a:lstStyle/>
          <a:p>
            <a:pPr defTabSz="914400">
              <a:buClr>
                <a:srgbClr val="000000"/>
              </a:buClr>
            </a:pPr>
            <a:r>
              <a:rPr lang="en-US" sz="3200" kern="0" dirty="0" err="1">
                <a:solidFill>
                  <a:srgbClr val="000000"/>
                </a:solidFill>
                <a:latin typeface="Times New Roman" panose="02020603050405020304" pitchFamily="18" charset="0"/>
                <a:ea typeface="Calibri"/>
                <a:cs typeface="Times New Roman" panose="02020603050405020304" pitchFamily="18" charset="0"/>
                <a:sym typeface="Calibri"/>
              </a:rPr>
              <a:t>Câu</a:t>
            </a:r>
            <a:r>
              <a:rPr lang="en-US" sz="3200" kern="0" dirty="0">
                <a:solidFill>
                  <a:srgbClr val="000000"/>
                </a:solidFill>
                <a:latin typeface="Times New Roman" panose="02020603050405020304" pitchFamily="18" charset="0"/>
                <a:ea typeface="Calibri"/>
                <a:cs typeface="Times New Roman" panose="02020603050405020304" pitchFamily="18" charset="0"/>
                <a:sym typeface="Calibri"/>
              </a:rPr>
              <a:t> 4: </a:t>
            </a:r>
            <a:r>
              <a:rPr lang="en-US" sz="3200" kern="0" dirty="0" err="1">
                <a:solidFill>
                  <a:srgbClr val="000000"/>
                </a:solidFill>
                <a:latin typeface="Times New Roman" panose="02020603050405020304" pitchFamily="18" charset="0"/>
                <a:ea typeface="Calibri"/>
                <a:cs typeface="Times New Roman" panose="02020603050405020304" pitchFamily="18" charset="0"/>
                <a:sym typeface="Calibri"/>
              </a:rPr>
              <a:t>Vùng</a:t>
            </a:r>
            <a:r>
              <a:rPr lang="en-US" sz="3200" kern="0" dirty="0">
                <a:solidFill>
                  <a:srgbClr val="000000"/>
                </a:solidFill>
                <a:latin typeface="Times New Roman" panose="02020603050405020304" pitchFamily="18" charset="0"/>
                <a:ea typeface="Calibri"/>
                <a:cs typeface="Times New Roman" panose="02020603050405020304" pitchFamily="18" charset="0"/>
                <a:sym typeface="Calibri"/>
              </a:rPr>
              <a:t> </a:t>
            </a:r>
            <a:r>
              <a:rPr lang="en-US" sz="3200" kern="0" dirty="0" err="1">
                <a:solidFill>
                  <a:srgbClr val="000000"/>
                </a:solidFill>
                <a:latin typeface="Times New Roman" panose="02020603050405020304" pitchFamily="18" charset="0"/>
                <a:ea typeface="Calibri"/>
                <a:cs typeface="Times New Roman" panose="02020603050405020304" pitchFamily="18" charset="0"/>
                <a:sym typeface="Calibri"/>
              </a:rPr>
              <a:t>tối</a:t>
            </a:r>
            <a:r>
              <a:rPr lang="en-US" sz="3200" kern="0" dirty="0">
                <a:solidFill>
                  <a:srgbClr val="000000"/>
                </a:solidFill>
                <a:latin typeface="Times New Roman" panose="02020603050405020304" pitchFamily="18" charset="0"/>
                <a:ea typeface="Calibri"/>
                <a:cs typeface="Times New Roman" panose="02020603050405020304" pitchFamily="18" charset="0"/>
                <a:sym typeface="Calibri"/>
              </a:rPr>
              <a:t> </a:t>
            </a:r>
            <a:r>
              <a:rPr lang="en-US" sz="3200" kern="0" dirty="0" err="1">
                <a:solidFill>
                  <a:srgbClr val="000000"/>
                </a:solidFill>
                <a:latin typeface="Times New Roman" panose="02020603050405020304" pitchFamily="18" charset="0"/>
                <a:ea typeface="Calibri"/>
                <a:cs typeface="Times New Roman" panose="02020603050405020304" pitchFamily="18" charset="0"/>
                <a:sym typeface="Calibri"/>
              </a:rPr>
              <a:t>là</a:t>
            </a:r>
            <a:r>
              <a:rPr lang="en-US" sz="3200" kern="0" dirty="0">
                <a:solidFill>
                  <a:srgbClr val="000000"/>
                </a:solidFill>
                <a:latin typeface="Times New Roman" panose="02020603050405020304" pitchFamily="18" charset="0"/>
                <a:ea typeface="Calibri"/>
                <a:cs typeface="Times New Roman" panose="02020603050405020304" pitchFamily="18" charset="0"/>
                <a:sym typeface="Calibri"/>
              </a:rPr>
              <a:t> </a:t>
            </a:r>
            <a:r>
              <a:rPr lang="en-US" sz="3200" kern="0" dirty="0" err="1">
                <a:solidFill>
                  <a:srgbClr val="000000"/>
                </a:solidFill>
                <a:latin typeface="Times New Roman" panose="02020603050405020304" pitchFamily="18" charset="0"/>
                <a:ea typeface="Calibri"/>
                <a:cs typeface="Times New Roman" panose="02020603050405020304" pitchFamily="18" charset="0"/>
                <a:sym typeface="Calibri"/>
              </a:rPr>
              <a:t>vùng</a:t>
            </a:r>
            <a:r>
              <a:rPr lang="en-US" sz="3200" kern="0" dirty="0">
                <a:solidFill>
                  <a:srgbClr val="000000"/>
                </a:solidFill>
                <a:latin typeface="Times New Roman" panose="02020603050405020304" pitchFamily="18" charset="0"/>
                <a:ea typeface="Calibri"/>
                <a:cs typeface="Times New Roman" panose="02020603050405020304" pitchFamily="18" charset="0"/>
                <a:sym typeface="Calibri"/>
              </a:rPr>
              <a:t> ở </a:t>
            </a:r>
            <a:r>
              <a:rPr lang="en-US" sz="3200" kern="0" dirty="0" err="1">
                <a:solidFill>
                  <a:srgbClr val="000000"/>
                </a:solidFill>
                <a:latin typeface="Times New Roman" panose="02020603050405020304" pitchFamily="18" charset="0"/>
                <a:ea typeface="Calibri"/>
                <a:cs typeface="Times New Roman" panose="02020603050405020304" pitchFamily="18" charset="0"/>
                <a:sym typeface="Calibri"/>
              </a:rPr>
              <a:t>phía</a:t>
            </a:r>
            <a:r>
              <a:rPr lang="en-US" sz="3200" kern="0" dirty="0">
                <a:solidFill>
                  <a:srgbClr val="000000"/>
                </a:solidFill>
                <a:latin typeface="Times New Roman" panose="02020603050405020304" pitchFamily="18" charset="0"/>
                <a:ea typeface="Calibri"/>
                <a:cs typeface="Times New Roman" panose="02020603050405020304" pitchFamily="18" charset="0"/>
                <a:sym typeface="Calibri"/>
              </a:rPr>
              <a:t> </a:t>
            </a:r>
            <a:r>
              <a:rPr lang="en-US" sz="3200" kern="0" dirty="0" err="1">
                <a:solidFill>
                  <a:srgbClr val="000000"/>
                </a:solidFill>
                <a:latin typeface="Times New Roman" panose="02020603050405020304" pitchFamily="18" charset="0"/>
                <a:ea typeface="Calibri"/>
                <a:cs typeface="Times New Roman" panose="02020603050405020304" pitchFamily="18" charset="0"/>
                <a:sym typeface="Calibri"/>
              </a:rPr>
              <a:t>sau</a:t>
            </a:r>
            <a:r>
              <a:rPr lang="en-US" sz="3200" kern="0" dirty="0">
                <a:solidFill>
                  <a:srgbClr val="000000"/>
                </a:solidFill>
                <a:latin typeface="Times New Roman" panose="02020603050405020304" pitchFamily="18" charset="0"/>
                <a:ea typeface="Calibri"/>
                <a:cs typeface="Times New Roman" panose="02020603050405020304" pitchFamily="18" charset="0"/>
                <a:sym typeface="Calibri"/>
              </a:rPr>
              <a:t> </a:t>
            </a:r>
            <a:r>
              <a:rPr lang="en-US" sz="3200" kern="0" dirty="0" err="1">
                <a:solidFill>
                  <a:srgbClr val="000000"/>
                </a:solidFill>
                <a:latin typeface="Times New Roman" panose="02020603050405020304" pitchFamily="18" charset="0"/>
                <a:ea typeface="Calibri"/>
                <a:cs typeface="Times New Roman" panose="02020603050405020304" pitchFamily="18" charset="0"/>
                <a:sym typeface="Calibri"/>
              </a:rPr>
              <a:t>vật</a:t>
            </a:r>
            <a:r>
              <a:rPr lang="en-US" sz="3200" kern="0" dirty="0">
                <a:solidFill>
                  <a:srgbClr val="000000"/>
                </a:solidFill>
                <a:latin typeface="Times New Roman" panose="02020603050405020304" pitchFamily="18" charset="0"/>
                <a:ea typeface="Calibri"/>
                <a:cs typeface="Times New Roman" panose="02020603050405020304" pitchFamily="18" charset="0"/>
                <a:sym typeface="Calibri"/>
              </a:rPr>
              <a:t> </a:t>
            </a:r>
            <a:r>
              <a:rPr lang="en-US" sz="3200" kern="0" dirty="0" err="1">
                <a:solidFill>
                  <a:srgbClr val="000000"/>
                </a:solidFill>
                <a:latin typeface="Times New Roman" panose="02020603050405020304" pitchFamily="18" charset="0"/>
                <a:ea typeface="Calibri"/>
                <a:cs typeface="Times New Roman" panose="02020603050405020304" pitchFamily="18" charset="0"/>
                <a:sym typeface="Calibri"/>
              </a:rPr>
              <a:t>cản</a:t>
            </a:r>
            <a:endParaRPr lang="en-US" sz="3200" kern="0" dirty="0">
              <a:solidFill>
                <a:prstClr val="black"/>
              </a:solidFill>
              <a:latin typeface="Times New Roman" pitchFamily="18" charset="0"/>
              <a:cs typeface="Times New Roman" pitchFamily="18" charset="0"/>
              <a:sym typeface="Arial"/>
            </a:endParaRPr>
          </a:p>
        </p:txBody>
      </p:sp>
    </p:spTree>
    <p:extLst>
      <p:ext uri="{BB962C8B-B14F-4D97-AF65-F5344CB8AC3E}">
        <p14:creationId xmlns:p14="http://schemas.microsoft.com/office/powerpoint/2010/main" xmlns="" val="2872549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barn(inVertical)">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StopAudio" delay="0">
                      <p:tgtEl>
                        <p:sldTgt/>
                      </p:tgtEl>
                    </p:cond>
                  </p:endCondLst>
                </p:cTn>
                <p:tgtEl>
                  <p:spTgt spid="10"/>
                </p:tgtEl>
              </p:cMediaNode>
            </p:video>
            <p:video>
              <p:cMediaNode vol="80000">
                <p:cTn id="18" fill="hold" display="0">
                  <p:stCondLst>
                    <p:cond delay="indefinite"/>
                  </p:stCondLst>
                  <p:endCondLst>
                    <p:cond evt="onStopAudio" delay="0">
                      <p:tgtEl>
                        <p:sldTgt/>
                      </p:tgtEl>
                    </p:cond>
                  </p:endCondLst>
                </p:cTn>
                <p:tgtEl>
                  <p:spTgt spid="11"/>
                </p:tgtEl>
              </p:cMediaNode>
            </p:video>
            <p:video>
              <p:cMediaNode vol="80000">
                <p:cTn id="19" fill="hold" display="0">
                  <p:stCondLst>
                    <p:cond delay="indefinite"/>
                  </p:stCondLst>
                  <p:endCondLst>
                    <p:cond evt="onStopAudio" delay="0">
                      <p:tgtEl>
                        <p:sldTgt/>
                      </p:tgtEl>
                    </p:cond>
                  </p:endCondLst>
                </p:cTn>
                <p:tgtEl>
                  <p:spTgt spid="12"/>
                </p:tgtEl>
              </p:cMediaNode>
            </p:video>
            <p:video>
              <p:cMediaNode vol="80000">
                <p:cTn id="20" fill="hold" display="0">
                  <p:stCondLst>
                    <p:cond delay="indefinite"/>
                  </p:stCondLst>
                  <p:endCondLst>
                    <p:cond evt="onStopAudio" delay="0">
                      <p:tgtEl>
                        <p:sldTgt/>
                      </p:tgtEl>
                    </p:cond>
                  </p:endCondLst>
                </p:cTn>
                <p:tgtEl>
                  <p:spTgt spid="13"/>
                </p:tgtEl>
              </p:cMediaNode>
            </p:video>
            <p:seq concurrent="1" nextAc="seek">
              <p:cTn id="21" restart="whenNotActive" fill="hold" evtFilter="cancelBubble" nodeType="interactiveSeq">
                <p:stCondLst>
                  <p:cond evt="onClick" delay="0">
                    <p:tgtEl>
                      <p:spTgt spid="4"/>
                    </p:tgtEl>
                  </p:cond>
                </p:stCondLst>
                <p:endSync evt="end" delay="0">
                  <p:rtn val="all"/>
                </p:endSync>
                <p:childTnLst>
                  <p:par>
                    <p:cTn id="22" fill="hold">
                      <p:stCondLst>
                        <p:cond delay="0"/>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500"/>
                                        <p:tgtEl>
                                          <p:spTgt spid="16"/>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fade">
                                      <p:cBhvr>
                                        <p:cTn id="29" dur="500"/>
                                        <p:tgtEl>
                                          <p:spTgt spid="17"/>
                                        </p:tgtEl>
                                      </p:cBhvr>
                                    </p:animEffect>
                                  </p:childTnLst>
                                </p:cTn>
                              </p:par>
                              <p:par>
                                <p:cTn id="30" presetID="1" presetClass="mediacall" presetSubtype="0" fill="hold" nodeType="withEffect">
                                  <p:stCondLst>
                                    <p:cond delay="0"/>
                                  </p:stCondLst>
                                  <p:childTnLst>
                                    <p:cmd type="call" cmd="playFrom(0.0)">
                                      <p:cBhvr>
                                        <p:cTn id="31" dur="8091" fill="hold"/>
                                        <p:tgtEl>
                                          <p:spTgt spid="10"/>
                                        </p:tgtEl>
                                      </p:cBhvr>
                                    </p:cmd>
                                  </p:childTnLst>
                                </p:cTn>
                              </p:par>
                            </p:childTnLst>
                          </p:cTn>
                        </p:par>
                      </p:childTnLst>
                    </p:cTn>
                  </p:par>
                  <p:par>
                    <p:cTn id="32" fill="hold">
                      <p:stCondLst>
                        <p:cond delay="indefinite"/>
                      </p:stCondLst>
                      <p:childTnLst>
                        <p:par>
                          <p:cTn id="33" fill="hold">
                            <p:stCondLst>
                              <p:cond delay="0"/>
                            </p:stCondLst>
                            <p:childTnLst>
                              <p:par>
                                <p:cTn id="34" presetID="1" presetClass="exit" presetSubtype="0" fill="hold" grpId="1" nodeType="clickEffect">
                                  <p:stCondLst>
                                    <p:cond delay="0"/>
                                  </p:stCondLst>
                                  <p:childTnLst>
                                    <p:set>
                                      <p:cBhvr>
                                        <p:cTn id="35" dur="1" fill="hold">
                                          <p:stCondLst>
                                            <p:cond delay="0"/>
                                          </p:stCondLst>
                                        </p:cTn>
                                        <p:tgtEl>
                                          <p:spTgt spid="16"/>
                                        </p:tgtEl>
                                        <p:attrNameLst>
                                          <p:attrName>style.visibility</p:attrName>
                                        </p:attrNameLst>
                                      </p:cBhvr>
                                      <p:to>
                                        <p:strVal val="hidden"/>
                                      </p:to>
                                    </p:set>
                                  </p:childTnLst>
                                </p:cTn>
                              </p:par>
                              <p:par>
                                <p:cTn id="36" presetID="1" presetClass="exit" presetSubtype="0" fill="hold" grpId="1" nodeType="withEffect">
                                  <p:stCondLst>
                                    <p:cond delay="0"/>
                                  </p:stCondLst>
                                  <p:childTnLst>
                                    <p:set>
                                      <p:cBhvr>
                                        <p:cTn id="37"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38" restart="whenNotActive" fill="hold" evtFilter="cancelBubble" nodeType="interactiveSeq">
                <p:stCondLst>
                  <p:cond evt="onClick" delay="0">
                    <p:tgtEl>
                      <p:spTgt spid="8"/>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nodeType="with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fade">
                                      <p:cBhvr>
                                        <p:cTn id="43" dur="500"/>
                                        <p:tgtEl>
                                          <p:spTgt spid="20"/>
                                        </p:tgtEl>
                                      </p:cBhvr>
                                    </p:animEffect>
                                  </p:childTnLst>
                                </p:cTn>
                              </p:par>
                              <p:par>
                                <p:cTn id="44" presetID="1" presetClass="mediacall" presetSubtype="0" fill="hold" nodeType="withEffect">
                                  <p:stCondLst>
                                    <p:cond delay="0"/>
                                  </p:stCondLst>
                                  <p:childTnLst>
                                    <p:cmd type="call" cmd="playFrom(0.0)">
                                      <p:cBhvr>
                                        <p:cTn id="45" dur="8158" fill="hold"/>
                                        <p:tgtEl>
                                          <p:spTgt spid="13"/>
                                        </p:tgtEl>
                                      </p:cBhvr>
                                    </p:cmd>
                                  </p:childTnLst>
                                </p:cTn>
                              </p:par>
                            </p:childTnLst>
                          </p:cTn>
                        </p:par>
                      </p:childTnLst>
                    </p:cTn>
                  </p:par>
                </p:childTnLst>
              </p:cTn>
              <p:nextCondLst>
                <p:cond evt="onClick" delay="0">
                  <p:tgtEl>
                    <p:spTgt spid="8"/>
                  </p:tgtEl>
                </p:cond>
              </p:nextCondLst>
            </p:seq>
            <p:seq concurrent="1" nextAc="seek">
              <p:cTn id="46" restart="whenNotActive" fill="hold" evtFilter="cancelBubble" nodeType="interactiveSeq">
                <p:stCondLst>
                  <p:cond evt="onClick" delay="0">
                    <p:tgtEl>
                      <p:spTgt spid="7"/>
                    </p:tgtEl>
                  </p:cond>
                </p:stCondLst>
                <p:endSync evt="end" delay="0">
                  <p:rtn val="all"/>
                </p:endSync>
                <p:childTnLst>
                  <p:par>
                    <p:cTn id="47" fill="hold">
                      <p:stCondLst>
                        <p:cond delay="0"/>
                      </p:stCondLst>
                      <p:childTnLst>
                        <p:par>
                          <p:cTn id="48" fill="hold">
                            <p:stCondLst>
                              <p:cond delay="0"/>
                            </p:stCondLst>
                            <p:childTnLst>
                              <p:par>
                                <p:cTn id="49" presetID="1" presetClass="mediacall" presetSubtype="0" fill="hold" nodeType="withEffect">
                                  <p:stCondLst>
                                    <p:cond delay="0"/>
                                  </p:stCondLst>
                                  <p:childTnLst>
                                    <p:cmd type="call" cmd="playFrom(0.0)">
                                      <p:cBhvr>
                                        <p:cTn id="50" dur="8158" fill="hold"/>
                                        <p:tgtEl>
                                          <p:spTgt spid="12"/>
                                        </p:tgtEl>
                                      </p:cBhvr>
                                    </p:cmd>
                                  </p:childTnLst>
                                </p:cTn>
                              </p:par>
                              <p:par>
                                <p:cTn id="51" presetID="10" presetClass="entr" presetSubtype="0" fill="hold" nodeType="withEffect">
                                  <p:stCondLst>
                                    <p:cond delay="0"/>
                                  </p:stCondLst>
                                  <p:childTnLst>
                                    <p:set>
                                      <p:cBhvr>
                                        <p:cTn id="52" dur="1" fill="hold">
                                          <p:stCondLst>
                                            <p:cond delay="0"/>
                                          </p:stCondLst>
                                        </p:cTn>
                                        <p:tgtEl>
                                          <p:spTgt spid="18"/>
                                        </p:tgtEl>
                                        <p:attrNameLst>
                                          <p:attrName>style.visibility</p:attrName>
                                        </p:attrNameLst>
                                      </p:cBhvr>
                                      <p:to>
                                        <p:strVal val="visible"/>
                                      </p:to>
                                    </p:set>
                                    <p:animEffect transition="in" filter="fade">
                                      <p:cBhvr>
                                        <p:cTn id="53" dur="500"/>
                                        <p:tgtEl>
                                          <p:spTgt spid="18"/>
                                        </p:tgtEl>
                                      </p:cBhvr>
                                    </p:animEffect>
                                  </p:childTnLst>
                                </p:cTn>
                              </p:par>
                            </p:childTnLst>
                          </p:cTn>
                        </p:par>
                      </p:childTnLst>
                    </p:cTn>
                  </p:par>
                </p:childTnLst>
              </p:cTn>
              <p:nextCondLst>
                <p:cond evt="onClick" delay="0">
                  <p:tgtEl>
                    <p:spTgt spid="7"/>
                  </p:tgtEl>
                </p:cond>
              </p:nextCondLst>
            </p:seq>
            <p:seq concurrent="1" nextAc="seek">
              <p:cTn id="54" restart="whenNotActive" fill="hold" evtFilter="cancelBubble" nodeType="interactiveSeq">
                <p:stCondLst>
                  <p:cond evt="onClick" delay="0">
                    <p:tgtEl>
                      <p:spTgt spid="6"/>
                    </p:tgtEl>
                  </p:cond>
                </p:stCondLst>
                <p:endSync evt="end" delay="0">
                  <p:rtn val="all"/>
                </p:endSync>
                <p:childTnLst>
                  <p:par>
                    <p:cTn id="55" fill="hold">
                      <p:stCondLst>
                        <p:cond delay="0"/>
                      </p:stCondLst>
                      <p:childTnLst>
                        <p:par>
                          <p:cTn id="56" fill="hold">
                            <p:stCondLst>
                              <p:cond delay="0"/>
                            </p:stCondLst>
                            <p:childTnLst>
                              <p:par>
                                <p:cTn id="57" presetID="10" presetClass="entr" presetSubtype="0" fill="hold" nodeType="withEffect">
                                  <p:stCondLst>
                                    <p:cond delay="0"/>
                                  </p:stCondLst>
                                  <p:childTnLst>
                                    <p:set>
                                      <p:cBhvr>
                                        <p:cTn id="58" dur="1" fill="hold">
                                          <p:stCondLst>
                                            <p:cond delay="0"/>
                                          </p:stCondLst>
                                        </p:cTn>
                                        <p:tgtEl>
                                          <p:spTgt spid="19"/>
                                        </p:tgtEl>
                                        <p:attrNameLst>
                                          <p:attrName>style.visibility</p:attrName>
                                        </p:attrNameLst>
                                      </p:cBhvr>
                                      <p:to>
                                        <p:strVal val="visible"/>
                                      </p:to>
                                    </p:set>
                                    <p:animEffect transition="in" filter="fade">
                                      <p:cBhvr>
                                        <p:cTn id="59" dur="500"/>
                                        <p:tgtEl>
                                          <p:spTgt spid="19"/>
                                        </p:tgtEl>
                                      </p:cBhvr>
                                    </p:animEffect>
                                  </p:childTnLst>
                                </p:cTn>
                              </p:par>
                              <p:par>
                                <p:cTn id="60" presetID="1" presetClass="mediacall" presetSubtype="0" fill="hold" nodeType="withEffect">
                                  <p:stCondLst>
                                    <p:cond delay="0"/>
                                  </p:stCondLst>
                                  <p:childTnLst>
                                    <p:cmd type="call" cmd="playFrom(0.0)">
                                      <p:cBhvr>
                                        <p:cTn id="61" dur="8158" fill="hold"/>
                                        <p:tgtEl>
                                          <p:spTgt spid="11"/>
                                        </p:tgtEl>
                                      </p:cBhvr>
                                    </p:cmd>
                                  </p:childTnLst>
                                </p:cTn>
                              </p:par>
                            </p:childTnLst>
                          </p:cTn>
                        </p:par>
                      </p:childTnLst>
                    </p:cTn>
                  </p:par>
                </p:childTnLst>
              </p:cTn>
              <p:nextCondLst>
                <p:cond evt="onClick" delay="0">
                  <p:tgtEl>
                    <p:spTgt spid="6"/>
                  </p:tgtEl>
                </p:cond>
              </p:nextCondLst>
            </p:seq>
            <p:seq concurrent="1" nextAc="seek">
              <p:cTn id="62" restart="whenNotActive" fill="hold" evtFilter="cancelBubble" nodeType="interactiveSeq">
                <p:stCondLst>
                  <p:cond evt="onClick" delay="0">
                    <p:tgtEl>
                      <p:spTgt spid="21"/>
                    </p:tgtEl>
                  </p:cond>
                </p:stCondLst>
                <p:endSync evt="end" delay="0">
                  <p:rtn val="all"/>
                </p:endSync>
                <p:childTnLst>
                  <p:par>
                    <p:cTn id="63" fill="hold">
                      <p:stCondLst>
                        <p:cond delay="0"/>
                      </p:stCondLst>
                      <p:childTnLst>
                        <p:par>
                          <p:cTn id="64" fill="hold">
                            <p:stCondLst>
                              <p:cond delay="0"/>
                            </p:stCondLst>
                            <p:childTnLst>
                              <p:par>
                                <p:cTn id="65" presetID="10" presetClass="exit" presetSubtype="0" fill="hold" nodeType="clickEffect">
                                  <p:stCondLst>
                                    <p:cond delay="0"/>
                                  </p:stCondLst>
                                  <p:childTnLst>
                                    <p:animEffect transition="out" filter="fade">
                                      <p:cBhvr>
                                        <p:cTn id="66" dur="500"/>
                                        <p:tgtEl>
                                          <p:spTgt spid="21"/>
                                        </p:tgtEl>
                                      </p:cBhvr>
                                    </p:animEffect>
                                    <p:set>
                                      <p:cBhvr>
                                        <p:cTn id="67"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68" restart="whenNotActive" fill="hold" evtFilter="cancelBubble" nodeType="interactiveSeq">
                <p:stCondLst>
                  <p:cond evt="onClick" delay="0">
                    <p:tgtEl>
                      <p:spTgt spid="25"/>
                    </p:tgtEl>
                  </p:cond>
                </p:stCondLst>
                <p:endSync evt="end" delay="0">
                  <p:rtn val="all"/>
                </p:endSync>
                <p:childTnLst>
                  <p:par>
                    <p:cTn id="69" fill="hold">
                      <p:stCondLst>
                        <p:cond delay="0"/>
                      </p:stCondLst>
                      <p:childTnLst>
                        <p:par>
                          <p:cTn id="70" fill="hold">
                            <p:stCondLst>
                              <p:cond delay="0"/>
                            </p:stCondLst>
                            <p:childTnLst>
                              <p:par>
                                <p:cTn id="71" presetID="8" presetClass="emph" presetSubtype="0" fill="hold" nodeType="clickEffect">
                                  <p:stCondLst>
                                    <p:cond delay="0"/>
                                  </p:stCondLst>
                                  <p:childTnLst>
                                    <p:animRot by="21600000">
                                      <p:cBhvr>
                                        <p:cTn id="72" dur="10000" fill="hold"/>
                                        <p:tgtEl>
                                          <p:spTgt spid="27"/>
                                        </p:tgtEl>
                                        <p:attrNameLst>
                                          <p:attrName>r</p:attrName>
                                        </p:attrNameLst>
                                      </p:cBhvr>
                                    </p:animRot>
                                  </p:childTnLst>
                                </p:cTn>
                              </p:par>
                            </p:childTnLst>
                          </p:cTn>
                        </p:par>
                        <p:par>
                          <p:cTn id="73" fill="hold">
                            <p:stCondLst>
                              <p:cond delay="10000"/>
                            </p:stCondLst>
                            <p:childTnLst>
                              <p:par>
                                <p:cTn id="74" presetID="53" presetClass="entr" presetSubtype="16" fill="hold" nodeType="afterEffect">
                                  <p:stCondLst>
                                    <p:cond delay="0"/>
                                  </p:stCondLst>
                                  <p:childTnLst>
                                    <p:set>
                                      <p:cBhvr>
                                        <p:cTn id="75" dur="1" fill="hold">
                                          <p:stCondLst>
                                            <p:cond delay="0"/>
                                          </p:stCondLst>
                                        </p:cTn>
                                        <p:tgtEl>
                                          <p:spTgt spid="22"/>
                                        </p:tgtEl>
                                        <p:attrNameLst>
                                          <p:attrName>style.visibility</p:attrName>
                                        </p:attrNameLst>
                                      </p:cBhvr>
                                      <p:to>
                                        <p:strVal val="visible"/>
                                      </p:to>
                                    </p:set>
                                    <p:anim calcmode="lin" valueType="num">
                                      <p:cBhvr>
                                        <p:cTn id="76" dur="3000" fill="hold"/>
                                        <p:tgtEl>
                                          <p:spTgt spid="22"/>
                                        </p:tgtEl>
                                        <p:attrNameLst>
                                          <p:attrName>ppt_w</p:attrName>
                                        </p:attrNameLst>
                                      </p:cBhvr>
                                      <p:tavLst>
                                        <p:tav tm="0">
                                          <p:val>
                                            <p:fltVal val="0"/>
                                          </p:val>
                                        </p:tav>
                                        <p:tav tm="100000">
                                          <p:val>
                                            <p:strVal val="#ppt_w"/>
                                          </p:val>
                                        </p:tav>
                                      </p:tavLst>
                                    </p:anim>
                                    <p:anim calcmode="lin" valueType="num">
                                      <p:cBhvr>
                                        <p:cTn id="77" dur="3000" fill="hold"/>
                                        <p:tgtEl>
                                          <p:spTgt spid="22"/>
                                        </p:tgtEl>
                                        <p:attrNameLst>
                                          <p:attrName>ppt_h</p:attrName>
                                        </p:attrNameLst>
                                      </p:cBhvr>
                                      <p:tavLst>
                                        <p:tav tm="0">
                                          <p:val>
                                            <p:fltVal val="0"/>
                                          </p:val>
                                        </p:tav>
                                        <p:tav tm="100000">
                                          <p:val>
                                            <p:strVal val="#ppt_h"/>
                                          </p:val>
                                        </p:tav>
                                      </p:tavLst>
                                    </p:anim>
                                    <p:animEffect transition="in" filter="fade">
                                      <p:cBhvr>
                                        <p:cTn id="78" dur="3000"/>
                                        <p:tgtEl>
                                          <p:spTgt spid="22"/>
                                        </p:tgtEl>
                                      </p:cBhvr>
                                    </p:animEffect>
                                  </p:childTnLst>
                                  <p:subTnLst>
                                    <p:audio>
                                      <p:cMediaNode>
                                        <p:cTn display="0" masterRel="sameClick">
                                          <p:stCondLst>
                                            <p:cond evt="begin" delay="0">
                                              <p:tn val="74"/>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25"/>
                  </p:tgtEl>
                </p:cond>
              </p:nextCondLst>
            </p:seq>
          </p:childTnLst>
        </p:cTn>
      </p:par>
    </p:tnLst>
    <p:bldLst>
      <p:bldP spid="4" grpId="0" animBg="1"/>
      <p:bldP spid="6" grpId="0" animBg="1"/>
      <p:bldP spid="7" grpId="0" animBg="1"/>
      <p:bldP spid="8" grpId="0" animBg="1"/>
      <p:bldP spid="16" grpId="0" animBg="1"/>
      <p:bldP spid="16" grpId="1" animBg="1"/>
      <p:bldP spid="17" grpId="0"/>
      <p:bldP spid="17"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Am-thanh-tra-loi-dung-www_nhacchuongvui_com.mp3">
            <a:hlinkClick r:id="" action="ppaction://media"/>
          </p:cNvPr>
          <p:cNvPicPr>
            <a:picLocks noChangeAspect="1"/>
          </p:cNvPicPr>
          <p:nvPr>
            <a:videoFile r:link="rId1"/>
            <p:extLst>
              <p:ext uri="{DAA4B4D4-6D71-4841-9C94-3DE7FCFB9230}">
                <p14:media xmlns:p14="http://schemas.microsoft.com/office/powerpoint/2010/main" xmlns="" r:embed="rId4"/>
              </p:ext>
            </p:extLst>
          </p:nvPr>
        </p:nvPicPr>
        <p:blipFill>
          <a:blip r:embed="rId5" cstate="print"/>
          <a:stretch>
            <a:fillRect/>
          </a:stretch>
        </p:blipFill>
        <p:spPr>
          <a:xfrm>
            <a:off x="12288981" y="117763"/>
            <a:ext cx="609600" cy="609600"/>
          </a:xfrm>
          <a:prstGeom prst="rect">
            <a:avLst/>
          </a:prstGeom>
        </p:spPr>
      </p:pic>
      <p:pic>
        <p:nvPicPr>
          <p:cNvPr id="11" name="Am-thanh-tra-loi-sai-www_nhacchuongvui_com.mp3">
            <a:hlinkClick r:id="" action="ppaction://media"/>
          </p:cNvPr>
          <p:cNvPicPr>
            <a:picLocks noChangeAspect="1"/>
          </p:cNvPicPr>
          <p:nvPr>
            <a:videoFile r:link="rId1"/>
            <p:extLst>
              <p:ext uri="{DAA4B4D4-6D71-4841-9C94-3DE7FCFB9230}">
                <p14:media xmlns:p14="http://schemas.microsoft.com/office/powerpoint/2010/main" xmlns="" r:embed="rId6"/>
              </p:ext>
            </p:extLst>
          </p:nvPr>
        </p:nvPicPr>
        <p:blipFill>
          <a:blip r:embed="rId5" cstate="print"/>
          <a:stretch>
            <a:fillRect/>
          </a:stretch>
        </p:blipFill>
        <p:spPr>
          <a:xfrm>
            <a:off x="12288981" y="1321087"/>
            <a:ext cx="609600" cy="609600"/>
          </a:xfrm>
          <a:prstGeom prst="rect">
            <a:avLst/>
          </a:prstGeom>
        </p:spPr>
      </p:pic>
      <p:pic>
        <p:nvPicPr>
          <p:cNvPr id="12" name="Am-thanh-tra-loi-sai-www_nhacchuongvui_com.mp3">
            <a:hlinkClick r:id="" action="ppaction://media"/>
          </p:cNvPr>
          <p:cNvPicPr>
            <a:picLocks noChangeAspect="1"/>
          </p:cNvPicPr>
          <p:nvPr>
            <a:videoFile r:link="rId1"/>
            <p:extLst>
              <p:ext uri="{DAA4B4D4-6D71-4841-9C94-3DE7FCFB9230}">
                <p14:media xmlns:p14="http://schemas.microsoft.com/office/powerpoint/2010/main" xmlns="" r:embed="rId6"/>
              </p:ext>
            </p:extLst>
          </p:nvPr>
        </p:nvPicPr>
        <p:blipFill>
          <a:blip r:embed="rId5" cstate="print"/>
          <a:stretch>
            <a:fillRect/>
          </a:stretch>
        </p:blipFill>
        <p:spPr>
          <a:xfrm>
            <a:off x="12382054" y="3696562"/>
            <a:ext cx="609600" cy="609600"/>
          </a:xfrm>
          <a:prstGeom prst="rect">
            <a:avLst/>
          </a:prstGeom>
        </p:spPr>
      </p:pic>
      <p:pic>
        <p:nvPicPr>
          <p:cNvPr id="13" name="Am-thanh-tra-loi-sai-www_nhacchuongvui_com.mp3">
            <a:hlinkClick r:id="" action="ppaction://media"/>
          </p:cNvPr>
          <p:cNvPicPr>
            <a:picLocks noChangeAspect="1"/>
          </p:cNvPicPr>
          <p:nvPr>
            <a:videoFile r:link="rId1"/>
            <p:extLst>
              <p:ext uri="{DAA4B4D4-6D71-4841-9C94-3DE7FCFB9230}">
                <p14:media xmlns:p14="http://schemas.microsoft.com/office/powerpoint/2010/main" xmlns="" r:embed="rId6"/>
              </p:ext>
            </p:extLst>
          </p:nvPr>
        </p:nvPicPr>
        <p:blipFill>
          <a:blip r:embed="rId5" cstate="print"/>
          <a:stretch>
            <a:fillRect/>
          </a:stretch>
        </p:blipFill>
        <p:spPr>
          <a:xfrm>
            <a:off x="12292330" y="2345801"/>
            <a:ext cx="609600" cy="609600"/>
          </a:xfrm>
          <a:prstGeom prst="rect">
            <a:avLst/>
          </a:prstGeom>
        </p:spPr>
      </p:pic>
      <p:sp>
        <p:nvSpPr>
          <p:cNvPr id="16" name="Cloud 15"/>
          <p:cNvSpPr/>
          <p:nvPr/>
        </p:nvSpPr>
        <p:spPr>
          <a:xfrm>
            <a:off x="2983518" y="1570366"/>
            <a:ext cx="4876800" cy="2722148"/>
          </a:xfrm>
          <a:prstGeom prst="cloud">
            <a:avLst/>
          </a:prstGeom>
        </p:spPr>
        <p:style>
          <a:lnRef idx="3">
            <a:schemeClr val="lt1"/>
          </a:lnRef>
          <a:fillRef idx="1">
            <a:schemeClr val="accent6"/>
          </a:fillRef>
          <a:effectRef idx="1">
            <a:schemeClr val="accent6"/>
          </a:effectRef>
          <a:fontRef idx="minor">
            <a:schemeClr val="lt1"/>
          </a:fontRef>
        </p:style>
        <p:txBody>
          <a:bodyPr rtlCol="0" anchor="ctr"/>
          <a:lstStyle/>
          <a:p>
            <a:pPr algn="ctr" defTabSz="914400">
              <a:buClr>
                <a:srgbClr val="000000"/>
              </a:buClr>
            </a:pPr>
            <a:endParaRPr lang="en-US" sz="1400" kern="0">
              <a:solidFill>
                <a:prstClr val="white"/>
              </a:solidFill>
              <a:latin typeface="Arial"/>
              <a:sym typeface="Arial"/>
            </a:endParaRPr>
          </a:p>
        </p:txBody>
      </p:sp>
      <p:sp>
        <p:nvSpPr>
          <p:cNvPr id="17" name="TextBox 16"/>
          <p:cNvSpPr txBox="1"/>
          <p:nvPr/>
        </p:nvSpPr>
        <p:spPr>
          <a:xfrm>
            <a:off x="3581400" y="2146610"/>
            <a:ext cx="3962400" cy="1569660"/>
          </a:xfrm>
          <a:prstGeom prst="rect">
            <a:avLst/>
          </a:prstGeom>
          <a:noFill/>
        </p:spPr>
        <p:txBody>
          <a:bodyPr wrap="square" rtlCol="0">
            <a:spAutoFit/>
          </a:bodyPr>
          <a:lstStyle/>
          <a:p>
            <a:pPr defTabSz="914400">
              <a:buClr>
                <a:srgbClr val="000000"/>
              </a:buClr>
            </a:pPr>
            <a:r>
              <a:rPr lang="en-US" sz="3200" kern="0" dirty="0">
                <a:solidFill>
                  <a:prstClr val="black"/>
                </a:solidFill>
                <a:latin typeface="Times New Roman" pitchFamily="18" charset="0"/>
                <a:cs typeface="Times New Roman" pitchFamily="18" charset="0"/>
                <a:sym typeface="Arial"/>
              </a:rPr>
              <a:t>CHÚC MỪNG EM NHẬN ĐƯỢC MỘT TRÀNG PHÁO TAY</a:t>
            </a:r>
          </a:p>
        </p:txBody>
      </p:sp>
      <p:pic>
        <p:nvPicPr>
          <p:cNvPr id="21" name="q4">
            <a:hlinkClick r:id="rId7" action="ppaction://hlinksldjump"/>
          </p:cNvPr>
          <p:cNvPicPr>
            <a:picLocks noChangeAspect="1"/>
          </p:cNvPicPr>
          <p:nvPr/>
        </p:nvPicPr>
        <p:blipFill rotWithShape="1">
          <a:blip r:embed="rId8" cstate="print">
            <a:extLst>
              <a:ext uri="{BEBA8EAE-BF5A-486C-A8C5-ECC9F3942E4B}">
                <a14:imgProps xmlns:a14="http://schemas.microsoft.com/office/drawing/2010/main" xmlns="">
                  <a14:imgLayer r:embed="rId11">
                    <a14:imgEffect>
                      <a14:backgroundRemoval t="1200" b="96800" l="10000" r="90000"/>
                    </a14:imgEffect>
                  </a14:imgLayer>
                </a14:imgProps>
              </a:ext>
              <a:ext uri="{28A0092B-C50C-407E-A947-70E740481C1C}">
                <a14:useLocalDpi xmlns:a14="http://schemas.microsoft.com/office/drawing/2010/main" xmlns="" val="0"/>
              </a:ext>
            </a:extLst>
          </a:blip>
          <a:srcRect l="8728" t="2546" r="13090" b="4509"/>
          <a:stretch/>
        </p:blipFill>
        <p:spPr>
          <a:xfrm>
            <a:off x="9304969" y="5410200"/>
            <a:ext cx="1363031" cy="1350352"/>
          </a:xfrm>
          <a:prstGeom prst="rect">
            <a:avLst/>
          </a:prstGeom>
        </p:spPr>
      </p:pic>
      <p:grpSp>
        <p:nvGrpSpPr>
          <p:cNvPr id="22" name="times up"/>
          <p:cNvGrpSpPr/>
          <p:nvPr/>
        </p:nvGrpSpPr>
        <p:grpSpPr>
          <a:xfrm>
            <a:off x="9305353" y="1752029"/>
            <a:ext cx="1205624" cy="362438"/>
            <a:chOff x="4284637" y="-304827"/>
            <a:chExt cx="2669678" cy="697560"/>
          </a:xfrm>
        </p:grpSpPr>
        <p:sp>
          <p:nvSpPr>
            <p:cNvPr id="23" name="Rounded Rectangle 22"/>
            <p:cNvSpPr/>
            <p:nvPr/>
          </p:nvSpPr>
          <p:spPr>
            <a:xfrm>
              <a:off x="4317476" y="-304827"/>
              <a:ext cx="2636839" cy="697560"/>
            </a:xfrm>
            <a:prstGeom prst="roundRect">
              <a:avLst/>
            </a:prstGeom>
            <a:solidFill>
              <a:srgbClr val="FFC000"/>
            </a:solidFill>
            <a:ln w="12700" cap="flat" cmpd="sng" algn="ctr">
              <a:noFill/>
              <a:prstDash val="solid"/>
              <a:miter lim="800000"/>
            </a:ln>
            <a:effectLst/>
          </p:spPr>
          <p:txBody>
            <a:bodyPr rtlCol="0" anchor="ctr"/>
            <a:lstStyle/>
            <a:p>
              <a:pPr algn="ctr" defTabSz="914400">
                <a:defRPr/>
              </a:pPr>
              <a:endParaRPr lang="en-GB" sz="2800" kern="0" dirty="0">
                <a:solidFill>
                  <a:sysClr val="window" lastClr="FFFFFF"/>
                </a:solidFill>
                <a:latin typeface="Arial" panose="020B0604020202020204" pitchFamily="34" charset="0"/>
                <a:cs typeface="Arial" panose="020B0604020202020204" pitchFamily="34" charset="0"/>
                <a:sym typeface="Arial"/>
              </a:endParaRPr>
            </a:p>
          </p:txBody>
        </p:sp>
        <p:sp>
          <p:nvSpPr>
            <p:cNvPr id="24" name="Rounded Rectangle 23"/>
            <p:cNvSpPr/>
            <p:nvPr/>
          </p:nvSpPr>
          <p:spPr>
            <a:xfrm>
              <a:off x="4284637" y="-304827"/>
              <a:ext cx="2636837" cy="697560"/>
            </a:xfrm>
            <a:prstGeom prst="roundRect">
              <a:avLst/>
            </a:prstGeom>
            <a:solidFill>
              <a:srgbClr val="FFC000"/>
            </a:solidFill>
            <a:ln w="12700" cap="flat" cmpd="sng" algn="ctr">
              <a:noFill/>
              <a:prstDash val="solid"/>
              <a:miter lim="800000"/>
            </a:ln>
            <a:effectLst/>
          </p:spPr>
          <p:txBody>
            <a:bodyPr rtlCol="0" anchor="ctr"/>
            <a:lstStyle/>
            <a:p>
              <a:pPr algn="ctr" defTabSz="914400">
                <a:defRPr/>
              </a:pPr>
              <a:r>
                <a:rPr lang="en-GB" sz="1400" kern="0" dirty="0" err="1">
                  <a:solidFill>
                    <a:sysClr val="window" lastClr="FFFFFF"/>
                  </a:solidFill>
                  <a:latin typeface="Arial" panose="020B0604020202020204" pitchFamily="34" charset="0"/>
                  <a:cs typeface="Arial" panose="020B0604020202020204" pitchFamily="34" charset="0"/>
                  <a:sym typeface="Arial"/>
                </a:rPr>
                <a:t>Hết</a:t>
              </a:r>
              <a:r>
                <a:rPr lang="en-GB" sz="1400" kern="0" dirty="0">
                  <a:solidFill>
                    <a:sysClr val="window" lastClr="FFFFFF"/>
                  </a:solidFill>
                  <a:latin typeface="Arial" panose="020B0604020202020204" pitchFamily="34" charset="0"/>
                  <a:cs typeface="Arial" panose="020B0604020202020204" pitchFamily="34" charset="0"/>
                  <a:sym typeface="Arial"/>
                </a:rPr>
                <a:t> </a:t>
              </a:r>
              <a:r>
                <a:rPr lang="en-GB" sz="1400" kern="0" dirty="0" err="1">
                  <a:solidFill>
                    <a:sysClr val="window" lastClr="FFFFFF"/>
                  </a:solidFill>
                  <a:latin typeface="Arial" panose="020B0604020202020204" pitchFamily="34" charset="0"/>
                  <a:cs typeface="Arial" panose="020B0604020202020204" pitchFamily="34" charset="0"/>
                  <a:sym typeface="Arial"/>
                </a:rPr>
                <a:t>Giờ</a:t>
              </a:r>
              <a:endParaRPr lang="en-GB" sz="1400" kern="0" dirty="0">
                <a:solidFill>
                  <a:sysClr val="window" lastClr="FFFFFF"/>
                </a:solidFill>
                <a:latin typeface="Arial" panose="020B0604020202020204" pitchFamily="34" charset="0"/>
                <a:cs typeface="Arial" panose="020B0604020202020204" pitchFamily="34" charset="0"/>
                <a:sym typeface="Arial"/>
              </a:endParaRPr>
            </a:p>
          </p:txBody>
        </p:sp>
      </p:grpSp>
      <p:sp>
        <p:nvSpPr>
          <p:cNvPr id="25" name="Rectangle 24"/>
          <p:cNvSpPr/>
          <p:nvPr/>
        </p:nvSpPr>
        <p:spPr>
          <a:xfrm>
            <a:off x="9620467" y="420"/>
            <a:ext cx="548204" cy="304381"/>
          </a:xfrm>
          <a:prstGeom prst="rect">
            <a:avLst/>
          </a:prstGeom>
          <a:solidFill>
            <a:sysClr val="window" lastClr="FFFFFF"/>
          </a:solidFill>
          <a:ln w="12700" cap="flat" cmpd="sng" algn="ctr">
            <a:solidFill>
              <a:srgbClr val="FFC000"/>
            </a:solidFill>
            <a:prstDash val="solid"/>
            <a:miter lim="800000"/>
          </a:ln>
          <a:effectLst/>
        </p:spPr>
        <p:txBody>
          <a:bodyPr rtlCol="0" anchor="ctr"/>
          <a:lstStyle/>
          <a:p>
            <a:pPr algn="ctr" defTabSz="914400">
              <a:defRPr/>
            </a:pPr>
            <a:r>
              <a:rPr lang="en-US" sz="1050" kern="0" dirty="0">
                <a:solidFill>
                  <a:srgbClr val="FF0000"/>
                </a:solidFill>
                <a:latin typeface="Calibri"/>
                <a:cs typeface="Arial"/>
                <a:sym typeface="Arial"/>
              </a:rPr>
              <a:t>START</a:t>
            </a:r>
          </a:p>
        </p:txBody>
      </p:sp>
      <p:pic>
        <p:nvPicPr>
          <p:cNvPr id="26" name="Picture 25"/>
          <p:cNvPicPr>
            <a:picLocks noChangeAspect="1"/>
          </p:cNvPicPr>
          <p:nvPr/>
        </p:nvPicPr>
        <p:blipFill>
          <a:blip r:embed="rId12" cstate="print">
            <a:extLst>
              <a:ext uri="{28A0092B-C50C-407E-A947-70E740481C1C}">
                <a14:useLocalDpi xmlns:a14="http://schemas.microsoft.com/office/drawing/2010/main" xmlns="" val="0"/>
              </a:ext>
            </a:extLst>
          </a:blip>
          <a:stretch>
            <a:fillRect/>
          </a:stretch>
        </p:blipFill>
        <p:spPr>
          <a:xfrm>
            <a:off x="9220200" y="304800"/>
            <a:ext cx="1370670" cy="1366322"/>
          </a:xfrm>
          <a:prstGeom prst="rect">
            <a:avLst/>
          </a:prstGeom>
        </p:spPr>
      </p:pic>
      <p:grpSp>
        <p:nvGrpSpPr>
          <p:cNvPr id="27" name="Clock hand spin">
            <a:extLst>
              <a:ext uri="{FF2B5EF4-FFF2-40B4-BE49-F238E27FC236}">
                <a16:creationId xmlns:a16="http://schemas.microsoft.com/office/drawing/2014/main" xmlns="" id="{BB0445D5-A6E5-40E7-BBDD-5E3EFA13BDED}"/>
              </a:ext>
            </a:extLst>
          </p:cNvPr>
          <p:cNvGrpSpPr/>
          <p:nvPr/>
        </p:nvGrpSpPr>
        <p:grpSpPr>
          <a:xfrm rot="1786145">
            <a:off x="9642686" y="882171"/>
            <a:ext cx="525701" cy="509437"/>
            <a:chOff x="840573" y="2379277"/>
            <a:chExt cx="3829048" cy="3849975"/>
          </a:xfrm>
        </p:grpSpPr>
        <p:sp>
          <p:nvSpPr>
            <p:cNvPr id="28" name="Oval 28"/>
            <p:cNvSpPr>
              <a:spLocks noChangeArrowheads="1"/>
            </p:cNvSpPr>
            <p:nvPr/>
          </p:nvSpPr>
          <p:spPr bwMode="auto">
            <a:xfrm>
              <a:off x="840573" y="2379277"/>
              <a:ext cx="3829048" cy="3849975"/>
            </a:xfrm>
            <a:prstGeom prst="ellipse">
              <a:avLst/>
            </a:prstGeom>
            <a:solidFill>
              <a:srgbClr val="FDFCF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kern="0" dirty="0">
                <a:solidFill>
                  <a:sysClr val="windowText" lastClr="000000"/>
                </a:solidFill>
                <a:latin typeface="Arial"/>
                <a:cs typeface="Arial"/>
                <a:sym typeface="Arial"/>
              </a:endParaRPr>
            </a:p>
          </p:txBody>
        </p:sp>
        <p:sp>
          <p:nvSpPr>
            <p:cNvPr id="29" name="hour hand"/>
            <p:cNvSpPr>
              <a:spLocks/>
            </p:cNvSpPr>
            <p:nvPr/>
          </p:nvSpPr>
          <p:spPr bwMode="auto">
            <a:xfrm>
              <a:off x="2159000" y="3253181"/>
              <a:ext cx="601664"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kern="0" dirty="0">
                <a:solidFill>
                  <a:sysClr val="windowText" lastClr="000000"/>
                </a:solidFill>
                <a:latin typeface="Arial"/>
                <a:cs typeface="Arial"/>
                <a:sym typeface="Arial"/>
              </a:endParaRPr>
            </a:p>
          </p:txBody>
        </p:sp>
      </p:grpSp>
      <p:sp>
        <p:nvSpPr>
          <p:cNvPr id="30" name="TextBox 29"/>
          <p:cNvSpPr txBox="1"/>
          <p:nvPr/>
        </p:nvSpPr>
        <p:spPr>
          <a:xfrm>
            <a:off x="10062970" y="927534"/>
            <a:ext cx="281032" cy="246221"/>
          </a:xfrm>
          <a:prstGeom prst="rect">
            <a:avLst/>
          </a:prstGeom>
          <a:noFill/>
        </p:spPr>
        <p:txBody>
          <a:bodyPr wrap="square" rtlCol="0">
            <a:spAutoFit/>
          </a:bodyPr>
          <a:lstStyle/>
          <a:p>
            <a:pPr defTabSz="914400">
              <a:defRPr/>
            </a:pPr>
            <a:r>
              <a:rPr lang="en-US" sz="1000" b="1" kern="0" dirty="0">
                <a:solidFill>
                  <a:srgbClr val="99B2C8"/>
                </a:solidFill>
                <a:latin typeface="Arial"/>
                <a:cs typeface="Arial"/>
                <a:sym typeface="Arial"/>
              </a:rPr>
              <a:t>3</a:t>
            </a:r>
          </a:p>
        </p:txBody>
      </p:sp>
      <p:sp>
        <p:nvSpPr>
          <p:cNvPr id="31" name="TextBox 30"/>
          <p:cNvSpPr txBox="1"/>
          <p:nvPr/>
        </p:nvSpPr>
        <p:spPr>
          <a:xfrm>
            <a:off x="9810384" y="1181181"/>
            <a:ext cx="341087" cy="246221"/>
          </a:xfrm>
          <a:prstGeom prst="rect">
            <a:avLst/>
          </a:prstGeom>
          <a:noFill/>
        </p:spPr>
        <p:txBody>
          <a:bodyPr wrap="square" rtlCol="0">
            <a:spAutoFit/>
          </a:bodyPr>
          <a:lstStyle/>
          <a:p>
            <a:pPr defTabSz="914400">
              <a:defRPr/>
            </a:pPr>
            <a:r>
              <a:rPr lang="en-US" sz="1000" b="1" kern="0" dirty="0">
                <a:solidFill>
                  <a:srgbClr val="99B2C8"/>
                </a:solidFill>
                <a:latin typeface="Arial"/>
                <a:cs typeface="Arial"/>
                <a:sym typeface="Arial"/>
              </a:rPr>
              <a:t>6</a:t>
            </a:r>
          </a:p>
        </p:txBody>
      </p:sp>
      <p:sp>
        <p:nvSpPr>
          <p:cNvPr id="32" name="TextBox 31"/>
          <p:cNvSpPr txBox="1"/>
          <p:nvPr/>
        </p:nvSpPr>
        <p:spPr>
          <a:xfrm>
            <a:off x="9464659" y="965104"/>
            <a:ext cx="308455" cy="246221"/>
          </a:xfrm>
          <a:prstGeom prst="rect">
            <a:avLst/>
          </a:prstGeom>
          <a:noFill/>
        </p:spPr>
        <p:txBody>
          <a:bodyPr wrap="square" rtlCol="0">
            <a:spAutoFit/>
          </a:bodyPr>
          <a:lstStyle/>
          <a:p>
            <a:pPr defTabSz="914400">
              <a:defRPr/>
            </a:pPr>
            <a:r>
              <a:rPr lang="en-US" sz="1000" b="1" kern="0" dirty="0">
                <a:solidFill>
                  <a:srgbClr val="99B2C8"/>
                </a:solidFill>
                <a:latin typeface="Arial"/>
                <a:cs typeface="Arial"/>
                <a:sym typeface="Arial"/>
              </a:rPr>
              <a:t>9</a:t>
            </a:r>
          </a:p>
        </p:txBody>
      </p:sp>
      <p:sp>
        <p:nvSpPr>
          <p:cNvPr id="33" name="TextBox 32"/>
          <p:cNvSpPr txBox="1"/>
          <p:nvPr/>
        </p:nvSpPr>
        <p:spPr>
          <a:xfrm>
            <a:off x="9748556" y="681313"/>
            <a:ext cx="371406" cy="246221"/>
          </a:xfrm>
          <a:prstGeom prst="rect">
            <a:avLst/>
          </a:prstGeom>
          <a:noFill/>
        </p:spPr>
        <p:txBody>
          <a:bodyPr wrap="square" rtlCol="0">
            <a:spAutoFit/>
          </a:bodyPr>
          <a:lstStyle/>
          <a:p>
            <a:pPr defTabSz="914400">
              <a:defRPr/>
            </a:pPr>
            <a:r>
              <a:rPr lang="en-US" sz="1000" b="1" kern="0" dirty="0">
                <a:solidFill>
                  <a:srgbClr val="99B2C8"/>
                </a:solidFill>
                <a:latin typeface="Arial"/>
                <a:cs typeface="Arial"/>
                <a:sym typeface="Arial"/>
              </a:rPr>
              <a:t>12</a:t>
            </a:r>
          </a:p>
        </p:txBody>
      </p:sp>
    </p:spTree>
    <p:extLst>
      <p:ext uri="{BB962C8B-B14F-4D97-AF65-F5344CB8AC3E}">
        <p14:creationId xmlns:p14="http://schemas.microsoft.com/office/powerpoint/2010/main" xmlns="" val="2540900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1" presetClass="mediacall" presetSubtype="0" fill="hold" nodeType="withEffect">
                                  <p:stCondLst>
                                    <p:cond delay="0"/>
                                  </p:stCondLst>
                                  <p:childTnLst>
                                    <p:cmd type="call" cmd="playFrom(0.0)">
                                      <p:cBhvr>
                                        <p:cTn id="12" dur="8091" fill="hold"/>
                                        <p:tgtEl>
                                          <p:spTgt spid="10"/>
                                        </p:tgtEl>
                                      </p:cBhvr>
                                    </p:cmd>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16"/>
                                        </p:tgtEl>
                                        <p:attrNameLst>
                                          <p:attrName>style.visibility</p:attrName>
                                        </p:attrNameLst>
                                      </p:cBhvr>
                                      <p:to>
                                        <p:strVal val="hidden"/>
                                      </p:to>
                                    </p:set>
                                  </p:childTnLst>
                                </p:cTn>
                              </p:par>
                              <p:par>
                                <p:cTn id="17" presetID="1" presetClass="exit" presetSubtype="0" fill="hold" grpId="1" nodeType="withEffect">
                                  <p:stCondLst>
                                    <p:cond delay="0"/>
                                  </p:stCondLst>
                                  <p:childTnLst>
                                    <p:set>
                                      <p:cBhvr>
                                        <p:cTn id="18" dur="1" fill="hold">
                                          <p:stCondLst>
                                            <p:cond delay="0"/>
                                          </p:stCondLst>
                                        </p:cTn>
                                        <p:tgtEl>
                                          <p:spTgt spid="17"/>
                                        </p:tgtEl>
                                        <p:attrNameLst>
                                          <p:attrName>style.visibility</p:attrName>
                                        </p:attrNameLst>
                                      </p:cBhvr>
                                      <p:to>
                                        <p:strVal val="hidden"/>
                                      </p:to>
                                    </p:set>
                                  </p:childTnLst>
                                </p:cTn>
                              </p:par>
                              <p:par>
                                <p:cTn id="19" presetID="1" presetClass="mediacall" presetSubtype="0" fill="hold" nodeType="withEffect">
                                  <p:stCondLst>
                                    <p:cond delay="0"/>
                                  </p:stCondLst>
                                  <p:childTnLst>
                                    <p:cmd type="call" cmd="playFrom(0.0)">
                                      <p:cBhvr>
                                        <p:cTn id="20" dur="8158" fill="hold"/>
                                        <p:tgtEl>
                                          <p:spTgt spid="13"/>
                                        </p:tgtEl>
                                      </p:cBhvr>
                                    </p:cmd>
                                  </p:childTnLst>
                                </p:cTn>
                              </p:par>
                              <p:par>
                                <p:cTn id="21" presetID="1" presetClass="mediacall" presetSubtype="0" fill="hold" nodeType="withEffect">
                                  <p:stCondLst>
                                    <p:cond delay="0"/>
                                  </p:stCondLst>
                                  <p:childTnLst>
                                    <p:cmd type="call" cmd="playFrom(0.0)">
                                      <p:cBhvr>
                                        <p:cTn id="22" dur="8158" fill="hold"/>
                                        <p:tgtEl>
                                          <p:spTgt spid="12"/>
                                        </p:tgtEl>
                                      </p:cBhvr>
                                    </p:cmd>
                                  </p:childTnLst>
                                </p:cTn>
                              </p:par>
                              <p:par>
                                <p:cTn id="23" presetID="1" presetClass="mediacall" presetSubtype="0" fill="hold" nodeType="withEffect">
                                  <p:stCondLst>
                                    <p:cond delay="0"/>
                                  </p:stCondLst>
                                  <p:childTnLst>
                                    <p:cmd type="call" cmd="playFrom(0.0)">
                                      <p:cBhvr>
                                        <p:cTn id="24" dur="8158"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25" fill="hold" display="0">
                  <p:stCondLst>
                    <p:cond delay="indefinite"/>
                  </p:stCondLst>
                  <p:endCondLst>
                    <p:cond evt="onStopAudio" delay="0">
                      <p:tgtEl>
                        <p:sldTgt/>
                      </p:tgtEl>
                    </p:cond>
                  </p:endCondLst>
                </p:cTn>
                <p:tgtEl>
                  <p:spTgt spid="10"/>
                </p:tgtEl>
              </p:cMediaNode>
            </p:video>
            <p:video>
              <p:cMediaNode vol="80000">
                <p:cTn id="26" fill="hold" display="0">
                  <p:stCondLst>
                    <p:cond delay="indefinite"/>
                  </p:stCondLst>
                  <p:endCondLst>
                    <p:cond evt="onStopAudio" delay="0">
                      <p:tgtEl>
                        <p:sldTgt/>
                      </p:tgtEl>
                    </p:cond>
                  </p:endCondLst>
                </p:cTn>
                <p:tgtEl>
                  <p:spTgt spid="11"/>
                </p:tgtEl>
              </p:cMediaNode>
            </p:video>
            <p:video>
              <p:cMediaNode vol="80000">
                <p:cTn id="27" fill="hold" display="0">
                  <p:stCondLst>
                    <p:cond delay="indefinite"/>
                  </p:stCondLst>
                  <p:endCondLst>
                    <p:cond evt="onStopAudio" delay="0">
                      <p:tgtEl>
                        <p:sldTgt/>
                      </p:tgtEl>
                    </p:cond>
                  </p:endCondLst>
                </p:cTn>
                <p:tgtEl>
                  <p:spTgt spid="12"/>
                </p:tgtEl>
              </p:cMediaNode>
            </p:video>
            <p:video>
              <p:cMediaNode vol="80000">
                <p:cTn id="28" fill="hold" display="0">
                  <p:stCondLst>
                    <p:cond delay="indefinite"/>
                  </p:stCondLst>
                  <p:endCondLst>
                    <p:cond evt="onStopAudio" delay="0">
                      <p:tgtEl>
                        <p:sldTgt/>
                      </p:tgtEl>
                    </p:cond>
                  </p:endCondLst>
                </p:cTn>
                <p:tgtEl>
                  <p:spTgt spid="13"/>
                </p:tgtEl>
              </p:cMediaNode>
            </p:video>
            <p:seq concurrent="1" nextAc="seek">
              <p:cTn id="29" restart="whenNotActive" fill="hold" evtFilter="cancelBubble" nodeType="interactiveSeq">
                <p:stCondLst>
                  <p:cond evt="onClick" delay="0">
                    <p:tgtEl>
                      <p:spTgt spid="21"/>
                    </p:tgtEl>
                  </p:cond>
                </p:stCondLst>
                <p:endSync evt="end" delay="0">
                  <p:rtn val="all"/>
                </p:endSync>
                <p:childTnLst>
                  <p:par>
                    <p:cTn id="30" fill="hold">
                      <p:stCondLst>
                        <p:cond delay="0"/>
                      </p:stCondLst>
                      <p:childTnLst>
                        <p:par>
                          <p:cTn id="31" fill="hold">
                            <p:stCondLst>
                              <p:cond delay="0"/>
                            </p:stCondLst>
                            <p:childTnLst>
                              <p:par>
                                <p:cTn id="32" presetID="10" presetClass="exit" presetSubtype="0" fill="hold" nodeType="clickEffect">
                                  <p:stCondLst>
                                    <p:cond delay="0"/>
                                  </p:stCondLst>
                                  <p:childTnLst>
                                    <p:animEffect transition="out" filter="fade">
                                      <p:cBhvr>
                                        <p:cTn id="33" dur="500"/>
                                        <p:tgtEl>
                                          <p:spTgt spid="21"/>
                                        </p:tgtEl>
                                      </p:cBhvr>
                                    </p:animEffect>
                                    <p:set>
                                      <p:cBhvr>
                                        <p:cTn id="34"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35" restart="whenNotActive" fill="hold" evtFilter="cancelBubble" nodeType="interactiveSeq">
                <p:stCondLst>
                  <p:cond evt="onClick" delay="0">
                    <p:tgtEl>
                      <p:spTgt spid="25"/>
                    </p:tgtEl>
                  </p:cond>
                </p:stCondLst>
                <p:endSync evt="end" delay="0">
                  <p:rtn val="all"/>
                </p:endSync>
                <p:childTnLst>
                  <p:par>
                    <p:cTn id="36" fill="hold">
                      <p:stCondLst>
                        <p:cond delay="0"/>
                      </p:stCondLst>
                      <p:childTnLst>
                        <p:par>
                          <p:cTn id="37" fill="hold">
                            <p:stCondLst>
                              <p:cond delay="0"/>
                            </p:stCondLst>
                            <p:childTnLst>
                              <p:par>
                                <p:cTn id="38" presetID="8" presetClass="emph" presetSubtype="0" fill="hold" nodeType="clickEffect">
                                  <p:stCondLst>
                                    <p:cond delay="0"/>
                                  </p:stCondLst>
                                  <p:childTnLst>
                                    <p:animRot by="21600000">
                                      <p:cBhvr>
                                        <p:cTn id="39" dur="10000" fill="hold"/>
                                        <p:tgtEl>
                                          <p:spTgt spid="27"/>
                                        </p:tgtEl>
                                        <p:attrNameLst>
                                          <p:attrName>r</p:attrName>
                                        </p:attrNameLst>
                                      </p:cBhvr>
                                    </p:animRot>
                                  </p:childTnLst>
                                </p:cTn>
                              </p:par>
                            </p:childTnLst>
                          </p:cTn>
                        </p:par>
                        <p:par>
                          <p:cTn id="40" fill="hold">
                            <p:stCondLst>
                              <p:cond delay="10000"/>
                            </p:stCondLst>
                            <p:childTnLst>
                              <p:par>
                                <p:cTn id="41" presetID="53" presetClass="entr" presetSubtype="16" fill="hold" nodeType="afterEffect">
                                  <p:stCondLst>
                                    <p:cond delay="0"/>
                                  </p:stCondLst>
                                  <p:childTnLst>
                                    <p:set>
                                      <p:cBhvr>
                                        <p:cTn id="42" dur="1" fill="hold">
                                          <p:stCondLst>
                                            <p:cond delay="0"/>
                                          </p:stCondLst>
                                        </p:cTn>
                                        <p:tgtEl>
                                          <p:spTgt spid="22"/>
                                        </p:tgtEl>
                                        <p:attrNameLst>
                                          <p:attrName>style.visibility</p:attrName>
                                        </p:attrNameLst>
                                      </p:cBhvr>
                                      <p:to>
                                        <p:strVal val="visible"/>
                                      </p:to>
                                    </p:set>
                                    <p:anim calcmode="lin" valueType="num">
                                      <p:cBhvr>
                                        <p:cTn id="43" dur="3000" fill="hold"/>
                                        <p:tgtEl>
                                          <p:spTgt spid="22"/>
                                        </p:tgtEl>
                                        <p:attrNameLst>
                                          <p:attrName>ppt_w</p:attrName>
                                        </p:attrNameLst>
                                      </p:cBhvr>
                                      <p:tavLst>
                                        <p:tav tm="0">
                                          <p:val>
                                            <p:fltVal val="0"/>
                                          </p:val>
                                        </p:tav>
                                        <p:tav tm="100000">
                                          <p:val>
                                            <p:strVal val="#ppt_w"/>
                                          </p:val>
                                        </p:tav>
                                      </p:tavLst>
                                    </p:anim>
                                    <p:anim calcmode="lin" valueType="num">
                                      <p:cBhvr>
                                        <p:cTn id="44" dur="3000" fill="hold"/>
                                        <p:tgtEl>
                                          <p:spTgt spid="22"/>
                                        </p:tgtEl>
                                        <p:attrNameLst>
                                          <p:attrName>ppt_h</p:attrName>
                                        </p:attrNameLst>
                                      </p:cBhvr>
                                      <p:tavLst>
                                        <p:tav tm="0">
                                          <p:val>
                                            <p:fltVal val="0"/>
                                          </p:val>
                                        </p:tav>
                                        <p:tav tm="100000">
                                          <p:val>
                                            <p:strVal val="#ppt_h"/>
                                          </p:val>
                                        </p:tav>
                                      </p:tavLst>
                                    </p:anim>
                                    <p:animEffect transition="in" filter="fade">
                                      <p:cBhvr>
                                        <p:cTn id="45" dur="3000"/>
                                        <p:tgtEl>
                                          <p:spTgt spid="22"/>
                                        </p:tgtEl>
                                      </p:cBhvr>
                                    </p:animEffect>
                                  </p:childTnLst>
                                  <p:subTnLst>
                                    <p:audio>
                                      <p:cMediaNode>
                                        <p:cTn display="0" masterRel="sameClick">
                                          <p:stCondLst>
                                            <p:cond evt="begin" delay="0">
                                              <p:tn val="41"/>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25"/>
                  </p:tgtEl>
                </p:cond>
              </p:nextCondLst>
            </p:seq>
          </p:childTnLst>
        </p:cTn>
      </p:par>
    </p:tnLst>
    <p:bldLst>
      <p:bldP spid="16" grpId="0" animBg="1"/>
      <p:bldP spid="16" grpId="1" animBg="1"/>
      <p:bldP spid="17" grpId="0"/>
      <p:bldP spid="17" grpId="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684</TotalTime>
  <Words>2898</Words>
  <Application>Microsoft Office PowerPoint</Application>
  <PresentationFormat>Custom</PresentationFormat>
  <Paragraphs>398</Paragraphs>
  <Slides>52</Slides>
  <Notes>10</Notes>
  <HiddenSlides>0</HiddenSlides>
  <MMClips>25</MMClips>
  <ScaleCrop>false</ScaleCrop>
  <HeadingPairs>
    <vt:vector size="4" baseType="variant">
      <vt:variant>
        <vt:lpstr>Theme</vt:lpstr>
      </vt:variant>
      <vt:variant>
        <vt:i4>1</vt:i4>
      </vt:variant>
      <vt:variant>
        <vt:lpstr>Slide Titles</vt:lpstr>
      </vt:variant>
      <vt:variant>
        <vt:i4>52</vt:i4>
      </vt:variant>
    </vt:vector>
  </HeadingPairs>
  <TitlesOfParts>
    <vt:vector size="53" baseType="lpstr">
      <vt:lpstr>Office Theme</vt:lpstr>
      <vt:lpstr>Slide 1</vt:lpstr>
      <vt:lpstr>Slide 2</vt:lpstr>
      <vt:lpstr>Slide 3</vt:lpstr>
      <vt:lpstr>Slide 4</vt:lpstr>
      <vt:lpstr>Slide 5</vt:lpstr>
      <vt:lpstr>Slide 6</vt:lpstr>
      <vt:lpstr>Slide 7</vt:lpstr>
      <vt:lpstr>Slide 8</vt:lpstr>
      <vt:lpstr>Slide 9</vt:lpstr>
      <vt:lpstr>Slide 10</vt:lpstr>
      <vt:lpstr>Bài 13: SỰ PHẢN XẠ ÁNH SÁNG</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CHỦ ĐỀ 4: ĐỊNH LUẬT PHẢN XẠ ÁNH SÁNG</dc:title>
  <dc:creator>Nguyen Minh Man</dc:creator>
  <cp:lastModifiedBy>Admin</cp:lastModifiedBy>
  <cp:revision>73</cp:revision>
  <dcterms:created xsi:type="dcterms:W3CDTF">2021-09-26T12:58:17Z</dcterms:created>
  <dcterms:modified xsi:type="dcterms:W3CDTF">2022-08-07T04:46:25Z</dcterms:modified>
</cp:coreProperties>
</file>