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7" r:id="rId2"/>
    <p:sldId id="258" r:id="rId3"/>
    <p:sldId id="297" r:id="rId4"/>
    <p:sldId id="260" r:id="rId5"/>
    <p:sldId id="261" r:id="rId6"/>
    <p:sldId id="262" r:id="rId7"/>
    <p:sldId id="263" r:id="rId8"/>
    <p:sldId id="264" r:id="rId9"/>
    <p:sldId id="265" r:id="rId10"/>
    <p:sldId id="29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5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96" r:id="rId31"/>
    <p:sldId id="284" r:id="rId32"/>
    <p:sldId id="285" r:id="rId33"/>
    <p:sldId id="286" r:id="rId34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826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922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61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47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917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575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293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700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6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20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5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52251863-4213-0764-E2E9-22DF8FB722E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7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59C81F-40CF-1101-A14D-FFD1595EE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52" y="115537"/>
            <a:ext cx="11071296" cy="66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F9FCFA6F-F2AC-7256-6508-0C4B4FE7DB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3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467A93F9-605D-4AC9-0C8B-50EF2CC011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90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B0BDA4B6-F852-08B9-C2E9-23D4ED3E00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60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0153A7AD-1606-6CA7-178F-E9FA127748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4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742C8AE2-5235-014A-2DB9-932409382B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0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239388CB-3F06-561E-19B5-7A088339F5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1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4735D328-28F6-F4CE-F856-4C2D65AEAD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6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9AA386CD-4464-24DA-247B-E2F11E6834B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8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11ABD97C-F5D7-2DFB-2578-83AEA41118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C88401B8-2A8D-9733-F527-138B69DB0CC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2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59C81F-40CF-1101-A14D-FFD1595EE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52" y="115537"/>
            <a:ext cx="11071296" cy="66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2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854322D7-3772-095D-CF90-7587BB63E7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1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B5A5D3E3-30C1-6E45-CD3D-1BCF2C9E70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6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55AA5BB1-36E7-E690-3DA8-23ABC1F03DC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13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3D08DFA8-B600-B33B-2F16-45414F93A78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9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5DD19BFC-E3AE-7BFE-B37F-8A2B4D48D3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9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115193E5-855F-70FA-0DB0-7F6722FFB30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1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EC06D437-2B91-F2F6-EC69-9014D98C9F8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4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2BCE5F31-8F2C-D8C6-D79D-CEC5D4B6127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CAB47FE8-A3C3-3745-C10C-BE6DF9998E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5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3454" y="16867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https://vtv.vn/kinh-te/2022-nam-but-pha-cua-thuy-san-viet-nam-20221226093727541.htm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04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59C81F-40CF-1101-A14D-FFD1595EE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52" y="115537"/>
            <a:ext cx="11071296" cy="66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9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735759A5-77D3-61B9-B93D-D7A8627B342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3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9">
            <a:extLst>
              <a:ext uri="{FF2B5EF4-FFF2-40B4-BE49-F238E27FC236}">
                <a16:creationId xmlns:a16="http://schemas.microsoft.com/office/drawing/2014/main" id="{1B14285B-1D21-A884-83B2-78DF92C8DA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0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0">
            <a:extLst>
              <a:ext uri="{FF2B5EF4-FFF2-40B4-BE49-F238E27FC236}">
                <a16:creationId xmlns:a16="http://schemas.microsoft.com/office/drawing/2014/main" id="{8875E56E-C1EC-EE20-BE23-C721543807C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9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C7ACB16D-60F5-709E-C12E-1331DE29A40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3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28916168-D87D-F8FD-DD0C-C62C1B79331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06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EBCF22E5-3FDC-331D-F5F9-24FF45C4399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9E2D58C8-A756-9199-46FD-D091E1F3BA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9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2A8A642E-719A-9AF3-7DD5-131AE76DDA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4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7CE26A3E-9C8C-1570-2889-A6EB1F53D1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1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</TotalTime>
  <Words>3</Words>
  <Application>Microsoft Office PowerPoint</Application>
  <PresentationFormat>Widescreen</PresentationFormat>
  <Paragraphs>1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11570</dc:creator>
  <cp:lastModifiedBy>Admin</cp:lastModifiedBy>
  <cp:revision>5</cp:revision>
  <dcterms:created xsi:type="dcterms:W3CDTF">2023-03-09T09:46:54Z</dcterms:created>
  <dcterms:modified xsi:type="dcterms:W3CDTF">2023-03-27T03:42:10Z</dcterms:modified>
</cp:coreProperties>
</file>