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91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7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5" r:id="rId19"/>
    <p:sldId id="290" r:id="rId20"/>
    <p:sldId id="276" r:id="rId21"/>
    <p:sldId id="278" r:id="rId22"/>
    <p:sldId id="277" r:id="rId23"/>
    <p:sldId id="280" r:id="rId24"/>
    <p:sldId id="279" r:id="rId25"/>
    <p:sldId id="281" r:id="rId26"/>
    <p:sldId id="287" r:id="rId27"/>
    <p:sldId id="282" r:id="rId28"/>
    <p:sldId id="283" r:id="rId29"/>
    <p:sldId id="284" r:id="rId30"/>
    <p:sldId id="285" r:id="rId31"/>
    <p:sldId id="286" r:id="rId32"/>
    <p:sldId id="289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29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4449A3-7C54-40DD-8165-B818D46F8F44}" type="datetimeFigureOut">
              <a:rPr lang="en-US" smtClean="0"/>
              <a:t>7/27/2022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812252-8E0A-45DA-B533-7FA121462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002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6990028C-D329-4FE6-885B-44E8E7FC556F}" type="slidenum">
              <a:rPr lang="en-US" altLang="en-US" smtClean="0">
                <a:latin typeface="Arial" panose="020B0604020202020204" pitchFamily="34" charset="0"/>
              </a:rPr>
              <a:pPr/>
              <a:t>12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7113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4014A7D-5638-493C-B3AE-B7F47C61EA25}" type="slidenum">
              <a:rPr lang="en-US" altLang="en-US" smtClean="0">
                <a:latin typeface="Arial" panose="020B0604020202020204" pitchFamily="34" charset="0"/>
              </a:rPr>
              <a:pPr/>
              <a:t>22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3567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4014A7D-5638-493C-B3AE-B7F47C61EA25}" type="slidenum">
              <a:rPr lang="en-US" altLang="en-US" smtClean="0">
                <a:latin typeface="Arial" panose="020B0604020202020204" pitchFamily="34" charset="0"/>
              </a:rPr>
              <a:pPr/>
              <a:t>23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79044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4014A7D-5638-493C-B3AE-B7F47C61EA25}" type="slidenum">
              <a:rPr lang="en-US" altLang="en-US" smtClean="0">
                <a:latin typeface="Arial" panose="020B0604020202020204" pitchFamily="34" charset="0"/>
              </a:rPr>
              <a:pPr/>
              <a:t>24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9346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4014A7D-5638-493C-B3AE-B7F47C61EA25}" type="slidenum">
              <a:rPr lang="en-US" altLang="en-US" smtClean="0">
                <a:latin typeface="Arial" panose="020B0604020202020204" pitchFamily="34" charset="0"/>
              </a:rPr>
              <a:pPr/>
              <a:t>25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5208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4014A7D-5638-493C-B3AE-B7F47C61EA25}" type="slidenum">
              <a:rPr lang="en-US" altLang="en-US" smtClean="0">
                <a:latin typeface="Arial" panose="020B0604020202020204" pitchFamily="34" charset="0"/>
              </a:rPr>
              <a:pPr/>
              <a:t>26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0243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4014A7D-5638-493C-B3AE-B7F47C61EA25}" type="slidenum">
              <a:rPr lang="en-US" altLang="en-US" smtClean="0">
                <a:latin typeface="Arial" panose="020B0604020202020204" pitchFamily="34" charset="0"/>
              </a:rPr>
              <a:pPr/>
              <a:t>27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45382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4014A7D-5638-493C-B3AE-B7F47C61EA25}" type="slidenum">
              <a:rPr lang="en-US" altLang="en-US" smtClean="0">
                <a:latin typeface="Arial" panose="020B0604020202020204" pitchFamily="34" charset="0"/>
              </a:rPr>
              <a:pPr/>
              <a:t>28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1816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4014A7D-5638-493C-B3AE-B7F47C61EA25}" type="slidenum">
              <a:rPr lang="en-US" altLang="en-US" smtClean="0">
                <a:latin typeface="Arial" panose="020B0604020202020204" pitchFamily="34" charset="0"/>
              </a:rPr>
              <a:pPr/>
              <a:t>29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1771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4014A7D-5638-493C-B3AE-B7F47C61EA25}" type="slidenum">
              <a:rPr lang="en-US" altLang="en-US" smtClean="0">
                <a:latin typeface="Arial" panose="020B0604020202020204" pitchFamily="34" charset="0"/>
              </a:rPr>
              <a:pPr/>
              <a:t>30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359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4014A7D-5638-493C-B3AE-B7F47C61EA25}" type="slidenum">
              <a:rPr lang="en-US" altLang="en-US" smtClean="0">
                <a:latin typeface="Arial" panose="020B0604020202020204" pitchFamily="34" charset="0"/>
              </a:rPr>
              <a:pPr/>
              <a:t>31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16036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BEDB0AC2-FFE5-45E5-AF30-3A5217DA2F1E}" type="slidenum">
              <a:rPr lang="en-US" altLang="en-US" smtClean="0">
                <a:latin typeface="Arial" panose="020B0604020202020204" pitchFamily="34" charset="0"/>
              </a:rPr>
              <a:pPr/>
              <a:t>13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64359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54B9C00-22BD-4848-934E-229D51DB1695}" type="slidenum">
              <a:rPr lang="en-US" altLang="en-US" smtClean="0">
                <a:latin typeface="Arial" panose="020B0604020202020204" pitchFamily="34" charset="0"/>
              </a:rPr>
              <a:pPr/>
              <a:t>14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6171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4014A7D-5638-493C-B3AE-B7F47C61EA25}" type="slidenum">
              <a:rPr lang="en-US" altLang="en-US" smtClean="0">
                <a:latin typeface="Arial" panose="020B0604020202020204" pitchFamily="34" charset="0"/>
              </a:rPr>
              <a:pPr/>
              <a:t>15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63500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4014A7D-5638-493C-B3AE-B7F47C61EA25}" type="slidenum">
              <a:rPr lang="en-US" altLang="en-US" smtClean="0">
                <a:latin typeface="Arial" panose="020B0604020202020204" pitchFamily="34" charset="0"/>
              </a:rPr>
              <a:pPr/>
              <a:t>16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6755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4014A7D-5638-493C-B3AE-B7F47C61EA25}" type="slidenum">
              <a:rPr lang="en-US" altLang="en-US" smtClean="0">
                <a:latin typeface="Arial" panose="020B0604020202020204" pitchFamily="34" charset="0"/>
              </a:rPr>
              <a:pPr/>
              <a:t>17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5260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4014A7D-5638-493C-B3AE-B7F47C61EA25}" type="slidenum">
              <a:rPr lang="en-US" altLang="en-US" smtClean="0">
                <a:latin typeface="Arial" panose="020B0604020202020204" pitchFamily="34" charset="0"/>
              </a:rPr>
              <a:pPr/>
              <a:t>18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12135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4014A7D-5638-493C-B3AE-B7F47C61EA25}" type="slidenum">
              <a:rPr lang="en-US" altLang="en-US" smtClean="0">
                <a:latin typeface="Arial" panose="020B0604020202020204" pitchFamily="34" charset="0"/>
              </a:rPr>
              <a:pPr/>
              <a:t>20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8964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4014A7D-5638-493C-B3AE-B7F47C61EA25}" type="slidenum">
              <a:rPr lang="en-US" altLang="en-US" smtClean="0">
                <a:latin typeface="Arial" panose="020B0604020202020204" pitchFamily="34" charset="0"/>
              </a:rPr>
              <a:pPr/>
              <a:t>21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57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8EDD1-E1E1-4C41-80D6-9E7ECFE1C247}" type="datetimeFigureOut">
              <a:rPr lang="en-US" smtClean="0"/>
              <a:t>7/27/2022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ABCC3-3342-4D5D-AADF-AB115D98C9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722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8EDD1-E1E1-4C41-80D6-9E7ECFE1C247}" type="datetimeFigureOut">
              <a:rPr lang="en-US" smtClean="0"/>
              <a:t>7/27/2022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ABCC3-3342-4D5D-AADF-AB115D98C9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92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8EDD1-E1E1-4C41-80D6-9E7ECFE1C247}" type="datetimeFigureOut">
              <a:rPr lang="en-US" smtClean="0"/>
              <a:t>7/27/2022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ABCC3-3342-4D5D-AADF-AB115D98C9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3870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C6689F-75E2-48A5-BFC1-E09E601230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280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8EDD1-E1E1-4C41-80D6-9E7ECFE1C247}" type="datetimeFigureOut">
              <a:rPr lang="en-US" smtClean="0"/>
              <a:t>7/27/2022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ABCC3-3342-4D5D-AADF-AB115D98C9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674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8EDD1-E1E1-4C41-80D6-9E7ECFE1C247}" type="datetimeFigureOut">
              <a:rPr lang="en-US" smtClean="0"/>
              <a:t>7/27/2022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ABCC3-3342-4D5D-AADF-AB115D98C9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712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8EDD1-E1E1-4C41-80D6-9E7ECFE1C247}" type="datetimeFigureOut">
              <a:rPr lang="en-US" smtClean="0"/>
              <a:t>7/27/2022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ABCC3-3342-4D5D-AADF-AB115D98C9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691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8EDD1-E1E1-4C41-80D6-9E7ECFE1C247}" type="datetimeFigureOut">
              <a:rPr lang="en-US" smtClean="0"/>
              <a:t>7/27/2022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ABCC3-3342-4D5D-AADF-AB115D98C9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327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8EDD1-E1E1-4C41-80D6-9E7ECFE1C247}" type="datetimeFigureOut">
              <a:rPr lang="en-US" smtClean="0"/>
              <a:t>7/27/2022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ABCC3-3342-4D5D-AADF-AB115D98C9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28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8EDD1-E1E1-4C41-80D6-9E7ECFE1C247}" type="datetimeFigureOut">
              <a:rPr lang="en-US" smtClean="0"/>
              <a:t>7/27/2022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ABCC3-3342-4D5D-AADF-AB115D98C9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240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8EDD1-E1E1-4C41-80D6-9E7ECFE1C247}" type="datetimeFigureOut">
              <a:rPr lang="en-US" smtClean="0"/>
              <a:t>7/27/2022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ABCC3-3342-4D5D-AADF-AB115D98C9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877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8EDD1-E1E1-4C41-80D6-9E7ECFE1C247}" type="datetimeFigureOut">
              <a:rPr lang="en-US" smtClean="0"/>
              <a:t>7/27/2022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ABCC3-3342-4D5D-AADF-AB115D98C9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326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8EDD1-E1E1-4C41-80D6-9E7ECFE1C247}" type="datetimeFigureOut">
              <a:rPr lang="en-US" smtClean="0"/>
              <a:t>7/27/2022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CABCC3-3342-4D5D-AADF-AB115D98C9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24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22;p13"/>
          <p:cNvSpPr txBox="1">
            <a:spLocks/>
          </p:cNvSpPr>
          <p:nvPr/>
        </p:nvSpPr>
        <p:spPr>
          <a:xfrm>
            <a:off x="1665916" y="3042210"/>
            <a:ext cx="8668931" cy="1607761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dirty="0">
                <a:solidFill>
                  <a:schemeClr val="accent2">
                    <a:lumMod val="75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MÔN KHTN</a:t>
            </a:r>
            <a:br>
              <a:rPr lang="en-US" sz="9600" dirty="0">
                <a:solidFill>
                  <a:schemeClr val="accent2">
                    <a:lumMod val="75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</a:br>
            <a:r>
              <a:rPr lang="en-US" sz="9600" dirty="0">
                <a:solidFill>
                  <a:schemeClr val="accent2">
                    <a:lumMod val="75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LỚP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13860" y="505568"/>
            <a:ext cx="86336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1A10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 GIÁO DỤC VÀ ĐÀO TẠO …….</a:t>
            </a:r>
          </a:p>
          <a:p>
            <a:pPr algn="ctr"/>
            <a:r>
              <a:rPr lang="en-US" sz="2400" b="1" dirty="0">
                <a:solidFill>
                  <a:srgbClr val="1A10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TRUNG HỌC CƠ SỞ ……..</a:t>
            </a:r>
          </a:p>
        </p:txBody>
      </p:sp>
    </p:spTree>
    <p:extLst>
      <p:ext uri="{BB962C8B-B14F-4D97-AF65-F5344CB8AC3E}">
        <p14:creationId xmlns:p14="http://schemas.microsoft.com/office/powerpoint/2010/main" val="15077217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875211" y="1642120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Line 2"/>
          <p:cNvSpPr>
            <a:spLocks noChangeShapeType="1"/>
          </p:cNvSpPr>
          <p:nvPr/>
        </p:nvSpPr>
        <p:spPr bwMode="auto">
          <a:xfrm>
            <a:off x="5334000" y="762000"/>
            <a:ext cx="0" cy="6248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" name="Google Shape;243;p16"/>
          <p:cNvSpPr txBox="1">
            <a:spLocks/>
          </p:cNvSpPr>
          <p:nvPr/>
        </p:nvSpPr>
        <p:spPr>
          <a:xfrm>
            <a:off x="0" y="-16299"/>
            <a:ext cx="12191999" cy="62209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000" b="1" dirty="0">
                <a:solidFill>
                  <a:srgbClr val="172CF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15 – TỪ TRƯỜNG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75211" y="1164993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399" y="690265"/>
            <a:ext cx="8077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805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37"/>
          <p:cNvSpPr txBox="1">
            <a:spLocks noChangeArrowheads="1"/>
          </p:cNvSpPr>
          <p:nvPr/>
        </p:nvSpPr>
        <p:spPr bwMode="auto">
          <a:xfrm>
            <a:off x="6705600" y="4082915"/>
            <a:ext cx="381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vi-VN" altLang="en-US" sz="1800">
              <a:latin typeface="Arial" panose="020B0604020202020204" pitchFamily="34" charset="0"/>
            </a:endParaRPr>
          </a:p>
        </p:txBody>
      </p:sp>
      <p:sp>
        <p:nvSpPr>
          <p:cNvPr id="10288" name="Text Box 48"/>
          <p:cNvSpPr txBox="1">
            <a:spLocks noChangeArrowheads="1"/>
          </p:cNvSpPr>
          <p:nvPr/>
        </p:nvSpPr>
        <p:spPr bwMode="auto">
          <a:xfrm>
            <a:off x="859274" y="2057870"/>
            <a:ext cx="446889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vi-V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Vẽ và xác định chiều đường sức từ</a:t>
            </a:r>
          </a:p>
        </p:txBody>
      </p:sp>
      <p:sp>
        <p:nvSpPr>
          <p:cNvPr id="10318" name="Text Box 78"/>
          <p:cNvSpPr txBox="1">
            <a:spLocks noChangeArrowheads="1"/>
          </p:cNvSpPr>
          <p:nvPr/>
        </p:nvSpPr>
        <p:spPr bwMode="auto">
          <a:xfrm>
            <a:off x="770901" y="2846711"/>
            <a:ext cx="4240681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Dùng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bút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tô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dọc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theo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mạt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sắt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nối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cực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này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sang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cực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kia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thanh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nam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châm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0320" name="Text Box 80"/>
          <p:cNvSpPr txBox="1">
            <a:spLocks noChangeArrowheads="1"/>
          </p:cNvSpPr>
          <p:nvPr/>
        </p:nvSpPr>
        <p:spPr bwMode="auto">
          <a:xfrm>
            <a:off x="770901" y="4449627"/>
            <a:ext cx="424068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vi-VN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đường liền nét, biểu diễn đường sức của từ trường (gọi là đường sức từ).</a:t>
            </a:r>
          </a:p>
        </p:txBody>
      </p:sp>
      <p:grpSp>
        <p:nvGrpSpPr>
          <p:cNvPr id="10322" name="Group 82"/>
          <p:cNvGrpSpPr>
            <a:grpSpLocks/>
          </p:cNvGrpSpPr>
          <p:nvPr/>
        </p:nvGrpSpPr>
        <p:grpSpPr bwMode="auto">
          <a:xfrm>
            <a:off x="6134450" y="1612050"/>
            <a:ext cx="5198960" cy="2355460"/>
            <a:chOff x="897" y="500"/>
            <a:chExt cx="4187" cy="1445"/>
          </a:xfrm>
        </p:grpSpPr>
        <p:grpSp>
          <p:nvGrpSpPr>
            <p:cNvPr id="8201" name="Group 83"/>
            <p:cNvGrpSpPr>
              <a:grpSpLocks/>
            </p:cNvGrpSpPr>
            <p:nvPr/>
          </p:nvGrpSpPr>
          <p:grpSpPr bwMode="auto">
            <a:xfrm>
              <a:off x="897" y="500"/>
              <a:ext cx="4187" cy="1445"/>
              <a:chOff x="1104" y="1344"/>
              <a:chExt cx="4264" cy="1584"/>
            </a:xfrm>
          </p:grpSpPr>
          <p:sp>
            <p:nvSpPr>
              <p:cNvPr id="8204" name="Line 84"/>
              <p:cNvSpPr>
                <a:spLocks noChangeShapeType="1"/>
              </p:cNvSpPr>
              <p:nvPr/>
            </p:nvSpPr>
            <p:spPr bwMode="auto">
              <a:xfrm>
                <a:off x="1104" y="2140"/>
                <a:ext cx="1407" cy="0"/>
              </a:xfrm>
              <a:prstGeom prst="line">
                <a:avLst/>
              </a:prstGeom>
              <a:noFill/>
              <a:ln w="28575">
                <a:solidFill>
                  <a:srgbClr val="FF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5" name="Line 85"/>
              <p:cNvSpPr>
                <a:spLocks noChangeShapeType="1"/>
              </p:cNvSpPr>
              <p:nvPr/>
            </p:nvSpPr>
            <p:spPr bwMode="auto">
              <a:xfrm>
                <a:off x="3826" y="2140"/>
                <a:ext cx="1542" cy="0"/>
              </a:xfrm>
              <a:prstGeom prst="line">
                <a:avLst/>
              </a:prstGeom>
              <a:noFill/>
              <a:ln w="28575">
                <a:solidFill>
                  <a:srgbClr val="FF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6" name="Oval 86"/>
              <p:cNvSpPr>
                <a:spLocks noChangeArrowheads="1"/>
              </p:cNvSpPr>
              <p:nvPr/>
            </p:nvSpPr>
            <p:spPr bwMode="auto">
              <a:xfrm>
                <a:off x="1837" y="1536"/>
                <a:ext cx="2640" cy="624"/>
              </a:xfrm>
              <a:prstGeom prst="ellipse">
                <a:avLst/>
              </a:prstGeom>
              <a:noFill/>
              <a:ln w="9525">
                <a:solidFill>
                  <a:srgbClr val="FF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vi-VN" altLang="en-US" sz="1800">
                  <a:latin typeface="VNI-Times" pitchFamily="2" charset="0"/>
                </a:endParaRPr>
              </a:p>
            </p:txBody>
          </p:sp>
          <p:sp>
            <p:nvSpPr>
              <p:cNvPr id="8207" name="Oval 87"/>
              <p:cNvSpPr>
                <a:spLocks noChangeArrowheads="1"/>
              </p:cNvSpPr>
              <p:nvPr/>
            </p:nvSpPr>
            <p:spPr bwMode="auto">
              <a:xfrm>
                <a:off x="1824" y="2099"/>
                <a:ext cx="2640" cy="624"/>
              </a:xfrm>
              <a:prstGeom prst="ellipse">
                <a:avLst/>
              </a:prstGeom>
              <a:noFill/>
              <a:ln w="9525">
                <a:solidFill>
                  <a:srgbClr val="FF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vi-VN" altLang="en-US" sz="1800">
                  <a:latin typeface="VNI-Times" pitchFamily="2" charset="0"/>
                </a:endParaRPr>
              </a:p>
            </p:txBody>
          </p:sp>
          <p:sp>
            <p:nvSpPr>
              <p:cNvPr id="8208" name="Oval 88"/>
              <p:cNvSpPr>
                <a:spLocks noChangeArrowheads="1"/>
              </p:cNvSpPr>
              <p:nvPr/>
            </p:nvSpPr>
            <p:spPr bwMode="auto">
              <a:xfrm>
                <a:off x="1248" y="1344"/>
                <a:ext cx="3888" cy="816"/>
              </a:xfrm>
              <a:prstGeom prst="ellipse">
                <a:avLst/>
              </a:prstGeom>
              <a:noFill/>
              <a:ln w="9525">
                <a:solidFill>
                  <a:srgbClr val="FF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vi-VN" altLang="en-US" sz="1800">
                  <a:latin typeface="VNI-Times" pitchFamily="2" charset="0"/>
                </a:endParaRPr>
              </a:p>
            </p:txBody>
          </p:sp>
          <p:sp>
            <p:nvSpPr>
              <p:cNvPr id="8209" name="Oval 89"/>
              <p:cNvSpPr>
                <a:spLocks noChangeArrowheads="1"/>
              </p:cNvSpPr>
              <p:nvPr/>
            </p:nvSpPr>
            <p:spPr bwMode="auto">
              <a:xfrm>
                <a:off x="1296" y="2112"/>
                <a:ext cx="3888" cy="816"/>
              </a:xfrm>
              <a:prstGeom prst="ellipse">
                <a:avLst/>
              </a:prstGeom>
              <a:noFill/>
              <a:ln w="9525">
                <a:solidFill>
                  <a:srgbClr val="FF0066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vi-VN" altLang="en-US" sz="1800">
                  <a:latin typeface="VNI-Times" pitchFamily="2" charset="0"/>
                </a:endParaRPr>
              </a:p>
            </p:txBody>
          </p:sp>
        </p:grpSp>
        <p:sp>
          <p:nvSpPr>
            <p:cNvPr id="8202" name="Rectangle 90"/>
            <p:cNvSpPr>
              <a:spLocks noChangeArrowheads="1"/>
            </p:cNvSpPr>
            <p:nvPr/>
          </p:nvSpPr>
          <p:spPr bwMode="auto">
            <a:xfrm>
              <a:off x="2264" y="970"/>
              <a:ext cx="646" cy="455"/>
            </a:xfrm>
            <a:prstGeom prst="rect">
              <a:avLst/>
            </a:prstGeom>
            <a:solidFill>
              <a:srgbClr val="0000FF"/>
            </a:solidFill>
            <a:ln w="2857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3600" b="1">
                  <a:solidFill>
                    <a:schemeClr val="bg1"/>
                  </a:solidFill>
                  <a:latin typeface="VNI-Times" pitchFamily="2" charset="0"/>
                </a:rPr>
                <a:t>S</a:t>
              </a:r>
            </a:p>
          </p:txBody>
        </p:sp>
        <p:sp>
          <p:nvSpPr>
            <p:cNvPr id="8203" name="Rectangle 91"/>
            <p:cNvSpPr>
              <a:spLocks noChangeArrowheads="1"/>
            </p:cNvSpPr>
            <p:nvPr/>
          </p:nvSpPr>
          <p:spPr bwMode="auto">
            <a:xfrm>
              <a:off x="2910" y="970"/>
              <a:ext cx="645" cy="455"/>
            </a:xfrm>
            <a:prstGeom prst="rect">
              <a:avLst/>
            </a:prstGeom>
            <a:solidFill>
              <a:srgbClr val="FF0000"/>
            </a:solidFill>
            <a:ln w="28575">
              <a:solidFill>
                <a:srgbClr val="FF006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3200" b="1">
                  <a:solidFill>
                    <a:schemeClr val="bg1"/>
                  </a:solidFill>
                  <a:latin typeface="VNI-Times" pitchFamily="2" charset="0"/>
                </a:rPr>
                <a:t>N</a:t>
              </a:r>
            </a:p>
          </p:txBody>
        </p:sp>
      </p:grpSp>
      <p:sp>
        <p:nvSpPr>
          <p:cNvPr id="21" name="Line 2"/>
          <p:cNvSpPr>
            <a:spLocks noChangeShapeType="1"/>
          </p:cNvSpPr>
          <p:nvPr/>
        </p:nvSpPr>
        <p:spPr bwMode="auto">
          <a:xfrm>
            <a:off x="5334000" y="762000"/>
            <a:ext cx="0" cy="6248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" name="Google Shape;243;p16"/>
          <p:cNvSpPr txBox="1">
            <a:spLocks/>
          </p:cNvSpPr>
          <p:nvPr/>
        </p:nvSpPr>
        <p:spPr>
          <a:xfrm>
            <a:off x="0" y="-16299"/>
            <a:ext cx="12191999" cy="62209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000" b="1" dirty="0">
                <a:solidFill>
                  <a:srgbClr val="172CF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15 – TỪ TRƯỜNG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75211" y="1642120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75211" y="1164993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14399" y="690265"/>
            <a:ext cx="8077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911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1" dur="500"/>
                                        <p:tgtEl>
                                          <p:spTgt spid="1031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3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"/>
                                        <p:tgtEl>
                                          <p:spTgt spid="103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10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10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8" grpId="0"/>
      <p:bldP spid="10318" grpId="0" autoUpdateAnimBg="0"/>
      <p:bldP spid="103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12"/>
          <p:cNvSpPr txBox="1">
            <a:spLocks noChangeArrowheads="1"/>
          </p:cNvSpPr>
          <p:nvPr/>
        </p:nvSpPr>
        <p:spPr bwMode="auto">
          <a:xfrm>
            <a:off x="8769351" y="1447801"/>
            <a:ext cx="3603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vi-VN" altLang="en-US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19" name="Text Box 73"/>
          <p:cNvSpPr txBox="1">
            <a:spLocks noChangeArrowheads="1"/>
          </p:cNvSpPr>
          <p:nvPr/>
        </p:nvSpPr>
        <p:spPr bwMode="auto">
          <a:xfrm>
            <a:off x="914401" y="2074905"/>
            <a:ext cx="412979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Dùng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kim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nam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châm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nhỏ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đặt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nối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tiếp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nhau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trên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</a:t>
            </a:r>
            <a:r>
              <a:rPr lang="en-US" altLang="en-US" sz="2800" dirty="0" err="1">
                <a:solidFill>
                  <a:srgbClr val="0000FF"/>
                </a:solidFill>
                <a:latin typeface="VNI-Times" pitchFamily="2" charset="0"/>
              </a:rPr>
              <a:t>ột</a:t>
            </a:r>
            <a:r>
              <a:rPr lang="en-US" altLang="en-US" sz="1800" dirty="0">
                <a:solidFill>
                  <a:srgbClr val="0000FF"/>
                </a:solidFill>
                <a:latin typeface="VNI-Times" pitchFamily="2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sức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vừa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vẽ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51309" name="Text Box 109"/>
          <p:cNvSpPr txBox="1">
            <a:spLocks noChangeArrowheads="1"/>
          </p:cNvSpPr>
          <p:nvPr/>
        </p:nvSpPr>
        <p:spPr bwMode="auto">
          <a:xfrm>
            <a:off x="890667" y="3598463"/>
            <a:ext cx="3856701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=&gt;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Trên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mỗi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sức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kim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nam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châm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định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hướng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theo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một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chiều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nhất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định</a:t>
            </a:r>
            <a:r>
              <a:rPr lang="en-US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</a:p>
        </p:txBody>
      </p:sp>
      <p:grpSp>
        <p:nvGrpSpPr>
          <p:cNvPr id="9226" name="Group 272"/>
          <p:cNvGrpSpPr>
            <a:grpSpLocks/>
          </p:cNvGrpSpPr>
          <p:nvPr/>
        </p:nvGrpSpPr>
        <p:grpSpPr bwMode="auto">
          <a:xfrm>
            <a:off x="6210300" y="1846826"/>
            <a:ext cx="4648200" cy="2398713"/>
            <a:chOff x="2976" y="1851"/>
            <a:chExt cx="2784" cy="1233"/>
          </a:xfrm>
        </p:grpSpPr>
        <p:sp>
          <p:nvSpPr>
            <p:cNvPr id="2" name="Line 273"/>
            <p:cNvSpPr>
              <a:spLocks noChangeShapeType="1"/>
            </p:cNvSpPr>
            <p:nvPr/>
          </p:nvSpPr>
          <p:spPr bwMode="auto">
            <a:xfrm>
              <a:off x="2976" y="2475"/>
              <a:ext cx="919" cy="0"/>
            </a:xfrm>
            <a:prstGeom prst="line">
              <a:avLst/>
            </a:prstGeom>
            <a:noFill/>
            <a:ln w="28575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7" name="Line 274"/>
            <p:cNvSpPr>
              <a:spLocks noChangeShapeType="1"/>
            </p:cNvSpPr>
            <p:nvPr/>
          </p:nvSpPr>
          <p:spPr bwMode="auto">
            <a:xfrm>
              <a:off x="4753" y="2475"/>
              <a:ext cx="1007" cy="0"/>
            </a:xfrm>
            <a:prstGeom prst="line">
              <a:avLst/>
            </a:prstGeom>
            <a:noFill/>
            <a:ln w="28575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8" name="Oval 275"/>
            <p:cNvSpPr>
              <a:spLocks noChangeArrowheads="1"/>
            </p:cNvSpPr>
            <p:nvPr/>
          </p:nvSpPr>
          <p:spPr bwMode="auto">
            <a:xfrm>
              <a:off x="3455" y="2042"/>
              <a:ext cx="1723" cy="447"/>
            </a:xfrm>
            <a:prstGeom prst="ellipse">
              <a:avLst/>
            </a:prstGeom>
            <a:noFill/>
            <a:ln w="9525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vi-VN" altLang="en-US" sz="1800">
                <a:latin typeface="VNI-Times" pitchFamily="2" charset="0"/>
              </a:endParaRPr>
            </a:p>
          </p:txBody>
        </p:sp>
        <p:sp>
          <p:nvSpPr>
            <p:cNvPr id="9229" name="Oval 276"/>
            <p:cNvSpPr>
              <a:spLocks noChangeArrowheads="1"/>
            </p:cNvSpPr>
            <p:nvPr/>
          </p:nvSpPr>
          <p:spPr bwMode="auto">
            <a:xfrm>
              <a:off x="3446" y="2445"/>
              <a:ext cx="1724" cy="448"/>
            </a:xfrm>
            <a:prstGeom prst="ellipse">
              <a:avLst/>
            </a:prstGeom>
            <a:noFill/>
            <a:ln w="9525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vi-VN" altLang="en-US" sz="1800">
                <a:latin typeface="VNI-Times" pitchFamily="2" charset="0"/>
              </a:endParaRPr>
            </a:p>
          </p:txBody>
        </p:sp>
        <p:sp>
          <p:nvSpPr>
            <p:cNvPr id="9230" name="Oval 277"/>
            <p:cNvSpPr>
              <a:spLocks noChangeArrowheads="1"/>
            </p:cNvSpPr>
            <p:nvPr/>
          </p:nvSpPr>
          <p:spPr bwMode="auto">
            <a:xfrm>
              <a:off x="3070" y="1904"/>
              <a:ext cx="2539" cy="585"/>
            </a:xfrm>
            <a:prstGeom prst="ellipse">
              <a:avLst/>
            </a:prstGeom>
            <a:noFill/>
            <a:ln w="9525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vi-VN" altLang="en-US" sz="1800">
                <a:latin typeface="VNI-Times" pitchFamily="2" charset="0"/>
              </a:endParaRPr>
            </a:p>
          </p:txBody>
        </p:sp>
        <p:sp>
          <p:nvSpPr>
            <p:cNvPr id="9231" name="Oval 278"/>
            <p:cNvSpPr>
              <a:spLocks noChangeArrowheads="1"/>
            </p:cNvSpPr>
            <p:nvPr/>
          </p:nvSpPr>
          <p:spPr bwMode="auto">
            <a:xfrm>
              <a:off x="3101" y="2455"/>
              <a:ext cx="2539" cy="585"/>
            </a:xfrm>
            <a:prstGeom prst="ellipse">
              <a:avLst/>
            </a:prstGeom>
            <a:noFill/>
            <a:ln w="9525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vi-VN" altLang="en-US" sz="1800">
                <a:latin typeface="VNI-Times" pitchFamily="2" charset="0"/>
              </a:endParaRPr>
            </a:p>
          </p:txBody>
        </p:sp>
        <p:grpSp>
          <p:nvGrpSpPr>
            <p:cNvPr id="9232" name="Group 279"/>
            <p:cNvGrpSpPr>
              <a:grpSpLocks/>
            </p:cNvGrpSpPr>
            <p:nvPr/>
          </p:nvGrpSpPr>
          <p:grpSpPr bwMode="auto">
            <a:xfrm rot="6992660">
              <a:off x="3516" y="1843"/>
              <a:ext cx="179" cy="249"/>
              <a:chOff x="1672" y="1867"/>
              <a:chExt cx="249" cy="385"/>
            </a:xfrm>
          </p:grpSpPr>
          <p:sp>
            <p:nvSpPr>
              <p:cNvPr id="9271" name="AutoShape 280"/>
              <p:cNvSpPr>
                <a:spLocks noChangeArrowheads="1"/>
              </p:cNvSpPr>
              <p:nvPr/>
            </p:nvSpPr>
            <p:spPr bwMode="auto">
              <a:xfrm rot="-2128129">
                <a:off x="1672" y="1867"/>
                <a:ext cx="158" cy="216"/>
              </a:xfrm>
              <a:prstGeom prst="triangle">
                <a:avLst>
                  <a:gd name="adj" fmla="val 50000"/>
                </a:avLst>
              </a:prstGeom>
              <a:solidFill>
                <a:srgbClr val="3333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vi-VN" altLang="en-US" sz="1800">
                  <a:latin typeface="VNI-Times" pitchFamily="2" charset="0"/>
                </a:endParaRPr>
              </a:p>
            </p:txBody>
          </p:sp>
          <p:sp>
            <p:nvSpPr>
              <p:cNvPr id="9272" name="AutoShape 281"/>
              <p:cNvSpPr>
                <a:spLocks noChangeArrowheads="1"/>
              </p:cNvSpPr>
              <p:nvPr/>
            </p:nvSpPr>
            <p:spPr bwMode="auto">
              <a:xfrm rot="8671871">
                <a:off x="1763" y="2037"/>
                <a:ext cx="158" cy="215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vi-VN" altLang="en-US" sz="18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233" name="Rectangle 282"/>
            <p:cNvSpPr>
              <a:spLocks noChangeArrowheads="1"/>
            </p:cNvSpPr>
            <p:nvPr/>
          </p:nvSpPr>
          <p:spPr bwMode="auto">
            <a:xfrm>
              <a:off x="3885" y="2274"/>
              <a:ext cx="429" cy="357"/>
            </a:xfrm>
            <a:prstGeom prst="rect">
              <a:avLst/>
            </a:prstGeom>
            <a:solidFill>
              <a:srgbClr val="0000FF"/>
            </a:solidFill>
            <a:ln w="2857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3600" b="1">
                  <a:solidFill>
                    <a:schemeClr val="bg1"/>
                  </a:solidFill>
                  <a:latin typeface="VNI-Times" pitchFamily="2" charset="0"/>
                </a:rPr>
                <a:t>S</a:t>
              </a:r>
            </a:p>
          </p:txBody>
        </p:sp>
        <p:sp>
          <p:nvSpPr>
            <p:cNvPr id="9234" name="Rectangle 283"/>
            <p:cNvSpPr>
              <a:spLocks noChangeArrowheads="1"/>
            </p:cNvSpPr>
            <p:nvPr/>
          </p:nvSpPr>
          <p:spPr bwMode="auto">
            <a:xfrm>
              <a:off x="4314" y="2274"/>
              <a:ext cx="429" cy="357"/>
            </a:xfrm>
            <a:prstGeom prst="rect">
              <a:avLst/>
            </a:prstGeom>
            <a:solidFill>
              <a:srgbClr val="FF0000"/>
            </a:solidFill>
            <a:ln w="28575">
              <a:solidFill>
                <a:srgbClr val="FF006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3200" b="1" dirty="0">
                  <a:solidFill>
                    <a:schemeClr val="bg1"/>
                  </a:solidFill>
                  <a:latin typeface="VNI-Times" pitchFamily="2" charset="0"/>
                </a:rPr>
                <a:t>N</a:t>
              </a:r>
            </a:p>
          </p:txBody>
        </p:sp>
        <p:grpSp>
          <p:nvGrpSpPr>
            <p:cNvPr id="9235" name="Group 284"/>
            <p:cNvGrpSpPr>
              <a:grpSpLocks/>
            </p:cNvGrpSpPr>
            <p:nvPr/>
          </p:nvGrpSpPr>
          <p:grpSpPr bwMode="auto">
            <a:xfrm rot="-7867119">
              <a:off x="4555" y="2739"/>
              <a:ext cx="175" cy="255"/>
              <a:chOff x="3884" y="1864"/>
              <a:chExt cx="243" cy="390"/>
            </a:xfrm>
          </p:grpSpPr>
          <p:sp>
            <p:nvSpPr>
              <p:cNvPr id="9269" name="AutoShape 285"/>
              <p:cNvSpPr>
                <a:spLocks noChangeArrowheads="1"/>
              </p:cNvSpPr>
              <p:nvPr/>
            </p:nvSpPr>
            <p:spPr bwMode="auto">
              <a:xfrm rot="-8690661">
                <a:off x="3884" y="2038"/>
                <a:ext cx="158" cy="216"/>
              </a:xfrm>
              <a:prstGeom prst="triangle">
                <a:avLst>
                  <a:gd name="adj" fmla="val 50000"/>
                </a:avLst>
              </a:prstGeom>
              <a:solidFill>
                <a:srgbClr val="3333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vi-VN" altLang="en-US" sz="1800">
                  <a:latin typeface="VNI-Times" pitchFamily="2" charset="0"/>
                </a:endParaRPr>
              </a:p>
            </p:txBody>
          </p:sp>
          <p:sp>
            <p:nvSpPr>
              <p:cNvPr id="9270" name="AutoShape 286"/>
              <p:cNvSpPr>
                <a:spLocks noChangeArrowheads="1"/>
              </p:cNvSpPr>
              <p:nvPr/>
            </p:nvSpPr>
            <p:spPr bwMode="auto">
              <a:xfrm rot="2109338">
                <a:off x="3969" y="1864"/>
                <a:ext cx="158" cy="215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vi-VN" altLang="en-US" sz="1800">
                  <a:latin typeface="VNI-Times" pitchFamily="2" charset="0"/>
                </a:endParaRPr>
              </a:p>
            </p:txBody>
          </p:sp>
        </p:grpSp>
        <p:grpSp>
          <p:nvGrpSpPr>
            <p:cNvPr id="9236" name="Group 287"/>
            <p:cNvGrpSpPr>
              <a:grpSpLocks/>
            </p:cNvGrpSpPr>
            <p:nvPr/>
          </p:nvGrpSpPr>
          <p:grpSpPr bwMode="auto">
            <a:xfrm rot="-1374659">
              <a:off x="4983" y="2913"/>
              <a:ext cx="281" cy="142"/>
              <a:chOff x="3331" y="1463"/>
              <a:chExt cx="432" cy="198"/>
            </a:xfrm>
          </p:grpSpPr>
          <p:sp>
            <p:nvSpPr>
              <p:cNvPr id="9267" name="AutoShape 288"/>
              <p:cNvSpPr>
                <a:spLocks noChangeArrowheads="1"/>
              </p:cNvSpPr>
              <p:nvPr/>
            </p:nvSpPr>
            <p:spPr bwMode="auto">
              <a:xfrm rot="6173929">
                <a:off x="3576" y="1474"/>
                <a:ext cx="158" cy="216"/>
              </a:xfrm>
              <a:prstGeom prst="triangle">
                <a:avLst>
                  <a:gd name="adj" fmla="val 50000"/>
                </a:avLst>
              </a:prstGeom>
              <a:solidFill>
                <a:srgbClr val="3333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vi-VN" altLang="en-US" sz="1800">
                  <a:latin typeface="VNI-Times" pitchFamily="2" charset="0"/>
                </a:endParaRPr>
              </a:p>
            </p:txBody>
          </p:sp>
          <p:sp>
            <p:nvSpPr>
              <p:cNvPr id="9268" name="AutoShape 289"/>
              <p:cNvSpPr>
                <a:spLocks noChangeArrowheads="1"/>
              </p:cNvSpPr>
              <p:nvPr/>
            </p:nvSpPr>
            <p:spPr bwMode="auto">
              <a:xfrm rot="-4626072">
                <a:off x="3360" y="1434"/>
                <a:ext cx="158" cy="215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vi-VN" altLang="en-US" sz="1800">
                  <a:latin typeface="VNI-Times" pitchFamily="2" charset="0"/>
                </a:endParaRPr>
              </a:p>
            </p:txBody>
          </p:sp>
        </p:grpSp>
        <p:grpSp>
          <p:nvGrpSpPr>
            <p:cNvPr id="9237" name="Group 290"/>
            <p:cNvGrpSpPr>
              <a:grpSpLocks/>
            </p:cNvGrpSpPr>
            <p:nvPr/>
          </p:nvGrpSpPr>
          <p:grpSpPr bwMode="auto">
            <a:xfrm>
              <a:off x="4041" y="2971"/>
              <a:ext cx="283" cy="113"/>
              <a:chOff x="2653" y="1389"/>
              <a:chExt cx="432" cy="158"/>
            </a:xfrm>
          </p:grpSpPr>
          <p:sp>
            <p:nvSpPr>
              <p:cNvPr id="9265" name="AutoShape 291"/>
              <p:cNvSpPr>
                <a:spLocks noChangeArrowheads="1"/>
              </p:cNvSpPr>
              <p:nvPr/>
            </p:nvSpPr>
            <p:spPr bwMode="auto">
              <a:xfrm rot="5400000">
                <a:off x="2898" y="1360"/>
                <a:ext cx="158" cy="216"/>
              </a:xfrm>
              <a:prstGeom prst="triangle">
                <a:avLst>
                  <a:gd name="adj" fmla="val 50000"/>
                </a:avLst>
              </a:prstGeom>
              <a:solidFill>
                <a:srgbClr val="3333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vi-VN" altLang="en-US" sz="1800">
                  <a:latin typeface="VNI-Times" pitchFamily="2" charset="0"/>
                </a:endParaRPr>
              </a:p>
            </p:txBody>
          </p:sp>
          <p:sp>
            <p:nvSpPr>
              <p:cNvPr id="9266" name="AutoShape 292"/>
              <p:cNvSpPr>
                <a:spLocks noChangeArrowheads="1"/>
              </p:cNvSpPr>
              <p:nvPr/>
            </p:nvSpPr>
            <p:spPr bwMode="auto">
              <a:xfrm rot="-5400000">
                <a:off x="2682" y="1360"/>
                <a:ext cx="158" cy="215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vi-VN" altLang="en-US" sz="1800">
                  <a:latin typeface="VNI-Times" pitchFamily="2" charset="0"/>
                </a:endParaRPr>
              </a:p>
            </p:txBody>
          </p:sp>
        </p:grpSp>
        <p:grpSp>
          <p:nvGrpSpPr>
            <p:cNvPr id="9238" name="Group 293"/>
            <p:cNvGrpSpPr>
              <a:grpSpLocks/>
            </p:cNvGrpSpPr>
            <p:nvPr/>
          </p:nvGrpSpPr>
          <p:grpSpPr bwMode="auto">
            <a:xfrm rot="8364018">
              <a:off x="3600" y="2693"/>
              <a:ext cx="195" cy="270"/>
              <a:chOff x="1637" y="1861"/>
              <a:chExt cx="299" cy="377"/>
            </a:xfrm>
          </p:grpSpPr>
          <p:sp>
            <p:nvSpPr>
              <p:cNvPr id="9263" name="AutoShape 294"/>
              <p:cNvSpPr>
                <a:spLocks noChangeArrowheads="1"/>
              </p:cNvSpPr>
              <p:nvPr/>
            </p:nvSpPr>
            <p:spPr bwMode="auto">
              <a:xfrm rot="-2128129">
                <a:off x="1637" y="1861"/>
                <a:ext cx="158" cy="216"/>
              </a:xfrm>
              <a:prstGeom prst="triangle">
                <a:avLst>
                  <a:gd name="adj" fmla="val 50000"/>
                </a:avLst>
              </a:prstGeom>
              <a:solidFill>
                <a:srgbClr val="3333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vi-VN" altLang="en-US" sz="1800">
                  <a:latin typeface="VNI-Times" pitchFamily="2" charset="0"/>
                </a:endParaRPr>
              </a:p>
            </p:txBody>
          </p:sp>
          <p:sp>
            <p:nvSpPr>
              <p:cNvPr id="9264" name="AutoShape 295"/>
              <p:cNvSpPr>
                <a:spLocks noChangeArrowheads="1"/>
              </p:cNvSpPr>
              <p:nvPr/>
            </p:nvSpPr>
            <p:spPr bwMode="auto">
              <a:xfrm rot="8671871">
                <a:off x="1778" y="2023"/>
                <a:ext cx="158" cy="215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vi-VN" altLang="en-US" sz="18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239" name="Group 296"/>
            <p:cNvGrpSpPr>
              <a:grpSpLocks/>
            </p:cNvGrpSpPr>
            <p:nvPr/>
          </p:nvGrpSpPr>
          <p:grpSpPr bwMode="auto">
            <a:xfrm rot="2548694">
              <a:off x="3133" y="2812"/>
              <a:ext cx="280" cy="144"/>
              <a:chOff x="1886" y="1513"/>
              <a:chExt cx="430" cy="201"/>
            </a:xfrm>
          </p:grpSpPr>
          <p:sp>
            <p:nvSpPr>
              <p:cNvPr id="9261" name="AutoShape 297"/>
              <p:cNvSpPr>
                <a:spLocks noChangeArrowheads="1"/>
              </p:cNvSpPr>
              <p:nvPr/>
            </p:nvSpPr>
            <p:spPr bwMode="auto">
              <a:xfrm rot="4396885">
                <a:off x="2129" y="1484"/>
                <a:ext cx="158" cy="216"/>
              </a:xfrm>
              <a:prstGeom prst="triangle">
                <a:avLst>
                  <a:gd name="adj" fmla="val 50000"/>
                </a:avLst>
              </a:prstGeom>
              <a:solidFill>
                <a:srgbClr val="3333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vi-VN" altLang="en-US" sz="1800">
                  <a:latin typeface="VNI-Times" pitchFamily="2" charset="0"/>
                </a:endParaRPr>
              </a:p>
            </p:txBody>
          </p:sp>
          <p:sp>
            <p:nvSpPr>
              <p:cNvPr id="9262" name="AutoShape 298"/>
              <p:cNvSpPr>
                <a:spLocks noChangeArrowheads="1"/>
              </p:cNvSpPr>
              <p:nvPr/>
            </p:nvSpPr>
            <p:spPr bwMode="auto">
              <a:xfrm rot="-6403115">
                <a:off x="1915" y="1527"/>
                <a:ext cx="158" cy="215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vi-VN" altLang="en-US" sz="1800">
                  <a:latin typeface="VNI-Times" pitchFamily="2" charset="0"/>
                </a:endParaRPr>
              </a:p>
            </p:txBody>
          </p:sp>
        </p:grpSp>
        <p:grpSp>
          <p:nvGrpSpPr>
            <p:cNvPr id="9240" name="Group 299"/>
            <p:cNvGrpSpPr>
              <a:grpSpLocks/>
            </p:cNvGrpSpPr>
            <p:nvPr/>
          </p:nvGrpSpPr>
          <p:grpSpPr bwMode="auto">
            <a:xfrm>
              <a:off x="4534" y="1851"/>
              <a:ext cx="282" cy="113"/>
              <a:chOff x="2653" y="1389"/>
              <a:chExt cx="432" cy="158"/>
            </a:xfrm>
          </p:grpSpPr>
          <p:sp>
            <p:nvSpPr>
              <p:cNvPr id="9259" name="AutoShape 300"/>
              <p:cNvSpPr>
                <a:spLocks noChangeArrowheads="1"/>
              </p:cNvSpPr>
              <p:nvPr/>
            </p:nvSpPr>
            <p:spPr bwMode="auto">
              <a:xfrm rot="5400000">
                <a:off x="2898" y="1360"/>
                <a:ext cx="158" cy="216"/>
              </a:xfrm>
              <a:prstGeom prst="triangle">
                <a:avLst>
                  <a:gd name="adj" fmla="val 50000"/>
                </a:avLst>
              </a:prstGeom>
              <a:solidFill>
                <a:srgbClr val="3333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vi-VN" altLang="en-US" sz="1800">
                  <a:latin typeface="VNI-Times" pitchFamily="2" charset="0"/>
                </a:endParaRPr>
              </a:p>
            </p:txBody>
          </p:sp>
          <p:sp>
            <p:nvSpPr>
              <p:cNvPr id="9260" name="AutoShape 301"/>
              <p:cNvSpPr>
                <a:spLocks noChangeArrowheads="1"/>
              </p:cNvSpPr>
              <p:nvPr/>
            </p:nvSpPr>
            <p:spPr bwMode="auto">
              <a:xfrm rot="-5400000">
                <a:off x="2682" y="1360"/>
                <a:ext cx="158" cy="215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vi-VN" altLang="en-US" sz="1800">
                  <a:latin typeface="VNI-Times" pitchFamily="2" charset="0"/>
                </a:endParaRPr>
              </a:p>
            </p:txBody>
          </p:sp>
        </p:grpSp>
        <p:grpSp>
          <p:nvGrpSpPr>
            <p:cNvPr id="9241" name="Group 302"/>
            <p:cNvGrpSpPr>
              <a:grpSpLocks/>
            </p:cNvGrpSpPr>
            <p:nvPr/>
          </p:nvGrpSpPr>
          <p:grpSpPr bwMode="auto">
            <a:xfrm rot="7156119">
              <a:off x="5388" y="2197"/>
              <a:ext cx="282" cy="113"/>
              <a:chOff x="2653" y="1389"/>
              <a:chExt cx="432" cy="158"/>
            </a:xfrm>
          </p:grpSpPr>
          <p:sp>
            <p:nvSpPr>
              <p:cNvPr id="9257" name="AutoShape 303"/>
              <p:cNvSpPr>
                <a:spLocks noChangeArrowheads="1"/>
              </p:cNvSpPr>
              <p:nvPr/>
            </p:nvSpPr>
            <p:spPr bwMode="auto">
              <a:xfrm rot="5400000">
                <a:off x="2898" y="1360"/>
                <a:ext cx="158" cy="216"/>
              </a:xfrm>
              <a:prstGeom prst="triangle">
                <a:avLst>
                  <a:gd name="adj" fmla="val 50000"/>
                </a:avLst>
              </a:prstGeom>
              <a:solidFill>
                <a:srgbClr val="3333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vi-VN" altLang="en-US" sz="1800">
                  <a:latin typeface="VNI-Times" pitchFamily="2" charset="0"/>
                </a:endParaRPr>
              </a:p>
            </p:txBody>
          </p:sp>
          <p:sp>
            <p:nvSpPr>
              <p:cNvPr id="9258" name="AutoShape 304"/>
              <p:cNvSpPr>
                <a:spLocks noChangeArrowheads="1"/>
              </p:cNvSpPr>
              <p:nvPr/>
            </p:nvSpPr>
            <p:spPr bwMode="auto">
              <a:xfrm rot="-5400000">
                <a:off x="2682" y="1360"/>
                <a:ext cx="158" cy="215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vi-VN" altLang="en-US" sz="1800">
                  <a:latin typeface="VNI-Times" pitchFamily="2" charset="0"/>
                </a:endParaRPr>
              </a:p>
            </p:txBody>
          </p:sp>
        </p:grpSp>
        <p:grpSp>
          <p:nvGrpSpPr>
            <p:cNvPr id="9242" name="Group 305"/>
            <p:cNvGrpSpPr>
              <a:grpSpLocks/>
            </p:cNvGrpSpPr>
            <p:nvPr/>
          </p:nvGrpSpPr>
          <p:grpSpPr bwMode="auto">
            <a:xfrm rot="-8195489">
              <a:off x="3076" y="2251"/>
              <a:ext cx="276" cy="158"/>
              <a:chOff x="1886" y="1493"/>
              <a:chExt cx="423" cy="221"/>
            </a:xfrm>
          </p:grpSpPr>
          <p:sp>
            <p:nvSpPr>
              <p:cNvPr id="9255" name="AutoShape 306"/>
              <p:cNvSpPr>
                <a:spLocks noChangeArrowheads="1"/>
              </p:cNvSpPr>
              <p:nvPr/>
            </p:nvSpPr>
            <p:spPr bwMode="auto">
              <a:xfrm rot="4396885">
                <a:off x="2122" y="1464"/>
                <a:ext cx="158" cy="216"/>
              </a:xfrm>
              <a:prstGeom prst="triangle">
                <a:avLst>
                  <a:gd name="adj" fmla="val 50000"/>
                </a:avLst>
              </a:prstGeom>
              <a:solidFill>
                <a:srgbClr val="3333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vi-VN" altLang="en-US" sz="1800">
                  <a:latin typeface="VNI-Times" pitchFamily="2" charset="0"/>
                </a:endParaRPr>
              </a:p>
            </p:txBody>
          </p:sp>
          <p:sp>
            <p:nvSpPr>
              <p:cNvPr id="9256" name="AutoShape 307"/>
              <p:cNvSpPr>
                <a:spLocks noChangeArrowheads="1"/>
              </p:cNvSpPr>
              <p:nvPr/>
            </p:nvSpPr>
            <p:spPr bwMode="auto">
              <a:xfrm rot="-6403115">
                <a:off x="1915" y="1527"/>
                <a:ext cx="158" cy="215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vi-VN" altLang="en-US" sz="1800">
                  <a:latin typeface="VNI-Times" pitchFamily="2" charset="0"/>
                </a:endParaRPr>
              </a:p>
            </p:txBody>
          </p:sp>
        </p:grpSp>
        <p:grpSp>
          <p:nvGrpSpPr>
            <p:cNvPr id="9243" name="Group 308"/>
            <p:cNvGrpSpPr>
              <a:grpSpLocks/>
            </p:cNvGrpSpPr>
            <p:nvPr/>
          </p:nvGrpSpPr>
          <p:grpSpPr bwMode="auto">
            <a:xfrm rot="10800000">
              <a:off x="3462" y="2419"/>
              <a:ext cx="282" cy="113"/>
              <a:chOff x="2653" y="1389"/>
              <a:chExt cx="432" cy="158"/>
            </a:xfrm>
          </p:grpSpPr>
          <p:sp>
            <p:nvSpPr>
              <p:cNvPr id="9253" name="AutoShape 309"/>
              <p:cNvSpPr>
                <a:spLocks noChangeArrowheads="1"/>
              </p:cNvSpPr>
              <p:nvPr/>
            </p:nvSpPr>
            <p:spPr bwMode="auto">
              <a:xfrm rot="5400000">
                <a:off x="2898" y="1360"/>
                <a:ext cx="158" cy="216"/>
              </a:xfrm>
              <a:prstGeom prst="triangle">
                <a:avLst>
                  <a:gd name="adj" fmla="val 50000"/>
                </a:avLst>
              </a:prstGeom>
              <a:solidFill>
                <a:srgbClr val="3333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vi-VN" altLang="en-US" sz="1800">
                  <a:latin typeface="VNI-Times" pitchFamily="2" charset="0"/>
                </a:endParaRPr>
              </a:p>
            </p:txBody>
          </p:sp>
          <p:sp>
            <p:nvSpPr>
              <p:cNvPr id="9254" name="AutoShape 310"/>
              <p:cNvSpPr>
                <a:spLocks noChangeArrowheads="1"/>
              </p:cNvSpPr>
              <p:nvPr/>
            </p:nvSpPr>
            <p:spPr bwMode="auto">
              <a:xfrm rot="-5400000">
                <a:off x="2682" y="1360"/>
                <a:ext cx="158" cy="215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vi-VN" altLang="en-US" sz="1800">
                  <a:latin typeface="VNI-Times" pitchFamily="2" charset="0"/>
                </a:endParaRPr>
              </a:p>
            </p:txBody>
          </p:sp>
        </p:grpSp>
        <p:grpSp>
          <p:nvGrpSpPr>
            <p:cNvPr id="9244" name="Group 311"/>
            <p:cNvGrpSpPr>
              <a:grpSpLocks/>
            </p:cNvGrpSpPr>
            <p:nvPr/>
          </p:nvGrpSpPr>
          <p:grpSpPr bwMode="auto">
            <a:xfrm>
              <a:off x="4026" y="1987"/>
              <a:ext cx="282" cy="113"/>
              <a:chOff x="2653" y="1389"/>
              <a:chExt cx="432" cy="158"/>
            </a:xfrm>
          </p:grpSpPr>
          <p:sp>
            <p:nvSpPr>
              <p:cNvPr id="9251" name="AutoShape 312"/>
              <p:cNvSpPr>
                <a:spLocks noChangeArrowheads="1"/>
              </p:cNvSpPr>
              <p:nvPr/>
            </p:nvSpPr>
            <p:spPr bwMode="auto">
              <a:xfrm rot="5400000">
                <a:off x="2898" y="1360"/>
                <a:ext cx="158" cy="216"/>
              </a:xfrm>
              <a:prstGeom prst="triangle">
                <a:avLst>
                  <a:gd name="adj" fmla="val 50000"/>
                </a:avLst>
              </a:prstGeom>
              <a:solidFill>
                <a:srgbClr val="3333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vi-VN" altLang="en-US" sz="1800">
                  <a:latin typeface="VNI-Times" pitchFamily="2" charset="0"/>
                </a:endParaRPr>
              </a:p>
            </p:txBody>
          </p:sp>
          <p:sp>
            <p:nvSpPr>
              <p:cNvPr id="9252" name="AutoShape 313"/>
              <p:cNvSpPr>
                <a:spLocks noChangeArrowheads="1"/>
              </p:cNvSpPr>
              <p:nvPr/>
            </p:nvSpPr>
            <p:spPr bwMode="auto">
              <a:xfrm rot="-5400000">
                <a:off x="2682" y="1360"/>
                <a:ext cx="158" cy="215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vi-VN" altLang="en-US" sz="1800">
                  <a:latin typeface="VNI-Times" pitchFamily="2" charset="0"/>
                </a:endParaRPr>
              </a:p>
            </p:txBody>
          </p:sp>
        </p:grpSp>
        <p:grpSp>
          <p:nvGrpSpPr>
            <p:cNvPr id="9245" name="Group 314"/>
            <p:cNvGrpSpPr>
              <a:grpSpLocks/>
            </p:cNvGrpSpPr>
            <p:nvPr/>
          </p:nvGrpSpPr>
          <p:grpSpPr bwMode="auto">
            <a:xfrm rot="2703500">
              <a:off x="4944" y="2122"/>
              <a:ext cx="282" cy="113"/>
              <a:chOff x="2653" y="1389"/>
              <a:chExt cx="432" cy="158"/>
            </a:xfrm>
          </p:grpSpPr>
          <p:sp>
            <p:nvSpPr>
              <p:cNvPr id="9249" name="AutoShape 315"/>
              <p:cNvSpPr>
                <a:spLocks noChangeArrowheads="1"/>
              </p:cNvSpPr>
              <p:nvPr/>
            </p:nvSpPr>
            <p:spPr bwMode="auto">
              <a:xfrm rot="5400000">
                <a:off x="2898" y="1360"/>
                <a:ext cx="158" cy="216"/>
              </a:xfrm>
              <a:prstGeom prst="triangle">
                <a:avLst>
                  <a:gd name="adj" fmla="val 50000"/>
                </a:avLst>
              </a:prstGeom>
              <a:solidFill>
                <a:srgbClr val="3333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vi-VN" altLang="en-US" sz="1800">
                  <a:latin typeface="VNI-Times" pitchFamily="2" charset="0"/>
                </a:endParaRPr>
              </a:p>
            </p:txBody>
          </p:sp>
          <p:sp>
            <p:nvSpPr>
              <p:cNvPr id="9250" name="AutoShape 316"/>
              <p:cNvSpPr>
                <a:spLocks noChangeArrowheads="1"/>
              </p:cNvSpPr>
              <p:nvPr/>
            </p:nvSpPr>
            <p:spPr bwMode="auto">
              <a:xfrm rot="-5400000">
                <a:off x="2682" y="1360"/>
                <a:ext cx="158" cy="215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vi-VN" altLang="en-US" sz="1800">
                  <a:latin typeface="VNI-Times" pitchFamily="2" charset="0"/>
                </a:endParaRPr>
              </a:p>
            </p:txBody>
          </p:sp>
        </p:grpSp>
        <p:grpSp>
          <p:nvGrpSpPr>
            <p:cNvPr id="9246" name="Group 317"/>
            <p:cNvGrpSpPr>
              <a:grpSpLocks/>
            </p:cNvGrpSpPr>
            <p:nvPr/>
          </p:nvGrpSpPr>
          <p:grpSpPr bwMode="auto">
            <a:xfrm rot="10800000">
              <a:off x="4888" y="2411"/>
              <a:ext cx="282" cy="113"/>
              <a:chOff x="2653" y="1389"/>
              <a:chExt cx="432" cy="158"/>
            </a:xfrm>
          </p:grpSpPr>
          <p:sp>
            <p:nvSpPr>
              <p:cNvPr id="9247" name="AutoShape 318"/>
              <p:cNvSpPr>
                <a:spLocks noChangeArrowheads="1"/>
              </p:cNvSpPr>
              <p:nvPr/>
            </p:nvSpPr>
            <p:spPr bwMode="auto">
              <a:xfrm rot="5400000">
                <a:off x="2898" y="1360"/>
                <a:ext cx="158" cy="216"/>
              </a:xfrm>
              <a:prstGeom prst="triangle">
                <a:avLst>
                  <a:gd name="adj" fmla="val 50000"/>
                </a:avLst>
              </a:prstGeom>
              <a:solidFill>
                <a:srgbClr val="3333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vi-VN" altLang="en-US" sz="1800">
                  <a:latin typeface="VNI-Times" pitchFamily="2" charset="0"/>
                </a:endParaRPr>
              </a:p>
            </p:txBody>
          </p:sp>
          <p:sp>
            <p:nvSpPr>
              <p:cNvPr id="9248" name="AutoShape 319"/>
              <p:cNvSpPr>
                <a:spLocks noChangeArrowheads="1"/>
              </p:cNvSpPr>
              <p:nvPr/>
            </p:nvSpPr>
            <p:spPr bwMode="auto">
              <a:xfrm rot="-5400000">
                <a:off x="2682" y="1360"/>
                <a:ext cx="158" cy="215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vi-VN" altLang="en-US" sz="1800">
                  <a:latin typeface="VNI-Times" pitchFamily="2" charset="0"/>
                </a:endParaRPr>
              </a:p>
            </p:txBody>
          </p:sp>
        </p:grpSp>
      </p:grpSp>
      <p:sp>
        <p:nvSpPr>
          <p:cNvPr id="61" name="Line 2"/>
          <p:cNvSpPr>
            <a:spLocks noChangeShapeType="1"/>
          </p:cNvSpPr>
          <p:nvPr/>
        </p:nvSpPr>
        <p:spPr bwMode="auto">
          <a:xfrm>
            <a:off x="5334000" y="762000"/>
            <a:ext cx="0" cy="6248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" name="Google Shape;243;p16"/>
          <p:cNvSpPr txBox="1">
            <a:spLocks/>
          </p:cNvSpPr>
          <p:nvPr/>
        </p:nvSpPr>
        <p:spPr>
          <a:xfrm>
            <a:off x="0" y="-16299"/>
            <a:ext cx="12191999" cy="62209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000" b="1" dirty="0">
                <a:solidFill>
                  <a:srgbClr val="172CF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15 – TỪ TRƯỜNG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875211" y="1642120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875211" y="1164993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914399" y="690265"/>
            <a:ext cx="8077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4552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  <p:bldP spid="5130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18" name="Text Box 46"/>
          <p:cNvSpPr txBox="1">
            <a:spLocks noChangeArrowheads="1"/>
          </p:cNvSpPr>
          <p:nvPr/>
        </p:nvSpPr>
        <p:spPr bwMode="auto">
          <a:xfrm>
            <a:off x="914400" y="2075260"/>
            <a:ext cx="4038600" cy="8309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Quy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ước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về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chiều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sức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:</a:t>
            </a:r>
          </a:p>
        </p:txBody>
      </p:sp>
      <p:grpSp>
        <p:nvGrpSpPr>
          <p:cNvPr id="54466" name="Group 194"/>
          <p:cNvGrpSpPr>
            <a:grpSpLocks/>
          </p:cNvGrpSpPr>
          <p:nvPr/>
        </p:nvGrpSpPr>
        <p:grpSpPr bwMode="auto">
          <a:xfrm>
            <a:off x="7350486" y="2198976"/>
            <a:ext cx="2892425" cy="592138"/>
            <a:chOff x="2022" y="1776"/>
            <a:chExt cx="1822" cy="373"/>
          </a:xfrm>
        </p:grpSpPr>
        <p:sp>
          <p:nvSpPr>
            <p:cNvPr id="11281" name="AutoShape 195"/>
            <p:cNvSpPr>
              <a:spLocks noChangeArrowheads="1"/>
            </p:cNvSpPr>
            <p:nvPr/>
          </p:nvSpPr>
          <p:spPr bwMode="auto">
            <a:xfrm rot="-5400000">
              <a:off x="2291" y="1507"/>
              <a:ext cx="373" cy="911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3200" b="1">
                  <a:solidFill>
                    <a:schemeClr val="bg1"/>
                  </a:solidFill>
                  <a:latin typeface="VNI-Times" pitchFamily="2" charset="0"/>
                </a:rPr>
                <a:t>S</a:t>
              </a:r>
            </a:p>
          </p:txBody>
        </p:sp>
        <p:sp>
          <p:nvSpPr>
            <p:cNvPr id="11282" name="AutoShape 196"/>
            <p:cNvSpPr>
              <a:spLocks noChangeArrowheads="1"/>
            </p:cNvSpPr>
            <p:nvPr/>
          </p:nvSpPr>
          <p:spPr bwMode="auto">
            <a:xfrm rot="5400000">
              <a:off x="3202" y="1507"/>
              <a:ext cx="373" cy="911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>
              <a:lvl1pPr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3200" b="1">
                  <a:solidFill>
                    <a:schemeClr val="bg1"/>
                  </a:solidFill>
                  <a:latin typeface="VNI-Times" pitchFamily="2" charset="0"/>
                </a:rPr>
                <a:t>N</a:t>
              </a:r>
            </a:p>
          </p:txBody>
        </p:sp>
      </p:grpSp>
      <p:grpSp>
        <p:nvGrpSpPr>
          <p:cNvPr id="54469" name="Group 197"/>
          <p:cNvGrpSpPr>
            <a:grpSpLocks/>
          </p:cNvGrpSpPr>
          <p:nvPr/>
        </p:nvGrpSpPr>
        <p:grpSpPr bwMode="auto">
          <a:xfrm>
            <a:off x="7337786" y="3037176"/>
            <a:ext cx="2860675" cy="592138"/>
            <a:chOff x="2014" y="2795"/>
            <a:chExt cx="1802" cy="373"/>
          </a:xfrm>
        </p:grpSpPr>
        <p:sp>
          <p:nvSpPr>
            <p:cNvPr id="11279" name="AutoShape 198"/>
            <p:cNvSpPr>
              <a:spLocks noChangeArrowheads="1"/>
            </p:cNvSpPr>
            <p:nvPr/>
          </p:nvSpPr>
          <p:spPr bwMode="auto">
            <a:xfrm rot="5400000">
              <a:off x="3179" y="2531"/>
              <a:ext cx="373" cy="901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>
              <a:lvl1pPr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3200" b="1">
                  <a:solidFill>
                    <a:schemeClr val="bg1"/>
                  </a:solidFill>
                  <a:latin typeface="VNI-Times" pitchFamily="2" charset="0"/>
                </a:rPr>
                <a:t>S</a:t>
              </a:r>
            </a:p>
          </p:txBody>
        </p:sp>
        <p:sp>
          <p:nvSpPr>
            <p:cNvPr id="11280" name="AutoShape 199"/>
            <p:cNvSpPr>
              <a:spLocks noChangeArrowheads="1"/>
            </p:cNvSpPr>
            <p:nvPr/>
          </p:nvSpPr>
          <p:spPr bwMode="auto">
            <a:xfrm rot="-5400000">
              <a:off x="2278" y="2531"/>
              <a:ext cx="373" cy="901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3200" b="1">
                  <a:solidFill>
                    <a:schemeClr val="bg1"/>
                  </a:solidFill>
                  <a:latin typeface="VNI-Times" pitchFamily="2" charset="0"/>
                </a:rPr>
                <a:t>N</a:t>
              </a:r>
            </a:p>
          </p:txBody>
        </p:sp>
      </p:grpSp>
      <p:grpSp>
        <p:nvGrpSpPr>
          <p:cNvPr id="54475" name="Group 203"/>
          <p:cNvGrpSpPr>
            <a:grpSpLocks/>
          </p:cNvGrpSpPr>
          <p:nvPr/>
        </p:nvGrpSpPr>
        <p:grpSpPr bwMode="auto">
          <a:xfrm>
            <a:off x="5740760" y="2472026"/>
            <a:ext cx="5943600" cy="46038"/>
            <a:chOff x="-1072" y="2448"/>
            <a:chExt cx="9929" cy="1"/>
          </a:xfrm>
        </p:grpSpPr>
        <p:sp>
          <p:nvSpPr>
            <p:cNvPr id="11277" name="Line 204"/>
            <p:cNvSpPr>
              <a:spLocks noChangeShapeType="1"/>
            </p:cNvSpPr>
            <p:nvPr/>
          </p:nvSpPr>
          <p:spPr bwMode="auto">
            <a:xfrm flipV="1">
              <a:off x="-1072" y="2448"/>
              <a:ext cx="9929" cy="1"/>
            </a:xfrm>
            <a:prstGeom prst="line">
              <a:avLst/>
            </a:prstGeom>
            <a:noFill/>
            <a:ln w="76200">
              <a:solidFill>
                <a:srgbClr val="008000"/>
              </a:solidFill>
              <a:prstDash val="sysDot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78" name="Line 205"/>
            <p:cNvSpPr>
              <a:spLocks noChangeShapeType="1"/>
            </p:cNvSpPr>
            <p:nvPr/>
          </p:nvSpPr>
          <p:spPr bwMode="auto">
            <a:xfrm>
              <a:off x="103" y="2449"/>
              <a:ext cx="528" cy="0"/>
            </a:xfrm>
            <a:prstGeom prst="line">
              <a:avLst/>
            </a:prstGeom>
            <a:noFill/>
            <a:ln w="76200">
              <a:solidFill>
                <a:srgbClr val="008000"/>
              </a:solidFill>
              <a:prstDash val="sysDot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4480" name="Line 208"/>
          <p:cNvSpPr>
            <a:spLocks noChangeShapeType="1"/>
          </p:cNvSpPr>
          <p:nvPr/>
        </p:nvSpPr>
        <p:spPr bwMode="auto">
          <a:xfrm flipH="1">
            <a:off x="5435960" y="3333244"/>
            <a:ext cx="6248400" cy="0"/>
          </a:xfrm>
          <a:prstGeom prst="line">
            <a:avLst/>
          </a:prstGeom>
          <a:noFill/>
          <a:ln w="76200">
            <a:solidFill>
              <a:srgbClr val="008000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481" name="Line 209"/>
          <p:cNvSpPr>
            <a:spLocks noChangeShapeType="1"/>
          </p:cNvSpPr>
          <p:nvPr/>
        </p:nvSpPr>
        <p:spPr bwMode="auto">
          <a:xfrm flipH="1">
            <a:off x="10846160" y="3324515"/>
            <a:ext cx="838200" cy="9525"/>
          </a:xfrm>
          <a:prstGeom prst="line">
            <a:avLst/>
          </a:prstGeom>
          <a:noFill/>
          <a:ln w="76200">
            <a:solidFill>
              <a:srgbClr val="008000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808686" y="2931980"/>
            <a:ext cx="425002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just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Chiều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sức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chiều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đi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cực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Nam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đến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cực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Bắc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xuyên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dọc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kim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nam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châm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đặt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cân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bằng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trên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sức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đó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24" name="Line 2"/>
          <p:cNvSpPr>
            <a:spLocks noChangeShapeType="1"/>
          </p:cNvSpPr>
          <p:nvPr/>
        </p:nvSpPr>
        <p:spPr bwMode="auto">
          <a:xfrm>
            <a:off x="5334000" y="762000"/>
            <a:ext cx="0" cy="6248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" name="Google Shape;243;p16"/>
          <p:cNvSpPr txBox="1">
            <a:spLocks/>
          </p:cNvSpPr>
          <p:nvPr/>
        </p:nvSpPr>
        <p:spPr>
          <a:xfrm>
            <a:off x="0" y="-16299"/>
            <a:ext cx="12191999" cy="62209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000" b="1" dirty="0">
                <a:solidFill>
                  <a:srgbClr val="172CF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15 – TỪ TRƯỜNG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75211" y="1642120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75211" y="1164993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14399" y="690265"/>
            <a:ext cx="8077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97868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4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4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4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4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4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4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54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54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318" grpId="0" animBg="1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39" name="Text Box 51"/>
          <p:cNvSpPr txBox="1">
            <a:spLocks noChangeArrowheads="1"/>
          </p:cNvSpPr>
          <p:nvPr/>
        </p:nvSpPr>
        <p:spPr bwMode="auto">
          <a:xfrm>
            <a:off x="862919" y="2067869"/>
            <a:ext cx="409008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vi-VN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 d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ù</a:t>
            </a:r>
            <a:r>
              <a:rPr lang="vi-VN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 mũi tên đánh dấu chiều các đường sức từ vừa vẽ được.</a:t>
            </a:r>
          </a:p>
        </p:txBody>
      </p:sp>
      <p:sp>
        <p:nvSpPr>
          <p:cNvPr id="89159" name="Text Box 71"/>
          <p:cNvSpPr txBox="1">
            <a:spLocks noChangeArrowheads="1"/>
          </p:cNvSpPr>
          <p:nvPr/>
        </p:nvSpPr>
        <p:spPr bwMode="auto">
          <a:xfrm>
            <a:off x="767240" y="3486260"/>
            <a:ext cx="3762475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ên ngoài thanh nam châm, đường sức từ có chiều đi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vi-VN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từ cực nào và đi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vi-VN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từ cực nào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altLang="en-U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9186" name="Group 98"/>
          <p:cNvGrpSpPr>
            <a:grpSpLocks/>
          </p:cNvGrpSpPr>
          <p:nvPr/>
        </p:nvGrpSpPr>
        <p:grpSpPr bwMode="auto">
          <a:xfrm>
            <a:off x="5636821" y="1841679"/>
            <a:ext cx="5795157" cy="2408350"/>
            <a:chOff x="789" y="576"/>
            <a:chExt cx="4187" cy="1208"/>
          </a:xfrm>
        </p:grpSpPr>
        <p:sp>
          <p:nvSpPr>
            <p:cNvPr id="13334" name="Line 99"/>
            <p:cNvSpPr>
              <a:spLocks noChangeShapeType="1"/>
            </p:cNvSpPr>
            <p:nvPr/>
          </p:nvSpPr>
          <p:spPr bwMode="auto">
            <a:xfrm>
              <a:off x="789" y="1182"/>
              <a:ext cx="1382" cy="0"/>
            </a:xfrm>
            <a:prstGeom prst="line">
              <a:avLst/>
            </a:prstGeom>
            <a:noFill/>
            <a:ln w="28575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5" name="Line 100"/>
            <p:cNvSpPr>
              <a:spLocks noChangeShapeType="1"/>
            </p:cNvSpPr>
            <p:nvPr/>
          </p:nvSpPr>
          <p:spPr bwMode="auto">
            <a:xfrm>
              <a:off x="3462" y="1183"/>
              <a:ext cx="1514" cy="0"/>
            </a:xfrm>
            <a:prstGeom prst="line">
              <a:avLst/>
            </a:prstGeom>
            <a:noFill/>
            <a:ln w="28575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6" name="Oval 101"/>
            <p:cNvSpPr>
              <a:spLocks noChangeArrowheads="1"/>
            </p:cNvSpPr>
            <p:nvPr/>
          </p:nvSpPr>
          <p:spPr bwMode="auto">
            <a:xfrm>
              <a:off x="1509" y="722"/>
              <a:ext cx="2592" cy="476"/>
            </a:xfrm>
            <a:prstGeom prst="ellipse">
              <a:avLst/>
            </a:prstGeom>
            <a:noFill/>
            <a:ln w="9525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vi-VN" altLang="en-US" sz="1800">
                <a:latin typeface="VNI-Times" pitchFamily="2" charset="0"/>
              </a:endParaRPr>
            </a:p>
          </p:txBody>
        </p:sp>
        <p:sp>
          <p:nvSpPr>
            <p:cNvPr id="13337" name="Oval 102"/>
            <p:cNvSpPr>
              <a:spLocks noChangeArrowheads="1"/>
            </p:cNvSpPr>
            <p:nvPr/>
          </p:nvSpPr>
          <p:spPr bwMode="auto">
            <a:xfrm>
              <a:off x="1496" y="1152"/>
              <a:ext cx="2592" cy="476"/>
            </a:xfrm>
            <a:prstGeom prst="ellipse">
              <a:avLst/>
            </a:prstGeom>
            <a:noFill/>
            <a:ln w="9525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vi-VN" altLang="en-US" sz="1800">
                <a:latin typeface="VNI-Times" pitchFamily="2" charset="0"/>
              </a:endParaRPr>
            </a:p>
          </p:txBody>
        </p:sp>
        <p:sp>
          <p:nvSpPr>
            <p:cNvPr id="13338" name="Oval 103"/>
            <p:cNvSpPr>
              <a:spLocks noChangeArrowheads="1"/>
            </p:cNvSpPr>
            <p:nvPr/>
          </p:nvSpPr>
          <p:spPr bwMode="auto">
            <a:xfrm>
              <a:off x="930" y="576"/>
              <a:ext cx="3818" cy="622"/>
            </a:xfrm>
            <a:prstGeom prst="ellipse">
              <a:avLst/>
            </a:prstGeom>
            <a:noFill/>
            <a:ln w="9525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vi-VN" altLang="en-US" sz="1800">
                <a:latin typeface="VNI-Times" pitchFamily="2" charset="0"/>
              </a:endParaRPr>
            </a:p>
          </p:txBody>
        </p:sp>
        <p:sp>
          <p:nvSpPr>
            <p:cNvPr id="13339" name="Oval 104"/>
            <p:cNvSpPr>
              <a:spLocks noChangeArrowheads="1"/>
            </p:cNvSpPr>
            <p:nvPr/>
          </p:nvSpPr>
          <p:spPr bwMode="auto">
            <a:xfrm>
              <a:off x="978" y="1162"/>
              <a:ext cx="3817" cy="622"/>
            </a:xfrm>
            <a:prstGeom prst="ellipse">
              <a:avLst/>
            </a:prstGeom>
            <a:noFill/>
            <a:ln w="9525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vi-VN" altLang="en-US" sz="1800">
                <a:latin typeface="VNI-Times" pitchFamily="2" charset="0"/>
              </a:endParaRPr>
            </a:p>
          </p:txBody>
        </p:sp>
        <p:sp>
          <p:nvSpPr>
            <p:cNvPr id="13340" name="Rectangle 105"/>
            <p:cNvSpPr>
              <a:spLocks noChangeArrowheads="1"/>
            </p:cNvSpPr>
            <p:nvPr/>
          </p:nvSpPr>
          <p:spPr bwMode="auto">
            <a:xfrm>
              <a:off x="2156" y="969"/>
              <a:ext cx="646" cy="380"/>
            </a:xfrm>
            <a:prstGeom prst="rect">
              <a:avLst/>
            </a:prstGeom>
            <a:solidFill>
              <a:srgbClr val="0000FF"/>
            </a:solidFill>
            <a:ln w="2857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3600" b="1">
                  <a:solidFill>
                    <a:schemeClr val="bg1"/>
                  </a:solidFill>
                  <a:latin typeface="VNI-Times" pitchFamily="2" charset="0"/>
                </a:rPr>
                <a:t>S</a:t>
              </a:r>
            </a:p>
          </p:txBody>
        </p:sp>
        <p:sp>
          <p:nvSpPr>
            <p:cNvPr id="13341" name="Rectangle 106"/>
            <p:cNvSpPr>
              <a:spLocks noChangeArrowheads="1"/>
            </p:cNvSpPr>
            <p:nvPr/>
          </p:nvSpPr>
          <p:spPr bwMode="auto">
            <a:xfrm>
              <a:off x="2802" y="969"/>
              <a:ext cx="645" cy="380"/>
            </a:xfrm>
            <a:prstGeom prst="rect">
              <a:avLst/>
            </a:prstGeom>
            <a:solidFill>
              <a:srgbClr val="FF0000"/>
            </a:solidFill>
            <a:ln w="28575">
              <a:solidFill>
                <a:srgbClr val="FF006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3200" b="1">
                  <a:solidFill>
                    <a:schemeClr val="bg1"/>
                  </a:solidFill>
                  <a:latin typeface="VNI-Times" pitchFamily="2" charset="0"/>
                </a:rPr>
                <a:t>N</a:t>
              </a:r>
            </a:p>
          </p:txBody>
        </p:sp>
      </p:grpSp>
      <p:grpSp>
        <p:nvGrpSpPr>
          <p:cNvPr id="89195" name="Group 107"/>
          <p:cNvGrpSpPr>
            <a:grpSpLocks/>
          </p:cNvGrpSpPr>
          <p:nvPr/>
        </p:nvGrpSpPr>
        <p:grpSpPr bwMode="auto">
          <a:xfrm>
            <a:off x="5546333" y="1852793"/>
            <a:ext cx="5713497" cy="2442242"/>
            <a:chOff x="720" y="2183"/>
            <a:chExt cx="4128" cy="1225"/>
          </a:xfrm>
        </p:grpSpPr>
        <p:sp>
          <p:nvSpPr>
            <p:cNvPr id="13321" name="Line 108"/>
            <p:cNvSpPr>
              <a:spLocks noChangeShapeType="1"/>
            </p:cNvSpPr>
            <p:nvPr/>
          </p:nvSpPr>
          <p:spPr bwMode="auto">
            <a:xfrm>
              <a:off x="3993" y="3039"/>
              <a:ext cx="0" cy="0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2" name="Line 109"/>
            <p:cNvSpPr>
              <a:spLocks noChangeShapeType="1"/>
            </p:cNvSpPr>
            <p:nvPr/>
          </p:nvSpPr>
          <p:spPr bwMode="auto">
            <a:xfrm flipH="1">
              <a:off x="1744" y="2203"/>
              <a:ext cx="330" cy="36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3" name="Line 110"/>
            <p:cNvSpPr>
              <a:spLocks noChangeShapeType="1"/>
            </p:cNvSpPr>
            <p:nvPr/>
          </p:nvSpPr>
          <p:spPr bwMode="auto">
            <a:xfrm flipH="1" flipV="1">
              <a:off x="3154" y="2183"/>
              <a:ext cx="377" cy="27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4" name="Line 111"/>
            <p:cNvSpPr>
              <a:spLocks noChangeShapeType="1"/>
            </p:cNvSpPr>
            <p:nvPr/>
          </p:nvSpPr>
          <p:spPr bwMode="auto">
            <a:xfrm rot="4402507" flipH="1">
              <a:off x="1778" y="3201"/>
              <a:ext cx="96" cy="283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5" name="Line 112"/>
            <p:cNvSpPr>
              <a:spLocks noChangeShapeType="1"/>
            </p:cNvSpPr>
            <p:nvPr/>
          </p:nvSpPr>
          <p:spPr bwMode="auto">
            <a:xfrm rot="4373837" flipH="1">
              <a:off x="3342" y="3234"/>
              <a:ext cx="65" cy="283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6" name="Line 113"/>
            <p:cNvSpPr>
              <a:spLocks noChangeShapeType="1"/>
            </p:cNvSpPr>
            <p:nvPr/>
          </p:nvSpPr>
          <p:spPr bwMode="auto">
            <a:xfrm rot="4373837" flipH="1">
              <a:off x="2573" y="3089"/>
              <a:ext cx="65" cy="283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7" name="Line 114"/>
            <p:cNvSpPr>
              <a:spLocks noChangeShapeType="1"/>
            </p:cNvSpPr>
            <p:nvPr/>
          </p:nvSpPr>
          <p:spPr bwMode="auto">
            <a:xfrm rot="4373837" flipH="1">
              <a:off x="2559" y="2195"/>
              <a:ext cx="65" cy="282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8" name="Line 115"/>
            <p:cNvSpPr>
              <a:spLocks noChangeShapeType="1"/>
            </p:cNvSpPr>
            <p:nvPr/>
          </p:nvSpPr>
          <p:spPr bwMode="auto">
            <a:xfrm flipV="1">
              <a:off x="3864" y="2622"/>
              <a:ext cx="249" cy="84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9" name="Line 116"/>
            <p:cNvSpPr>
              <a:spLocks noChangeShapeType="1"/>
            </p:cNvSpPr>
            <p:nvPr/>
          </p:nvSpPr>
          <p:spPr bwMode="auto">
            <a:xfrm>
              <a:off x="3852" y="2870"/>
              <a:ext cx="248" cy="71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0" name="Line 117"/>
            <p:cNvSpPr>
              <a:spLocks noChangeShapeType="1"/>
            </p:cNvSpPr>
            <p:nvPr/>
          </p:nvSpPr>
          <p:spPr bwMode="auto">
            <a:xfrm>
              <a:off x="1553" y="2622"/>
              <a:ext cx="238" cy="90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1" name="Line 118"/>
            <p:cNvSpPr>
              <a:spLocks noChangeShapeType="1"/>
            </p:cNvSpPr>
            <p:nvPr/>
          </p:nvSpPr>
          <p:spPr bwMode="auto">
            <a:xfrm flipV="1">
              <a:off x="1530" y="2871"/>
              <a:ext cx="223" cy="64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2" name="Line 119"/>
            <p:cNvSpPr>
              <a:spLocks noChangeShapeType="1"/>
            </p:cNvSpPr>
            <p:nvPr/>
          </p:nvSpPr>
          <p:spPr bwMode="auto">
            <a:xfrm>
              <a:off x="720" y="2793"/>
              <a:ext cx="576" cy="0"/>
            </a:xfrm>
            <a:prstGeom prst="line">
              <a:avLst/>
            </a:prstGeom>
            <a:noFill/>
            <a:ln w="76200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3" name="Line 120"/>
            <p:cNvSpPr>
              <a:spLocks noChangeShapeType="1"/>
            </p:cNvSpPr>
            <p:nvPr/>
          </p:nvSpPr>
          <p:spPr bwMode="auto">
            <a:xfrm>
              <a:off x="4272" y="2793"/>
              <a:ext cx="576" cy="0"/>
            </a:xfrm>
            <a:prstGeom prst="line">
              <a:avLst/>
            </a:prstGeom>
            <a:noFill/>
            <a:ln w="76200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4" name="Line 2"/>
          <p:cNvSpPr>
            <a:spLocks noChangeShapeType="1"/>
          </p:cNvSpPr>
          <p:nvPr/>
        </p:nvSpPr>
        <p:spPr bwMode="auto">
          <a:xfrm>
            <a:off x="5334000" y="762000"/>
            <a:ext cx="0" cy="6248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" name="Google Shape;243;p16"/>
          <p:cNvSpPr txBox="1">
            <a:spLocks/>
          </p:cNvSpPr>
          <p:nvPr/>
        </p:nvSpPr>
        <p:spPr>
          <a:xfrm>
            <a:off x="0" y="-16299"/>
            <a:ext cx="12191999" cy="62209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000" b="1" dirty="0">
                <a:solidFill>
                  <a:srgbClr val="172CF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15 – TỪ TRƯỜNG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75211" y="1642120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75211" y="1164993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14399" y="690265"/>
            <a:ext cx="8077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3257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3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8913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9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9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9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139" grpId="0" autoUpdateAnimBg="0"/>
      <p:bldP spid="8915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914400" y="3644920"/>
            <a:ext cx="4158583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just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Bên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ngoài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thanh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nam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châm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sức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chiều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đi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ra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cực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Bắc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đi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vào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cực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Nam. </a:t>
            </a:r>
            <a:r>
              <a:rPr lang="en-US" altLang="en-US" sz="24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(</a:t>
            </a:r>
            <a:r>
              <a:rPr lang="en-US" alt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ra</a:t>
            </a:r>
            <a:r>
              <a:rPr lang="en-US" altLang="en-US" sz="24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Bắc</a:t>
            </a:r>
            <a:r>
              <a:rPr lang="en-US" altLang="en-US" sz="24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vào</a:t>
            </a:r>
            <a:r>
              <a:rPr lang="en-US" altLang="en-US" sz="24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Nam)</a:t>
            </a:r>
          </a:p>
        </p:txBody>
      </p:sp>
      <p:sp>
        <p:nvSpPr>
          <p:cNvPr id="15368" name="Rectangle 22"/>
          <p:cNvSpPr>
            <a:spLocks noChangeArrowheads="1"/>
          </p:cNvSpPr>
          <p:nvPr/>
        </p:nvSpPr>
        <p:spPr bwMode="auto">
          <a:xfrm>
            <a:off x="1031603" y="2075260"/>
            <a:ext cx="4158583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just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Chiều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sức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chiều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đi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cực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Nam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đến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cực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Bắc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xuyên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dọc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kim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nam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châm</a:t>
            </a:r>
            <a:r>
              <a:rPr lang="en-US" alt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đặt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cân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bằng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trên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sức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đó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911620" y="5288340"/>
            <a:ext cx="404138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just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Nơi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nào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trường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mạnh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thì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sức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dày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nơi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nào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trường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yếu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thì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sức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thưa</a:t>
            </a:r>
            <a:endParaRPr lang="en-US" altLang="en-US" sz="2400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" name="Line 2"/>
          <p:cNvSpPr>
            <a:spLocks noChangeShapeType="1"/>
          </p:cNvSpPr>
          <p:nvPr/>
        </p:nvSpPr>
        <p:spPr bwMode="auto">
          <a:xfrm>
            <a:off x="5334000" y="762000"/>
            <a:ext cx="0" cy="6248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1424" y="2607305"/>
            <a:ext cx="4648308" cy="645726"/>
          </a:xfrm>
          <a:prstGeom prst="rect">
            <a:avLst/>
          </a:prstGeom>
        </p:spPr>
      </p:pic>
      <p:grpSp>
        <p:nvGrpSpPr>
          <p:cNvPr id="15" name="Group 98"/>
          <p:cNvGrpSpPr>
            <a:grpSpLocks/>
          </p:cNvGrpSpPr>
          <p:nvPr/>
        </p:nvGrpSpPr>
        <p:grpSpPr bwMode="auto">
          <a:xfrm>
            <a:off x="6694913" y="3291657"/>
            <a:ext cx="4290950" cy="1904540"/>
            <a:chOff x="789" y="576"/>
            <a:chExt cx="4187" cy="1208"/>
          </a:xfrm>
        </p:grpSpPr>
        <p:sp>
          <p:nvSpPr>
            <p:cNvPr id="16" name="Line 99"/>
            <p:cNvSpPr>
              <a:spLocks noChangeShapeType="1"/>
            </p:cNvSpPr>
            <p:nvPr/>
          </p:nvSpPr>
          <p:spPr bwMode="auto">
            <a:xfrm>
              <a:off x="789" y="1182"/>
              <a:ext cx="1382" cy="0"/>
            </a:xfrm>
            <a:prstGeom prst="line">
              <a:avLst/>
            </a:prstGeom>
            <a:noFill/>
            <a:ln w="28575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100"/>
            <p:cNvSpPr>
              <a:spLocks noChangeShapeType="1"/>
            </p:cNvSpPr>
            <p:nvPr/>
          </p:nvSpPr>
          <p:spPr bwMode="auto">
            <a:xfrm>
              <a:off x="3462" y="1183"/>
              <a:ext cx="1514" cy="0"/>
            </a:xfrm>
            <a:prstGeom prst="line">
              <a:avLst/>
            </a:prstGeom>
            <a:noFill/>
            <a:ln w="28575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Oval 101"/>
            <p:cNvSpPr>
              <a:spLocks noChangeArrowheads="1"/>
            </p:cNvSpPr>
            <p:nvPr/>
          </p:nvSpPr>
          <p:spPr bwMode="auto">
            <a:xfrm>
              <a:off x="1509" y="722"/>
              <a:ext cx="2592" cy="476"/>
            </a:xfrm>
            <a:prstGeom prst="ellipse">
              <a:avLst/>
            </a:prstGeom>
            <a:noFill/>
            <a:ln w="9525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vi-VN" altLang="en-US" sz="1800">
                <a:latin typeface="VNI-Times" pitchFamily="2" charset="0"/>
              </a:endParaRPr>
            </a:p>
          </p:txBody>
        </p:sp>
        <p:sp>
          <p:nvSpPr>
            <p:cNvPr id="19" name="Oval 102"/>
            <p:cNvSpPr>
              <a:spLocks noChangeArrowheads="1"/>
            </p:cNvSpPr>
            <p:nvPr/>
          </p:nvSpPr>
          <p:spPr bwMode="auto">
            <a:xfrm>
              <a:off x="1496" y="1152"/>
              <a:ext cx="2592" cy="476"/>
            </a:xfrm>
            <a:prstGeom prst="ellipse">
              <a:avLst/>
            </a:prstGeom>
            <a:noFill/>
            <a:ln w="9525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vi-VN" altLang="en-US" sz="1800">
                <a:latin typeface="VNI-Times" pitchFamily="2" charset="0"/>
              </a:endParaRPr>
            </a:p>
          </p:txBody>
        </p:sp>
        <p:sp>
          <p:nvSpPr>
            <p:cNvPr id="20" name="Oval 103"/>
            <p:cNvSpPr>
              <a:spLocks noChangeArrowheads="1"/>
            </p:cNvSpPr>
            <p:nvPr/>
          </p:nvSpPr>
          <p:spPr bwMode="auto">
            <a:xfrm>
              <a:off x="930" y="576"/>
              <a:ext cx="3818" cy="622"/>
            </a:xfrm>
            <a:prstGeom prst="ellipse">
              <a:avLst/>
            </a:prstGeom>
            <a:noFill/>
            <a:ln w="9525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vi-VN" altLang="en-US" sz="1800">
                <a:latin typeface="VNI-Times" pitchFamily="2" charset="0"/>
              </a:endParaRPr>
            </a:p>
          </p:txBody>
        </p:sp>
        <p:sp>
          <p:nvSpPr>
            <p:cNvPr id="21" name="Oval 104"/>
            <p:cNvSpPr>
              <a:spLocks noChangeArrowheads="1"/>
            </p:cNvSpPr>
            <p:nvPr/>
          </p:nvSpPr>
          <p:spPr bwMode="auto">
            <a:xfrm>
              <a:off x="978" y="1162"/>
              <a:ext cx="3817" cy="622"/>
            </a:xfrm>
            <a:prstGeom prst="ellipse">
              <a:avLst/>
            </a:prstGeom>
            <a:noFill/>
            <a:ln w="9525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vi-VN" altLang="en-US" sz="1800">
                <a:latin typeface="VNI-Times" pitchFamily="2" charset="0"/>
              </a:endParaRPr>
            </a:p>
          </p:txBody>
        </p:sp>
        <p:sp>
          <p:nvSpPr>
            <p:cNvPr id="22" name="Rectangle 105"/>
            <p:cNvSpPr>
              <a:spLocks noChangeArrowheads="1"/>
            </p:cNvSpPr>
            <p:nvPr/>
          </p:nvSpPr>
          <p:spPr bwMode="auto">
            <a:xfrm>
              <a:off x="2156" y="969"/>
              <a:ext cx="646" cy="380"/>
            </a:xfrm>
            <a:prstGeom prst="rect">
              <a:avLst/>
            </a:prstGeom>
            <a:solidFill>
              <a:srgbClr val="0000FF"/>
            </a:solidFill>
            <a:ln w="2857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3600" b="1">
                  <a:solidFill>
                    <a:schemeClr val="bg1"/>
                  </a:solidFill>
                  <a:latin typeface="VNI-Times" pitchFamily="2" charset="0"/>
                </a:rPr>
                <a:t>S</a:t>
              </a:r>
            </a:p>
          </p:txBody>
        </p:sp>
        <p:sp>
          <p:nvSpPr>
            <p:cNvPr id="23" name="Rectangle 106"/>
            <p:cNvSpPr>
              <a:spLocks noChangeArrowheads="1"/>
            </p:cNvSpPr>
            <p:nvPr/>
          </p:nvSpPr>
          <p:spPr bwMode="auto">
            <a:xfrm>
              <a:off x="2802" y="969"/>
              <a:ext cx="645" cy="380"/>
            </a:xfrm>
            <a:prstGeom prst="rect">
              <a:avLst/>
            </a:prstGeom>
            <a:solidFill>
              <a:srgbClr val="FF0000"/>
            </a:solidFill>
            <a:ln w="28575">
              <a:solidFill>
                <a:srgbClr val="FF006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Constantia" panose="0203060205030603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anose="05020102010507070707" pitchFamily="18" charset="2"/>
                <a:buChar char=""/>
                <a:defRPr sz="2400">
                  <a:solidFill>
                    <a:schemeClr val="tx1"/>
                  </a:solidFill>
                  <a:latin typeface="Constantia" panose="0203060205030603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onstantia" panose="020306020503060303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Constantia" panose="020306020503060303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3200" b="1">
                  <a:solidFill>
                    <a:schemeClr val="bg1"/>
                  </a:solidFill>
                  <a:latin typeface="VNI-Times" pitchFamily="2" charset="0"/>
                </a:rPr>
                <a:t>N</a:t>
              </a:r>
            </a:p>
          </p:txBody>
        </p:sp>
      </p:grpSp>
      <p:grpSp>
        <p:nvGrpSpPr>
          <p:cNvPr id="24" name="Group 107"/>
          <p:cNvGrpSpPr>
            <a:grpSpLocks/>
          </p:cNvGrpSpPr>
          <p:nvPr/>
        </p:nvGrpSpPr>
        <p:grpSpPr bwMode="auto">
          <a:xfrm>
            <a:off x="6604425" y="3302771"/>
            <a:ext cx="4230486" cy="1931342"/>
            <a:chOff x="720" y="2183"/>
            <a:chExt cx="4128" cy="1225"/>
          </a:xfrm>
        </p:grpSpPr>
        <p:sp>
          <p:nvSpPr>
            <p:cNvPr id="25" name="Line 108"/>
            <p:cNvSpPr>
              <a:spLocks noChangeShapeType="1"/>
            </p:cNvSpPr>
            <p:nvPr/>
          </p:nvSpPr>
          <p:spPr bwMode="auto">
            <a:xfrm>
              <a:off x="3993" y="3039"/>
              <a:ext cx="0" cy="0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Line 109"/>
            <p:cNvSpPr>
              <a:spLocks noChangeShapeType="1"/>
            </p:cNvSpPr>
            <p:nvPr/>
          </p:nvSpPr>
          <p:spPr bwMode="auto">
            <a:xfrm flipH="1">
              <a:off x="1744" y="2203"/>
              <a:ext cx="330" cy="36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Line 110"/>
            <p:cNvSpPr>
              <a:spLocks noChangeShapeType="1"/>
            </p:cNvSpPr>
            <p:nvPr/>
          </p:nvSpPr>
          <p:spPr bwMode="auto">
            <a:xfrm flipH="1" flipV="1">
              <a:off x="3154" y="2183"/>
              <a:ext cx="377" cy="27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Line 111"/>
            <p:cNvSpPr>
              <a:spLocks noChangeShapeType="1"/>
            </p:cNvSpPr>
            <p:nvPr/>
          </p:nvSpPr>
          <p:spPr bwMode="auto">
            <a:xfrm rot="4402507" flipH="1">
              <a:off x="1778" y="3201"/>
              <a:ext cx="96" cy="283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Line 112"/>
            <p:cNvSpPr>
              <a:spLocks noChangeShapeType="1"/>
            </p:cNvSpPr>
            <p:nvPr/>
          </p:nvSpPr>
          <p:spPr bwMode="auto">
            <a:xfrm rot="4373837" flipH="1">
              <a:off x="3342" y="3234"/>
              <a:ext cx="65" cy="283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Line 113"/>
            <p:cNvSpPr>
              <a:spLocks noChangeShapeType="1"/>
            </p:cNvSpPr>
            <p:nvPr/>
          </p:nvSpPr>
          <p:spPr bwMode="auto">
            <a:xfrm rot="4373837" flipH="1">
              <a:off x="2573" y="3089"/>
              <a:ext cx="65" cy="283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Line 114"/>
            <p:cNvSpPr>
              <a:spLocks noChangeShapeType="1"/>
            </p:cNvSpPr>
            <p:nvPr/>
          </p:nvSpPr>
          <p:spPr bwMode="auto">
            <a:xfrm rot="4373837" flipH="1">
              <a:off x="2559" y="2195"/>
              <a:ext cx="65" cy="282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Line 115"/>
            <p:cNvSpPr>
              <a:spLocks noChangeShapeType="1"/>
            </p:cNvSpPr>
            <p:nvPr/>
          </p:nvSpPr>
          <p:spPr bwMode="auto">
            <a:xfrm flipV="1">
              <a:off x="3864" y="2622"/>
              <a:ext cx="249" cy="84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Line 116"/>
            <p:cNvSpPr>
              <a:spLocks noChangeShapeType="1"/>
            </p:cNvSpPr>
            <p:nvPr/>
          </p:nvSpPr>
          <p:spPr bwMode="auto">
            <a:xfrm>
              <a:off x="3852" y="2870"/>
              <a:ext cx="248" cy="71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Line 117"/>
            <p:cNvSpPr>
              <a:spLocks noChangeShapeType="1"/>
            </p:cNvSpPr>
            <p:nvPr/>
          </p:nvSpPr>
          <p:spPr bwMode="auto">
            <a:xfrm>
              <a:off x="1553" y="2622"/>
              <a:ext cx="238" cy="90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Line 118"/>
            <p:cNvSpPr>
              <a:spLocks noChangeShapeType="1"/>
            </p:cNvSpPr>
            <p:nvPr/>
          </p:nvSpPr>
          <p:spPr bwMode="auto">
            <a:xfrm flipV="1">
              <a:off x="1530" y="2871"/>
              <a:ext cx="223" cy="64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Line 119"/>
            <p:cNvSpPr>
              <a:spLocks noChangeShapeType="1"/>
            </p:cNvSpPr>
            <p:nvPr/>
          </p:nvSpPr>
          <p:spPr bwMode="auto">
            <a:xfrm>
              <a:off x="720" y="2793"/>
              <a:ext cx="576" cy="0"/>
            </a:xfrm>
            <a:prstGeom prst="line">
              <a:avLst/>
            </a:prstGeom>
            <a:noFill/>
            <a:ln w="76200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Line 120"/>
            <p:cNvSpPr>
              <a:spLocks noChangeShapeType="1"/>
            </p:cNvSpPr>
            <p:nvPr/>
          </p:nvSpPr>
          <p:spPr bwMode="auto">
            <a:xfrm>
              <a:off x="4272" y="2793"/>
              <a:ext cx="576" cy="0"/>
            </a:xfrm>
            <a:prstGeom prst="line">
              <a:avLst/>
            </a:prstGeom>
            <a:noFill/>
            <a:ln w="76200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8" name="Google Shape;243;p16"/>
          <p:cNvSpPr txBox="1">
            <a:spLocks/>
          </p:cNvSpPr>
          <p:nvPr/>
        </p:nvSpPr>
        <p:spPr>
          <a:xfrm>
            <a:off x="0" y="-16299"/>
            <a:ext cx="12191999" cy="62209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000" b="1" dirty="0">
                <a:solidFill>
                  <a:srgbClr val="172CF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15 – TỪ TRƯỜNG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75211" y="1642120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75211" y="1164993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914399" y="690265"/>
            <a:ext cx="8077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8198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368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0" y="2077659"/>
            <a:ext cx="6086475" cy="3333750"/>
          </a:xfrm>
          <a:prstGeom prst="rect">
            <a:avLst/>
          </a:prstGeom>
        </p:spPr>
      </p:pic>
      <p:sp>
        <p:nvSpPr>
          <p:cNvPr id="7" name="Line 2"/>
          <p:cNvSpPr>
            <a:spLocks noChangeShapeType="1"/>
          </p:cNvSpPr>
          <p:nvPr/>
        </p:nvSpPr>
        <p:spPr bwMode="auto">
          <a:xfrm>
            <a:off x="5334000" y="762000"/>
            <a:ext cx="0" cy="6248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" name="Google Shape;243;p16"/>
          <p:cNvSpPr txBox="1">
            <a:spLocks/>
          </p:cNvSpPr>
          <p:nvPr/>
        </p:nvSpPr>
        <p:spPr>
          <a:xfrm>
            <a:off x="0" y="-16299"/>
            <a:ext cx="12191999" cy="62209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000" b="1" dirty="0">
                <a:solidFill>
                  <a:srgbClr val="172CF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15 – TỪ TRƯỜNG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75211" y="1642120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75211" y="1164993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4399" y="690265"/>
            <a:ext cx="8077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4689517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2"/>
          <p:cNvSpPr>
            <a:spLocks noChangeArrowheads="1"/>
          </p:cNvSpPr>
          <p:nvPr/>
        </p:nvSpPr>
        <p:spPr bwMode="auto">
          <a:xfrm>
            <a:off x="1031603" y="2075260"/>
            <a:ext cx="4029794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just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Biết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chiều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sức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hai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nam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châm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như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trên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hình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vẽ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Hãy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xác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định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cực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2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thanh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nam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châm</a:t>
            </a:r>
            <a:endParaRPr lang="en-US" altLang="en-US" sz="2400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6604" y="1613595"/>
            <a:ext cx="5800859" cy="3186340"/>
          </a:xfrm>
          <a:prstGeom prst="rect">
            <a:avLst/>
          </a:prstGeom>
        </p:spPr>
      </p:pic>
      <p:sp>
        <p:nvSpPr>
          <p:cNvPr id="13" name="Line 2"/>
          <p:cNvSpPr>
            <a:spLocks noChangeShapeType="1"/>
          </p:cNvSpPr>
          <p:nvPr/>
        </p:nvSpPr>
        <p:spPr bwMode="auto">
          <a:xfrm>
            <a:off x="5334000" y="762000"/>
            <a:ext cx="0" cy="6248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5956663" y="2913017"/>
            <a:ext cx="2076994" cy="313508"/>
            <a:chOff x="5956663" y="2913017"/>
            <a:chExt cx="2076994" cy="313508"/>
          </a:xfrm>
        </p:grpSpPr>
        <p:sp>
          <p:nvSpPr>
            <p:cNvPr id="3" name="Rectangle 2"/>
            <p:cNvSpPr/>
            <p:nvPr/>
          </p:nvSpPr>
          <p:spPr>
            <a:xfrm>
              <a:off x="6910251" y="2913017"/>
              <a:ext cx="1123406" cy="313508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N</a:t>
              </a:r>
            </a:p>
          </p:txBody>
        </p:sp>
        <p:sp>
          <p:nvSpPr>
            <p:cNvPr id="4" name="Rectangle 3"/>
            <p:cNvSpPr/>
            <p:nvPr/>
          </p:nvSpPr>
          <p:spPr>
            <a:xfrm>
              <a:off x="5956663" y="2913017"/>
              <a:ext cx="1011910" cy="313508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9022843" y="2913017"/>
            <a:ext cx="2041396" cy="313508"/>
            <a:chOff x="9022843" y="2913017"/>
            <a:chExt cx="2041396" cy="313508"/>
          </a:xfrm>
        </p:grpSpPr>
        <p:sp>
          <p:nvSpPr>
            <p:cNvPr id="14" name="Rectangle 13"/>
            <p:cNvSpPr/>
            <p:nvPr/>
          </p:nvSpPr>
          <p:spPr>
            <a:xfrm>
              <a:off x="9940833" y="2913017"/>
              <a:ext cx="1123406" cy="313508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N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9022843" y="2913017"/>
              <a:ext cx="1011910" cy="313508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</a:t>
              </a:r>
            </a:p>
          </p:txBody>
        </p:sp>
      </p:grpSp>
      <p:sp>
        <p:nvSpPr>
          <p:cNvPr id="16" name="Google Shape;243;p16"/>
          <p:cNvSpPr txBox="1">
            <a:spLocks/>
          </p:cNvSpPr>
          <p:nvPr/>
        </p:nvSpPr>
        <p:spPr>
          <a:xfrm>
            <a:off x="0" y="-16299"/>
            <a:ext cx="12191999" cy="62209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000" b="1" dirty="0">
                <a:solidFill>
                  <a:srgbClr val="172CF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15 – TỪ TRƯỜNG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75211" y="1642120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75211" y="1164993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4399" y="690265"/>
            <a:ext cx="8077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2459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914400" y="2130880"/>
            <a:ext cx="4754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4" name="Line 2"/>
          <p:cNvSpPr>
            <a:spLocks noChangeShapeType="1"/>
          </p:cNvSpPr>
          <p:nvPr/>
        </p:nvSpPr>
        <p:spPr bwMode="auto">
          <a:xfrm>
            <a:off x="5334000" y="762000"/>
            <a:ext cx="0" cy="6248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" name="Google Shape;243;p16"/>
          <p:cNvSpPr txBox="1">
            <a:spLocks/>
          </p:cNvSpPr>
          <p:nvPr/>
        </p:nvSpPr>
        <p:spPr>
          <a:xfrm>
            <a:off x="0" y="-16299"/>
            <a:ext cx="12191999" cy="62209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000" b="1" dirty="0">
                <a:solidFill>
                  <a:srgbClr val="172CF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15 – TỪ TRƯỜNG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75211" y="1642120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75211" y="1164993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14399" y="690265"/>
            <a:ext cx="8077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86174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ẦN CẨU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" y="973138"/>
            <a:ext cx="10814050" cy="5002212"/>
          </a:xfrm>
        </p:spPr>
      </p:pic>
    </p:spTree>
    <p:extLst>
      <p:ext uri="{BB962C8B-B14F-4D97-AF65-F5344CB8AC3E}">
        <p14:creationId xmlns:p14="http://schemas.microsoft.com/office/powerpoint/2010/main" val="2678080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32"/>
          <p:cNvSpPr txBox="1">
            <a:spLocks noChangeArrowheads="1"/>
          </p:cNvSpPr>
          <p:nvPr/>
        </p:nvSpPr>
        <p:spPr bwMode="auto">
          <a:xfrm>
            <a:off x="1084217" y="800101"/>
            <a:ext cx="10894423" cy="1923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730250">
              <a:lnSpc>
                <a:spcPct val="85000"/>
              </a:lnSpc>
              <a:spcBef>
                <a:spcPct val="20000"/>
              </a:spcBef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lực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hút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Lực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hấp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quanh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lực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nam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châm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lực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ta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hôm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nay.</a:t>
            </a:r>
            <a:endParaRPr lang="vi-VN" sz="28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Picture 4" descr="EARTH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99237">
            <a:off x="5086443" y="3921297"/>
            <a:ext cx="2036575" cy="1987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0489" y="4595002"/>
            <a:ext cx="1308482" cy="64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9742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Line 2"/>
          <p:cNvSpPr>
            <a:spLocks noChangeShapeType="1"/>
          </p:cNvSpPr>
          <p:nvPr/>
        </p:nvSpPr>
        <p:spPr bwMode="auto">
          <a:xfrm>
            <a:off x="5334000" y="762000"/>
            <a:ext cx="0" cy="6248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975" y="2261328"/>
            <a:ext cx="4906849" cy="324974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34000" y="5582806"/>
            <a:ext cx="69581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cẩu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5" name="Google Shape;243;p16"/>
          <p:cNvSpPr txBox="1">
            <a:spLocks/>
          </p:cNvSpPr>
          <p:nvPr/>
        </p:nvSpPr>
        <p:spPr>
          <a:xfrm>
            <a:off x="0" y="-16299"/>
            <a:ext cx="12191999" cy="62209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000" b="1" dirty="0">
                <a:solidFill>
                  <a:srgbClr val="172CF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15 – TỪ TRƯỜNG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4400" y="2130880"/>
            <a:ext cx="4754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75211" y="1642120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75211" y="1164993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4399" y="690265"/>
            <a:ext cx="8077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964505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Line 2"/>
          <p:cNvSpPr>
            <a:spLocks noChangeShapeType="1"/>
          </p:cNvSpPr>
          <p:nvPr/>
        </p:nvSpPr>
        <p:spPr bwMode="auto">
          <a:xfrm>
            <a:off x="5334000" y="762000"/>
            <a:ext cx="0" cy="6248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994696" y="1375593"/>
            <a:ext cx="12653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Cấu</a:t>
            </a:r>
            <a:r>
              <a:rPr lang="en-US" sz="2400" b="1" dirty="0"/>
              <a:t> </a:t>
            </a:r>
            <a:r>
              <a:rPr lang="en-US" sz="2400" b="1" dirty="0" err="1"/>
              <a:t>tạo</a:t>
            </a:r>
            <a:r>
              <a:rPr lang="en-US" sz="2400" b="1" dirty="0"/>
              <a:t>: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4695" y="2077659"/>
            <a:ext cx="4705350" cy="2447925"/>
          </a:xfrm>
          <a:prstGeom prst="rect">
            <a:avLst/>
          </a:prstGeom>
        </p:spPr>
      </p:pic>
      <p:sp>
        <p:nvSpPr>
          <p:cNvPr id="16" name="Google Shape;243;p16"/>
          <p:cNvSpPr txBox="1">
            <a:spLocks/>
          </p:cNvSpPr>
          <p:nvPr/>
        </p:nvSpPr>
        <p:spPr>
          <a:xfrm>
            <a:off x="0" y="-16299"/>
            <a:ext cx="12191999" cy="62209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000" b="1" dirty="0">
                <a:solidFill>
                  <a:srgbClr val="172CF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15 – TỪ TRƯỜNG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14400" y="2130880"/>
            <a:ext cx="4754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75211" y="1642120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75211" y="1164993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14399" y="690265"/>
            <a:ext cx="8077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737771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Line 2"/>
          <p:cNvSpPr>
            <a:spLocks noChangeShapeType="1"/>
          </p:cNvSpPr>
          <p:nvPr/>
        </p:nvSpPr>
        <p:spPr bwMode="auto">
          <a:xfrm>
            <a:off x="5334000" y="762000"/>
            <a:ext cx="0" cy="6248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904543" y="1643089"/>
            <a:ext cx="1754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0323" y="2335586"/>
            <a:ext cx="5317242" cy="4245215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364610" y="3013656"/>
            <a:ext cx="4759296" cy="3844344"/>
          </a:xfrm>
          <a:prstGeom prst="cloudCallout">
            <a:avLst>
              <a:gd name="adj1" fmla="val 72237"/>
              <a:gd name="adj2" fmla="val -24829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cẩu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hút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thùng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thép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dỡ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ngắt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thùng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hút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nữa</a:t>
            </a:r>
            <a:endParaRPr lang="en-US" sz="2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14400" y="2566419"/>
            <a:ext cx="1754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5" name="Google Shape;243;p16"/>
          <p:cNvSpPr txBox="1">
            <a:spLocks/>
          </p:cNvSpPr>
          <p:nvPr/>
        </p:nvSpPr>
        <p:spPr>
          <a:xfrm>
            <a:off x="0" y="-16299"/>
            <a:ext cx="12191999" cy="62209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000" b="1" dirty="0">
                <a:solidFill>
                  <a:srgbClr val="172CF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15 – TỪ TRƯỜNG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4400" y="2130880"/>
            <a:ext cx="4754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75211" y="1642120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75211" y="1164993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14399" y="690265"/>
            <a:ext cx="8077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281690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914400" y="690265"/>
            <a:ext cx="5460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1151930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1615994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4399" y="2104754"/>
            <a:ext cx="46503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4" name="Line 2"/>
          <p:cNvSpPr>
            <a:spLocks noChangeShapeType="1"/>
          </p:cNvSpPr>
          <p:nvPr/>
        </p:nvSpPr>
        <p:spPr bwMode="auto">
          <a:xfrm>
            <a:off x="5334000" y="762000"/>
            <a:ext cx="0" cy="6248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1725" y="1613595"/>
            <a:ext cx="4705350" cy="2447925"/>
          </a:xfrm>
          <a:prstGeom prst="rect">
            <a:avLst/>
          </a:prstGeom>
        </p:spPr>
      </p:pic>
      <p:sp>
        <p:nvSpPr>
          <p:cNvPr id="3" name="Cloud Callout 2"/>
          <p:cNvSpPr/>
          <p:nvPr/>
        </p:nvSpPr>
        <p:spPr>
          <a:xfrm>
            <a:off x="914400" y="3232597"/>
            <a:ext cx="3786389" cy="2137893"/>
          </a:xfrm>
          <a:prstGeom prst="cloudCallout">
            <a:avLst>
              <a:gd name="adj1" fmla="val 116582"/>
              <a:gd name="adj2" fmla="val -62199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5" name="Google Shape;243;p16"/>
          <p:cNvSpPr txBox="1">
            <a:spLocks/>
          </p:cNvSpPr>
          <p:nvPr/>
        </p:nvSpPr>
        <p:spPr>
          <a:xfrm>
            <a:off x="0" y="-16299"/>
            <a:ext cx="12191999" cy="62209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000" b="1" dirty="0">
                <a:solidFill>
                  <a:srgbClr val="172CF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15 – TỪ TRƯỜNG</a:t>
            </a:r>
          </a:p>
        </p:txBody>
      </p:sp>
    </p:spTree>
    <p:extLst>
      <p:ext uri="{BB962C8B-B14F-4D97-AF65-F5344CB8AC3E}">
        <p14:creationId xmlns:p14="http://schemas.microsoft.com/office/powerpoint/2010/main" val="2610505922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Line 2"/>
          <p:cNvSpPr>
            <a:spLocks noChangeShapeType="1"/>
          </p:cNvSpPr>
          <p:nvPr/>
        </p:nvSpPr>
        <p:spPr bwMode="auto">
          <a:xfrm>
            <a:off x="5334000" y="762000"/>
            <a:ext cx="0" cy="6248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" name="Google Shape;243;p16"/>
          <p:cNvSpPr txBox="1">
            <a:spLocks/>
          </p:cNvSpPr>
          <p:nvPr/>
        </p:nvSpPr>
        <p:spPr>
          <a:xfrm>
            <a:off x="0" y="-16299"/>
            <a:ext cx="12191999" cy="62209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000" b="1" dirty="0">
                <a:solidFill>
                  <a:srgbClr val="172CF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15 – TỪ TRƯỜNG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4400" y="2130880"/>
            <a:ext cx="4754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75211" y="1642120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75211" y="1164993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4399" y="690265"/>
            <a:ext cx="8077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195428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Line 2"/>
          <p:cNvSpPr>
            <a:spLocks noChangeShapeType="1"/>
          </p:cNvSpPr>
          <p:nvPr/>
        </p:nvSpPr>
        <p:spPr bwMode="auto">
          <a:xfrm>
            <a:off x="5334000" y="762000"/>
            <a:ext cx="0" cy="6248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1725" y="1613595"/>
            <a:ext cx="4705350" cy="2447925"/>
          </a:xfrm>
          <a:prstGeom prst="rect">
            <a:avLst/>
          </a:prstGeom>
        </p:spPr>
      </p:pic>
      <p:sp>
        <p:nvSpPr>
          <p:cNvPr id="3" name="Cloud Callout 2"/>
          <p:cNvSpPr/>
          <p:nvPr/>
        </p:nvSpPr>
        <p:spPr>
          <a:xfrm>
            <a:off x="6181725" y="4261143"/>
            <a:ext cx="4932609" cy="2596857"/>
          </a:xfrm>
          <a:prstGeom prst="cloudCallout">
            <a:avLst>
              <a:gd name="adj1" fmla="val -16494"/>
              <a:gd name="adj2" fmla="val -79185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" name="Google Shape;243;p16"/>
          <p:cNvSpPr txBox="1">
            <a:spLocks/>
          </p:cNvSpPr>
          <p:nvPr/>
        </p:nvSpPr>
        <p:spPr>
          <a:xfrm>
            <a:off x="0" y="-16299"/>
            <a:ext cx="12191999" cy="62209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000" b="1" dirty="0">
                <a:solidFill>
                  <a:srgbClr val="172CF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15 – TỪ TRƯỜNG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4400" y="2130880"/>
            <a:ext cx="4754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75211" y="1642120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75211" y="1164993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4399" y="690265"/>
            <a:ext cx="8077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4711369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Line 2"/>
          <p:cNvSpPr>
            <a:spLocks noChangeShapeType="1"/>
          </p:cNvSpPr>
          <p:nvPr/>
        </p:nvSpPr>
        <p:spPr bwMode="auto">
          <a:xfrm>
            <a:off x="5334000" y="762000"/>
            <a:ext cx="0" cy="6248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1725" y="1613595"/>
            <a:ext cx="4705350" cy="2447925"/>
          </a:xfrm>
          <a:prstGeom prst="rect">
            <a:avLst/>
          </a:prstGeom>
        </p:spPr>
      </p:pic>
      <p:sp>
        <p:nvSpPr>
          <p:cNvPr id="3" name="Cloud Callout 2"/>
          <p:cNvSpPr/>
          <p:nvPr/>
        </p:nvSpPr>
        <p:spPr>
          <a:xfrm>
            <a:off x="5969725" y="4261143"/>
            <a:ext cx="5721531" cy="2596857"/>
          </a:xfrm>
          <a:prstGeom prst="cloudCallout">
            <a:avLst>
              <a:gd name="adj1" fmla="val -21079"/>
              <a:gd name="adj2" fmla="val -102324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Google Shape;243;p16"/>
          <p:cNvSpPr txBox="1">
            <a:spLocks/>
          </p:cNvSpPr>
          <p:nvPr/>
        </p:nvSpPr>
        <p:spPr>
          <a:xfrm>
            <a:off x="0" y="-16299"/>
            <a:ext cx="12191999" cy="62209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000" b="1" dirty="0">
                <a:solidFill>
                  <a:srgbClr val="172CF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15 – TỪ TRƯỜNG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4400" y="2130880"/>
            <a:ext cx="4754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75211" y="1642120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75211" y="1164993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4399" y="690265"/>
            <a:ext cx="8077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815339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Line 2"/>
          <p:cNvSpPr>
            <a:spLocks noChangeShapeType="1"/>
          </p:cNvSpPr>
          <p:nvPr/>
        </p:nvSpPr>
        <p:spPr bwMode="auto">
          <a:xfrm>
            <a:off x="5334000" y="762000"/>
            <a:ext cx="0" cy="6248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" name="Horizontal Scroll 3"/>
          <p:cNvSpPr/>
          <p:nvPr/>
        </p:nvSpPr>
        <p:spPr>
          <a:xfrm>
            <a:off x="5814565" y="1660852"/>
            <a:ext cx="5864180" cy="721991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loud Callout 5"/>
          <p:cNvSpPr/>
          <p:nvPr/>
        </p:nvSpPr>
        <p:spPr>
          <a:xfrm>
            <a:off x="796834" y="3519242"/>
            <a:ext cx="3865318" cy="2752769"/>
          </a:xfrm>
          <a:prstGeom prst="cloudCallout">
            <a:avLst>
              <a:gd name="adj1" fmla="val 86410"/>
              <a:gd name="adj2" fmla="val -9914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3832" y="2786062"/>
            <a:ext cx="4667250" cy="348594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904113" y="3886200"/>
            <a:ext cx="944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Nguồn</a:t>
            </a:r>
            <a:r>
              <a:rPr lang="en-US" dirty="0"/>
              <a:t> </a:t>
            </a:r>
            <a:r>
              <a:rPr lang="en-US" dirty="0" err="1"/>
              <a:t>điện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909774" y="2566419"/>
            <a:ext cx="965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Lõi</a:t>
            </a:r>
            <a:r>
              <a:rPr lang="en-US" dirty="0"/>
              <a:t> </a:t>
            </a:r>
            <a:r>
              <a:rPr lang="en-US" dirty="0" err="1"/>
              <a:t>sắt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7550239" y="6222992"/>
            <a:ext cx="1968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Cuộn</a:t>
            </a:r>
            <a:r>
              <a:rPr lang="en-US" dirty="0"/>
              <a:t> </a:t>
            </a:r>
            <a:r>
              <a:rPr lang="en-US" dirty="0" err="1"/>
              <a:t>dây</a:t>
            </a:r>
            <a:r>
              <a:rPr lang="en-US" dirty="0"/>
              <a:t> </a:t>
            </a:r>
            <a:r>
              <a:rPr lang="en-US" dirty="0" err="1"/>
              <a:t>đồng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476204" y="3519242"/>
            <a:ext cx="9659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Khóa</a:t>
            </a:r>
            <a:r>
              <a:rPr lang="en-US" dirty="0"/>
              <a:t> </a:t>
            </a:r>
            <a:r>
              <a:rPr lang="en-US" dirty="0" err="1"/>
              <a:t>điện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547843" y="5135540"/>
            <a:ext cx="965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Bi </a:t>
            </a:r>
            <a:r>
              <a:rPr lang="en-US" dirty="0" err="1"/>
              <a:t>sắt</a:t>
            </a:r>
            <a:endParaRPr lang="en-US" dirty="0"/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10045337" y="4336869"/>
            <a:ext cx="858776" cy="2612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6122094" y="3829344"/>
            <a:ext cx="735906" cy="1306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6191738" y="5083291"/>
            <a:ext cx="535863" cy="30277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8383042" y="5676417"/>
            <a:ext cx="0" cy="59559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8339162" y="2786062"/>
            <a:ext cx="0" cy="53190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5" name="Google Shape;243;p16"/>
          <p:cNvSpPr txBox="1">
            <a:spLocks/>
          </p:cNvSpPr>
          <p:nvPr/>
        </p:nvSpPr>
        <p:spPr>
          <a:xfrm>
            <a:off x="0" y="-16299"/>
            <a:ext cx="12191999" cy="62209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000" b="1" dirty="0">
                <a:solidFill>
                  <a:srgbClr val="172CF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15 – TỪ TRƯỜNG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14400" y="2130880"/>
            <a:ext cx="4754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75211" y="1642120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75211" y="1164993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14399" y="690265"/>
            <a:ext cx="8077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9314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/>
      <p:bldP spid="15" grpId="0"/>
      <p:bldP spid="16" grpId="0"/>
      <p:bldP spid="17" grpId="0"/>
      <p:bldP spid="1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Line 2"/>
          <p:cNvSpPr>
            <a:spLocks noChangeShapeType="1"/>
          </p:cNvSpPr>
          <p:nvPr/>
        </p:nvSpPr>
        <p:spPr bwMode="auto">
          <a:xfrm>
            <a:off x="5334000" y="762000"/>
            <a:ext cx="0" cy="6248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8608" y="2856492"/>
            <a:ext cx="5810137" cy="3880733"/>
          </a:xfrm>
          <a:prstGeom prst="rect">
            <a:avLst/>
          </a:prstGeom>
        </p:spPr>
      </p:pic>
      <p:sp>
        <p:nvSpPr>
          <p:cNvPr id="15" name="Horizontal Scroll 14"/>
          <p:cNvSpPr/>
          <p:nvPr/>
        </p:nvSpPr>
        <p:spPr>
          <a:xfrm>
            <a:off x="5959427" y="1679574"/>
            <a:ext cx="5628498" cy="721991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698171" y="3043646"/>
            <a:ext cx="3383280" cy="6139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lõi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1683417" y="3844181"/>
            <a:ext cx="3383280" cy="6139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Mắc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698171" y="4649663"/>
            <a:ext cx="3383280" cy="6139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Google Shape;243;p16"/>
          <p:cNvSpPr txBox="1">
            <a:spLocks/>
          </p:cNvSpPr>
          <p:nvPr/>
        </p:nvSpPr>
        <p:spPr>
          <a:xfrm>
            <a:off x="0" y="-16299"/>
            <a:ext cx="12191999" cy="62209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000" b="1" dirty="0">
                <a:solidFill>
                  <a:srgbClr val="172CF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15 – TỪ TRƯỜNG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4400" y="2130880"/>
            <a:ext cx="4754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75211" y="1642120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75211" y="1164993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14399" y="690265"/>
            <a:ext cx="8077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4111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3" grpId="0" animBg="1"/>
      <p:bldP spid="16" grpId="0" animBg="1"/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Line 2"/>
          <p:cNvSpPr>
            <a:spLocks noChangeShapeType="1"/>
          </p:cNvSpPr>
          <p:nvPr/>
        </p:nvSpPr>
        <p:spPr bwMode="auto">
          <a:xfrm>
            <a:off x="5334000" y="762000"/>
            <a:ext cx="0" cy="6248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914400" y="2592545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50794" y="2665927"/>
            <a:ext cx="636216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i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Đường sức từ là những đường cong được vẽ theo quy ước sao cho:</a:t>
            </a:r>
            <a:endParaRPr lang="en-US" sz="2400" b="1" i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r>
              <a:rPr lang="vi-VN" sz="2400" dirty="0">
                <a:latin typeface="+mj-lt"/>
              </a:rPr>
              <a:t>A. Có chiều từ cực Nam tới cực Bắc bên ngoài thanh nam châm</a:t>
            </a:r>
            <a:endParaRPr lang="en-US" sz="2400" dirty="0">
              <a:latin typeface="+mj-lt"/>
            </a:endParaRPr>
          </a:p>
          <a:p>
            <a:r>
              <a:rPr lang="vi-VN" sz="2400" dirty="0">
                <a:latin typeface="+mj-lt"/>
              </a:rPr>
              <a:t>B. Có độ mau thưa tùy ý</a:t>
            </a:r>
            <a:endParaRPr lang="en-US" sz="2400" dirty="0">
              <a:latin typeface="+mj-lt"/>
            </a:endParaRPr>
          </a:p>
          <a:p>
            <a:r>
              <a:rPr lang="vi-VN" sz="2400" dirty="0">
                <a:latin typeface="+mj-lt"/>
              </a:rPr>
              <a:t>C. Bắt đầu từ cực này và kết thúc ở cực kia của nam châm</a:t>
            </a:r>
            <a:endParaRPr lang="en-US" sz="2400" dirty="0">
              <a:latin typeface="+mj-lt"/>
            </a:endParaRPr>
          </a:p>
          <a:p>
            <a:r>
              <a:rPr lang="vi-VN" sz="2400" dirty="0">
                <a:latin typeface="+mj-lt"/>
              </a:rPr>
              <a:t>D. Có chiều từ cực Bắc tới cực Nam bên ngoài thanh nam châm</a:t>
            </a:r>
            <a:endParaRPr lang="en-US" sz="2400" dirty="0">
              <a:latin typeface="+mj-lt"/>
            </a:endParaRPr>
          </a:p>
          <a:p>
            <a:endParaRPr lang="en-US" dirty="0"/>
          </a:p>
        </p:txBody>
      </p:sp>
      <p:sp>
        <p:nvSpPr>
          <p:cNvPr id="17" name="Horizontal Scroll 16"/>
          <p:cNvSpPr/>
          <p:nvPr/>
        </p:nvSpPr>
        <p:spPr>
          <a:xfrm>
            <a:off x="7250805" y="1382762"/>
            <a:ext cx="2112135" cy="694897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2800" dirty="0">
                <a:solidFill>
                  <a:srgbClr val="FFFF00"/>
                </a:solidFill>
              </a:rPr>
              <a:t>:</a:t>
            </a:r>
          </a:p>
        </p:txBody>
      </p:sp>
      <p:sp>
        <p:nvSpPr>
          <p:cNvPr id="16" name="Google Shape;243;p16"/>
          <p:cNvSpPr txBox="1">
            <a:spLocks/>
          </p:cNvSpPr>
          <p:nvPr/>
        </p:nvSpPr>
        <p:spPr>
          <a:xfrm>
            <a:off x="0" y="-16299"/>
            <a:ext cx="12191999" cy="62209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000" b="1" dirty="0">
                <a:solidFill>
                  <a:srgbClr val="172CF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15 – TỪ TRƯỜNG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14400" y="2130880"/>
            <a:ext cx="4754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75211" y="1642120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75211" y="1164993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14399" y="690265"/>
            <a:ext cx="4419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4647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D462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D4621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14399" y="690265"/>
            <a:ext cx="8077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0" y="1178056"/>
            <a:ext cx="441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8" name="Line 2"/>
          <p:cNvSpPr>
            <a:spLocks noChangeShapeType="1"/>
          </p:cNvSpPr>
          <p:nvPr/>
        </p:nvSpPr>
        <p:spPr bwMode="auto">
          <a:xfrm>
            <a:off x="5334000" y="762000"/>
            <a:ext cx="0" cy="6248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" name="Google Shape;243;p16"/>
          <p:cNvSpPr txBox="1">
            <a:spLocks/>
          </p:cNvSpPr>
          <p:nvPr/>
        </p:nvSpPr>
        <p:spPr>
          <a:xfrm>
            <a:off x="1" y="0"/>
            <a:ext cx="12191999" cy="62209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000" b="1" dirty="0">
                <a:solidFill>
                  <a:srgbClr val="172CF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15 – TỪ TRƯỜNG</a:t>
            </a:r>
          </a:p>
        </p:txBody>
      </p:sp>
    </p:spTree>
    <p:extLst>
      <p:ext uri="{BB962C8B-B14F-4D97-AF65-F5344CB8AC3E}">
        <p14:creationId xmlns:p14="http://schemas.microsoft.com/office/powerpoint/2010/main" val="407584807"/>
      </p:ext>
    </p:extLst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Line 2"/>
          <p:cNvSpPr>
            <a:spLocks noChangeShapeType="1"/>
          </p:cNvSpPr>
          <p:nvPr/>
        </p:nvSpPr>
        <p:spPr bwMode="auto">
          <a:xfrm>
            <a:off x="5334000" y="762000"/>
            <a:ext cx="0" cy="6248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753080" y="2280482"/>
            <a:ext cx="6069725" cy="1046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US" sz="2400" b="1" i="1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Chiều của đường sức từ của nam châm được vẽ như sau. Tên các từ cực của nam châm là: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kumimoji="0" lang="vi-VN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8" name="Picture 7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667" y="3529745"/>
            <a:ext cx="1883534" cy="2043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7456867" y="3812275"/>
            <a:ext cx="4365938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A. A là cực Bắc, B là cực Nam</a:t>
            </a:r>
            <a:endParaRPr kumimoji="0" lang="vi-VN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B. A là cực Nam, B là cực Bắc</a:t>
            </a:r>
            <a:endParaRPr kumimoji="0" lang="vi-VN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C. A và B là cực Bắc</a:t>
            </a:r>
            <a:endParaRPr kumimoji="0" lang="vi-VN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D. A và B là cực Nam</a:t>
            </a:r>
            <a:endParaRPr kumimoji="0" lang="vi-VN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17" name="Horizontal Scroll 16"/>
          <p:cNvSpPr/>
          <p:nvPr/>
        </p:nvSpPr>
        <p:spPr>
          <a:xfrm>
            <a:off x="7250805" y="1382762"/>
            <a:ext cx="2112135" cy="694897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2800" dirty="0">
                <a:solidFill>
                  <a:srgbClr val="FFFF00"/>
                </a:solidFill>
              </a:rPr>
              <a:t>:</a:t>
            </a:r>
          </a:p>
        </p:txBody>
      </p:sp>
      <p:sp>
        <p:nvSpPr>
          <p:cNvPr id="16" name="Google Shape;243;p16"/>
          <p:cNvSpPr txBox="1">
            <a:spLocks/>
          </p:cNvSpPr>
          <p:nvPr/>
        </p:nvSpPr>
        <p:spPr>
          <a:xfrm>
            <a:off x="0" y="-16299"/>
            <a:ext cx="12191999" cy="62209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000" b="1" dirty="0">
                <a:solidFill>
                  <a:srgbClr val="172CF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15 – TỪ TRƯỜNG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14400" y="2592545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4400" y="2130880"/>
            <a:ext cx="4754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75211" y="1642120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75211" y="1164993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14399" y="690265"/>
            <a:ext cx="4419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9005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C665A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Line 2"/>
          <p:cNvSpPr>
            <a:spLocks noChangeShapeType="1"/>
          </p:cNvSpPr>
          <p:nvPr/>
        </p:nvSpPr>
        <p:spPr bwMode="auto">
          <a:xfrm>
            <a:off x="5334000" y="762000"/>
            <a:ext cx="0" cy="6248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" name="Horizontal Scroll 2"/>
          <p:cNvSpPr/>
          <p:nvPr/>
        </p:nvSpPr>
        <p:spPr>
          <a:xfrm>
            <a:off x="7250805" y="1382762"/>
            <a:ext cx="2112135" cy="694897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en-US" sz="2800" dirty="0">
                <a:solidFill>
                  <a:srgbClr val="FFFF00"/>
                </a:solidFill>
              </a:rPr>
              <a:t>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434884" y="2108277"/>
            <a:ext cx="6757115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i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Hãy chọn phát biểu đúng.</a:t>
            </a:r>
            <a:endParaRPr lang="en-US" sz="2400" b="1" i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r>
              <a:rPr lang="vi-VN" sz="2400" dirty="0">
                <a:latin typeface="+mj-lt"/>
              </a:rPr>
              <a:t>A. Ở đầu cực của nam châm, các đường sức từ dày cho biết từ trường mạnh, càng xa nam châm, các đường sức từ càng thưa cho biết từ trường yếu.</a:t>
            </a:r>
            <a:endParaRPr lang="en-US" sz="2400" dirty="0">
              <a:latin typeface="+mj-lt"/>
            </a:endParaRPr>
          </a:p>
          <a:p>
            <a:r>
              <a:rPr lang="vi-VN" sz="2400" dirty="0">
                <a:latin typeface="+mj-lt"/>
              </a:rPr>
              <a:t>B. Đường sức từ của nam châm là hình vẽ những đường mạt sắt phân bố xung quanh thanh nam châm.</a:t>
            </a:r>
            <a:endParaRPr lang="en-US" sz="2400" dirty="0">
              <a:latin typeface="+mj-lt"/>
            </a:endParaRPr>
          </a:p>
          <a:p>
            <a:r>
              <a:rPr lang="vi-VN" sz="2400" dirty="0">
                <a:latin typeface="+mj-lt"/>
              </a:rPr>
              <a:t>C. Người ta quy ước bên trong thanh nam châm: Chiều của đường sức từ hướng từ cực Nam sang cực Bắc, bên ngoài thanh nam châm: Chiều của đường sức từ đi ra từ cực Bắc đi vào ở cực Nam.</a:t>
            </a:r>
            <a:endParaRPr lang="en-US" sz="2400" dirty="0">
              <a:latin typeface="+mj-lt"/>
            </a:endParaRPr>
          </a:p>
          <a:p>
            <a:r>
              <a:rPr lang="vi-VN" sz="2400" dirty="0">
                <a:latin typeface="+mj-lt"/>
              </a:rPr>
              <a:t>D. Cả A, B và C đều đúng.</a:t>
            </a:r>
            <a:endParaRPr lang="en-US" sz="2400" dirty="0">
              <a:latin typeface="+mj-lt"/>
            </a:endParaRPr>
          </a:p>
          <a:p>
            <a:endParaRPr lang="en-US" dirty="0"/>
          </a:p>
        </p:txBody>
      </p:sp>
      <p:sp>
        <p:nvSpPr>
          <p:cNvPr id="16" name="Google Shape;243;p16"/>
          <p:cNvSpPr txBox="1">
            <a:spLocks/>
          </p:cNvSpPr>
          <p:nvPr/>
        </p:nvSpPr>
        <p:spPr>
          <a:xfrm>
            <a:off x="0" y="-16299"/>
            <a:ext cx="12191999" cy="62209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000" b="1" dirty="0">
                <a:solidFill>
                  <a:srgbClr val="172CF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15 – TỪ TRƯỜNG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14400" y="2592545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14400" y="2130880"/>
            <a:ext cx="4754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75211" y="1642120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75211" y="1164993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14399" y="690265"/>
            <a:ext cx="4419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01075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D9287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D9287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6"/>
          <p:cNvSpPr>
            <a:spLocks noChangeArrowheads="1"/>
          </p:cNvSpPr>
          <p:nvPr/>
        </p:nvSpPr>
        <p:spPr bwMode="auto">
          <a:xfrm>
            <a:off x="5600700" y="990600"/>
            <a:ext cx="40957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 sz="20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798286" y="3290888"/>
            <a:ext cx="978262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</a:rPr>
              <a:t>- Hãy chế tạo 1 Nam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</a:rPr>
              <a:t>châm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</a:rPr>
              <a:t>điện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</a:rPr>
              <a:t>và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</a:rPr>
              <a:t>tìm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</a:rPr>
              <a:t>cách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</a:rPr>
              <a:t>thay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</a:rPr>
              <a:t>đổi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</a:rPr>
              <a:t>từ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</a:rPr>
              <a:t>trường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</a:rPr>
              <a:t>của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</a:rPr>
              <a:t>nó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</a:rPr>
              <a:t>. </a:t>
            </a:r>
            <a:endParaRPr lang="vi-VN" sz="40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724275" y="80963"/>
            <a:ext cx="5222875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CÔNG VIỆC VỀ NHÀ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972457" y="1074738"/>
            <a:ext cx="1013097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="1" dirty="0">
                <a:solidFill>
                  <a:srgbClr val="0000FF"/>
                </a:solidFill>
                <a:latin typeface="Times New Roman" pitchFamily="18" charset="0"/>
                <a:sym typeface="Wingdings 2" pitchFamily="18" charset="2"/>
              </a:rPr>
              <a:t> </a:t>
            </a:r>
            <a:r>
              <a:rPr lang="en-US" altLang="en-US" sz="3200" b="1" dirty="0">
                <a:solidFill>
                  <a:srgbClr val="0000FF"/>
                </a:solidFill>
                <a:latin typeface="Times New Roman" pitchFamily="18" charset="0"/>
                <a:sym typeface="Wingdings 2" pitchFamily="18" charset="2"/>
              </a:rPr>
              <a:t>-  Học thuộc nội dung bài </a:t>
            </a:r>
            <a:br>
              <a:rPr lang="en-US" altLang="en-US" sz="3200" b="1" dirty="0">
                <a:solidFill>
                  <a:srgbClr val="0000FF"/>
                </a:solidFill>
                <a:latin typeface="Times New Roman" pitchFamily="18" charset="0"/>
                <a:sym typeface="Wingdings 2" pitchFamily="18" charset="2"/>
              </a:rPr>
            </a:br>
            <a:r>
              <a:rPr lang="en-US" altLang="en-US" sz="3200" b="1" dirty="0">
                <a:solidFill>
                  <a:srgbClr val="0000FF"/>
                </a:solidFill>
                <a:latin typeface="Times New Roman" pitchFamily="18" charset="0"/>
                <a:sym typeface="Wingdings 2" pitchFamily="18" charset="2"/>
              </a:rPr>
              <a:t> -  Làm bài tập trong SBT.</a:t>
            </a:r>
            <a:br>
              <a:rPr lang="en-US" altLang="en-US" sz="3200" b="1" dirty="0">
                <a:solidFill>
                  <a:srgbClr val="0000FF"/>
                </a:solidFill>
                <a:latin typeface="Times New Roman" pitchFamily="18" charset="0"/>
                <a:sym typeface="Wingdings 2" pitchFamily="18" charset="2"/>
              </a:rPr>
            </a:br>
            <a:r>
              <a:rPr lang="en-US" altLang="en-US" sz="3200" b="1" dirty="0">
                <a:solidFill>
                  <a:srgbClr val="0000FF"/>
                </a:solidFill>
                <a:latin typeface="Times New Roman" pitchFamily="18" charset="0"/>
                <a:sym typeface="Wingdings 2" pitchFamily="18" charset="2"/>
              </a:rPr>
              <a:t> -  Đọc trước </a:t>
            </a:r>
            <a:r>
              <a:rPr lang="en-US" altLang="en-US" sz="3200" b="1" dirty="0" err="1">
                <a:solidFill>
                  <a:srgbClr val="0000FF"/>
                </a:solidFill>
                <a:latin typeface="Times New Roman" pitchFamily="18" charset="0"/>
                <a:sym typeface="Wingdings 2" pitchFamily="18" charset="2"/>
              </a:rPr>
              <a:t>bài</a:t>
            </a:r>
            <a:r>
              <a:rPr lang="en-US" altLang="en-US" sz="3200" b="1" dirty="0">
                <a:solidFill>
                  <a:srgbClr val="0000FF"/>
                </a:solidFill>
                <a:latin typeface="Times New Roman" pitchFamily="18" charset="0"/>
                <a:sym typeface="Wingdings 2" pitchFamily="18" charset="2"/>
              </a:rPr>
              <a:t> 16. </a:t>
            </a:r>
            <a:r>
              <a:rPr lang="en-US" altLang="en-US" sz="3200" b="1" dirty="0" err="1">
                <a:solidFill>
                  <a:srgbClr val="0000FF"/>
                </a:solidFill>
                <a:latin typeface="Times New Roman" pitchFamily="18" charset="0"/>
                <a:sym typeface="Wingdings 2" pitchFamily="18" charset="2"/>
              </a:rPr>
              <a:t>Từ</a:t>
            </a:r>
            <a:r>
              <a:rPr lang="en-US" altLang="en-US" sz="3200" b="1" dirty="0">
                <a:solidFill>
                  <a:srgbClr val="0000FF"/>
                </a:solidFill>
                <a:latin typeface="Times New Roman" pitchFamily="18" charset="0"/>
                <a:sym typeface="Wingdings 2" pitchFamily="18" charset="2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latin typeface="Times New Roman" pitchFamily="18" charset="0"/>
                <a:sym typeface="Wingdings 2" pitchFamily="18" charset="2"/>
              </a:rPr>
              <a:t>trường</a:t>
            </a:r>
            <a:r>
              <a:rPr lang="en-US" altLang="en-US" sz="3200" b="1" dirty="0">
                <a:solidFill>
                  <a:srgbClr val="0000FF"/>
                </a:solidFill>
                <a:latin typeface="Times New Roman" pitchFamily="18" charset="0"/>
                <a:sym typeface="Wingdings 2" pitchFamily="18" charset="2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latin typeface="Times New Roman" pitchFamily="18" charset="0"/>
                <a:sym typeface="Wingdings 2" pitchFamily="18" charset="2"/>
              </a:rPr>
              <a:t>của</a:t>
            </a:r>
            <a:r>
              <a:rPr lang="en-US" altLang="en-US" sz="3200" b="1" dirty="0">
                <a:solidFill>
                  <a:srgbClr val="0000FF"/>
                </a:solidFill>
                <a:latin typeface="Times New Roman" pitchFamily="18" charset="0"/>
                <a:sym typeface="Wingdings 2" pitchFamily="18" charset="2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latin typeface="Times New Roman" pitchFamily="18" charset="0"/>
                <a:sym typeface="Wingdings 2" pitchFamily="18" charset="2"/>
              </a:rPr>
              <a:t>Trái</a:t>
            </a:r>
            <a:r>
              <a:rPr lang="en-US" altLang="en-US" sz="3200" b="1" dirty="0">
                <a:solidFill>
                  <a:srgbClr val="0000FF"/>
                </a:solidFill>
                <a:latin typeface="Times New Roman" pitchFamily="18" charset="0"/>
                <a:sym typeface="Wingdings 2" pitchFamily="18" charset="2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latin typeface="Times New Roman" pitchFamily="18" charset="0"/>
                <a:sym typeface="Wingdings 2" pitchFamily="18" charset="2"/>
              </a:rPr>
              <a:t>Đất</a:t>
            </a:r>
            <a:endParaRPr lang="en-US" altLang="en-US" sz="3200" b="1" dirty="0">
              <a:solidFill>
                <a:srgbClr val="0000FF"/>
              </a:solidFill>
              <a:latin typeface="Times New Roman" pitchFamily="18" charset="0"/>
              <a:sym typeface="Wingdings 2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747658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Line 2"/>
          <p:cNvSpPr>
            <a:spLocks noChangeShapeType="1"/>
          </p:cNvSpPr>
          <p:nvPr/>
        </p:nvSpPr>
        <p:spPr bwMode="auto">
          <a:xfrm>
            <a:off x="5334000" y="762000"/>
            <a:ext cx="0" cy="6248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 rot="9546167">
            <a:off x="5911674" y="2342788"/>
            <a:ext cx="1726919" cy="171942"/>
            <a:chOff x="1296" y="2544"/>
            <a:chExt cx="3340" cy="192"/>
          </a:xfrm>
        </p:grpSpPr>
        <p:sp>
          <p:nvSpPr>
            <p:cNvPr id="11322" name="AutoShape 13"/>
            <p:cNvSpPr>
              <a:spLocks noChangeArrowheads="1"/>
            </p:cNvSpPr>
            <p:nvPr/>
          </p:nvSpPr>
          <p:spPr bwMode="auto">
            <a:xfrm>
              <a:off x="1296" y="2544"/>
              <a:ext cx="1728" cy="192"/>
            </a:xfrm>
            <a:prstGeom prst="triangle">
              <a:avLst>
                <a:gd name="adj" fmla="val 93347"/>
              </a:avLst>
            </a:prstGeom>
            <a:solidFill>
              <a:srgbClr val="FF3300"/>
            </a:solidFill>
            <a:ln w="9525">
              <a:miter lim="800000"/>
              <a:headEnd/>
              <a:tailEnd/>
            </a:ln>
            <a:scene3d>
              <a:camera prst="legacyObliqueBottomLeft"/>
              <a:lightRig rig="legacyFlat3" dir="t"/>
            </a:scene3d>
            <a:sp3d extrusionH="36500" prstMaterial="legacyMatte">
              <a:bevelT w="13500" h="13500" prst="angle"/>
              <a:bevelB w="13500" h="13500" prst="angle"/>
              <a:extrusionClr>
                <a:srgbClr val="FF3300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1323" name="AutoShape 14"/>
            <p:cNvSpPr>
              <a:spLocks noChangeArrowheads="1"/>
            </p:cNvSpPr>
            <p:nvPr/>
          </p:nvSpPr>
          <p:spPr bwMode="auto">
            <a:xfrm flipV="1">
              <a:off x="2908" y="2544"/>
              <a:ext cx="1728" cy="192"/>
            </a:xfrm>
            <a:prstGeom prst="triangle">
              <a:avLst>
                <a:gd name="adj" fmla="val 6597"/>
              </a:avLst>
            </a:prstGeom>
            <a:solidFill>
              <a:srgbClr val="3333FF"/>
            </a:solidFill>
            <a:ln w="9525">
              <a:miter lim="800000"/>
              <a:headEnd/>
              <a:tailEnd/>
            </a:ln>
            <a:scene3d>
              <a:camera prst="legacyObliqueBottomLeft"/>
              <a:lightRig rig="legacyFlat3" dir="t"/>
            </a:scene3d>
            <a:sp3d extrusionH="36500" prstMaterial="legacyMatte">
              <a:bevelT w="13500" h="13500" prst="angle"/>
              <a:bevelB w="13500" h="13500" prst="angle"/>
              <a:extrusionClr>
                <a:srgbClr val="3333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</p:grpSp>
      <p:sp>
        <p:nvSpPr>
          <p:cNvPr id="15375" name="AutoShape 15"/>
          <p:cNvSpPr>
            <a:spLocks noChangeArrowheads="1"/>
          </p:cNvSpPr>
          <p:nvPr/>
        </p:nvSpPr>
        <p:spPr bwMode="auto">
          <a:xfrm flipV="1">
            <a:off x="6795200" y="2489201"/>
            <a:ext cx="69850" cy="1306513"/>
          </a:xfrm>
          <a:custGeom>
            <a:avLst/>
            <a:gdLst>
              <a:gd name="T0" fmla="*/ 61119 w 21600"/>
              <a:gd name="T1" fmla="*/ 653257 h 21600"/>
              <a:gd name="T2" fmla="*/ 34925 w 21600"/>
              <a:gd name="T3" fmla="*/ 1306513 h 21600"/>
              <a:gd name="T4" fmla="*/ 8731 w 21600"/>
              <a:gd name="T5" fmla="*/ 653257 h 21600"/>
              <a:gd name="T6" fmla="*/ 34925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6" name="Oval 16"/>
          <p:cNvSpPr>
            <a:spLocks noChangeArrowheads="1"/>
          </p:cNvSpPr>
          <p:nvPr/>
        </p:nvSpPr>
        <p:spPr bwMode="auto">
          <a:xfrm>
            <a:off x="6299901" y="3441700"/>
            <a:ext cx="1052513" cy="344488"/>
          </a:xfrm>
          <a:prstGeom prst="ellipse">
            <a:avLst/>
          </a:prstGeom>
          <a:solidFill>
            <a:schemeClr val="bg2"/>
          </a:solidFill>
          <a:ln w="9525">
            <a:round/>
            <a:headEnd/>
            <a:tailEnd/>
          </a:ln>
          <a:scene3d>
            <a:camera prst="legacyPerspectiveFront">
              <a:rot lat="19799998" lon="0" rev="0"/>
            </a:camera>
            <a:lightRig rig="legacyFlat2" dir="t"/>
          </a:scene3d>
          <a:sp3d extrusionH="36500" prstMaterial="legacyMatte">
            <a:bevelT w="13500" h="13500" prst="angle"/>
            <a:bevelB w="13500" h="13500" prst="angle"/>
            <a:extrusionClr>
              <a:schemeClr val="bg2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grpSp>
        <p:nvGrpSpPr>
          <p:cNvPr id="3" name="Group 17"/>
          <p:cNvGrpSpPr>
            <a:grpSpLocks/>
          </p:cNvGrpSpPr>
          <p:nvPr/>
        </p:nvGrpSpPr>
        <p:grpSpPr bwMode="auto">
          <a:xfrm rot="10800000">
            <a:off x="8964207" y="2247329"/>
            <a:ext cx="1371600" cy="152400"/>
            <a:chOff x="3360" y="3744"/>
            <a:chExt cx="864" cy="96"/>
          </a:xfrm>
        </p:grpSpPr>
        <p:sp>
          <p:nvSpPr>
            <p:cNvPr id="11320" name="Rectangle 18"/>
            <p:cNvSpPr>
              <a:spLocks noChangeArrowheads="1"/>
            </p:cNvSpPr>
            <p:nvPr/>
          </p:nvSpPr>
          <p:spPr bwMode="auto">
            <a:xfrm>
              <a:off x="3360" y="3744"/>
              <a:ext cx="432" cy="96"/>
            </a:xfrm>
            <a:prstGeom prst="rect">
              <a:avLst/>
            </a:prstGeom>
            <a:solidFill>
              <a:srgbClr val="FF3300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100000" prstMaterial="legacyMatte">
              <a:bevelT w="13500" h="13500" prst="angle"/>
              <a:bevelB w="13500" h="13500" prst="angle"/>
              <a:extrusionClr>
                <a:srgbClr val="FF3300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1321" name="Rectangle 19"/>
            <p:cNvSpPr>
              <a:spLocks noChangeArrowheads="1"/>
            </p:cNvSpPr>
            <p:nvPr/>
          </p:nvSpPr>
          <p:spPr bwMode="auto">
            <a:xfrm>
              <a:off x="3792" y="3744"/>
              <a:ext cx="432" cy="96"/>
            </a:xfrm>
            <a:prstGeom prst="rect">
              <a:avLst/>
            </a:prstGeom>
            <a:solidFill>
              <a:srgbClr val="3333FF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100000" prstMaterial="legacyMatte">
              <a:bevelT w="13500" h="13500" prst="angle"/>
              <a:bevelB w="13500" h="13500" prst="angle"/>
              <a:extrusionClr>
                <a:srgbClr val="3333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</p:grpSp>
      <p:grpSp>
        <p:nvGrpSpPr>
          <p:cNvPr id="4" name="Group 20"/>
          <p:cNvGrpSpPr>
            <a:grpSpLocks/>
          </p:cNvGrpSpPr>
          <p:nvPr/>
        </p:nvGrpSpPr>
        <p:grpSpPr bwMode="auto">
          <a:xfrm rot="10666633">
            <a:off x="10069514" y="2095500"/>
            <a:ext cx="1195387" cy="584200"/>
            <a:chOff x="957" y="1034"/>
            <a:chExt cx="837" cy="409"/>
          </a:xfrm>
        </p:grpSpPr>
        <p:sp>
          <p:nvSpPr>
            <p:cNvPr id="11310" name="Freeform 21"/>
            <p:cNvSpPr>
              <a:spLocks/>
            </p:cNvSpPr>
            <p:nvPr/>
          </p:nvSpPr>
          <p:spPr bwMode="auto">
            <a:xfrm>
              <a:off x="1100" y="1034"/>
              <a:ext cx="694" cy="409"/>
            </a:xfrm>
            <a:custGeom>
              <a:avLst/>
              <a:gdLst>
                <a:gd name="T0" fmla="*/ 395 w 694"/>
                <a:gd name="T1" fmla="*/ 307 h 409"/>
                <a:gd name="T2" fmla="*/ 435 w 694"/>
                <a:gd name="T3" fmla="*/ 326 h 409"/>
                <a:gd name="T4" fmla="*/ 480 w 694"/>
                <a:gd name="T5" fmla="*/ 336 h 409"/>
                <a:gd name="T6" fmla="*/ 543 w 694"/>
                <a:gd name="T7" fmla="*/ 338 h 409"/>
                <a:gd name="T8" fmla="*/ 570 w 694"/>
                <a:gd name="T9" fmla="*/ 365 h 409"/>
                <a:gd name="T10" fmla="*/ 530 w 694"/>
                <a:gd name="T11" fmla="*/ 383 h 409"/>
                <a:gd name="T12" fmla="*/ 464 w 694"/>
                <a:gd name="T13" fmla="*/ 409 h 409"/>
                <a:gd name="T14" fmla="*/ 398 w 694"/>
                <a:gd name="T15" fmla="*/ 405 h 409"/>
                <a:gd name="T16" fmla="*/ 303 w 694"/>
                <a:gd name="T17" fmla="*/ 395 h 409"/>
                <a:gd name="T18" fmla="*/ 246 w 694"/>
                <a:gd name="T19" fmla="*/ 374 h 409"/>
                <a:gd name="T20" fmla="*/ 211 w 694"/>
                <a:gd name="T21" fmla="*/ 364 h 409"/>
                <a:gd name="T22" fmla="*/ 174 w 694"/>
                <a:gd name="T23" fmla="*/ 352 h 409"/>
                <a:gd name="T24" fmla="*/ 141 w 694"/>
                <a:gd name="T25" fmla="*/ 345 h 409"/>
                <a:gd name="T26" fmla="*/ 91 w 694"/>
                <a:gd name="T27" fmla="*/ 344 h 409"/>
                <a:gd name="T28" fmla="*/ 51 w 694"/>
                <a:gd name="T29" fmla="*/ 351 h 409"/>
                <a:gd name="T30" fmla="*/ 11 w 694"/>
                <a:gd name="T31" fmla="*/ 345 h 409"/>
                <a:gd name="T32" fmla="*/ 8 w 694"/>
                <a:gd name="T33" fmla="*/ 328 h 409"/>
                <a:gd name="T34" fmla="*/ 27 w 694"/>
                <a:gd name="T35" fmla="*/ 285 h 409"/>
                <a:gd name="T36" fmla="*/ 27 w 694"/>
                <a:gd name="T37" fmla="*/ 223 h 409"/>
                <a:gd name="T38" fmla="*/ 33 w 694"/>
                <a:gd name="T39" fmla="*/ 157 h 409"/>
                <a:gd name="T40" fmla="*/ 41 w 694"/>
                <a:gd name="T41" fmla="*/ 122 h 409"/>
                <a:gd name="T42" fmla="*/ 75 w 694"/>
                <a:gd name="T43" fmla="*/ 117 h 409"/>
                <a:gd name="T44" fmla="*/ 111 w 694"/>
                <a:gd name="T45" fmla="*/ 125 h 409"/>
                <a:gd name="T46" fmla="*/ 137 w 694"/>
                <a:gd name="T47" fmla="*/ 125 h 409"/>
                <a:gd name="T48" fmla="*/ 235 w 694"/>
                <a:gd name="T49" fmla="*/ 74 h 409"/>
                <a:gd name="T50" fmla="*/ 312 w 694"/>
                <a:gd name="T51" fmla="*/ 38 h 409"/>
                <a:gd name="T52" fmla="*/ 359 w 694"/>
                <a:gd name="T53" fmla="*/ 25 h 409"/>
                <a:gd name="T54" fmla="*/ 400 w 694"/>
                <a:gd name="T55" fmla="*/ 3 h 409"/>
                <a:gd name="T56" fmla="*/ 430 w 694"/>
                <a:gd name="T57" fmla="*/ 3 h 409"/>
                <a:gd name="T58" fmla="*/ 472 w 694"/>
                <a:gd name="T59" fmla="*/ 19 h 409"/>
                <a:gd name="T60" fmla="*/ 530 w 694"/>
                <a:gd name="T61" fmla="*/ 50 h 409"/>
                <a:gd name="T62" fmla="*/ 575 w 694"/>
                <a:gd name="T63" fmla="*/ 76 h 409"/>
                <a:gd name="T64" fmla="*/ 607 w 694"/>
                <a:gd name="T65" fmla="*/ 88 h 409"/>
                <a:gd name="T66" fmla="*/ 636 w 694"/>
                <a:gd name="T67" fmla="*/ 128 h 409"/>
                <a:gd name="T68" fmla="*/ 655 w 694"/>
                <a:gd name="T69" fmla="*/ 155 h 409"/>
                <a:gd name="T70" fmla="*/ 671 w 694"/>
                <a:gd name="T71" fmla="*/ 185 h 409"/>
                <a:gd name="T72" fmla="*/ 692 w 694"/>
                <a:gd name="T73" fmla="*/ 247 h 409"/>
                <a:gd name="T74" fmla="*/ 694 w 694"/>
                <a:gd name="T75" fmla="*/ 299 h 409"/>
                <a:gd name="T76" fmla="*/ 687 w 694"/>
                <a:gd name="T77" fmla="*/ 328 h 409"/>
                <a:gd name="T78" fmla="*/ 655 w 694"/>
                <a:gd name="T79" fmla="*/ 320 h 409"/>
                <a:gd name="T80" fmla="*/ 641 w 694"/>
                <a:gd name="T81" fmla="*/ 293 h 409"/>
                <a:gd name="T82" fmla="*/ 636 w 694"/>
                <a:gd name="T83" fmla="*/ 256 h 409"/>
                <a:gd name="T84" fmla="*/ 590 w 694"/>
                <a:gd name="T85" fmla="*/ 207 h 409"/>
                <a:gd name="T86" fmla="*/ 570 w 694"/>
                <a:gd name="T87" fmla="*/ 179 h 409"/>
                <a:gd name="T88" fmla="*/ 536 w 694"/>
                <a:gd name="T89" fmla="*/ 176 h 409"/>
                <a:gd name="T90" fmla="*/ 501 w 694"/>
                <a:gd name="T91" fmla="*/ 169 h 409"/>
                <a:gd name="T92" fmla="*/ 470 w 694"/>
                <a:gd name="T93" fmla="*/ 175 h 409"/>
                <a:gd name="T94" fmla="*/ 434 w 694"/>
                <a:gd name="T95" fmla="*/ 201 h 409"/>
                <a:gd name="T96" fmla="*/ 397 w 694"/>
                <a:gd name="T97" fmla="*/ 236 h 409"/>
                <a:gd name="T98" fmla="*/ 385 w 694"/>
                <a:gd name="T99" fmla="*/ 287 h 4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694"/>
                <a:gd name="T151" fmla="*/ 0 h 409"/>
                <a:gd name="T152" fmla="*/ 694 w 694"/>
                <a:gd name="T153" fmla="*/ 409 h 409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694" h="409">
                  <a:moveTo>
                    <a:pt x="385" y="287"/>
                  </a:moveTo>
                  <a:lnTo>
                    <a:pt x="395" y="307"/>
                  </a:lnTo>
                  <a:lnTo>
                    <a:pt x="409" y="317"/>
                  </a:lnTo>
                  <a:lnTo>
                    <a:pt x="435" y="326"/>
                  </a:lnTo>
                  <a:lnTo>
                    <a:pt x="457" y="339"/>
                  </a:lnTo>
                  <a:lnTo>
                    <a:pt x="480" y="336"/>
                  </a:lnTo>
                  <a:lnTo>
                    <a:pt x="516" y="331"/>
                  </a:lnTo>
                  <a:lnTo>
                    <a:pt x="543" y="338"/>
                  </a:lnTo>
                  <a:lnTo>
                    <a:pt x="563" y="351"/>
                  </a:lnTo>
                  <a:lnTo>
                    <a:pt x="570" y="365"/>
                  </a:lnTo>
                  <a:lnTo>
                    <a:pt x="553" y="374"/>
                  </a:lnTo>
                  <a:lnTo>
                    <a:pt x="530" y="383"/>
                  </a:lnTo>
                  <a:lnTo>
                    <a:pt x="493" y="396"/>
                  </a:lnTo>
                  <a:lnTo>
                    <a:pt x="464" y="409"/>
                  </a:lnTo>
                  <a:lnTo>
                    <a:pt x="428" y="406"/>
                  </a:lnTo>
                  <a:lnTo>
                    <a:pt x="398" y="405"/>
                  </a:lnTo>
                  <a:lnTo>
                    <a:pt x="375" y="403"/>
                  </a:lnTo>
                  <a:lnTo>
                    <a:pt x="303" y="395"/>
                  </a:lnTo>
                  <a:lnTo>
                    <a:pt x="276" y="383"/>
                  </a:lnTo>
                  <a:lnTo>
                    <a:pt x="246" y="374"/>
                  </a:lnTo>
                  <a:lnTo>
                    <a:pt x="231" y="368"/>
                  </a:lnTo>
                  <a:lnTo>
                    <a:pt x="211" y="364"/>
                  </a:lnTo>
                  <a:lnTo>
                    <a:pt x="190" y="356"/>
                  </a:lnTo>
                  <a:lnTo>
                    <a:pt x="174" y="352"/>
                  </a:lnTo>
                  <a:lnTo>
                    <a:pt x="157" y="346"/>
                  </a:lnTo>
                  <a:lnTo>
                    <a:pt x="141" y="345"/>
                  </a:lnTo>
                  <a:lnTo>
                    <a:pt x="120" y="342"/>
                  </a:lnTo>
                  <a:lnTo>
                    <a:pt x="91" y="344"/>
                  </a:lnTo>
                  <a:lnTo>
                    <a:pt x="70" y="348"/>
                  </a:lnTo>
                  <a:lnTo>
                    <a:pt x="51" y="351"/>
                  </a:lnTo>
                  <a:lnTo>
                    <a:pt x="32" y="349"/>
                  </a:lnTo>
                  <a:lnTo>
                    <a:pt x="11" y="345"/>
                  </a:lnTo>
                  <a:lnTo>
                    <a:pt x="0" y="343"/>
                  </a:lnTo>
                  <a:lnTo>
                    <a:pt x="8" y="328"/>
                  </a:lnTo>
                  <a:lnTo>
                    <a:pt x="16" y="313"/>
                  </a:lnTo>
                  <a:lnTo>
                    <a:pt x="27" y="285"/>
                  </a:lnTo>
                  <a:lnTo>
                    <a:pt x="26" y="244"/>
                  </a:lnTo>
                  <a:lnTo>
                    <a:pt x="27" y="223"/>
                  </a:lnTo>
                  <a:lnTo>
                    <a:pt x="31" y="181"/>
                  </a:lnTo>
                  <a:lnTo>
                    <a:pt x="33" y="157"/>
                  </a:lnTo>
                  <a:lnTo>
                    <a:pt x="35" y="134"/>
                  </a:lnTo>
                  <a:lnTo>
                    <a:pt x="41" y="122"/>
                  </a:lnTo>
                  <a:lnTo>
                    <a:pt x="31" y="109"/>
                  </a:lnTo>
                  <a:lnTo>
                    <a:pt x="75" y="117"/>
                  </a:lnTo>
                  <a:lnTo>
                    <a:pt x="91" y="118"/>
                  </a:lnTo>
                  <a:lnTo>
                    <a:pt x="111" y="125"/>
                  </a:lnTo>
                  <a:lnTo>
                    <a:pt x="125" y="126"/>
                  </a:lnTo>
                  <a:lnTo>
                    <a:pt x="137" y="125"/>
                  </a:lnTo>
                  <a:lnTo>
                    <a:pt x="161" y="113"/>
                  </a:lnTo>
                  <a:lnTo>
                    <a:pt x="235" y="74"/>
                  </a:lnTo>
                  <a:lnTo>
                    <a:pt x="275" y="54"/>
                  </a:lnTo>
                  <a:lnTo>
                    <a:pt x="312" y="38"/>
                  </a:lnTo>
                  <a:lnTo>
                    <a:pt x="334" y="33"/>
                  </a:lnTo>
                  <a:lnTo>
                    <a:pt x="359" y="25"/>
                  </a:lnTo>
                  <a:lnTo>
                    <a:pt x="379" y="15"/>
                  </a:lnTo>
                  <a:lnTo>
                    <a:pt x="400" y="3"/>
                  </a:lnTo>
                  <a:lnTo>
                    <a:pt x="416" y="0"/>
                  </a:lnTo>
                  <a:lnTo>
                    <a:pt x="430" y="3"/>
                  </a:lnTo>
                  <a:lnTo>
                    <a:pt x="452" y="14"/>
                  </a:lnTo>
                  <a:lnTo>
                    <a:pt x="472" y="19"/>
                  </a:lnTo>
                  <a:lnTo>
                    <a:pt x="490" y="25"/>
                  </a:lnTo>
                  <a:lnTo>
                    <a:pt x="530" y="50"/>
                  </a:lnTo>
                  <a:lnTo>
                    <a:pt x="551" y="59"/>
                  </a:lnTo>
                  <a:lnTo>
                    <a:pt x="575" y="76"/>
                  </a:lnTo>
                  <a:lnTo>
                    <a:pt x="595" y="83"/>
                  </a:lnTo>
                  <a:lnTo>
                    <a:pt x="607" y="88"/>
                  </a:lnTo>
                  <a:lnTo>
                    <a:pt x="622" y="109"/>
                  </a:lnTo>
                  <a:lnTo>
                    <a:pt x="636" y="128"/>
                  </a:lnTo>
                  <a:lnTo>
                    <a:pt x="649" y="144"/>
                  </a:lnTo>
                  <a:lnTo>
                    <a:pt x="655" y="155"/>
                  </a:lnTo>
                  <a:lnTo>
                    <a:pt x="664" y="170"/>
                  </a:lnTo>
                  <a:lnTo>
                    <a:pt x="671" y="185"/>
                  </a:lnTo>
                  <a:lnTo>
                    <a:pt x="689" y="220"/>
                  </a:lnTo>
                  <a:lnTo>
                    <a:pt x="692" y="247"/>
                  </a:lnTo>
                  <a:lnTo>
                    <a:pt x="692" y="276"/>
                  </a:lnTo>
                  <a:lnTo>
                    <a:pt x="694" y="299"/>
                  </a:lnTo>
                  <a:lnTo>
                    <a:pt x="692" y="317"/>
                  </a:lnTo>
                  <a:lnTo>
                    <a:pt x="687" y="328"/>
                  </a:lnTo>
                  <a:lnTo>
                    <a:pt x="675" y="331"/>
                  </a:lnTo>
                  <a:lnTo>
                    <a:pt x="655" y="320"/>
                  </a:lnTo>
                  <a:lnTo>
                    <a:pt x="645" y="306"/>
                  </a:lnTo>
                  <a:lnTo>
                    <a:pt x="641" y="293"/>
                  </a:lnTo>
                  <a:lnTo>
                    <a:pt x="636" y="275"/>
                  </a:lnTo>
                  <a:lnTo>
                    <a:pt x="636" y="256"/>
                  </a:lnTo>
                  <a:lnTo>
                    <a:pt x="612" y="231"/>
                  </a:lnTo>
                  <a:lnTo>
                    <a:pt x="590" y="207"/>
                  </a:lnTo>
                  <a:lnTo>
                    <a:pt x="580" y="190"/>
                  </a:lnTo>
                  <a:lnTo>
                    <a:pt x="570" y="179"/>
                  </a:lnTo>
                  <a:lnTo>
                    <a:pt x="553" y="180"/>
                  </a:lnTo>
                  <a:lnTo>
                    <a:pt x="536" y="176"/>
                  </a:lnTo>
                  <a:lnTo>
                    <a:pt x="515" y="175"/>
                  </a:lnTo>
                  <a:lnTo>
                    <a:pt x="501" y="169"/>
                  </a:lnTo>
                  <a:lnTo>
                    <a:pt x="482" y="171"/>
                  </a:lnTo>
                  <a:lnTo>
                    <a:pt x="470" y="175"/>
                  </a:lnTo>
                  <a:lnTo>
                    <a:pt x="453" y="188"/>
                  </a:lnTo>
                  <a:lnTo>
                    <a:pt x="434" y="201"/>
                  </a:lnTo>
                  <a:lnTo>
                    <a:pt x="412" y="215"/>
                  </a:lnTo>
                  <a:lnTo>
                    <a:pt x="397" y="236"/>
                  </a:lnTo>
                  <a:lnTo>
                    <a:pt x="381" y="252"/>
                  </a:lnTo>
                  <a:lnTo>
                    <a:pt x="385" y="287"/>
                  </a:lnTo>
                  <a:close/>
                </a:path>
              </a:pathLst>
            </a:custGeom>
            <a:solidFill>
              <a:srgbClr val="F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11" name="Freeform 22"/>
            <p:cNvSpPr>
              <a:spLocks/>
            </p:cNvSpPr>
            <p:nvPr/>
          </p:nvSpPr>
          <p:spPr bwMode="auto">
            <a:xfrm rot="2180584" flipH="1">
              <a:off x="1590" y="1083"/>
              <a:ext cx="111" cy="53"/>
            </a:xfrm>
            <a:custGeom>
              <a:avLst/>
              <a:gdLst>
                <a:gd name="T0" fmla="*/ 0 w 138"/>
                <a:gd name="T1" fmla="*/ 0 h 66"/>
                <a:gd name="T2" fmla="*/ 66 w 138"/>
                <a:gd name="T3" fmla="*/ 27 h 66"/>
                <a:gd name="T4" fmla="*/ 138 w 138"/>
                <a:gd name="T5" fmla="*/ 66 h 66"/>
                <a:gd name="T6" fmla="*/ 0 60000 65536"/>
                <a:gd name="T7" fmla="*/ 0 60000 65536"/>
                <a:gd name="T8" fmla="*/ 0 60000 65536"/>
                <a:gd name="T9" fmla="*/ 0 w 138"/>
                <a:gd name="T10" fmla="*/ 0 h 66"/>
                <a:gd name="T11" fmla="*/ 138 w 138"/>
                <a:gd name="T12" fmla="*/ 66 h 6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8" h="66">
                  <a:moveTo>
                    <a:pt x="0" y="0"/>
                  </a:moveTo>
                  <a:lnTo>
                    <a:pt x="66" y="27"/>
                  </a:lnTo>
                  <a:lnTo>
                    <a:pt x="138" y="66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12" name="Freeform 23"/>
            <p:cNvSpPr>
              <a:spLocks/>
            </p:cNvSpPr>
            <p:nvPr/>
          </p:nvSpPr>
          <p:spPr bwMode="auto">
            <a:xfrm rot="3423405" flipH="1">
              <a:off x="1629" y="1374"/>
              <a:ext cx="16" cy="54"/>
            </a:xfrm>
            <a:custGeom>
              <a:avLst/>
              <a:gdLst>
                <a:gd name="T0" fmla="*/ 23 w 70"/>
                <a:gd name="T1" fmla="*/ 0 h 169"/>
                <a:gd name="T2" fmla="*/ 53 w 70"/>
                <a:gd name="T3" fmla="*/ 52 h 169"/>
                <a:gd name="T4" fmla="*/ 69 w 70"/>
                <a:gd name="T5" fmla="*/ 83 h 169"/>
                <a:gd name="T6" fmla="*/ 70 w 70"/>
                <a:gd name="T7" fmla="*/ 113 h 169"/>
                <a:gd name="T8" fmla="*/ 58 w 70"/>
                <a:gd name="T9" fmla="*/ 140 h 169"/>
                <a:gd name="T10" fmla="*/ 27 w 70"/>
                <a:gd name="T11" fmla="*/ 158 h 169"/>
                <a:gd name="T12" fmla="*/ 0 w 70"/>
                <a:gd name="T13" fmla="*/ 169 h 1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"/>
                <a:gd name="T22" fmla="*/ 0 h 169"/>
                <a:gd name="T23" fmla="*/ 70 w 70"/>
                <a:gd name="T24" fmla="*/ 169 h 16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" h="169">
                  <a:moveTo>
                    <a:pt x="23" y="0"/>
                  </a:moveTo>
                  <a:lnTo>
                    <a:pt x="53" y="52"/>
                  </a:lnTo>
                  <a:lnTo>
                    <a:pt x="69" y="83"/>
                  </a:lnTo>
                  <a:lnTo>
                    <a:pt x="70" y="113"/>
                  </a:lnTo>
                  <a:lnTo>
                    <a:pt x="58" y="140"/>
                  </a:lnTo>
                  <a:lnTo>
                    <a:pt x="27" y="158"/>
                  </a:lnTo>
                  <a:lnTo>
                    <a:pt x="0" y="169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13" name="Freeform 24"/>
            <p:cNvSpPr>
              <a:spLocks/>
            </p:cNvSpPr>
            <p:nvPr/>
          </p:nvSpPr>
          <p:spPr bwMode="auto">
            <a:xfrm rot="3012925" flipH="1">
              <a:off x="1676" y="1190"/>
              <a:ext cx="13" cy="33"/>
            </a:xfrm>
            <a:custGeom>
              <a:avLst/>
              <a:gdLst>
                <a:gd name="T0" fmla="*/ 0 w 50"/>
                <a:gd name="T1" fmla="*/ 0 h 93"/>
                <a:gd name="T2" fmla="*/ 0 w 50"/>
                <a:gd name="T3" fmla="*/ 32 h 93"/>
                <a:gd name="T4" fmla="*/ 6 w 50"/>
                <a:gd name="T5" fmla="*/ 57 h 93"/>
                <a:gd name="T6" fmla="*/ 25 w 50"/>
                <a:gd name="T7" fmla="*/ 82 h 93"/>
                <a:gd name="T8" fmla="*/ 50 w 50"/>
                <a:gd name="T9" fmla="*/ 93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0"/>
                <a:gd name="T16" fmla="*/ 0 h 93"/>
                <a:gd name="T17" fmla="*/ 50 w 50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0" h="93">
                  <a:moveTo>
                    <a:pt x="0" y="0"/>
                  </a:moveTo>
                  <a:lnTo>
                    <a:pt x="0" y="32"/>
                  </a:lnTo>
                  <a:lnTo>
                    <a:pt x="6" y="57"/>
                  </a:lnTo>
                  <a:lnTo>
                    <a:pt x="25" y="82"/>
                  </a:lnTo>
                  <a:lnTo>
                    <a:pt x="50" y="93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14" name="Freeform 25"/>
            <p:cNvSpPr>
              <a:spLocks/>
            </p:cNvSpPr>
            <p:nvPr/>
          </p:nvSpPr>
          <p:spPr bwMode="auto">
            <a:xfrm rot="3892858" flipH="1">
              <a:off x="1736" y="1271"/>
              <a:ext cx="10" cy="25"/>
            </a:xfrm>
            <a:custGeom>
              <a:avLst/>
              <a:gdLst>
                <a:gd name="T0" fmla="*/ 0 w 19"/>
                <a:gd name="T1" fmla="*/ 0 h 43"/>
                <a:gd name="T2" fmla="*/ 0 w 19"/>
                <a:gd name="T3" fmla="*/ 14 h 43"/>
                <a:gd name="T4" fmla="*/ 4 w 19"/>
                <a:gd name="T5" fmla="*/ 28 h 43"/>
                <a:gd name="T6" fmla="*/ 19 w 19"/>
                <a:gd name="T7" fmla="*/ 43 h 4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"/>
                <a:gd name="T13" fmla="*/ 0 h 43"/>
                <a:gd name="T14" fmla="*/ 19 w 19"/>
                <a:gd name="T15" fmla="*/ 43 h 4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" h="43">
                  <a:moveTo>
                    <a:pt x="0" y="0"/>
                  </a:moveTo>
                  <a:lnTo>
                    <a:pt x="0" y="14"/>
                  </a:lnTo>
                  <a:lnTo>
                    <a:pt x="4" y="28"/>
                  </a:lnTo>
                  <a:lnTo>
                    <a:pt x="19" y="43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5" name="Group 26"/>
            <p:cNvGrpSpPr>
              <a:grpSpLocks/>
            </p:cNvGrpSpPr>
            <p:nvPr/>
          </p:nvGrpSpPr>
          <p:grpSpPr bwMode="auto">
            <a:xfrm rot="11405476" flipH="1">
              <a:off x="957" y="1115"/>
              <a:ext cx="261" cy="307"/>
              <a:chOff x="2457" y="2549"/>
              <a:chExt cx="557" cy="547"/>
            </a:xfrm>
          </p:grpSpPr>
          <p:sp>
            <p:nvSpPr>
              <p:cNvPr id="11318" name="Freeform 27"/>
              <p:cNvSpPr>
                <a:spLocks/>
              </p:cNvSpPr>
              <p:nvPr/>
            </p:nvSpPr>
            <p:spPr bwMode="auto">
              <a:xfrm>
                <a:off x="2457" y="2549"/>
                <a:ext cx="557" cy="547"/>
              </a:xfrm>
              <a:custGeom>
                <a:avLst/>
                <a:gdLst>
                  <a:gd name="T0" fmla="*/ 1112 w 1112"/>
                  <a:gd name="T1" fmla="*/ 140 h 1094"/>
                  <a:gd name="T2" fmla="*/ 1056 w 1112"/>
                  <a:gd name="T3" fmla="*/ 271 h 1094"/>
                  <a:gd name="T4" fmla="*/ 1017 w 1112"/>
                  <a:gd name="T5" fmla="*/ 373 h 1094"/>
                  <a:gd name="T6" fmla="*/ 971 w 1112"/>
                  <a:gd name="T7" fmla="*/ 476 h 1094"/>
                  <a:gd name="T8" fmla="*/ 943 w 1112"/>
                  <a:gd name="T9" fmla="*/ 588 h 1094"/>
                  <a:gd name="T10" fmla="*/ 924 w 1112"/>
                  <a:gd name="T11" fmla="*/ 702 h 1094"/>
                  <a:gd name="T12" fmla="*/ 905 w 1112"/>
                  <a:gd name="T13" fmla="*/ 814 h 1094"/>
                  <a:gd name="T14" fmla="*/ 905 w 1112"/>
                  <a:gd name="T15" fmla="*/ 916 h 1094"/>
                  <a:gd name="T16" fmla="*/ 905 w 1112"/>
                  <a:gd name="T17" fmla="*/ 1001 h 1094"/>
                  <a:gd name="T18" fmla="*/ 905 w 1112"/>
                  <a:gd name="T19" fmla="*/ 1038 h 1094"/>
                  <a:gd name="T20" fmla="*/ 242 w 1112"/>
                  <a:gd name="T21" fmla="*/ 1094 h 1094"/>
                  <a:gd name="T22" fmla="*/ 130 w 1112"/>
                  <a:gd name="T23" fmla="*/ 448 h 1094"/>
                  <a:gd name="T24" fmla="*/ 28 w 1112"/>
                  <a:gd name="T25" fmla="*/ 65 h 1094"/>
                  <a:gd name="T26" fmla="*/ 0 w 1112"/>
                  <a:gd name="T27" fmla="*/ 0 h 1094"/>
                  <a:gd name="T28" fmla="*/ 420 w 1112"/>
                  <a:gd name="T29" fmla="*/ 75 h 1094"/>
                  <a:gd name="T30" fmla="*/ 765 w 1112"/>
                  <a:gd name="T31" fmla="*/ 103 h 1094"/>
                  <a:gd name="T32" fmla="*/ 989 w 1112"/>
                  <a:gd name="T33" fmla="*/ 103 h 1094"/>
                  <a:gd name="T34" fmla="*/ 1112 w 1112"/>
                  <a:gd name="T35" fmla="*/ 140 h 109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112"/>
                  <a:gd name="T55" fmla="*/ 0 h 1094"/>
                  <a:gd name="T56" fmla="*/ 1112 w 1112"/>
                  <a:gd name="T57" fmla="*/ 1094 h 1094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112" h="1094">
                    <a:moveTo>
                      <a:pt x="1112" y="140"/>
                    </a:moveTo>
                    <a:lnTo>
                      <a:pt x="1056" y="271"/>
                    </a:lnTo>
                    <a:lnTo>
                      <a:pt x="1017" y="373"/>
                    </a:lnTo>
                    <a:lnTo>
                      <a:pt x="971" y="476"/>
                    </a:lnTo>
                    <a:lnTo>
                      <a:pt x="943" y="588"/>
                    </a:lnTo>
                    <a:lnTo>
                      <a:pt x="924" y="702"/>
                    </a:lnTo>
                    <a:lnTo>
                      <a:pt x="905" y="814"/>
                    </a:lnTo>
                    <a:lnTo>
                      <a:pt x="905" y="916"/>
                    </a:lnTo>
                    <a:lnTo>
                      <a:pt x="905" y="1001"/>
                    </a:lnTo>
                    <a:lnTo>
                      <a:pt x="905" y="1038"/>
                    </a:lnTo>
                    <a:lnTo>
                      <a:pt x="242" y="1094"/>
                    </a:lnTo>
                    <a:lnTo>
                      <a:pt x="130" y="448"/>
                    </a:lnTo>
                    <a:lnTo>
                      <a:pt x="28" y="65"/>
                    </a:lnTo>
                    <a:lnTo>
                      <a:pt x="0" y="0"/>
                    </a:lnTo>
                    <a:lnTo>
                      <a:pt x="420" y="75"/>
                    </a:lnTo>
                    <a:lnTo>
                      <a:pt x="765" y="103"/>
                    </a:lnTo>
                    <a:lnTo>
                      <a:pt x="989" y="103"/>
                    </a:lnTo>
                    <a:lnTo>
                      <a:pt x="1112" y="140"/>
                    </a:lnTo>
                    <a:close/>
                  </a:path>
                </a:pathLst>
              </a:custGeom>
              <a:solidFill>
                <a:srgbClr val="5F7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19" name="Oval 28"/>
              <p:cNvSpPr>
                <a:spLocks noChangeArrowheads="1"/>
              </p:cNvSpPr>
              <p:nvPr/>
            </p:nvSpPr>
            <p:spPr bwMode="auto">
              <a:xfrm>
                <a:off x="2793" y="2961"/>
                <a:ext cx="61" cy="7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316" name="Freeform 29"/>
            <p:cNvSpPr>
              <a:spLocks/>
            </p:cNvSpPr>
            <p:nvPr/>
          </p:nvSpPr>
          <p:spPr bwMode="auto">
            <a:xfrm rot="8068401" flipH="1">
              <a:off x="1546" y="1379"/>
              <a:ext cx="15" cy="10"/>
            </a:xfrm>
            <a:custGeom>
              <a:avLst/>
              <a:gdLst>
                <a:gd name="T0" fmla="*/ 55 w 55"/>
                <a:gd name="T1" fmla="*/ 33 h 33"/>
                <a:gd name="T2" fmla="*/ 26 w 55"/>
                <a:gd name="T3" fmla="*/ 22 h 33"/>
                <a:gd name="T4" fmla="*/ 7 w 55"/>
                <a:gd name="T5" fmla="*/ 8 h 33"/>
                <a:gd name="T6" fmla="*/ 0 w 55"/>
                <a:gd name="T7" fmla="*/ 0 h 3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"/>
                <a:gd name="T13" fmla="*/ 0 h 33"/>
                <a:gd name="T14" fmla="*/ 55 w 55"/>
                <a:gd name="T15" fmla="*/ 33 h 3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" h="33">
                  <a:moveTo>
                    <a:pt x="55" y="33"/>
                  </a:moveTo>
                  <a:lnTo>
                    <a:pt x="26" y="22"/>
                  </a:lnTo>
                  <a:lnTo>
                    <a:pt x="7" y="8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17" name="Freeform 30"/>
            <p:cNvSpPr>
              <a:spLocks/>
            </p:cNvSpPr>
            <p:nvPr/>
          </p:nvSpPr>
          <p:spPr bwMode="auto">
            <a:xfrm rot="2668401" flipH="1">
              <a:off x="1554" y="1050"/>
              <a:ext cx="51" cy="32"/>
            </a:xfrm>
            <a:custGeom>
              <a:avLst/>
              <a:gdLst>
                <a:gd name="T0" fmla="*/ 0 w 53"/>
                <a:gd name="T1" fmla="*/ 0 h 34"/>
                <a:gd name="T2" fmla="*/ 17 w 53"/>
                <a:gd name="T3" fmla="*/ 8 h 34"/>
                <a:gd name="T4" fmla="*/ 53 w 53"/>
                <a:gd name="T5" fmla="*/ 34 h 34"/>
                <a:gd name="T6" fmla="*/ 0 60000 65536"/>
                <a:gd name="T7" fmla="*/ 0 60000 65536"/>
                <a:gd name="T8" fmla="*/ 0 60000 65536"/>
                <a:gd name="T9" fmla="*/ 0 w 53"/>
                <a:gd name="T10" fmla="*/ 0 h 34"/>
                <a:gd name="T11" fmla="*/ 53 w 53"/>
                <a:gd name="T12" fmla="*/ 34 h 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3" h="34">
                  <a:moveTo>
                    <a:pt x="0" y="0"/>
                  </a:moveTo>
                  <a:lnTo>
                    <a:pt x="17" y="8"/>
                  </a:lnTo>
                  <a:lnTo>
                    <a:pt x="53" y="34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Rounded Rectangle 5"/>
          <p:cNvSpPr/>
          <p:nvPr/>
        </p:nvSpPr>
        <p:spPr>
          <a:xfrm>
            <a:off x="5839097" y="4271554"/>
            <a:ext cx="6074229" cy="139772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lệch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khỏi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en-US" dirty="0"/>
          </a:p>
        </p:txBody>
      </p:sp>
      <p:sp>
        <p:nvSpPr>
          <p:cNvPr id="28" name="Text Box 9"/>
          <p:cNvSpPr txBox="1">
            <a:spLocks noChangeArrowheads="1"/>
          </p:cNvSpPr>
          <p:nvPr/>
        </p:nvSpPr>
        <p:spPr bwMode="auto">
          <a:xfrm>
            <a:off x="871627" y="1713395"/>
            <a:ext cx="4263284" cy="212365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400" b="1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b="1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400" b="1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b="1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KNC </a:t>
            </a:r>
            <a:r>
              <a:rPr lang="en-US" sz="2400" b="1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b="1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quay </a:t>
            </a:r>
            <a:r>
              <a:rPr lang="en-US" sz="2400" b="1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400" b="1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2400" b="1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400" b="1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b="1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trục</a:t>
            </a:r>
            <a:r>
              <a:rPr lang="en-US" sz="2400" b="1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2400" b="1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sz="2400" b="1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b="1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400" b="1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đỡ</a:t>
            </a:r>
            <a:r>
              <a:rPr lang="en-US" sz="2400" b="1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spcBef>
                <a:spcPct val="50000"/>
              </a:spcBef>
            </a:pPr>
            <a:r>
              <a:rPr lang="en-US" sz="2400" b="1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b="1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2400" b="1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2400" b="1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nam</a:t>
            </a:r>
            <a:r>
              <a:rPr lang="en-US" sz="2400" b="1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châm</a:t>
            </a:r>
            <a:r>
              <a:rPr lang="en-US" sz="2400" b="1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400" b="1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gần</a:t>
            </a:r>
            <a:r>
              <a:rPr lang="en-US" sz="2400" b="1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KNC</a:t>
            </a:r>
          </a:p>
        </p:txBody>
      </p:sp>
      <p:sp>
        <p:nvSpPr>
          <p:cNvPr id="30" name="Google Shape;243;p16"/>
          <p:cNvSpPr txBox="1">
            <a:spLocks/>
          </p:cNvSpPr>
          <p:nvPr/>
        </p:nvSpPr>
        <p:spPr>
          <a:xfrm>
            <a:off x="0" y="-16299"/>
            <a:ext cx="12191999" cy="62209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000" b="1" dirty="0">
                <a:solidFill>
                  <a:srgbClr val="172CF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15 – TỪ TRƯỜNG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14399" y="690265"/>
            <a:ext cx="8077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14400" y="1178056"/>
            <a:ext cx="441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4985739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500"/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1.11111E-6 L -0.1 -1.11111E-6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" y="0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11111E-6 L -0.09861 -1.11111E-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020000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5" grpId="0" animBg="1"/>
      <p:bldP spid="15376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Line 2"/>
          <p:cNvSpPr>
            <a:spLocks noChangeShapeType="1"/>
          </p:cNvSpPr>
          <p:nvPr/>
        </p:nvSpPr>
        <p:spPr bwMode="auto">
          <a:xfrm>
            <a:off x="5334000" y="762000"/>
            <a:ext cx="0" cy="6248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 rot="12032343">
            <a:off x="5928539" y="2377882"/>
            <a:ext cx="1795236" cy="216309"/>
            <a:chOff x="1296" y="2544"/>
            <a:chExt cx="3340" cy="192"/>
          </a:xfrm>
        </p:grpSpPr>
        <p:sp>
          <p:nvSpPr>
            <p:cNvPr id="11322" name="AutoShape 13"/>
            <p:cNvSpPr>
              <a:spLocks noChangeArrowheads="1"/>
            </p:cNvSpPr>
            <p:nvPr/>
          </p:nvSpPr>
          <p:spPr bwMode="auto">
            <a:xfrm>
              <a:off x="1296" y="2544"/>
              <a:ext cx="1728" cy="192"/>
            </a:xfrm>
            <a:prstGeom prst="triangle">
              <a:avLst>
                <a:gd name="adj" fmla="val 93347"/>
              </a:avLst>
            </a:prstGeom>
            <a:solidFill>
              <a:srgbClr val="FF3300"/>
            </a:solidFill>
            <a:ln w="9525">
              <a:miter lim="800000"/>
              <a:headEnd/>
              <a:tailEnd/>
            </a:ln>
            <a:scene3d>
              <a:camera prst="legacyObliqueBottomLeft"/>
              <a:lightRig rig="legacyFlat3" dir="t"/>
            </a:scene3d>
            <a:sp3d extrusionH="36500" prstMaterial="legacyMatte">
              <a:bevelT w="13500" h="13500" prst="angle"/>
              <a:bevelB w="13500" h="13500" prst="angle"/>
              <a:extrusionClr>
                <a:srgbClr val="FF3300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1323" name="AutoShape 14"/>
            <p:cNvSpPr>
              <a:spLocks noChangeArrowheads="1"/>
            </p:cNvSpPr>
            <p:nvPr/>
          </p:nvSpPr>
          <p:spPr bwMode="auto">
            <a:xfrm flipV="1">
              <a:off x="2908" y="2544"/>
              <a:ext cx="1728" cy="192"/>
            </a:xfrm>
            <a:prstGeom prst="triangle">
              <a:avLst>
                <a:gd name="adj" fmla="val 6597"/>
              </a:avLst>
            </a:prstGeom>
            <a:solidFill>
              <a:srgbClr val="3333FF"/>
            </a:solidFill>
            <a:ln w="9525">
              <a:miter lim="800000"/>
              <a:headEnd/>
              <a:tailEnd/>
            </a:ln>
            <a:scene3d>
              <a:camera prst="legacyObliqueBottomLeft"/>
              <a:lightRig rig="legacyFlat3" dir="t"/>
            </a:scene3d>
            <a:sp3d extrusionH="36500" prstMaterial="legacyMatte">
              <a:bevelT w="13500" h="13500" prst="angle"/>
              <a:bevelB w="13500" h="13500" prst="angle"/>
              <a:extrusionClr>
                <a:srgbClr val="3333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</p:grpSp>
      <p:sp>
        <p:nvSpPr>
          <p:cNvPr id="15375" name="AutoShape 15"/>
          <p:cNvSpPr>
            <a:spLocks noChangeArrowheads="1"/>
          </p:cNvSpPr>
          <p:nvPr/>
        </p:nvSpPr>
        <p:spPr bwMode="auto">
          <a:xfrm flipV="1">
            <a:off x="6795200" y="2489201"/>
            <a:ext cx="69850" cy="1306513"/>
          </a:xfrm>
          <a:custGeom>
            <a:avLst/>
            <a:gdLst>
              <a:gd name="T0" fmla="*/ 61119 w 21600"/>
              <a:gd name="T1" fmla="*/ 653257 h 21600"/>
              <a:gd name="T2" fmla="*/ 34925 w 21600"/>
              <a:gd name="T3" fmla="*/ 1306513 h 21600"/>
              <a:gd name="T4" fmla="*/ 8731 w 21600"/>
              <a:gd name="T5" fmla="*/ 653257 h 21600"/>
              <a:gd name="T6" fmla="*/ 34925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6" name="Oval 16"/>
          <p:cNvSpPr>
            <a:spLocks noChangeArrowheads="1"/>
          </p:cNvSpPr>
          <p:nvPr/>
        </p:nvSpPr>
        <p:spPr bwMode="auto">
          <a:xfrm>
            <a:off x="6299901" y="3441700"/>
            <a:ext cx="1052513" cy="344488"/>
          </a:xfrm>
          <a:prstGeom prst="ellipse">
            <a:avLst/>
          </a:prstGeom>
          <a:solidFill>
            <a:schemeClr val="bg2"/>
          </a:solidFill>
          <a:ln w="9525">
            <a:round/>
            <a:headEnd/>
            <a:tailEnd/>
          </a:ln>
          <a:scene3d>
            <a:camera prst="legacyPerspectiveFront">
              <a:rot lat="19799998" lon="0" rev="0"/>
            </a:camera>
            <a:lightRig rig="legacyFlat2" dir="t"/>
          </a:scene3d>
          <a:sp3d extrusionH="36500" prstMaterial="legacyMatte">
            <a:bevelT w="13500" h="13500" prst="angle"/>
            <a:bevelB w="13500" h="13500" prst="angle"/>
            <a:extrusionClr>
              <a:schemeClr val="bg2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grpSp>
        <p:nvGrpSpPr>
          <p:cNvPr id="3" name="Group 17"/>
          <p:cNvGrpSpPr>
            <a:grpSpLocks/>
          </p:cNvGrpSpPr>
          <p:nvPr/>
        </p:nvGrpSpPr>
        <p:grpSpPr bwMode="auto">
          <a:xfrm rot="10800000">
            <a:off x="8042756" y="2835392"/>
            <a:ext cx="1371600" cy="152400"/>
            <a:chOff x="3360" y="3744"/>
            <a:chExt cx="864" cy="96"/>
          </a:xfrm>
        </p:grpSpPr>
        <p:sp>
          <p:nvSpPr>
            <p:cNvPr id="11320" name="Rectangle 18"/>
            <p:cNvSpPr>
              <a:spLocks noChangeArrowheads="1"/>
            </p:cNvSpPr>
            <p:nvPr/>
          </p:nvSpPr>
          <p:spPr bwMode="auto">
            <a:xfrm>
              <a:off x="3360" y="3744"/>
              <a:ext cx="432" cy="96"/>
            </a:xfrm>
            <a:prstGeom prst="rect">
              <a:avLst/>
            </a:prstGeom>
            <a:solidFill>
              <a:srgbClr val="FF3300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100000" prstMaterial="legacyMatte">
              <a:bevelT w="13500" h="13500" prst="angle"/>
              <a:bevelB w="13500" h="13500" prst="angle"/>
              <a:extrusionClr>
                <a:srgbClr val="FF3300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1321" name="Rectangle 19"/>
            <p:cNvSpPr>
              <a:spLocks noChangeArrowheads="1"/>
            </p:cNvSpPr>
            <p:nvPr/>
          </p:nvSpPr>
          <p:spPr bwMode="auto">
            <a:xfrm>
              <a:off x="3792" y="3744"/>
              <a:ext cx="432" cy="96"/>
            </a:xfrm>
            <a:prstGeom prst="rect">
              <a:avLst/>
            </a:prstGeom>
            <a:solidFill>
              <a:srgbClr val="3333FF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100000" prstMaterial="legacyMatte">
              <a:bevelT w="13500" h="13500" prst="angle"/>
              <a:bevelB w="13500" h="13500" prst="angle"/>
              <a:extrusionClr>
                <a:srgbClr val="3333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</p:grpSp>
      <p:grpSp>
        <p:nvGrpSpPr>
          <p:cNvPr id="4" name="Group 20"/>
          <p:cNvGrpSpPr>
            <a:grpSpLocks/>
          </p:cNvGrpSpPr>
          <p:nvPr/>
        </p:nvGrpSpPr>
        <p:grpSpPr bwMode="auto">
          <a:xfrm rot="10666633">
            <a:off x="9140559" y="2658743"/>
            <a:ext cx="1195387" cy="584200"/>
            <a:chOff x="957" y="1034"/>
            <a:chExt cx="837" cy="409"/>
          </a:xfrm>
        </p:grpSpPr>
        <p:sp>
          <p:nvSpPr>
            <p:cNvPr id="11310" name="Freeform 21"/>
            <p:cNvSpPr>
              <a:spLocks/>
            </p:cNvSpPr>
            <p:nvPr/>
          </p:nvSpPr>
          <p:spPr bwMode="auto">
            <a:xfrm>
              <a:off x="1100" y="1034"/>
              <a:ext cx="694" cy="409"/>
            </a:xfrm>
            <a:custGeom>
              <a:avLst/>
              <a:gdLst>
                <a:gd name="T0" fmla="*/ 395 w 694"/>
                <a:gd name="T1" fmla="*/ 307 h 409"/>
                <a:gd name="T2" fmla="*/ 435 w 694"/>
                <a:gd name="T3" fmla="*/ 326 h 409"/>
                <a:gd name="T4" fmla="*/ 480 w 694"/>
                <a:gd name="T5" fmla="*/ 336 h 409"/>
                <a:gd name="T6" fmla="*/ 543 w 694"/>
                <a:gd name="T7" fmla="*/ 338 h 409"/>
                <a:gd name="T8" fmla="*/ 570 w 694"/>
                <a:gd name="T9" fmla="*/ 365 h 409"/>
                <a:gd name="T10" fmla="*/ 530 w 694"/>
                <a:gd name="T11" fmla="*/ 383 h 409"/>
                <a:gd name="T12" fmla="*/ 464 w 694"/>
                <a:gd name="T13" fmla="*/ 409 h 409"/>
                <a:gd name="T14" fmla="*/ 398 w 694"/>
                <a:gd name="T15" fmla="*/ 405 h 409"/>
                <a:gd name="T16" fmla="*/ 303 w 694"/>
                <a:gd name="T17" fmla="*/ 395 h 409"/>
                <a:gd name="T18" fmla="*/ 246 w 694"/>
                <a:gd name="T19" fmla="*/ 374 h 409"/>
                <a:gd name="T20" fmla="*/ 211 w 694"/>
                <a:gd name="T21" fmla="*/ 364 h 409"/>
                <a:gd name="T22" fmla="*/ 174 w 694"/>
                <a:gd name="T23" fmla="*/ 352 h 409"/>
                <a:gd name="T24" fmla="*/ 141 w 694"/>
                <a:gd name="T25" fmla="*/ 345 h 409"/>
                <a:gd name="T26" fmla="*/ 91 w 694"/>
                <a:gd name="T27" fmla="*/ 344 h 409"/>
                <a:gd name="T28" fmla="*/ 51 w 694"/>
                <a:gd name="T29" fmla="*/ 351 h 409"/>
                <a:gd name="T30" fmla="*/ 11 w 694"/>
                <a:gd name="T31" fmla="*/ 345 h 409"/>
                <a:gd name="T32" fmla="*/ 8 w 694"/>
                <a:gd name="T33" fmla="*/ 328 h 409"/>
                <a:gd name="T34" fmla="*/ 27 w 694"/>
                <a:gd name="T35" fmla="*/ 285 h 409"/>
                <a:gd name="T36" fmla="*/ 27 w 694"/>
                <a:gd name="T37" fmla="*/ 223 h 409"/>
                <a:gd name="T38" fmla="*/ 33 w 694"/>
                <a:gd name="T39" fmla="*/ 157 h 409"/>
                <a:gd name="T40" fmla="*/ 41 w 694"/>
                <a:gd name="T41" fmla="*/ 122 h 409"/>
                <a:gd name="T42" fmla="*/ 75 w 694"/>
                <a:gd name="T43" fmla="*/ 117 h 409"/>
                <a:gd name="T44" fmla="*/ 111 w 694"/>
                <a:gd name="T45" fmla="*/ 125 h 409"/>
                <a:gd name="T46" fmla="*/ 137 w 694"/>
                <a:gd name="T47" fmla="*/ 125 h 409"/>
                <a:gd name="T48" fmla="*/ 235 w 694"/>
                <a:gd name="T49" fmla="*/ 74 h 409"/>
                <a:gd name="T50" fmla="*/ 312 w 694"/>
                <a:gd name="T51" fmla="*/ 38 h 409"/>
                <a:gd name="T52" fmla="*/ 359 w 694"/>
                <a:gd name="T53" fmla="*/ 25 h 409"/>
                <a:gd name="T54" fmla="*/ 400 w 694"/>
                <a:gd name="T55" fmla="*/ 3 h 409"/>
                <a:gd name="T56" fmla="*/ 430 w 694"/>
                <a:gd name="T57" fmla="*/ 3 h 409"/>
                <a:gd name="T58" fmla="*/ 472 w 694"/>
                <a:gd name="T59" fmla="*/ 19 h 409"/>
                <a:gd name="T60" fmla="*/ 530 w 694"/>
                <a:gd name="T61" fmla="*/ 50 h 409"/>
                <a:gd name="T62" fmla="*/ 575 w 694"/>
                <a:gd name="T63" fmla="*/ 76 h 409"/>
                <a:gd name="T64" fmla="*/ 607 w 694"/>
                <a:gd name="T65" fmla="*/ 88 h 409"/>
                <a:gd name="T66" fmla="*/ 636 w 694"/>
                <a:gd name="T67" fmla="*/ 128 h 409"/>
                <a:gd name="T68" fmla="*/ 655 w 694"/>
                <a:gd name="T69" fmla="*/ 155 h 409"/>
                <a:gd name="T70" fmla="*/ 671 w 694"/>
                <a:gd name="T71" fmla="*/ 185 h 409"/>
                <a:gd name="T72" fmla="*/ 692 w 694"/>
                <a:gd name="T73" fmla="*/ 247 h 409"/>
                <a:gd name="T74" fmla="*/ 694 w 694"/>
                <a:gd name="T75" fmla="*/ 299 h 409"/>
                <a:gd name="T76" fmla="*/ 687 w 694"/>
                <a:gd name="T77" fmla="*/ 328 h 409"/>
                <a:gd name="T78" fmla="*/ 655 w 694"/>
                <a:gd name="T79" fmla="*/ 320 h 409"/>
                <a:gd name="T80" fmla="*/ 641 w 694"/>
                <a:gd name="T81" fmla="*/ 293 h 409"/>
                <a:gd name="T82" fmla="*/ 636 w 694"/>
                <a:gd name="T83" fmla="*/ 256 h 409"/>
                <a:gd name="T84" fmla="*/ 590 w 694"/>
                <a:gd name="T85" fmla="*/ 207 h 409"/>
                <a:gd name="T86" fmla="*/ 570 w 694"/>
                <a:gd name="T87" fmla="*/ 179 h 409"/>
                <a:gd name="T88" fmla="*/ 536 w 694"/>
                <a:gd name="T89" fmla="*/ 176 h 409"/>
                <a:gd name="T90" fmla="*/ 501 w 694"/>
                <a:gd name="T91" fmla="*/ 169 h 409"/>
                <a:gd name="T92" fmla="*/ 470 w 694"/>
                <a:gd name="T93" fmla="*/ 175 h 409"/>
                <a:gd name="T94" fmla="*/ 434 w 694"/>
                <a:gd name="T95" fmla="*/ 201 h 409"/>
                <a:gd name="T96" fmla="*/ 397 w 694"/>
                <a:gd name="T97" fmla="*/ 236 h 409"/>
                <a:gd name="T98" fmla="*/ 385 w 694"/>
                <a:gd name="T99" fmla="*/ 287 h 4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694"/>
                <a:gd name="T151" fmla="*/ 0 h 409"/>
                <a:gd name="T152" fmla="*/ 694 w 694"/>
                <a:gd name="T153" fmla="*/ 409 h 409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694" h="409">
                  <a:moveTo>
                    <a:pt x="385" y="287"/>
                  </a:moveTo>
                  <a:lnTo>
                    <a:pt x="395" y="307"/>
                  </a:lnTo>
                  <a:lnTo>
                    <a:pt x="409" y="317"/>
                  </a:lnTo>
                  <a:lnTo>
                    <a:pt x="435" y="326"/>
                  </a:lnTo>
                  <a:lnTo>
                    <a:pt x="457" y="339"/>
                  </a:lnTo>
                  <a:lnTo>
                    <a:pt x="480" y="336"/>
                  </a:lnTo>
                  <a:lnTo>
                    <a:pt x="516" y="331"/>
                  </a:lnTo>
                  <a:lnTo>
                    <a:pt x="543" y="338"/>
                  </a:lnTo>
                  <a:lnTo>
                    <a:pt x="563" y="351"/>
                  </a:lnTo>
                  <a:lnTo>
                    <a:pt x="570" y="365"/>
                  </a:lnTo>
                  <a:lnTo>
                    <a:pt x="553" y="374"/>
                  </a:lnTo>
                  <a:lnTo>
                    <a:pt x="530" y="383"/>
                  </a:lnTo>
                  <a:lnTo>
                    <a:pt x="493" y="396"/>
                  </a:lnTo>
                  <a:lnTo>
                    <a:pt x="464" y="409"/>
                  </a:lnTo>
                  <a:lnTo>
                    <a:pt x="428" y="406"/>
                  </a:lnTo>
                  <a:lnTo>
                    <a:pt x="398" y="405"/>
                  </a:lnTo>
                  <a:lnTo>
                    <a:pt x="375" y="403"/>
                  </a:lnTo>
                  <a:lnTo>
                    <a:pt x="303" y="395"/>
                  </a:lnTo>
                  <a:lnTo>
                    <a:pt x="276" y="383"/>
                  </a:lnTo>
                  <a:lnTo>
                    <a:pt x="246" y="374"/>
                  </a:lnTo>
                  <a:lnTo>
                    <a:pt x="231" y="368"/>
                  </a:lnTo>
                  <a:lnTo>
                    <a:pt x="211" y="364"/>
                  </a:lnTo>
                  <a:lnTo>
                    <a:pt x="190" y="356"/>
                  </a:lnTo>
                  <a:lnTo>
                    <a:pt x="174" y="352"/>
                  </a:lnTo>
                  <a:lnTo>
                    <a:pt x="157" y="346"/>
                  </a:lnTo>
                  <a:lnTo>
                    <a:pt x="141" y="345"/>
                  </a:lnTo>
                  <a:lnTo>
                    <a:pt x="120" y="342"/>
                  </a:lnTo>
                  <a:lnTo>
                    <a:pt x="91" y="344"/>
                  </a:lnTo>
                  <a:lnTo>
                    <a:pt x="70" y="348"/>
                  </a:lnTo>
                  <a:lnTo>
                    <a:pt x="51" y="351"/>
                  </a:lnTo>
                  <a:lnTo>
                    <a:pt x="32" y="349"/>
                  </a:lnTo>
                  <a:lnTo>
                    <a:pt x="11" y="345"/>
                  </a:lnTo>
                  <a:lnTo>
                    <a:pt x="0" y="343"/>
                  </a:lnTo>
                  <a:lnTo>
                    <a:pt x="8" y="328"/>
                  </a:lnTo>
                  <a:lnTo>
                    <a:pt x="16" y="313"/>
                  </a:lnTo>
                  <a:lnTo>
                    <a:pt x="27" y="285"/>
                  </a:lnTo>
                  <a:lnTo>
                    <a:pt x="26" y="244"/>
                  </a:lnTo>
                  <a:lnTo>
                    <a:pt x="27" y="223"/>
                  </a:lnTo>
                  <a:lnTo>
                    <a:pt x="31" y="181"/>
                  </a:lnTo>
                  <a:lnTo>
                    <a:pt x="33" y="157"/>
                  </a:lnTo>
                  <a:lnTo>
                    <a:pt x="35" y="134"/>
                  </a:lnTo>
                  <a:lnTo>
                    <a:pt x="41" y="122"/>
                  </a:lnTo>
                  <a:lnTo>
                    <a:pt x="31" y="109"/>
                  </a:lnTo>
                  <a:lnTo>
                    <a:pt x="75" y="117"/>
                  </a:lnTo>
                  <a:lnTo>
                    <a:pt x="91" y="118"/>
                  </a:lnTo>
                  <a:lnTo>
                    <a:pt x="111" y="125"/>
                  </a:lnTo>
                  <a:lnTo>
                    <a:pt x="125" y="126"/>
                  </a:lnTo>
                  <a:lnTo>
                    <a:pt x="137" y="125"/>
                  </a:lnTo>
                  <a:lnTo>
                    <a:pt x="161" y="113"/>
                  </a:lnTo>
                  <a:lnTo>
                    <a:pt x="235" y="74"/>
                  </a:lnTo>
                  <a:lnTo>
                    <a:pt x="275" y="54"/>
                  </a:lnTo>
                  <a:lnTo>
                    <a:pt x="312" y="38"/>
                  </a:lnTo>
                  <a:lnTo>
                    <a:pt x="334" y="33"/>
                  </a:lnTo>
                  <a:lnTo>
                    <a:pt x="359" y="25"/>
                  </a:lnTo>
                  <a:lnTo>
                    <a:pt x="379" y="15"/>
                  </a:lnTo>
                  <a:lnTo>
                    <a:pt x="400" y="3"/>
                  </a:lnTo>
                  <a:lnTo>
                    <a:pt x="416" y="0"/>
                  </a:lnTo>
                  <a:lnTo>
                    <a:pt x="430" y="3"/>
                  </a:lnTo>
                  <a:lnTo>
                    <a:pt x="452" y="14"/>
                  </a:lnTo>
                  <a:lnTo>
                    <a:pt x="472" y="19"/>
                  </a:lnTo>
                  <a:lnTo>
                    <a:pt x="490" y="25"/>
                  </a:lnTo>
                  <a:lnTo>
                    <a:pt x="530" y="50"/>
                  </a:lnTo>
                  <a:lnTo>
                    <a:pt x="551" y="59"/>
                  </a:lnTo>
                  <a:lnTo>
                    <a:pt x="575" y="76"/>
                  </a:lnTo>
                  <a:lnTo>
                    <a:pt x="595" y="83"/>
                  </a:lnTo>
                  <a:lnTo>
                    <a:pt x="607" y="88"/>
                  </a:lnTo>
                  <a:lnTo>
                    <a:pt x="622" y="109"/>
                  </a:lnTo>
                  <a:lnTo>
                    <a:pt x="636" y="128"/>
                  </a:lnTo>
                  <a:lnTo>
                    <a:pt x="649" y="144"/>
                  </a:lnTo>
                  <a:lnTo>
                    <a:pt x="655" y="155"/>
                  </a:lnTo>
                  <a:lnTo>
                    <a:pt x="664" y="170"/>
                  </a:lnTo>
                  <a:lnTo>
                    <a:pt x="671" y="185"/>
                  </a:lnTo>
                  <a:lnTo>
                    <a:pt x="689" y="220"/>
                  </a:lnTo>
                  <a:lnTo>
                    <a:pt x="692" y="247"/>
                  </a:lnTo>
                  <a:lnTo>
                    <a:pt x="692" y="276"/>
                  </a:lnTo>
                  <a:lnTo>
                    <a:pt x="694" y="299"/>
                  </a:lnTo>
                  <a:lnTo>
                    <a:pt x="692" y="317"/>
                  </a:lnTo>
                  <a:lnTo>
                    <a:pt x="687" y="328"/>
                  </a:lnTo>
                  <a:lnTo>
                    <a:pt x="675" y="331"/>
                  </a:lnTo>
                  <a:lnTo>
                    <a:pt x="655" y="320"/>
                  </a:lnTo>
                  <a:lnTo>
                    <a:pt x="645" y="306"/>
                  </a:lnTo>
                  <a:lnTo>
                    <a:pt x="641" y="293"/>
                  </a:lnTo>
                  <a:lnTo>
                    <a:pt x="636" y="275"/>
                  </a:lnTo>
                  <a:lnTo>
                    <a:pt x="636" y="256"/>
                  </a:lnTo>
                  <a:lnTo>
                    <a:pt x="612" y="231"/>
                  </a:lnTo>
                  <a:lnTo>
                    <a:pt x="590" y="207"/>
                  </a:lnTo>
                  <a:lnTo>
                    <a:pt x="580" y="190"/>
                  </a:lnTo>
                  <a:lnTo>
                    <a:pt x="570" y="179"/>
                  </a:lnTo>
                  <a:lnTo>
                    <a:pt x="553" y="180"/>
                  </a:lnTo>
                  <a:lnTo>
                    <a:pt x="536" y="176"/>
                  </a:lnTo>
                  <a:lnTo>
                    <a:pt x="515" y="175"/>
                  </a:lnTo>
                  <a:lnTo>
                    <a:pt x="501" y="169"/>
                  </a:lnTo>
                  <a:lnTo>
                    <a:pt x="482" y="171"/>
                  </a:lnTo>
                  <a:lnTo>
                    <a:pt x="470" y="175"/>
                  </a:lnTo>
                  <a:lnTo>
                    <a:pt x="453" y="188"/>
                  </a:lnTo>
                  <a:lnTo>
                    <a:pt x="434" y="201"/>
                  </a:lnTo>
                  <a:lnTo>
                    <a:pt x="412" y="215"/>
                  </a:lnTo>
                  <a:lnTo>
                    <a:pt x="397" y="236"/>
                  </a:lnTo>
                  <a:lnTo>
                    <a:pt x="381" y="252"/>
                  </a:lnTo>
                  <a:lnTo>
                    <a:pt x="385" y="287"/>
                  </a:lnTo>
                  <a:close/>
                </a:path>
              </a:pathLst>
            </a:custGeom>
            <a:solidFill>
              <a:srgbClr val="F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11" name="Freeform 22"/>
            <p:cNvSpPr>
              <a:spLocks/>
            </p:cNvSpPr>
            <p:nvPr/>
          </p:nvSpPr>
          <p:spPr bwMode="auto">
            <a:xfrm rot="2180584" flipH="1">
              <a:off x="1590" y="1083"/>
              <a:ext cx="111" cy="53"/>
            </a:xfrm>
            <a:custGeom>
              <a:avLst/>
              <a:gdLst>
                <a:gd name="T0" fmla="*/ 0 w 138"/>
                <a:gd name="T1" fmla="*/ 0 h 66"/>
                <a:gd name="T2" fmla="*/ 66 w 138"/>
                <a:gd name="T3" fmla="*/ 27 h 66"/>
                <a:gd name="T4" fmla="*/ 138 w 138"/>
                <a:gd name="T5" fmla="*/ 66 h 66"/>
                <a:gd name="T6" fmla="*/ 0 60000 65536"/>
                <a:gd name="T7" fmla="*/ 0 60000 65536"/>
                <a:gd name="T8" fmla="*/ 0 60000 65536"/>
                <a:gd name="T9" fmla="*/ 0 w 138"/>
                <a:gd name="T10" fmla="*/ 0 h 66"/>
                <a:gd name="T11" fmla="*/ 138 w 138"/>
                <a:gd name="T12" fmla="*/ 66 h 6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8" h="66">
                  <a:moveTo>
                    <a:pt x="0" y="0"/>
                  </a:moveTo>
                  <a:lnTo>
                    <a:pt x="66" y="27"/>
                  </a:lnTo>
                  <a:lnTo>
                    <a:pt x="138" y="66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12" name="Freeform 23"/>
            <p:cNvSpPr>
              <a:spLocks/>
            </p:cNvSpPr>
            <p:nvPr/>
          </p:nvSpPr>
          <p:spPr bwMode="auto">
            <a:xfrm rot="3423405" flipH="1">
              <a:off x="1629" y="1374"/>
              <a:ext cx="16" cy="54"/>
            </a:xfrm>
            <a:custGeom>
              <a:avLst/>
              <a:gdLst>
                <a:gd name="T0" fmla="*/ 23 w 70"/>
                <a:gd name="T1" fmla="*/ 0 h 169"/>
                <a:gd name="T2" fmla="*/ 53 w 70"/>
                <a:gd name="T3" fmla="*/ 52 h 169"/>
                <a:gd name="T4" fmla="*/ 69 w 70"/>
                <a:gd name="T5" fmla="*/ 83 h 169"/>
                <a:gd name="T6" fmla="*/ 70 w 70"/>
                <a:gd name="T7" fmla="*/ 113 h 169"/>
                <a:gd name="T8" fmla="*/ 58 w 70"/>
                <a:gd name="T9" fmla="*/ 140 h 169"/>
                <a:gd name="T10" fmla="*/ 27 w 70"/>
                <a:gd name="T11" fmla="*/ 158 h 169"/>
                <a:gd name="T12" fmla="*/ 0 w 70"/>
                <a:gd name="T13" fmla="*/ 169 h 1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"/>
                <a:gd name="T22" fmla="*/ 0 h 169"/>
                <a:gd name="T23" fmla="*/ 70 w 70"/>
                <a:gd name="T24" fmla="*/ 169 h 16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" h="169">
                  <a:moveTo>
                    <a:pt x="23" y="0"/>
                  </a:moveTo>
                  <a:lnTo>
                    <a:pt x="53" y="52"/>
                  </a:lnTo>
                  <a:lnTo>
                    <a:pt x="69" y="83"/>
                  </a:lnTo>
                  <a:lnTo>
                    <a:pt x="70" y="113"/>
                  </a:lnTo>
                  <a:lnTo>
                    <a:pt x="58" y="140"/>
                  </a:lnTo>
                  <a:lnTo>
                    <a:pt x="27" y="158"/>
                  </a:lnTo>
                  <a:lnTo>
                    <a:pt x="0" y="169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13" name="Freeform 24"/>
            <p:cNvSpPr>
              <a:spLocks/>
            </p:cNvSpPr>
            <p:nvPr/>
          </p:nvSpPr>
          <p:spPr bwMode="auto">
            <a:xfrm rot="3012925" flipH="1">
              <a:off x="1676" y="1190"/>
              <a:ext cx="13" cy="33"/>
            </a:xfrm>
            <a:custGeom>
              <a:avLst/>
              <a:gdLst>
                <a:gd name="T0" fmla="*/ 0 w 50"/>
                <a:gd name="T1" fmla="*/ 0 h 93"/>
                <a:gd name="T2" fmla="*/ 0 w 50"/>
                <a:gd name="T3" fmla="*/ 32 h 93"/>
                <a:gd name="T4" fmla="*/ 6 w 50"/>
                <a:gd name="T5" fmla="*/ 57 h 93"/>
                <a:gd name="T6" fmla="*/ 25 w 50"/>
                <a:gd name="T7" fmla="*/ 82 h 93"/>
                <a:gd name="T8" fmla="*/ 50 w 50"/>
                <a:gd name="T9" fmla="*/ 93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0"/>
                <a:gd name="T16" fmla="*/ 0 h 93"/>
                <a:gd name="T17" fmla="*/ 50 w 50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0" h="93">
                  <a:moveTo>
                    <a:pt x="0" y="0"/>
                  </a:moveTo>
                  <a:lnTo>
                    <a:pt x="0" y="32"/>
                  </a:lnTo>
                  <a:lnTo>
                    <a:pt x="6" y="57"/>
                  </a:lnTo>
                  <a:lnTo>
                    <a:pt x="25" y="82"/>
                  </a:lnTo>
                  <a:lnTo>
                    <a:pt x="50" y="93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14" name="Freeform 25"/>
            <p:cNvSpPr>
              <a:spLocks/>
            </p:cNvSpPr>
            <p:nvPr/>
          </p:nvSpPr>
          <p:spPr bwMode="auto">
            <a:xfrm rot="3892858" flipH="1">
              <a:off x="1736" y="1271"/>
              <a:ext cx="10" cy="25"/>
            </a:xfrm>
            <a:custGeom>
              <a:avLst/>
              <a:gdLst>
                <a:gd name="T0" fmla="*/ 0 w 19"/>
                <a:gd name="T1" fmla="*/ 0 h 43"/>
                <a:gd name="T2" fmla="*/ 0 w 19"/>
                <a:gd name="T3" fmla="*/ 14 h 43"/>
                <a:gd name="T4" fmla="*/ 4 w 19"/>
                <a:gd name="T5" fmla="*/ 28 h 43"/>
                <a:gd name="T6" fmla="*/ 19 w 19"/>
                <a:gd name="T7" fmla="*/ 43 h 4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"/>
                <a:gd name="T13" fmla="*/ 0 h 43"/>
                <a:gd name="T14" fmla="*/ 19 w 19"/>
                <a:gd name="T15" fmla="*/ 43 h 4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" h="43">
                  <a:moveTo>
                    <a:pt x="0" y="0"/>
                  </a:moveTo>
                  <a:lnTo>
                    <a:pt x="0" y="14"/>
                  </a:lnTo>
                  <a:lnTo>
                    <a:pt x="4" y="28"/>
                  </a:lnTo>
                  <a:lnTo>
                    <a:pt x="19" y="43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5" name="Group 26"/>
            <p:cNvGrpSpPr>
              <a:grpSpLocks/>
            </p:cNvGrpSpPr>
            <p:nvPr/>
          </p:nvGrpSpPr>
          <p:grpSpPr bwMode="auto">
            <a:xfrm rot="11405476" flipH="1">
              <a:off x="957" y="1115"/>
              <a:ext cx="261" cy="307"/>
              <a:chOff x="2457" y="2549"/>
              <a:chExt cx="557" cy="547"/>
            </a:xfrm>
          </p:grpSpPr>
          <p:sp>
            <p:nvSpPr>
              <p:cNvPr id="11318" name="Freeform 27"/>
              <p:cNvSpPr>
                <a:spLocks/>
              </p:cNvSpPr>
              <p:nvPr/>
            </p:nvSpPr>
            <p:spPr bwMode="auto">
              <a:xfrm>
                <a:off x="2457" y="2549"/>
                <a:ext cx="557" cy="547"/>
              </a:xfrm>
              <a:custGeom>
                <a:avLst/>
                <a:gdLst>
                  <a:gd name="T0" fmla="*/ 1112 w 1112"/>
                  <a:gd name="T1" fmla="*/ 140 h 1094"/>
                  <a:gd name="T2" fmla="*/ 1056 w 1112"/>
                  <a:gd name="T3" fmla="*/ 271 h 1094"/>
                  <a:gd name="T4" fmla="*/ 1017 w 1112"/>
                  <a:gd name="T5" fmla="*/ 373 h 1094"/>
                  <a:gd name="T6" fmla="*/ 971 w 1112"/>
                  <a:gd name="T7" fmla="*/ 476 h 1094"/>
                  <a:gd name="T8" fmla="*/ 943 w 1112"/>
                  <a:gd name="T9" fmla="*/ 588 h 1094"/>
                  <a:gd name="T10" fmla="*/ 924 w 1112"/>
                  <a:gd name="T11" fmla="*/ 702 h 1094"/>
                  <a:gd name="T12" fmla="*/ 905 w 1112"/>
                  <a:gd name="T13" fmla="*/ 814 h 1094"/>
                  <a:gd name="T14" fmla="*/ 905 w 1112"/>
                  <a:gd name="T15" fmla="*/ 916 h 1094"/>
                  <a:gd name="T16" fmla="*/ 905 w 1112"/>
                  <a:gd name="T17" fmla="*/ 1001 h 1094"/>
                  <a:gd name="T18" fmla="*/ 905 w 1112"/>
                  <a:gd name="T19" fmla="*/ 1038 h 1094"/>
                  <a:gd name="T20" fmla="*/ 242 w 1112"/>
                  <a:gd name="T21" fmla="*/ 1094 h 1094"/>
                  <a:gd name="T22" fmla="*/ 130 w 1112"/>
                  <a:gd name="T23" fmla="*/ 448 h 1094"/>
                  <a:gd name="T24" fmla="*/ 28 w 1112"/>
                  <a:gd name="T25" fmla="*/ 65 h 1094"/>
                  <a:gd name="T26" fmla="*/ 0 w 1112"/>
                  <a:gd name="T27" fmla="*/ 0 h 1094"/>
                  <a:gd name="T28" fmla="*/ 420 w 1112"/>
                  <a:gd name="T29" fmla="*/ 75 h 1094"/>
                  <a:gd name="T30" fmla="*/ 765 w 1112"/>
                  <a:gd name="T31" fmla="*/ 103 h 1094"/>
                  <a:gd name="T32" fmla="*/ 989 w 1112"/>
                  <a:gd name="T33" fmla="*/ 103 h 1094"/>
                  <a:gd name="T34" fmla="*/ 1112 w 1112"/>
                  <a:gd name="T35" fmla="*/ 140 h 109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112"/>
                  <a:gd name="T55" fmla="*/ 0 h 1094"/>
                  <a:gd name="T56" fmla="*/ 1112 w 1112"/>
                  <a:gd name="T57" fmla="*/ 1094 h 1094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112" h="1094">
                    <a:moveTo>
                      <a:pt x="1112" y="140"/>
                    </a:moveTo>
                    <a:lnTo>
                      <a:pt x="1056" y="271"/>
                    </a:lnTo>
                    <a:lnTo>
                      <a:pt x="1017" y="373"/>
                    </a:lnTo>
                    <a:lnTo>
                      <a:pt x="971" y="476"/>
                    </a:lnTo>
                    <a:lnTo>
                      <a:pt x="943" y="588"/>
                    </a:lnTo>
                    <a:lnTo>
                      <a:pt x="924" y="702"/>
                    </a:lnTo>
                    <a:lnTo>
                      <a:pt x="905" y="814"/>
                    </a:lnTo>
                    <a:lnTo>
                      <a:pt x="905" y="916"/>
                    </a:lnTo>
                    <a:lnTo>
                      <a:pt x="905" y="1001"/>
                    </a:lnTo>
                    <a:lnTo>
                      <a:pt x="905" y="1038"/>
                    </a:lnTo>
                    <a:lnTo>
                      <a:pt x="242" y="1094"/>
                    </a:lnTo>
                    <a:lnTo>
                      <a:pt x="130" y="448"/>
                    </a:lnTo>
                    <a:lnTo>
                      <a:pt x="28" y="65"/>
                    </a:lnTo>
                    <a:lnTo>
                      <a:pt x="0" y="0"/>
                    </a:lnTo>
                    <a:lnTo>
                      <a:pt x="420" y="75"/>
                    </a:lnTo>
                    <a:lnTo>
                      <a:pt x="765" y="103"/>
                    </a:lnTo>
                    <a:lnTo>
                      <a:pt x="989" y="103"/>
                    </a:lnTo>
                    <a:lnTo>
                      <a:pt x="1112" y="140"/>
                    </a:lnTo>
                    <a:close/>
                  </a:path>
                </a:pathLst>
              </a:custGeom>
              <a:solidFill>
                <a:srgbClr val="5F7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19" name="Oval 28"/>
              <p:cNvSpPr>
                <a:spLocks noChangeArrowheads="1"/>
              </p:cNvSpPr>
              <p:nvPr/>
            </p:nvSpPr>
            <p:spPr bwMode="auto">
              <a:xfrm>
                <a:off x="2793" y="2961"/>
                <a:ext cx="61" cy="7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316" name="Freeform 29"/>
            <p:cNvSpPr>
              <a:spLocks/>
            </p:cNvSpPr>
            <p:nvPr/>
          </p:nvSpPr>
          <p:spPr bwMode="auto">
            <a:xfrm rot="8068401" flipH="1">
              <a:off x="1546" y="1379"/>
              <a:ext cx="15" cy="10"/>
            </a:xfrm>
            <a:custGeom>
              <a:avLst/>
              <a:gdLst>
                <a:gd name="T0" fmla="*/ 55 w 55"/>
                <a:gd name="T1" fmla="*/ 33 h 33"/>
                <a:gd name="T2" fmla="*/ 26 w 55"/>
                <a:gd name="T3" fmla="*/ 22 h 33"/>
                <a:gd name="T4" fmla="*/ 7 w 55"/>
                <a:gd name="T5" fmla="*/ 8 h 33"/>
                <a:gd name="T6" fmla="*/ 0 w 55"/>
                <a:gd name="T7" fmla="*/ 0 h 3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"/>
                <a:gd name="T13" fmla="*/ 0 h 33"/>
                <a:gd name="T14" fmla="*/ 55 w 55"/>
                <a:gd name="T15" fmla="*/ 33 h 3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" h="33">
                  <a:moveTo>
                    <a:pt x="55" y="33"/>
                  </a:moveTo>
                  <a:lnTo>
                    <a:pt x="26" y="22"/>
                  </a:lnTo>
                  <a:lnTo>
                    <a:pt x="7" y="8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17" name="Freeform 30"/>
            <p:cNvSpPr>
              <a:spLocks/>
            </p:cNvSpPr>
            <p:nvPr/>
          </p:nvSpPr>
          <p:spPr bwMode="auto">
            <a:xfrm rot="2668401" flipH="1">
              <a:off x="1554" y="1050"/>
              <a:ext cx="51" cy="32"/>
            </a:xfrm>
            <a:custGeom>
              <a:avLst/>
              <a:gdLst>
                <a:gd name="T0" fmla="*/ 0 w 53"/>
                <a:gd name="T1" fmla="*/ 0 h 34"/>
                <a:gd name="T2" fmla="*/ 17 w 53"/>
                <a:gd name="T3" fmla="*/ 8 h 34"/>
                <a:gd name="T4" fmla="*/ 53 w 53"/>
                <a:gd name="T5" fmla="*/ 34 h 34"/>
                <a:gd name="T6" fmla="*/ 0 60000 65536"/>
                <a:gd name="T7" fmla="*/ 0 60000 65536"/>
                <a:gd name="T8" fmla="*/ 0 60000 65536"/>
                <a:gd name="T9" fmla="*/ 0 w 53"/>
                <a:gd name="T10" fmla="*/ 0 h 34"/>
                <a:gd name="T11" fmla="*/ 53 w 53"/>
                <a:gd name="T12" fmla="*/ 34 h 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3" h="34">
                  <a:moveTo>
                    <a:pt x="0" y="0"/>
                  </a:moveTo>
                  <a:lnTo>
                    <a:pt x="17" y="8"/>
                  </a:lnTo>
                  <a:lnTo>
                    <a:pt x="53" y="34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Rounded Rectangle 5"/>
          <p:cNvSpPr/>
          <p:nvPr/>
        </p:nvSpPr>
        <p:spPr>
          <a:xfrm>
            <a:off x="5839097" y="4271554"/>
            <a:ext cx="6074229" cy="139772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xoay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khỏi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en-US" dirty="0"/>
          </a:p>
        </p:txBody>
      </p:sp>
      <p:sp>
        <p:nvSpPr>
          <p:cNvPr id="28" name="Text Box 9"/>
          <p:cNvSpPr txBox="1">
            <a:spLocks noChangeArrowheads="1"/>
          </p:cNvSpPr>
          <p:nvPr/>
        </p:nvSpPr>
        <p:spPr bwMode="auto">
          <a:xfrm>
            <a:off x="953768" y="1689618"/>
            <a:ext cx="4263284" cy="230832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Ở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xoay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khỏi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9" name="Google Shape;243;p16"/>
          <p:cNvSpPr txBox="1">
            <a:spLocks/>
          </p:cNvSpPr>
          <p:nvPr/>
        </p:nvSpPr>
        <p:spPr>
          <a:xfrm>
            <a:off x="0" y="-16299"/>
            <a:ext cx="12191999" cy="62209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000" b="1" dirty="0">
                <a:solidFill>
                  <a:srgbClr val="172CF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15 – TỪ TRƯỜNG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14399" y="690265"/>
            <a:ext cx="8077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14400" y="1178056"/>
            <a:ext cx="441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8267950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Line 2"/>
          <p:cNvSpPr>
            <a:spLocks noChangeShapeType="1"/>
          </p:cNvSpPr>
          <p:nvPr/>
        </p:nvSpPr>
        <p:spPr bwMode="auto">
          <a:xfrm>
            <a:off x="5334000" y="762000"/>
            <a:ext cx="0" cy="6248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 rot="9546167">
            <a:off x="5499800" y="2349500"/>
            <a:ext cx="2667000" cy="139700"/>
            <a:chOff x="1296" y="2544"/>
            <a:chExt cx="3340" cy="192"/>
          </a:xfrm>
        </p:grpSpPr>
        <p:sp>
          <p:nvSpPr>
            <p:cNvPr id="11322" name="AutoShape 13"/>
            <p:cNvSpPr>
              <a:spLocks noChangeArrowheads="1"/>
            </p:cNvSpPr>
            <p:nvPr/>
          </p:nvSpPr>
          <p:spPr bwMode="auto">
            <a:xfrm>
              <a:off x="1296" y="2544"/>
              <a:ext cx="1728" cy="192"/>
            </a:xfrm>
            <a:prstGeom prst="triangle">
              <a:avLst>
                <a:gd name="adj" fmla="val 93347"/>
              </a:avLst>
            </a:prstGeom>
            <a:solidFill>
              <a:srgbClr val="FF3300"/>
            </a:solidFill>
            <a:ln w="9525">
              <a:miter lim="800000"/>
              <a:headEnd/>
              <a:tailEnd/>
            </a:ln>
            <a:scene3d>
              <a:camera prst="legacyObliqueBottomLeft"/>
              <a:lightRig rig="legacyFlat3" dir="t"/>
            </a:scene3d>
            <a:sp3d extrusionH="36500" prstMaterial="legacyMatte">
              <a:bevelT w="13500" h="13500" prst="angle"/>
              <a:bevelB w="13500" h="13500" prst="angle"/>
              <a:extrusionClr>
                <a:srgbClr val="FF3300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1323" name="AutoShape 14"/>
            <p:cNvSpPr>
              <a:spLocks noChangeArrowheads="1"/>
            </p:cNvSpPr>
            <p:nvPr/>
          </p:nvSpPr>
          <p:spPr bwMode="auto">
            <a:xfrm flipV="1">
              <a:off x="2908" y="2544"/>
              <a:ext cx="1728" cy="192"/>
            </a:xfrm>
            <a:prstGeom prst="triangle">
              <a:avLst>
                <a:gd name="adj" fmla="val 6597"/>
              </a:avLst>
            </a:prstGeom>
            <a:solidFill>
              <a:srgbClr val="3333FF"/>
            </a:solidFill>
            <a:ln w="9525">
              <a:miter lim="800000"/>
              <a:headEnd/>
              <a:tailEnd/>
            </a:ln>
            <a:scene3d>
              <a:camera prst="legacyObliqueBottomLeft"/>
              <a:lightRig rig="legacyFlat3" dir="t"/>
            </a:scene3d>
            <a:sp3d extrusionH="36500" prstMaterial="legacyMatte">
              <a:bevelT w="13500" h="13500" prst="angle"/>
              <a:bevelB w="13500" h="13500" prst="angle"/>
              <a:extrusionClr>
                <a:srgbClr val="3333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</p:grpSp>
      <p:sp>
        <p:nvSpPr>
          <p:cNvPr id="15375" name="AutoShape 15"/>
          <p:cNvSpPr>
            <a:spLocks noChangeArrowheads="1"/>
          </p:cNvSpPr>
          <p:nvPr/>
        </p:nvSpPr>
        <p:spPr bwMode="auto">
          <a:xfrm flipV="1">
            <a:off x="6795200" y="2489201"/>
            <a:ext cx="69850" cy="1306513"/>
          </a:xfrm>
          <a:custGeom>
            <a:avLst/>
            <a:gdLst>
              <a:gd name="T0" fmla="*/ 61119 w 21600"/>
              <a:gd name="T1" fmla="*/ 653257 h 21600"/>
              <a:gd name="T2" fmla="*/ 34925 w 21600"/>
              <a:gd name="T3" fmla="*/ 1306513 h 21600"/>
              <a:gd name="T4" fmla="*/ 8731 w 21600"/>
              <a:gd name="T5" fmla="*/ 653257 h 21600"/>
              <a:gd name="T6" fmla="*/ 34925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6" name="Oval 16"/>
          <p:cNvSpPr>
            <a:spLocks noChangeArrowheads="1"/>
          </p:cNvSpPr>
          <p:nvPr/>
        </p:nvSpPr>
        <p:spPr bwMode="auto">
          <a:xfrm>
            <a:off x="6299901" y="3441700"/>
            <a:ext cx="1052513" cy="344488"/>
          </a:xfrm>
          <a:prstGeom prst="ellipse">
            <a:avLst/>
          </a:prstGeom>
          <a:solidFill>
            <a:schemeClr val="bg2"/>
          </a:solidFill>
          <a:ln w="9525">
            <a:round/>
            <a:headEnd/>
            <a:tailEnd/>
          </a:ln>
          <a:scene3d>
            <a:camera prst="legacyPerspectiveFront">
              <a:rot lat="19799998" lon="0" rev="0"/>
            </a:camera>
            <a:lightRig rig="legacyFlat2" dir="t"/>
          </a:scene3d>
          <a:sp3d extrusionH="36500" prstMaterial="legacyMatte">
            <a:bevelT w="13500" h="13500" prst="angle"/>
            <a:bevelB w="13500" h="13500" prst="angle"/>
            <a:extrusionClr>
              <a:schemeClr val="bg2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grpSp>
        <p:nvGrpSpPr>
          <p:cNvPr id="3" name="Group 17"/>
          <p:cNvGrpSpPr>
            <a:grpSpLocks/>
          </p:cNvGrpSpPr>
          <p:nvPr/>
        </p:nvGrpSpPr>
        <p:grpSpPr bwMode="auto">
          <a:xfrm rot="10800000">
            <a:off x="8964207" y="2247329"/>
            <a:ext cx="1371600" cy="152400"/>
            <a:chOff x="3360" y="3744"/>
            <a:chExt cx="864" cy="96"/>
          </a:xfrm>
        </p:grpSpPr>
        <p:sp>
          <p:nvSpPr>
            <p:cNvPr id="11320" name="Rectangle 18"/>
            <p:cNvSpPr>
              <a:spLocks noChangeArrowheads="1"/>
            </p:cNvSpPr>
            <p:nvPr/>
          </p:nvSpPr>
          <p:spPr bwMode="auto">
            <a:xfrm>
              <a:off x="3360" y="3744"/>
              <a:ext cx="432" cy="96"/>
            </a:xfrm>
            <a:prstGeom prst="rect">
              <a:avLst/>
            </a:prstGeom>
            <a:solidFill>
              <a:srgbClr val="FF3300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100000" prstMaterial="legacyMatte">
              <a:bevelT w="13500" h="13500" prst="angle"/>
              <a:bevelB w="13500" h="13500" prst="angle"/>
              <a:extrusionClr>
                <a:srgbClr val="FF3300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1321" name="Rectangle 19"/>
            <p:cNvSpPr>
              <a:spLocks noChangeArrowheads="1"/>
            </p:cNvSpPr>
            <p:nvPr/>
          </p:nvSpPr>
          <p:spPr bwMode="auto">
            <a:xfrm>
              <a:off x="3792" y="3744"/>
              <a:ext cx="432" cy="96"/>
            </a:xfrm>
            <a:prstGeom prst="rect">
              <a:avLst/>
            </a:prstGeom>
            <a:solidFill>
              <a:srgbClr val="3333FF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100000" prstMaterial="legacyMatte">
              <a:bevelT w="13500" h="13500" prst="angle"/>
              <a:bevelB w="13500" h="13500" prst="angle"/>
              <a:extrusionClr>
                <a:srgbClr val="3333FF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</p:grpSp>
      <p:grpSp>
        <p:nvGrpSpPr>
          <p:cNvPr id="4" name="Group 20"/>
          <p:cNvGrpSpPr>
            <a:grpSpLocks/>
          </p:cNvGrpSpPr>
          <p:nvPr/>
        </p:nvGrpSpPr>
        <p:grpSpPr bwMode="auto">
          <a:xfrm rot="10666633">
            <a:off x="10069514" y="2095500"/>
            <a:ext cx="1195387" cy="584200"/>
            <a:chOff x="957" y="1034"/>
            <a:chExt cx="837" cy="409"/>
          </a:xfrm>
        </p:grpSpPr>
        <p:sp>
          <p:nvSpPr>
            <p:cNvPr id="11310" name="Freeform 21"/>
            <p:cNvSpPr>
              <a:spLocks/>
            </p:cNvSpPr>
            <p:nvPr/>
          </p:nvSpPr>
          <p:spPr bwMode="auto">
            <a:xfrm>
              <a:off x="1100" y="1034"/>
              <a:ext cx="694" cy="409"/>
            </a:xfrm>
            <a:custGeom>
              <a:avLst/>
              <a:gdLst>
                <a:gd name="T0" fmla="*/ 395 w 694"/>
                <a:gd name="T1" fmla="*/ 307 h 409"/>
                <a:gd name="T2" fmla="*/ 435 w 694"/>
                <a:gd name="T3" fmla="*/ 326 h 409"/>
                <a:gd name="T4" fmla="*/ 480 w 694"/>
                <a:gd name="T5" fmla="*/ 336 h 409"/>
                <a:gd name="T6" fmla="*/ 543 w 694"/>
                <a:gd name="T7" fmla="*/ 338 h 409"/>
                <a:gd name="T8" fmla="*/ 570 w 694"/>
                <a:gd name="T9" fmla="*/ 365 h 409"/>
                <a:gd name="T10" fmla="*/ 530 w 694"/>
                <a:gd name="T11" fmla="*/ 383 h 409"/>
                <a:gd name="T12" fmla="*/ 464 w 694"/>
                <a:gd name="T13" fmla="*/ 409 h 409"/>
                <a:gd name="T14" fmla="*/ 398 w 694"/>
                <a:gd name="T15" fmla="*/ 405 h 409"/>
                <a:gd name="T16" fmla="*/ 303 w 694"/>
                <a:gd name="T17" fmla="*/ 395 h 409"/>
                <a:gd name="T18" fmla="*/ 246 w 694"/>
                <a:gd name="T19" fmla="*/ 374 h 409"/>
                <a:gd name="T20" fmla="*/ 211 w 694"/>
                <a:gd name="T21" fmla="*/ 364 h 409"/>
                <a:gd name="T22" fmla="*/ 174 w 694"/>
                <a:gd name="T23" fmla="*/ 352 h 409"/>
                <a:gd name="T24" fmla="*/ 141 w 694"/>
                <a:gd name="T25" fmla="*/ 345 h 409"/>
                <a:gd name="T26" fmla="*/ 91 w 694"/>
                <a:gd name="T27" fmla="*/ 344 h 409"/>
                <a:gd name="T28" fmla="*/ 51 w 694"/>
                <a:gd name="T29" fmla="*/ 351 h 409"/>
                <a:gd name="T30" fmla="*/ 11 w 694"/>
                <a:gd name="T31" fmla="*/ 345 h 409"/>
                <a:gd name="T32" fmla="*/ 8 w 694"/>
                <a:gd name="T33" fmla="*/ 328 h 409"/>
                <a:gd name="T34" fmla="*/ 27 w 694"/>
                <a:gd name="T35" fmla="*/ 285 h 409"/>
                <a:gd name="T36" fmla="*/ 27 w 694"/>
                <a:gd name="T37" fmla="*/ 223 h 409"/>
                <a:gd name="T38" fmla="*/ 33 w 694"/>
                <a:gd name="T39" fmla="*/ 157 h 409"/>
                <a:gd name="T40" fmla="*/ 41 w 694"/>
                <a:gd name="T41" fmla="*/ 122 h 409"/>
                <a:gd name="T42" fmla="*/ 75 w 694"/>
                <a:gd name="T43" fmla="*/ 117 h 409"/>
                <a:gd name="T44" fmla="*/ 111 w 694"/>
                <a:gd name="T45" fmla="*/ 125 h 409"/>
                <a:gd name="T46" fmla="*/ 137 w 694"/>
                <a:gd name="T47" fmla="*/ 125 h 409"/>
                <a:gd name="T48" fmla="*/ 235 w 694"/>
                <a:gd name="T49" fmla="*/ 74 h 409"/>
                <a:gd name="T50" fmla="*/ 312 w 694"/>
                <a:gd name="T51" fmla="*/ 38 h 409"/>
                <a:gd name="T52" fmla="*/ 359 w 694"/>
                <a:gd name="T53" fmla="*/ 25 h 409"/>
                <a:gd name="T54" fmla="*/ 400 w 694"/>
                <a:gd name="T55" fmla="*/ 3 h 409"/>
                <a:gd name="T56" fmla="*/ 430 w 694"/>
                <a:gd name="T57" fmla="*/ 3 h 409"/>
                <a:gd name="T58" fmla="*/ 472 w 694"/>
                <a:gd name="T59" fmla="*/ 19 h 409"/>
                <a:gd name="T60" fmla="*/ 530 w 694"/>
                <a:gd name="T61" fmla="*/ 50 h 409"/>
                <a:gd name="T62" fmla="*/ 575 w 694"/>
                <a:gd name="T63" fmla="*/ 76 h 409"/>
                <a:gd name="T64" fmla="*/ 607 w 694"/>
                <a:gd name="T65" fmla="*/ 88 h 409"/>
                <a:gd name="T66" fmla="*/ 636 w 694"/>
                <a:gd name="T67" fmla="*/ 128 h 409"/>
                <a:gd name="T68" fmla="*/ 655 w 694"/>
                <a:gd name="T69" fmla="*/ 155 h 409"/>
                <a:gd name="T70" fmla="*/ 671 w 694"/>
                <a:gd name="T71" fmla="*/ 185 h 409"/>
                <a:gd name="T72" fmla="*/ 692 w 694"/>
                <a:gd name="T73" fmla="*/ 247 h 409"/>
                <a:gd name="T74" fmla="*/ 694 w 694"/>
                <a:gd name="T75" fmla="*/ 299 h 409"/>
                <a:gd name="T76" fmla="*/ 687 w 694"/>
                <a:gd name="T77" fmla="*/ 328 h 409"/>
                <a:gd name="T78" fmla="*/ 655 w 694"/>
                <a:gd name="T79" fmla="*/ 320 h 409"/>
                <a:gd name="T80" fmla="*/ 641 w 694"/>
                <a:gd name="T81" fmla="*/ 293 h 409"/>
                <a:gd name="T82" fmla="*/ 636 w 694"/>
                <a:gd name="T83" fmla="*/ 256 h 409"/>
                <a:gd name="T84" fmla="*/ 590 w 694"/>
                <a:gd name="T85" fmla="*/ 207 h 409"/>
                <a:gd name="T86" fmla="*/ 570 w 694"/>
                <a:gd name="T87" fmla="*/ 179 h 409"/>
                <a:gd name="T88" fmla="*/ 536 w 694"/>
                <a:gd name="T89" fmla="*/ 176 h 409"/>
                <a:gd name="T90" fmla="*/ 501 w 694"/>
                <a:gd name="T91" fmla="*/ 169 h 409"/>
                <a:gd name="T92" fmla="*/ 470 w 694"/>
                <a:gd name="T93" fmla="*/ 175 h 409"/>
                <a:gd name="T94" fmla="*/ 434 w 694"/>
                <a:gd name="T95" fmla="*/ 201 h 409"/>
                <a:gd name="T96" fmla="*/ 397 w 694"/>
                <a:gd name="T97" fmla="*/ 236 h 409"/>
                <a:gd name="T98" fmla="*/ 385 w 694"/>
                <a:gd name="T99" fmla="*/ 287 h 4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694"/>
                <a:gd name="T151" fmla="*/ 0 h 409"/>
                <a:gd name="T152" fmla="*/ 694 w 694"/>
                <a:gd name="T153" fmla="*/ 409 h 409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694" h="409">
                  <a:moveTo>
                    <a:pt x="385" y="287"/>
                  </a:moveTo>
                  <a:lnTo>
                    <a:pt x="395" y="307"/>
                  </a:lnTo>
                  <a:lnTo>
                    <a:pt x="409" y="317"/>
                  </a:lnTo>
                  <a:lnTo>
                    <a:pt x="435" y="326"/>
                  </a:lnTo>
                  <a:lnTo>
                    <a:pt x="457" y="339"/>
                  </a:lnTo>
                  <a:lnTo>
                    <a:pt x="480" y="336"/>
                  </a:lnTo>
                  <a:lnTo>
                    <a:pt x="516" y="331"/>
                  </a:lnTo>
                  <a:lnTo>
                    <a:pt x="543" y="338"/>
                  </a:lnTo>
                  <a:lnTo>
                    <a:pt x="563" y="351"/>
                  </a:lnTo>
                  <a:lnTo>
                    <a:pt x="570" y="365"/>
                  </a:lnTo>
                  <a:lnTo>
                    <a:pt x="553" y="374"/>
                  </a:lnTo>
                  <a:lnTo>
                    <a:pt x="530" y="383"/>
                  </a:lnTo>
                  <a:lnTo>
                    <a:pt x="493" y="396"/>
                  </a:lnTo>
                  <a:lnTo>
                    <a:pt x="464" y="409"/>
                  </a:lnTo>
                  <a:lnTo>
                    <a:pt x="428" y="406"/>
                  </a:lnTo>
                  <a:lnTo>
                    <a:pt x="398" y="405"/>
                  </a:lnTo>
                  <a:lnTo>
                    <a:pt x="375" y="403"/>
                  </a:lnTo>
                  <a:lnTo>
                    <a:pt x="303" y="395"/>
                  </a:lnTo>
                  <a:lnTo>
                    <a:pt x="276" y="383"/>
                  </a:lnTo>
                  <a:lnTo>
                    <a:pt x="246" y="374"/>
                  </a:lnTo>
                  <a:lnTo>
                    <a:pt x="231" y="368"/>
                  </a:lnTo>
                  <a:lnTo>
                    <a:pt x="211" y="364"/>
                  </a:lnTo>
                  <a:lnTo>
                    <a:pt x="190" y="356"/>
                  </a:lnTo>
                  <a:lnTo>
                    <a:pt x="174" y="352"/>
                  </a:lnTo>
                  <a:lnTo>
                    <a:pt x="157" y="346"/>
                  </a:lnTo>
                  <a:lnTo>
                    <a:pt x="141" y="345"/>
                  </a:lnTo>
                  <a:lnTo>
                    <a:pt x="120" y="342"/>
                  </a:lnTo>
                  <a:lnTo>
                    <a:pt x="91" y="344"/>
                  </a:lnTo>
                  <a:lnTo>
                    <a:pt x="70" y="348"/>
                  </a:lnTo>
                  <a:lnTo>
                    <a:pt x="51" y="351"/>
                  </a:lnTo>
                  <a:lnTo>
                    <a:pt x="32" y="349"/>
                  </a:lnTo>
                  <a:lnTo>
                    <a:pt x="11" y="345"/>
                  </a:lnTo>
                  <a:lnTo>
                    <a:pt x="0" y="343"/>
                  </a:lnTo>
                  <a:lnTo>
                    <a:pt x="8" y="328"/>
                  </a:lnTo>
                  <a:lnTo>
                    <a:pt x="16" y="313"/>
                  </a:lnTo>
                  <a:lnTo>
                    <a:pt x="27" y="285"/>
                  </a:lnTo>
                  <a:lnTo>
                    <a:pt x="26" y="244"/>
                  </a:lnTo>
                  <a:lnTo>
                    <a:pt x="27" y="223"/>
                  </a:lnTo>
                  <a:lnTo>
                    <a:pt x="31" y="181"/>
                  </a:lnTo>
                  <a:lnTo>
                    <a:pt x="33" y="157"/>
                  </a:lnTo>
                  <a:lnTo>
                    <a:pt x="35" y="134"/>
                  </a:lnTo>
                  <a:lnTo>
                    <a:pt x="41" y="122"/>
                  </a:lnTo>
                  <a:lnTo>
                    <a:pt x="31" y="109"/>
                  </a:lnTo>
                  <a:lnTo>
                    <a:pt x="75" y="117"/>
                  </a:lnTo>
                  <a:lnTo>
                    <a:pt x="91" y="118"/>
                  </a:lnTo>
                  <a:lnTo>
                    <a:pt x="111" y="125"/>
                  </a:lnTo>
                  <a:lnTo>
                    <a:pt x="125" y="126"/>
                  </a:lnTo>
                  <a:lnTo>
                    <a:pt x="137" y="125"/>
                  </a:lnTo>
                  <a:lnTo>
                    <a:pt x="161" y="113"/>
                  </a:lnTo>
                  <a:lnTo>
                    <a:pt x="235" y="74"/>
                  </a:lnTo>
                  <a:lnTo>
                    <a:pt x="275" y="54"/>
                  </a:lnTo>
                  <a:lnTo>
                    <a:pt x="312" y="38"/>
                  </a:lnTo>
                  <a:lnTo>
                    <a:pt x="334" y="33"/>
                  </a:lnTo>
                  <a:lnTo>
                    <a:pt x="359" y="25"/>
                  </a:lnTo>
                  <a:lnTo>
                    <a:pt x="379" y="15"/>
                  </a:lnTo>
                  <a:lnTo>
                    <a:pt x="400" y="3"/>
                  </a:lnTo>
                  <a:lnTo>
                    <a:pt x="416" y="0"/>
                  </a:lnTo>
                  <a:lnTo>
                    <a:pt x="430" y="3"/>
                  </a:lnTo>
                  <a:lnTo>
                    <a:pt x="452" y="14"/>
                  </a:lnTo>
                  <a:lnTo>
                    <a:pt x="472" y="19"/>
                  </a:lnTo>
                  <a:lnTo>
                    <a:pt x="490" y="25"/>
                  </a:lnTo>
                  <a:lnTo>
                    <a:pt x="530" y="50"/>
                  </a:lnTo>
                  <a:lnTo>
                    <a:pt x="551" y="59"/>
                  </a:lnTo>
                  <a:lnTo>
                    <a:pt x="575" y="76"/>
                  </a:lnTo>
                  <a:lnTo>
                    <a:pt x="595" y="83"/>
                  </a:lnTo>
                  <a:lnTo>
                    <a:pt x="607" y="88"/>
                  </a:lnTo>
                  <a:lnTo>
                    <a:pt x="622" y="109"/>
                  </a:lnTo>
                  <a:lnTo>
                    <a:pt x="636" y="128"/>
                  </a:lnTo>
                  <a:lnTo>
                    <a:pt x="649" y="144"/>
                  </a:lnTo>
                  <a:lnTo>
                    <a:pt x="655" y="155"/>
                  </a:lnTo>
                  <a:lnTo>
                    <a:pt x="664" y="170"/>
                  </a:lnTo>
                  <a:lnTo>
                    <a:pt x="671" y="185"/>
                  </a:lnTo>
                  <a:lnTo>
                    <a:pt x="689" y="220"/>
                  </a:lnTo>
                  <a:lnTo>
                    <a:pt x="692" y="247"/>
                  </a:lnTo>
                  <a:lnTo>
                    <a:pt x="692" y="276"/>
                  </a:lnTo>
                  <a:lnTo>
                    <a:pt x="694" y="299"/>
                  </a:lnTo>
                  <a:lnTo>
                    <a:pt x="692" y="317"/>
                  </a:lnTo>
                  <a:lnTo>
                    <a:pt x="687" y="328"/>
                  </a:lnTo>
                  <a:lnTo>
                    <a:pt x="675" y="331"/>
                  </a:lnTo>
                  <a:lnTo>
                    <a:pt x="655" y="320"/>
                  </a:lnTo>
                  <a:lnTo>
                    <a:pt x="645" y="306"/>
                  </a:lnTo>
                  <a:lnTo>
                    <a:pt x="641" y="293"/>
                  </a:lnTo>
                  <a:lnTo>
                    <a:pt x="636" y="275"/>
                  </a:lnTo>
                  <a:lnTo>
                    <a:pt x="636" y="256"/>
                  </a:lnTo>
                  <a:lnTo>
                    <a:pt x="612" y="231"/>
                  </a:lnTo>
                  <a:lnTo>
                    <a:pt x="590" y="207"/>
                  </a:lnTo>
                  <a:lnTo>
                    <a:pt x="580" y="190"/>
                  </a:lnTo>
                  <a:lnTo>
                    <a:pt x="570" y="179"/>
                  </a:lnTo>
                  <a:lnTo>
                    <a:pt x="553" y="180"/>
                  </a:lnTo>
                  <a:lnTo>
                    <a:pt x="536" y="176"/>
                  </a:lnTo>
                  <a:lnTo>
                    <a:pt x="515" y="175"/>
                  </a:lnTo>
                  <a:lnTo>
                    <a:pt x="501" y="169"/>
                  </a:lnTo>
                  <a:lnTo>
                    <a:pt x="482" y="171"/>
                  </a:lnTo>
                  <a:lnTo>
                    <a:pt x="470" y="175"/>
                  </a:lnTo>
                  <a:lnTo>
                    <a:pt x="453" y="188"/>
                  </a:lnTo>
                  <a:lnTo>
                    <a:pt x="434" y="201"/>
                  </a:lnTo>
                  <a:lnTo>
                    <a:pt x="412" y="215"/>
                  </a:lnTo>
                  <a:lnTo>
                    <a:pt x="397" y="236"/>
                  </a:lnTo>
                  <a:lnTo>
                    <a:pt x="381" y="252"/>
                  </a:lnTo>
                  <a:lnTo>
                    <a:pt x="385" y="287"/>
                  </a:lnTo>
                  <a:close/>
                </a:path>
              </a:pathLst>
            </a:custGeom>
            <a:solidFill>
              <a:srgbClr val="F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11" name="Freeform 22"/>
            <p:cNvSpPr>
              <a:spLocks/>
            </p:cNvSpPr>
            <p:nvPr/>
          </p:nvSpPr>
          <p:spPr bwMode="auto">
            <a:xfrm rot="2180584" flipH="1">
              <a:off x="1590" y="1083"/>
              <a:ext cx="111" cy="53"/>
            </a:xfrm>
            <a:custGeom>
              <a:avLst/>
              <a:gdLst>
                <a:gd name="T0" fmla="*/ 0 w 138"/>
                <a:gd name="T1" fmla="*/ 0 h 66"/>
                <a:gd name="T2" fmla="*/ 66 w 138"/>
                <a:gd name="T3" fmla="*/ 27 h 66"/>
                <a:gd name="T4" fmla="*/ 138 w 138"/>
                <a:gd name="T5" fmla="*/ 66 h 66"/>
                <a:gd name="T6" fmla="*/ 0 60000 65536"/>
                <a:gd name="T7" fmla="*/ 0 60000 65536"/>
                <a:gd name="T8" fmla="*/ 0 60000 65536"/>
                <a:gd name="T9" fmla="*/ 0 w 138"/>
                <a:gd name="T10" fmla="*/ 0 h 66"/>
                <a:gd name="T11" fmla="*/ 138 w 138"/>
                <a:gd name="T12" fmla="*/ 66 h 6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8" h="66">
                  <a:moveTo>
                    <a:pt x="0" y="0"/>
                  </a:moveTo>
                  <a:lnTo>
                    <a:pt x="66" y="27"/>
                  </a:lnTo>
                  <a:lnTo>
                    <a:pt x="138" y="66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12" name="Freeform 23"/>
            <p:cNvSpPr>
              <a:spLocks/>
            </p:cNvSpPr>
            <p:nvPr/>
          </p:nvSpPr>
          <p:spPr bwMode="auto">
            <a:xfrm rot="3423405" flipH="1">
              <a:off x="1629" y="1374"/>
              <a:ext cx="16" cy="54"/>
            </a:xfrm>
            <a:custGeom>
              <a:avLst/>
              <a:gdLst>
                <a:gd name="T0" fmla="*/ 23 w 70"/>
                <a:gd name="T1" fmla="*/ 0 h 169"/>
                <a:gd name="T2" fmla="*/ 53 w 70"/>
                <a:gd name="T3" fmla="*/ 52 h 169"/>
                <a:gd name="T4" fmla="*/ 69 w 70"/>
                <a:gd name="T5" fmla="*/ 83 h 169"/>
                <a:gd name="T6" fmla="*/ 70 w 70"/>
                <a:gd name="T7" fmla="*/ 113 h 169"/>
                <a:gd name="T8" fmla="*/ 58 w 70"/>
                <a:gd name="T9" fmla="*/ 140 h 169"/>
                <a:gd name="T10" fmla="*/ 27 w 70"/>
                <a:gd name="T11" fmla="*/ 158 h 169"/>
                <a:gd name="T12" fmla="*/ 0 w 70"/>
                <a:gd name="T13" fmla="*/ 169 h 1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0"/>
                <a:gd name="T22" fmla="*/ 0 h 169"/>
                <a:gd name="T23" fmla="*/ 70 w 70"/>
                <a:gd name="T24" fmla="*/ 169 h 16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0" h="169">
                  <a:moveTo>
                    <a:pt x="23" y="0"/>
                  </a:moveTo>
                  <a:lnTo>
                    <a:pt x="53" y="52"/>
                  </a:lnTo>
                  <a:lnTo>
                    <a:pt x="69" y="83"/>
                  </a:lnTo>
                  <a:lnTo>
                    <a:pt x="70" y="113"/>
                  </a:lnTo>
                  <a:lnTo>
                    <a:pt x="58" y="140"/>
                  </a:lnTo>
                  <a:lnTo>
                    <a:pt x="27" y="158"/>
                  </a:lnTo>
                  <a:lnTo>
                    <a:pt x="0" y="169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13" name="Freeform 24"/>
            <p:cNvSpPr>
              <a:spLocks/>
            </p:cNvSpPr>
            <p:nvPr/>
          </p:nvSpPr>
          <p:spPr bwMode="auto">
            <a:xfrm rot="3012925" flipH="1">
              <a:off x="1676" y="1190"/>
              <a:ext cx="13" cy="33"/>
            </a:xfrm>
            <a:custGeom>
              <a:avLst/>
              <a:gdLst>
                <a:gd name="T0" fmla="*/ 0 w 50"/>
                <a:gd name="T1" fmla="*/ 0 h 93"/>
                <a:gd name="T2" fmla="*/ 0 w 50"/>
                <a:gd name="T3" fmla="*/ 32 h 93"/>
                <a:gd name="T4" fmla="*/ 6 w 50"/>
                <a:gd name="T5" fmla="*/ 57 h 93"/>
                <a:gd name="T6" fmla="*/ 25 w 50"/>
                <a:gd name="T7" fmla="*/ 82 h 93"/>
                <a:gd name="T8" fmla="*/ 50 w 50"/>
                <a:gd name="T9" fmla="*/ 93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0"/>
                <a:gd name="T16" fmla="*/ 0 h 93"/>
                <a:gd name="T17" fmla="*/ 50 w 50"/>
                <a:gd name="T18" fmla="*/ 93 h 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0" h="93">
                  <a:moveTo>
                    <a:pt x="0" y="0"/>
                  </a:moveTo>
                  <a:lnTo>
                    <a:pt x="0" y="32"/>
                  </a:lnTo>
                  <a:lnTo>
                    <a:pt x="6" y="57"/>
                  </a:lnTo>
                  <a:lnTo>
                    <a:pt x="25" y="82"/>
                  </a:lnTo>
                  <a:lnTo>
                    <a:pt x="50" y="93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14" name="Freeform 25"/>
            <p:cNvSpPr>
              <a:spLocks/>
            </p:cNvSpPr>
            <p:nvPr/>
          </p:nvSpPr>
          <p:spPr bwMode="auto">
            <a:xfrm rot="3892858" flipH="1">
              <a:off x="1736" y="1271"/>
              <a:ext cx="10" cy="25"/>
            </a:xfrm>
            <a:custGeom>
              <a:avLst/>
              <a:gdLst>
                <a:gd name="T0" fmla="*/ 0 w 19"/>
                <a:gd name="T1" fmla="*/ 0 h 43"/>
                <a:gd name="T2" fmla="*/ 0 w 19"/>
                <a:gd name="T3" fmla="*/ 14 h 43"/>
                <a:gd name="T4" fmla="*/ 4 w 19"/>
                <a:gd name="T5" fmla="*/ 28 h 43"/>
                <a:gd name="T6" fmla="*/ 19 w 19"/>
                <a:gd name="T7" fmla="*/ 43 h 4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"/>
                <a:gd name="T13" fmla="*/ 0 h 43"/>
                <a:gd name="T14" fmla="*/ 19 w 19"/>
                <a:gd name="T15" fmla="*/ 43 h 4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" h="43">
                  <a:moveTo>
                    <a:pt x="0" y="0"/>
                  </a:moveTo>
                  <a:lnTo>
                    <a:pt x="0" y="14"/>
                  </a:lnTo>
                  <a:lnTo>
                    <a:pt x="4" y="28"/>
                  </a:lnTo>
                  <a:lnTo>
                    <a:pt x="19" y="43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5" name="Group 26"/>
            <p:cNvGrpSpPr>
              <a:grpSpLocks/>
            </p:cNvGrpSpPr>
            <p:nvPr/>
          </p:nvGrpSpPr>
          <p:grpSpPr bwMode="auto">
            <a:xfrm rot="11405476" flipH="1">
              <a:off x="957" y="1115"/>
              <a:ext cx="261" cy="307"/>
              <a:chOff x="2457" y="2549"/>
              <a:chExt cx="557" cy="547"/>
            </a:xfrm>
          </p:grpSpPr>
          <p:sp>
            <p:nvSpPr>
              <p:cNvPr id="11318" name="Freeform 27"/>
              <p:cNvSpPr>
                <a:spLocks/>
              </p:cNvSpPr>
              <p:nvPr/>
            </p:nvSpPr>
            <p:spPr bwMode="auto">
              <a:xfrm>
                <a:off x="2457" y="2549"/>
                <a:ext cx="557" cy="547"/>
              </a:xfrm>
              <a:custGeom>
                <a:avLst/>
                <a:gdLst>
                  <a:gd name="T0" fmla="*/ 1112 w 1112"/>
                  <a:gd name="T1" fmla="*/ 140 h 1094"/>
                  <a:gd name="T2" fmla="*/ 1056 w 1112"/>
                  <a:gd name="T3" fmla="*/ 271 h 1094"/>
                  <a:gd name="T4" fmla="*/ 1017 w 1112"/>
                  <a:gd name="T5" fmla="*/ 373 h 1094"/>
                  <a:gd name="T6" fmla="*/ 971 w 1112"/>
                  <a:gd name="T7" fmla="*/ 476 h 1094"/>
                  <a:gd name="T8" fmla="*/ 943 w 1112"/>
                  <a:gd name="T9" fmla="*/ 588 h 1094"/>
                  <a:gd name="T10" fmla="*/ 924 w 1112"/>
                  <a:gd name="T11" fmla="*/ 702 h 1094"/>
                  <a:gd name="T12" fmla="*/ 905 w 1112"/>
                  <a:gd name="T13" fmla="*/ 814 h 1094"/>
                  <a:gd name="T14" fmla="*/ 905 w 1112"/>
                  <a:gd name="T15" fmla="*/ 916 h 1094"/>
                  <a:gd name="T16" fmla="*/ 905 w 1112"/>
                  <a:gd name="T17" fmla="*/ 1001 h 1094"/>
                  <a:gd name="T18" fmla="*/ 905 w 1112"/>
                  <a:gd name="T19" fmla="*/ 1038 h 1094"/>
                  <a:gd name="T20" fmla="*/ 242 w 1112"/>
                  <a:gd name="T21" fmla="*/ 1094 h 1094"/>
                  <a:gd name="T22" fmla="*/ 130 w 1112"/>
                  <a:gd name="T23" fmla="*/ 448 h 1094"/>
                  <a:gd name="T24" fmla="*/ 28 w 1112"/>
                  <a:gd name="T25" fmla="*/ 65 h 1094"/>
                  <a:gd name="T26" fmla="*/ 0 w 1112"/>
                  <a:gd name="T27" fmla="*/ 0 h 1094"/>
                  <a:gd name="T28" fmla="*/ 420 w 1112"/>
                  <a:gd name="T29" fmla="*/ 75 h 1094"/>
                  <a:gd name="T30" fmla="*/ 765 w 1112"/>
                  <a:gd name="T31" fmla="*/ 103 h 1094"/>
                  <a:gd name="T32" fmla="*/ 989 w 1112"/>
                  <a:gd name="T33" fmla="*/ 103 h 1094"/>
                  <a:gd name="T34" fmla="*/ 1112 w 1112"/>
                  <a:gd name="T35" fmla="*/ 140 h 109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112"/>
                  <a:gd name="T55" fmla="*/ 0 h 1094"/>
                  <a:gd name="T56" fmla="*/ 1112 w 1112"/>
                  <a:gd name="T57" fmla="*/ 1094 h 1094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112" h="1094">
                    <a:moveTo>
                      <a:pt x="1112" y="140"/>
                    </a:moveTo>
                    <a:lnTo>
                      <a:pt x="1056" y="271"/>
                    </a:lnTo>
                    <a:lnTo>
                      <a:pt x="1017" y="373"/>
                    </a:lnTo>
                    <a:lnTo>
                      <a:pt x="971" y="476"/>
                    </a:lnTo>
                    <a:lnTo>
                      <a:pt x="943" y="588"/>
                    </a:lnTo>
                    <a:lnTo>
                      <a:pt x="924" y="702"/>
                    </a:lnTo>
                    <a:lnTo>
                      <a:pt x="905" y="814"/>
                    </a:lnTo>
                    <a:lnTo>
                      <a:pt x="905" y="916"/>
                    </a:lnTo>
                    <a:lnTo>
                      <a:pt x="905" y="1001"/>
                    </a:lnTo>
                    <a:lnTo>
                      <a:pt x="905" y="1038"/>
                    </a:lnTo>
                    <a:lnTo>
                      <a:pt x="242" y="1094"/>
                    </a:lnTo>
                    <a:lnTo>
                      <a:pt x="130" y="448"/>
                    </a:lnTo>
                    <a:lnTo>
                      <a:pt x="28" y="65"/>
                    </a:lnTo>
                    <a:lnTo>
                      <a:pt x="0" y="0"/>
                    </a:lnTo>
                    <a:lnTo>
                      <a:pt x="420" y="75"/>
                    </a:lnTo>
                    <a:lnTo>
                      <a:pt x="765" y="103"/>
                    </a:lnTo>
                    <a:lnTo>
                      <a:pt x="989" y="103"/>
                    </a:lnTo>
                    <a:lnTo>
                      <a:pt x="1112" y="140"/>
                    </a:lnTo>
                    <a:close/>
                  </a:path>
                </a:pathLst>
              </a:custGeom>
              <a:solidFill>
                <a:srgbClr val="5F7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19" name="Oval 28"/>
              <p:cNvSpPr>
                <a:spLocks noChangeArrowheads="1"/>
              </p:cNvSpPr>
              <p:nvPr/>
            </p:nvSpPr>
            <p:spPr bwMode="auto">
              <a:xfrm>
                <a:off x="2793" y="2961"/>
                <a:ext cx="61" cy="7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316" name="Freeform 29"/>
            <p:cNvSpPr>
              <a:spLocks/>
            </p:cNvSpPr>
            <p:nvPr/>
          </p:nvSpPr>
          <p:spPr bwMode="auto">
            <a:xfrm rot="8068401" flipH="1">
              <a:off x="1546" y="1379"/>
              <a:ext cx="15" cy="10"/>
            </a:xfrm>
            <a:custGeom>
              <a:avLst/>
              <a:gdLst>
                <a:gd name="T0" fmla="*/ 55 w 55"/>
                <a:gd name="T1" fmla="*/ 33 h 33"/>
                <a:gd name="T2" fmla="*/ 26 w 55"/>
                <a:gd name="T3" fmla="*/ 22 h 33"/>
                <a:gd name="T4" fmla="*/ 7 w 55"/>
                <a:gd name="T5" fmla="*/ 8 h 33"/>
                <a:gd name="T6" fmla="*/ 0 w 55"/>
                <a:gd name="T7" fmla="*/ 0 h 3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"/>
                <a:gd name="T13" fmla="*/ 0 h 33"/>
                <a:gd name="T14" fmla="*/ 55 w 55"/>
                <a:gd name="T15" fmla="*/ 33 h 3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" h="33">
                  <a:moveTo>
                    <a:pt x="55" y="33"/>
                  </a:moveTo>
                  <a:lnTo>
                    <a:pt x="26" y="22"/>
                  </a:lnTo>
                  <a:lnTo>
                    <a:pt x="7" y="8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17" name="Freeform 30"/>
            <p:cNvSpPr>
              <a:spLocks/>
            </p:cNvSpPr>
            <p:nvPr/>
          </p:nvSpPr>
          <p:spPr bwMode="auto">
            <a:xfrm rot="2668401" flipH="1">
              <a:off x="1554" y="1050"/>
              <a:ext cx="51" cy="32"/>
            </a:xfrm>
            <a:custGeom>
              <a:avLst/>
              <a:gdLst>
                <a:gd name="T0" fmla="*/ 0 w 53"/>
                <a:gd name="T1" fmla="*/ 0 h 34"/>
                <a:gd name="T2" fmla="*/ 17 w 53"/>
                <a:gd name="T3" fmla="*/ 8 h 34"/>
                <a:gd name="T4" fmla="*/ 53 w 53"/>
                <a:gd name="T5" fmla="*/ 34 h 34"/>
                <a:gd name="T6" fmla="*/ 0 60000 65536"/>
                <a:gd name="T7" fmla="*/ 0 60000 65536"/>
                <a:gd name="T8" fmla="*/ 0 60000 65536"/>
                <a:gd name="T9" fmla="*/ 0 w 53"/>
                <a:gd name="T10" fmla="*/ 0 h 34"/>
                <a:gd name="T11" fmla="*/ 53 w 53"/>
                <a:gd name="T12" fmla="*/ 34 h 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3" h="34">
                  <a:moveTo>
                    <a:pt x="0" y="0"/>
                  </a:moveTo>
                  <a:lnTo>
                    <a:pt x="17" y="8"/>
                  </a:lnTo>
                  <a:lnTo>
                    <a:pt x="53" y="34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Rounded Rectangle 5"/>
          <p:cNvSpPr/>
          <p:nvPr/>
        </p:nvSpPr>
        <p:spPr>
          <a:xfrm>
            <a:off x="5839097" y="4271554"/>
            <a:ext cx="6074229" cy="1397726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xoay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khỏi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en-US" dirty="0"/>
          </a:p>
        </p:txBody>
      </p:sp>
      <p:sp>
        <p:nvSpPr>
          <p:cNvPr id="28" name="Text Box 9"/>
          <p:cNvSpPr txBox="1">
            <a:spLocks noChangeArrowheads="1"/>
          </p:cNvSpPr>
          <p:nvPr/>
        </p:nvSpPr>
        <p:spPr bwMode="auto">
          <a:xfrm>
            <a:off x="955826" y="1711296"/>
            <a:ext cx="4263284" cy="495520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rằng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Kim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tồn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thép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9" name="Google Shape;243;p16"/>
          <p:cNvSpPr txBox="1">
            <a:spLocks/>
          </p:cNvSpPr>
          <p:nvPr/>
        </p:nvSpPr>
        <p:spPr>
          <a:xfrm>
            <a:off x="0" y="-16299"/>
            <a:ext cx="12191999" cy="62209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000" b="1" dirty="0">
                <a:solidFill>
                  <a:srgbClr val="172CF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15 – TỪ TRƯỜNG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14399" y="690265"/>
            <a:ext cx="8077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14400" y="1178056"/>
            <a:ext cx="441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19736240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5" grpId="0" animBg="1"/>
      <p:bldP spid="15376" grpId="0" animBg="1"/>
      <p:bldP spid="6" grpId="0" animBg="1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Line 2"/>
          <p:cNvSpPr>
            <a:spLocks noChangeShapeType="1"/>
          </p:cNvSpPr>
          <p:nvPr/>
        </p:nvSpPr>
        <p:spPr bwMode="auto">
          <a:xfrm>
            <a:off x="5334000" y="762000"/>
            <a:ext cx="0" cy="6248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875211" y="1164993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14400" y="1639721"/>
            <a:ext cx="4419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gõ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nhẹ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32" name="Picture 31"/>
          <p:cNvPicPr/>
          <p:nvPr/>
        </p:nvPicPr>
        <p:blipFill>
          <a:blip r:embed="rId2"/>
          <a:stretch>
            <a:fillRect/>
          </a:stretch>
        </p:blipFill>
        <p:spPr>
          <a:xfrm>
            <a:off x="6326232" y="999474"/>
            <a:ext cx="5221333" cy="4539177"/>
          </a:xfrm>
          <a:prstGeom prst="rect">
            <a:avLst/>
          </a:prstGeom>
        </p:spPr>
      </p:pic>
      <p:sp>
        <p:nvSpPr>
          <p:cNvPr id="8" name="Google Shape;243;p16"/>
          <p:cNvSpPr txBox="1">
            <a:spLocks/>
          </p:cNvSpPr>
          <p:nvPr/>
        </p:nvSpPr>
        <p:spPr>
          <a:xfrm>
            <a:off x="1" y="-5512"/>
            <a:ext cx="12191999" cy="62209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000" b="1" dirty="0">
                <a:solidFill>
                  <a:srgbClr val="172CF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15 – TỪ TRƯỜNG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399" y="690265"/>
            <a:ext cx="8077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6279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47" name="Text Box 15"/>
          <p:cNvSpPr txBox="1">
            <a:spLocks noChangeArrowheads="1"/>
          </p:cNvSpPr>
          <p:nvPr/>
        </p:nvSpPr>
        <p:spPr bwMode="auto">
          <a:xfrm>
            <a:off x="5901649" y="4137945"/>
            <a:ext cx="516130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mạt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7176" name="Picture 12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473" y="1405028"/>
            <a:ext cx="4482355" cy="2486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708688"/>
                  </a:outerShdw>
                </a:effectLst>
              </a14:hiddenEffects>
            </a:ext>
          </a:extLst>
        </p:spPr>
      </p:pic>
      <p:sp>
        <p:nvSpPr>
          <p:cNvPr id="9" name="Text Box 24"/>
          <p:cNvSpPr txBox="1">
            <a:spLocks noChangeArrowheads="1"/>
          </p:cNvSpPr>
          <p:nvPr/>
        </p:nvSpPr>
        <p:spPr bwMode="auto">
          <a:xfrm>
            <a:off x="822959" y="1874728"/>
            <a:ext cx="4134118" cy="1421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ct val="3500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Times New Roman" panose="02020603050405020304" pitchFamily="18" charset="0"/>
              </a:rPr>
              <a:t>+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Mạt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sắt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được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sắp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xếp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thành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những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cong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nối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cực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này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đến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cực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kia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thanh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nam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châm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  <a:r>
              <a:rPr lang="en-US" altLang="en-US" sz="2400" dirty="0">
                <a:latin typeface="Times New Roman" panose="02020603050405020304" pitchFamily="18" charset="0"/>
              </a:rPr>
              <a:t>   </a:t>
            </a:r>
          </a:p>
        </p:txBody>
      </p:sp>
      <p:sp>
        <p:nvSpPr>
          <p:cNvPr id="11" name="Text Box 25"/>
          <p:cNvSpPr txBox="1">
            <a:spLocks noChangeArrowheads="1"/>
          </p:cNvSpPr>
          <p:nvPr/>
        </p:nvSpPr>
        <p:spPr bwMode="auto">
          <a:xfrm>
            <a:off x="822959" y="3380815"/>
            <a:ext cx="3795420" cy="757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ct val="3500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Times New Roman" panose="02020603050405020304" pitchFamily="18" charset="0"/>
              </a:rPr>
              <a:t>+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Càng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ra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xa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nam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châm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mạt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sắt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càng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thưa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dần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0" name="Line 2"/>
          <p:cNvSpPr>
            <a:spLocks noChangeShapeType="1"/>
          </p:cNvSpPr>
          <p:nvPr/>
        </p:nvSpPr>
        <p:spPr bwMode="auto">
          <a:xfrm>
            <a:off x="5334000" y="774879"/>
            <a:ext cx="0" cy="6248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" name="Google Shape;243;p16"/>
          <p:cNvSpPr txBox="1">
            <a:spLocks/>
          </p:cNvSpPr>
          <p:nvPr/>
        </p:nvSpPr>
        <p:spPr>
          <a:xfrm>
            <a:off x="0" y="-16299"/>
            <a:ext cx="12191999" cy="62209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000" b="1" dirty="0">
                <a:solidFill>
                  <a:srgbClr val="172CF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15 – TỪ TRƯỜNG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75211" y="1164993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14399" y="690265"/>
            <a:ext cx="8077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019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9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47" grpId="0"/>
      <p:bldP spid="9" grpId="0" build="p" autoUpdateAnimBg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6" name="Picture 12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258379"/>
            <a:ext cx="3662507" cy="2031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708688"/>
                  </a:outerShdw>
                </a:effectLst>
              </a14:hiddenEffects>
            </a:ext>
          </a:extLst>
        </p:spPr>
      </p:pic>
      <p:sp>
        <p:nvSpPr>
          <p:cNvPr id="9" name="Text Box 24"/>
          <p:cNvSpPr txBox="1">
            <a:spLocks noChangeArrowheads="1"/>
          </p:cNvSpPr>
          <p:nvPr/>
        </p:nvSpPr>
        <p:spPr bwMode="auto">
          <a:xfrm>
            <a:off x="6679842" y="1177860"/>
            <a:ext cx="3709115" cy="424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ct val="3500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Times New Roman" panose="02020603050405020304" pitchFamily="18" charset="0"/>
              </a:rPr>
              <a:t>+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Một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hình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ảnh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về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en-US" sz="24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phổ</a:t>
            </a:r>
            <a:endParaRPr lang="en-US" altLang="en-US" sz="2400" dirty="0">
              <a:latin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7617" y="1796696"/>
            <a:ext cx="3593809" cy="221041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2946" y="1746999"/>
            <a:ext cx="2229769" cy="23098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77507" y="4258379"/>
            <a:ext cx="2347397" cy="2039154"/>
          </a:xfrm>
          <a:prstGeom prst="rect">
            <a:avLst/>
          </a:prstGeom>
        </p:spPr>
      </p:pic>
      <p:sp>
        <p:nvSpPr>
          <p:cNvPr id="10" name="Line 2"/>
          <p:cNvSpPr>
            <a:spLocks noChangeShapeType="1"/>
          </p:cNvSpPr>
          <p:nvPr/>
        </p:nvSpPr>
        <p:spPr bwMode="auto">
          <a:xfrm>
            <a:off x="5334000" y="762000"/>
            <a:ext cx="0" cy="6248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" name="Google Shape;243;p16"/>
          <p:cNvSpPr txBox="1">
            <a:spLocks/>
          </p:cNvSpPr>
          <p:nvPr/>
        </p:nvSpPr>
        <p:spPr>
          <a:xfrm>
            <a:off x="0" y="-16299"/>
            <a:ext cx="12191999" cy="62209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000" b="1" dirty="0">
                <a:solidFill>
                  <a:srgbClr val="172CF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15 – TỪ TRƯỜNG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75211" y="1164993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4399" y="690265"/>
            <a:ext cx="8077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7434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utoUpdateAnimBg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4597</TotalTime>
  <Words>1999</Words>
  <Application>Microsoft Office PowerPoint</Application>
  <PresentationFormat>Widescreen</PresentationFormat>
  <Paragraphs>231</Paragraphs>
  <Slides>32</Slides>
  <Notes>19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Andalus</vt:lpstr>
      <vt:lpstr>Arial</vt:lpstr>
      <vt:lpstr>Calibri</vt:lpstr>
      <vt:lpstr>Calibri Light</vt:lpstr>
      <vt:lpstr>Times New Roman</vt:lpstr>
      <vt:lpstr>VNI-Times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GiaBao PT</dc:creator>
  <cp:lastModifiedBy>luu ngo</cp:lastModifiedBy>
  <cp:revision>45</cp:revision>
  <dcterms:created xsi:type="dcterms:W3CDTF">2022-07-14T02:32:30Z</dcterms:created>
  <dcterms:modified xsi:type="dcterms:W3CDTF">2022-07-27T08:11:32Z</dcterms:modified>
</cp:coreProperties>
</file>