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1" r:id="rId5"/>
    <p:sldMasterId id="2147483724" r:id="rId6"/>
  </p:sldMasterIdLst>
  <p:notesMasterIdLst>
    <p:notesMasterId r:id="rId37"/>
  </p:notesMasterIdLst>
  <p:sldIdLst>
    <p:sldId id="257" r:id="rId7"/>
    <p:sldId id="259" r:id="rId8"/>
    <p:sldId id="260" r:id="rId9"/>
    <p:sldId id="262" r:id="rId10"/>
    <p:sldId id="264" r:id="rId11"/>
    <p:sldId id="265" r:id="rId12"/>
    <p:sldId id="266" r:id="rId13"/>
    <p:sldId id="267" r:id="rId14"/>
    <p:sldId id="270" r:id="rId15"/>
    <p:sldId id="271" r:id="rId16"/>
    <p:sldId id="272" r:id="rId17"/>
    <p:sldId id="273" r:id="rId18"/>
    <p:sldId id="275" r:id="rId19"/>
    <p:sldId id="286" r:id="rId20"/>
    <p:sldId id="277" r:id="rId21"/>
    <p:sldId id="278" r:id="rId22"/>
    <p:sldId id="280" r:id="rId23"/>
    <p:sldId id="281" r:id="rId24"/>
    <p:sldId id="293" r:id="rId25"/>
    <p:sldId id="282" r:id="rId26"/>
    <p:sldId id="290" r:id="rId27"/>
    <p:sldId id="291" r:id="rId28"/>
    <p:sldId id="289" r:id="rId29"/>
    <p:sldId id="288" r:id="rId30"/>
    <p:sldId id="292" r:id="rId31"/>
    <p:sldId id="285" r:id="rId32"/>
    <p:sldId id="283" r:id="rId33"/>
    <p:sldId id="295" r:id="rId34"/>
    <p:sldId id="287" r:id="rId35"/>
    <p:sldId id="29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23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4E47A6-EDB2-445A-964B-321D3993FF5A}" type="datetimeFigureOut">
              <a:rPr lang="en-US" smtClean="0"/>
              <a:t>2/11/2021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EC1D8F-354E-46F6-B4DB-C67E9E27C799}" type="slidenum">
              <a:rPr lang="en-US" smtClean="0"/>
              <a:t>‹#›</a:t>
            </a:fld>
            <a:endParaRPr lang="en-US"/>
          </a:p>
        </p:txBody>
      </p:sp>
    </p:spTree>
    <p:extLst>
      <p:ext uri="{BB962C8B-B14F-4D97-AF65-F5344CB8AC3E}">
        <p14:creationId xmlns:p14="http://schemas.microsoft.com/office/powerpoint/2010/main" val="320035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ChangeArrowheads="1" noTextEdit="1"/>
          </p:cNvSpPr>
          <p:nvPr>
            <p:ph type="sldImg" idx="4294967295"/>
          </p:nvPr>
        </p:nvSpPr>
        <p:spPr bwMode="auto">
          <a:xfrm>
            <a:off x="1143000" y="685800"/>
            <a:ext cx="4572000" cy="3429000"/>
          </a:xfrm>
          <a:ln>
            <a:solidFill>
              <a:srgbClr val="000000"/>
            </a:solidFill>
            <a:miter lim="800000"/>
            <a:headEnd/>
            <a:tailEnd/>
          </a:ln>
        </p:spPr>
      </p:sp>
      <p:sp>
        <p:nvSpPr>
          <p:cNvPr id="12290" name="Notes Placeholder 2"/>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2291"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743EA16-7235-4109-94BD-76573B1C0296}" type="slidenum">
              <a:rPr lang="en-US" altLang="en-US">
                <a:solidFill>
                  <a:prstClr val="black"/>
                </a:solidFill>
                <a:ea typeface="SimSun" pitchFamily="2" charset="-122"/>
              </a:rPr>
              <a:pPr/>
              <a:t>2</a:t>
            </a:fld>
            <a:endParaRPr lang="en-US" altLang="en-US">
              <a:solidFill>
                <a:prstClr val="black"/>
              </a:solidFill>
              <a:ea typeface="SimSun"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177D37-191E-418B-8020-0F47C2B9EA27}"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187272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fld id="{C6FEB1E2-15D6-48A5-8496-F8EFB0C6FDBE}" type="slidenum">
              <a:rPr lang="en-US" altLang="en-US" sz="1200">
                <a:solidFill>
                  <a:prstClr val="black"/>
                </a:solidFill>
                <a:latin typeface="Arial" pitchFamily="34" charset="0"/>
                <a:cs typeface="Arial" pitchFamily="34" charset="0"/>
              </a:rPr>
              <a:pPr/>
              <a:t>23</a:t>
            </a:fld>
            <a:endParaRPr lang="en-US" altLang="en-US" sz="1200">
              <a:solidFill>
                <a:prstClr val="black"/>
              </a:solidFill>
              <a:latin typeface="Arial" pitchFamily="34" charset="0"/>
              <a:cs typeface="Arial" pitchFamily="34" charset="0"/>
            </a:endParaRPr>
          </a:p>
        </p:txBody>
      </p:sp>
      <p:sp>
        <p:nvSpPr>
          <p:cNvPr id="58371" name="Rectangle 2"/>
          <p:cNvSpPr>
            <a:spLocks noGrp="1" noRot="1" noChangeAspect="1" noChangeArrowheads="1" noTextEdit="1"/>
          </p:cNvSpPr>
          <p:nvPr>
            <p:ph type="sldImg"/>
          </p:nvPr>
        </p:nvSpPr>
        <p:spPr>
          <a:xfrm>
            <a:off x="1143000" y="685800"/>
            <a:ext cx="4572000" cy="342900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fld id="{C6FEB1E2-15D6-48A5-8496-F8EFB0C6FDBE}" type="slidenum">
              <a:rPr lang="en-US" altLang="en-US" sz="1200">
                <a:solidFill>
                  <a:prstClr val="black"/>
                </a:solidFill>
                <a:latin typeface="Arial" pitchFamily="34" charset="0"/>
                <a:cs typeface="Arial" pitchFamily="34" charset="0"/>
              </a:rPr>
              <a:pPr/>
              <a:t>25</a:t>
            </a:fld>
            <a:endParaRPr lang="en-US" altLang="en-US" sz="1200">
              <a:solidFill>
                <a:prstClr val="black"/>
              </a:solidFill>
              <a:latin typeface="Arial" pitchFamily="34" charset="0"/>
              <a:cs typeface="Arial" pitchFamily="34" charset="0"/>
            </a:endParaRPr>
          </a:p>
        </p:txBody>
      </p:sp>
      <p:sp>
        <p:nvSpPr>
          <p:cNvPr id="58371" name="Rectangle 2"/>
          <p:cNvSpPr>
            <a:spLocks noGrp="1" noRot="1" noChangeAspect="1" noChangeArrowheads="1" noTextEdit="1"/>
          </p:cNvSpPr>
          <p:nvPr>
            <p:ph type="sldImg"/>
          </p:nvPr>
        </p:nvSpPr>
        <p:spPr>
          <a:xfrm>
            <a:off x="1143000" y="685800"/>
            <a:ext cx="4572000" cy="342900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D16E8EC-CF66-4AC7-AF97-902E2611AEFF}"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C6B0F2F-5828-4D8E-864A-296C10271F5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07082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BBB1A85-F09F-4120-93C9-B36D864E7A1F}"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27C980C-C510-4AE8-B8A8-79403FFCDA9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75754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E457E4E-2CAD-4FF6-A991-DFDA2EBDC5D5}"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9467DEA-C9B2-4087-92A9-CF83EF8EB1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30560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1"/>
              <a:t>Click to edit Master subtitle style</a:t>
            </a:r>
          </a:p>
        </p:txBody>
      </p:sp>
      <p:sp>
        <p:nvSpPr>
          <p:cNvPr id="4"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7A4A6AB-B984-444C-851F-BA8F3C0E74EE}" type="slidenum">
              <a:rPr lang="en-US" altLang="en-US"/>
              <a:pPr/>
              <a:t>‹#›</a:t>
            </a:fld>
            <a:endParaRPr lang="en-US" altLang="en-US"/>
          </a:p>
        </p:txBody>
      </p:sp>
    </p:spTree>
    <p:extLst>
      <p:ext uri="{BB962C8B-B14F-4D97-AF65-F5344CB8AC3E}">
        <p14:creationId xmlns:p14="http://schemas.microsoft.com/office/powerpoint/2010/main" val="4005655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2A740DE-62CD-4912-B5BE-5D5E02E80809}" type="slidenum">
              <a:rPr lang="en-US" altLang="en-US"/>
              <a:pPr/>
              <a:t>‹#›</a:t>
            </a:fld>
            <a:endParaRPr lang="en-US" altLang="en-US"/>
          </a:p>
        </p:txBody>
      </p:sp>
    </p:spTree>
    <p:extLst>
      <p:ext uri="{BB962C8B-B14F-4D97-AF65-F5344CB8AC3E}">
        <p14:creationId xmlns:p14="http://schemas.microsoft.com/office/powerpoint/2010/main" val="2462617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1"/>
              <a:t>Click to edit Master text styles</a:t>
            </a:r>
          </a:p>
        </p:txBody>
      </p:sp>
      <p:sp>
        <p:nvSpPr>
          <p:cNvPr id="4"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80A20FE-2135-4AC5-B1F1-CE280CA8B2DC}" type="slidenum">
              <a:rPr lang="en-US" altLang="en-US"/>
              <a:pPr/>
              <a:t>‹#›</a:t>
            </a:fld>
            <a:endParaRPr lang="en-US" altLang="en-US"/>
          </a:p>
        </p:txBody>
      </p:sp>
    </p:spTree>
    <p:extLst>
      <p:ext uri="{BB962C8B-B14F-4D97-AF65-F5344CB8AC3E}">
        <p14:creationId xmlns:p14="http://schemas.microsoft.com/office/powerpoint/2010/main" val="626662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0EF1812B-B7C0-45B6-81EA-712B805259A1}" type="slidenum">
              <a:rPr lang="en-US" altLang="en-US"/>
              <a:pPr/>
              <a:t>‹#›</a:t>
            </a:fld>
            <a:endParaRPr lang="en-US" altLang="en-US"/>
          </a:p>
        </p:txBody>
      </p:sp>
    </p:spTree>
    <p:extLst>
      <p:ext uri="{BB962C8B-B14F-4D97-AF65-F5344CB8AC3E}">
        <p14:creationId xmlns:p14="http://schemas.microsoft.com/office/powerpoint/2010/main" val="2664852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C99F9CCB-C0D8-47AD-BB74-1EB45395F469}" type="slidenum">
              <a:rPr lang="en-US" altLang="en-US"/>
              <a:pPr/>
              <a:t>‹#›</a:t>
            </a:fld>
            <a:endParaRPr lang="en-US" altLang="en-US"/>
          </a:p>
        </p:txBody>
      </p:sp>
    </p:spTree>
    <p:extLst>
      <p:ext uri="{BB962C8B-B14F-4D97-AF65-F5344CB8AC3E}">
        <p14:creationId xmlns:p14="http://schemas.microsoft.com/office/powerpoint/2010/main" val="2059270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5CF2246D-CAC6-44CC-8344-73D04ECD882E}" type="slidenum">
              <a:rPr lang="en-US" altLang="en-US"/>
              <a:pPr/>
              <a:t>‹#›</a:t>
            </a:fld>
            <a:endParaRPr lang="en-US" altLang="en-US"/>
          </a:p>
        </p:txBody>
      </p:sp>
    </p:spTree>
    <p:extLst>
      <p:ext uri="{BB962C8B-B14F-4D97-AF65-F5344CB8AC3E}">
        <p14:creationId xmlns:p14="http://schemas.microsoft.com/office/powerpoint/2010/main" val="3863351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D060462A-56C8-4C96-BF34-17775DA468BF}" type="slidenum">
              <a:rPr lang="en-US" altLang="en-US"/>
              <a:pPr/>
              <a:t>‹#›</a:t>
            </a:fld>
            <a:endParaRPr lang="en-US" altLang="en-US"/>
          </a:p>
        </p:txBody>
      </p:sp>
    </p:spTree>
    <p:extLst>
      <p:ext uri="{BB962C8B-B14F-4D97-AF65-F5344CB8AC3E}">
        <p14:creationId xmlns:p14="http://schemas.microsoft.com/office/powerpoint/2010/main" val="348344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noProof="1"/>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F27E6646-6ADA-478F-9230-2E011099D4F2}" type="slidenum">
              <a:rPr lang="en-US" altLang="en-US"/>
              <a:pPr/>
              <a:t>‹#›</a:t>
            </a:fld>
            <a:endParaRPr lang="en-US" altLang="en-US"/>
          </a:p>
        </p:txBody>
      </p:sp>
    </p:spTree>
    <p:extLst>
      <p:ext uri="{BB962C8B-B14F-4D97-AF65-F5344CB8AC3E}">
        <p14:creationId xmlns:p14="http://schemas.microsoft.com/office/powerpoint/2010/main" val="1514143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76E0F92-226C-455F-933D-37C472FC68C4}"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24B5D06-28B1-43E4-839C-663988E67FA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19611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noProof="1"/>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35E59C88-2760-446F-8822-C3CD9FF62F5D}" type="slidenum">
              <a:rPr lang="en-US" altLang="en-US"/>
              <a:pPr/>
              <a:t>‹#›</a:t>
            </a:fld>
            <a:endParaRPr lang="en-US" altLang="en-US"/>
          </a:p>
        </p:txBody>
      </p:sp>
    </p:spTree>
    <p:extLst>
      <p:ext uri="{BB962C8B-B14F-4D97-AF65-F5344CB8AC3E}">
        <p14:creationId xmlns:p14="http://schemas.microsoft.com/office/powerpoint/2010/main" val="22149670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935240-F3DE-4564-8038-321233E9FFC4}" type="slidenum">
              <a:rPr lang="en-US" altLang="en-US"/>
              <a:pPr/>
              <a:t>‹#›</a:t>
            </a:fld>
            <a:endParaRPr lang="en-US" altLang="en-US"/>
          </a:p>
        </p:txBody>
      </p:sp>
    </p:spTree>
    <p:extLst>
      <p:ext uri="{BB962C8B-B14F-4D97-AF65-F5344CB8AC3E}">
        <p14:creationId xmlns:p14="http://schemas.microsoft.com/office/powerpoint/2010/main" val="2146750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10"/>
          </p:nvPr>
        </p:nvSpPr>
        <p:spPr/>
        <p:txBody>
          <a:bodyPr/>
          <a:lstStyle>
            <a:lvl1pPr>
              <a:defRPr/>
            </a:lvl1pPr>
          </a:lstStyle>
          <a:p>
            <a:fld id="{7F265B7E-7AC6-4F6A-8D38-9E5CE62654D6}" type="datetime1">
              <a:rPr lang="en-US" altLang="en-US"/>
              <a:pPr/>
              <a:t>2/11/2021</a:t>
            </a:fld>
            <a:endParaRPr lang="en-US" alt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F536E2-7B37-499B-B56E-7B2A8E9A588D}" type="slidenum">
              <a:rPr lang="en-US" altLang="en-US"/>
              <a:pPr/>
              <a:t>‹#›</a:t>
            </a:fld>
            <a:endParaRPr lang="en-US" altLang="en-US"/>
          </a:p>
        </p:txBody>
      </p:sp>
    </p:spTree>
    <p:extLst>
      <p:ext uri="{BB962C8B-B14F-4D97-AF65-F5344CB8AC3E}">
        <p14:creationId xmlns:p14="http://schemas.microsoft.com/office/powerpoint/2010/main" val="324713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92693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9175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868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7751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657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2507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501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0B2678B-9656-4932-9875-382B53DAE276}"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CCDB8FD-50F2-4FCB-ADDE-B648EDADBE6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768248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76792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743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4161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24120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4"/>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F7962A53-8AE2-4A68-A5CB-7E7306B3AD7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983456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 1"/>
          <p:cNvSpPr>
            <a:spLocks noGrp="1"/>
          </p:cNvSpPr>
          <p:nvPr>
            <p:ph type="title" sz="quarter"/>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94"/>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94"/>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05A88892-FA68-4777-82FE-466DD840878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82844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BE50A-33CC-4D5E-A9C6-1FE29A496C5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331493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6B59DB-21BB-4E7B-A95C-693A81E0867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63246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CCE6DB-B84E-4D55-9AFD-D11A7476EE9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599515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6D3FBBF-8150-4093-8A42-6D9C27F5F5A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09516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003CA87-068F-4803-9468-41F39382200C}" type="datetimeFigureOut">
              <a:rPr lang="en-US">
                <a:solidFill>
                  <a:prstClr val="black">
                    <a:tint val="75000"/>
                  </a:prstClr>
                </a:solidFill>
              </a:rPr>
              <a:pPr>
                <a:defRPr/>
              </a:pPr>
              <a:t>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DF1F26-28EA-4812-A3FF-1A322793478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09119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42615DF-E997-4356-8299-B84B898949F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603544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31756C8-4D56-4104-8A50-2055642FA04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850368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CA0275-0196-4ACD-BDCC-BE29817DCD3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88657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937964-BEF2-4B07-9F4F-EB772FA1519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5565069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DFACEBD-08E5-40E3-ABB6-B78965F3E8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442577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A1168-D6F1-4E69-A3CA-FB368DACFE1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666685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F61294-0135-46B6-8B89-FBE5F235F2A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62861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4"/>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2B9C3B9-BAED-413E-BD80-6104FFB5C9E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794274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BE50A-33CC-4D5E-A9C6-1FE29A496C5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303684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6B59DB-21BB-4E7B-A95C-693A81E0867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80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4588549-B65B-4819-9682-CAE4EC776FA4}" type="datetimeFigureOut">
              <a:rPr lang="en-US">
                <a:solidFill>
                  <a:prstClr val="black">
                    <a:tint val="75000"/>
                  </a:prstClr>
                </a:solidFill>
              </a:rPr>
              <a:pPr>
                <a:defRPr/>
              </a:pPr>
              <a:t>2/11/2021</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482980B-AF07-4A7F-A1F6-8CCC8D12EE8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242678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CCE6DB-B84E-4D55-9AFD-D11A7476EE9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250151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6D3FBBF-8150-4093-8A42-6D9C27F5F5A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923660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42615DF-E997-4356-8299-B84B898949F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1203369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31756C8-4D56-4104-8A50-2055642FA04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620929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CA0275-0196-4ACD-BDCC-BE29817DCD3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878457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937964-BEF2-4B07-9F4F-EB772FA1519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207434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DFACEBD-08E5-40E3-ABB6-B78965F3E8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925148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A1168-D6F1-4E69-A3CA-FB368DACFE1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2519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F61294-0135-46B6-8B89-FBE5F235F2A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1201551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4"/>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2B9C3B9-BAED-413E-BD80-6104FFB5C9E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1294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351B9DA-DC11-4351-8B2D-CC79A10FEC0C}" type="datetimeFigureOut">
              <a:rPr lang="en-US">
                <a:solidFill>
                  <a:prstClr val="black">
                    <a:tint val="75000"/>
                  </a:prstClr>
                </a:solidFill>
              </a:rPr>
              <a:pPr>
                <a:defRPr/>
              </a:pPr>
              <a:t>2/11/2021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F3D5442-A09C-448F-A877-FC4A6A4D340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132925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2AD366-5195-4402-AA07-EE9C4322566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08166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7D3C55-1AEC-493E-9C42-A3F000EC43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50259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3E7F10-C51C-44B1-B213-C5BD214B3B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59081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611B8DC-DD81-437E-A44B-C4ECAAEE4B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65848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ADBF38-5FA9-4291-BE2F-FB9A576FA1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92318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56A41BF-5465-410C-8E1C-DFA2E4BEE1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67460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6211D3F-5BA7-4761-AD94-02B4393845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90012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BE3F5FB-3048-4E40-A569-5F6E32CA9B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0453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B973F5A-7493-495F-85F9-6E61BC8713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47282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6644F3-7CB8-4C23-8F69-3F8FE9288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633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1E9B660-2B9E-4B7D-B94F-1AA633758B6C}" type="datetimeFigureOut">
              <a:rPr lang="en-US">
                <a:solidFill>
                  <a:prstClr val="black">
                    <a:tint val="75000"/>
                  </a:prstClr>
                </a:solidFill>
              </a:rPr>
              <a:pPr>
                <a:defRPr/>
              </a:pPr>
              <a:t>2/11/2021</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A87354E-9D74-4BBB-913D-2D1F6DDE37D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817317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60EF6B-768B-4AF2-931D-4C86663C15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6107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2394C37-005E-46E8-B088-FEFDEB9AFA78}" type="datetimeFigureOut">
              <a:rPr lang="en-US">
                <a:solidFill>
                  <a:prstClr val="black">
                    <a:tint val="75000"/>
                  </a:prstClr>
                </a:solidFill>
              </a:rPr>
              <a:pPr>
                <a:defRPr/>
              </a:pPr>
              <a:t>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ABE6638-A91D-45FD-B672-1F6E5C39AB8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4216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1EF1EBC-D260-4FA3-9757-8E9E72FF3510}" type="datetimeFigureOut">
              <a:rPr lang="en-US">
                <a:solidFill>
                  <a:prstClr val="black">
                    <a:tint val="75000"/>
                  </a:prstClr>
                </a:solidFill>
              </a:rPr>
              <a:pPr>
                <a:defRPr/>
              </a:pPr>
              <a:t>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094AE5C-644C-4931-9BDD-22A9C52208E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94788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A5DDEBB-1A4D-4C8B-A7CC-26EAB1EBF02F}" type="datetimeFigureOut">
              <a:rPr lang="en-US">
                <a:solidFill>
                  <a:prstClr val="black">
                    <a:tint val="75000"/>
                  </a:prstClr>
                </a:solidFill>
              </a:rPr>
              <a:pPr>
                <a:defRPr/>
              </a:pPr>
              <a:t>2/11/2021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2F4F77B-60C8-4A81-9448-F7AD53BD5E5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354801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3629"/>
            </a:gs>
            <a:gs pos="100000">
              <a:srgbClr val="411B0E"/>
            </a:gs>
          </a:gsLst>
          <a:path path="circle">
            <a:fillToRect l="50000" t="50000" r="50000" b="50000"/>
          </a:path>
        </a:gra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noChangeArrowheads="1"/>
          </p:cNvSpPr>
          <p:nvPr>
            <p:ph type="body" idx="4294967295"/>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ea typeface="SimSun" pitchFamily="2" charset="-122"/>
              </a:defRPr>
            </a:lvl1pPr>
          </a:lstStyle>
          <a:p>
            <a:pPr fontAlgn="base">
              <a:spcBef>
                <a:spcPct val="0"/>
              </a:spcBef>
              <a:spcAft>
                <a:spcPct val="0"/>
              </a:spcAft>
              <a:buFont typeface="Arial" pitchFamily="34" charset="0"/>
              <a:buNone/>
            </a:pPr>
            <a:fld id="{7F265B7E-7AC6-4F6A-8D38-9E5CE62654D6}" type="datetime1">
              <a:rPr lang="en-US" altLang="en-US"/>
              <a:pPr fontAlgn="base">
                <a:spcBef>
                  <a:spcPct val="0"/>
                </a:spcBef>
                <a:spcAft>
                  <a:spcPct val="0"/>
                </a:spcAft>
                <a:buFont typeface="Arial" pitchFamily="34" charset="0"/>
                <a:buNone/>
              </a:pPr>
              <a:t>2/11/2021</a:t>
            </a:fld>
            <a:endParaRPr lang="en-US" alt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ea typeface="SimSun" pitchFamily="2" charset="-122"/>
              </a:defRPr>
            </a:lvl1pPr>
          </a:lstStyle>
          <a:p>
            <a:pPr fontAlgn="base">
              <a:spcBef>
                <a:spcPct val="0"/>
              </a:spcBef>
              <a:spcAft>
                <a:spcPct val="0"/>
              </a:spcAft>
              <a:buFont typeface="Arial" pitchFamily="34" charset="0"/>
              <a:buNone/>
            </a:pPr>
            <a:endParaRPr lang="en-US"/>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ea typeface="SimSun" pitchFamily="2" charset="-122"/>
              </a:defRPr>
            </a:lvl1pPr>
          </a:lstStyle>
          <a:p>
            <a:pPr fontAlgn="base">
              <a:spcBef>
                <a:spcPct val="0"/>
              </a:spcBef>
              <a:spcAft>
                <a:spcPct val="0"/>
              </a:spcAft>
              <a:buFont typeface="Arial" pitchFamily="34" charset="0"/>
              <a:buNone/>
            </a:pPr>
            <a:fld id="{36E75D4F-AE1C-4743-8B58-2FF8A1301CA7}" type="slidenum">
              <a:rPr lang="en-US" altLang="en-US"/>
              <a:pPr fontAlgn="base">
                <a:spcBef>
                  <a:spcPct val="0"/>
                </a:spcBef>
                <a:spcAft>
                  <a:spcPct val="0"/>
                </a:spcAft>
                <a:buFont typeface="Arial" pitchFamily="34" charset="0"/>
                <a:buNone/>
              </a:pPr>
              <a:t>‹#›</a:t>
            </a:fld>
            <a:endParaRPr lang="en-US" altLang="en-US"/>
          </a:p>
        </p:txBody>
      </p:sp>
    </p:spTree>
    <p:extLst>
      <p:ext uri="{BB962C8B-B14F-4D97-AF65-F5344CB8AC3E}">
        <p14:creationId xmlns:p14="http://schemas.microsoft.com/office/powerpoint/2010/main" val="4968565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1"/>
          </a:solidFill>
          <a:latin typeface="+mj-lt"/>
          <a:ea typeface="SimSun" pitchFamily="2" charset="-122"/>
          <a:cs typeface="+mj-cs"/>
        </a:defRPr>
      </a:lvl1pPr>
      <a:lvl2pPr algn="ctr" rtl="0" fontAlgn="base">
        <a:spcBef>
          <a:spcPct val="0"/>
        </a:spcBef>
        <a:spcAft>
          <a:spcPct val="0"/>
        </a:spcAft>
        <a:defRPr sz="4400">
          <a:solidFill>
            <a:schemeClr val="tx1"/>
          </a:solidFill>
          <a:latin typeface="Calibri" pitchFamily="34" charset="0"/>
          <a:ea typeface="SimSun" pitchFamily="2" charset="-122"/>
        </a:defRPr>
      </a:lvl2pPr>
      <a:lvl3pPr algn="ctr" rtl="0" fontAlgn="base">
        <a:spcBef>
          <a:spcPct val="0"/>
        </a:spcBef>
        <a:spcAft>
          <a:spcPct val="0"/>
        </a:spcAft>
        <a:defRPr sz="4400">
          <a:solidFill>
            <a:schemeClr val="tx1"/>
          </a:solidFill>
          <a:latin typeface="Calibri" pitchFamily="34" charset="0"/>
          <a:ea typeface="SimSun" pitchFamily="2" charset="-122"/>
        </a:defRPr>
      </a:lvl3pPr>
      <a:lvl4pPr algn="ctr" rtl="0" fontAlgn="base">
        <a:spcBef>
          <a:spcPct val="0"/>
        </a:spcBef>
        <a:spcAft>
          <a:spcPct val="0"/>
        </a:spcAft>
        <a:defRPr sz="4400">
          <a:solidFill>
            <a:schemeClr val="tx1"/>
          </a:solidFill>
          <a:latin typeface="Calibri" pitchFamily="34" charset="0"/>
          <a:ea typeface="SimSun" pitchFamily="2" charset="-122"/>
        </a:defRPr>
      </a:lvl4pPr>
      <a:lvl5pPr algn="ctr" rtl="0" fontAlgn="base">
        <a:spcBef>
          <a:spcPct val="0"/>
        </a:spcBef>
        <a:spcAft>
          <a:spcPct val="0"/>
        </a:spcAft>
        <a:defRPr sz="4400">
          <a:solidFill>
            <a:schemeClr val="tx1"/>
          </a:solidFill>
          <a:latin typeface="Calibri" pitchFamily="34" charset="0"/>
          <a:ea typeface="SimSun" pitchFamily="2" charset="-122"/>
        </a:defRPr>
      </a:lvl5pPr>
      <a:lvl6pPr marL="457200" algn="ctr" rtl="0" fontAlgn="base">
        <a:spcBef>
          <a:spcPct val="0"/>
        </a:spcBef>
        <a:spcAft>
          <a:spcPct val="0"/>
        </a:spcAft>
        <a:defRPr sz="4400">
          <a:solidFill>
            <a:schemeClr val="tx1"/>
          </a:solidFill>
          <a:latin typeface="Calibri" pitchFamily="34" charset="0"/>
          <a:ea typeface="SimSun" pitchFamily="2" charset="-122"/>
        </a:defRPr>
      </a:lvl6pPr>
      <a:lvl7pPr marL="914400" algn="ctr" rtl="0" fontAlgn="base">
        <a:spcBef>
          <a:spcPct val="0"/>
        </a:spcBef>
        <a:spcAft>
          <a:spcPct val="0"/>
        </a:spcAft>
        <a:defRPr sz="4400">
          <a:solidFill>
            <a:schemeClr val="tx1"/>
          </a:solidFill>
          <a:latin typeface="Calibri" pitchFamily="34" charset="0"/>
          <a:ea typeface="SimSun" pitchFamily="2" charset="-122"/>
        </a:defRPr>
      </a:lvl7pPr>
      <a:lvl8pPr marL="1371600" algn="ctr" rtl="0" fontAlgn="base">
        <a:spcBef>
          <a:spcPct val="0"/>
        </a:spcBef>
        <a:spcAft>
          <a:spcPct val="0"/>
        </a:spcAft>
        <a:defRPr sz="4400">
          <a:solidFill>
            <a:schemeClr val="tx1"/>
          </a:solidFill>
          <a:latin typeface="Calibri" pitchFamily="34" charset="0"/>
          <a:ea typeface="SimSun" pitchFamily="2" charset="-122"/>
        </a:defRPr>
      </a:lvl8pPr>
      <a:lvl9pPr marL="1828800" algn="ctr" rtl="0" fontAlgn="base">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SimSun" pitchFamily="2" charset="-122"/>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SimSun" pitchFamily="2" charset="-122"/>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SimSun" pitchFamily="2" charset="-122"/>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SimSun" pitchFamily="2" charset="-122"/>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SimSun" pitchFamily="2"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B80ED9-D660-422A-B0D6-0DB387974210}" type="datetimeFigureOut">
              <a:rPr lang="en-US" smtClean="0">
                <a:solidFill>
                  <a:prstClr val="black">
                    <a:tint val="75000"/>
                  </a:prstClr>
                </a:solidFill>
              </a:rPr>
              <a:pPr/>
              <a:t>2/11/2021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DDA57A-203C-4BC5-A87D-55D791B083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2653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itchFamily="34" charset="0"/>
              </a:defRPr>
            </a:lvl1pPr>
          </a:lstStyle>
          <a:p>
            <a:pPr fontAlgn="base">
              <a:spcBef>
                <a:spcPct val="0"/>
              </a:spcBef>
              <a:spcAft>
                <a:spcPct val="0"/>
              </a:spcAft>
              <a:defRPr/>
            </a:pPr>
            <a:fld id="{86BA9AE4-E1ED-4024-B174-875C4BE5A3E3}"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90935501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itchFamily="34" charset="0"/>
              </a:defRPr>
            </a:lvl1pPr>
          </a:lstStyle>
          <a:p>
            <a:pPr fontAlgn="base">
              <a:spcBef>
                <a:spcPct val="0"/>
              </a:spcBef>
              <a:spcAft>
                <a:spcPct val="0"/>
              </a:spcAft>
              <a:defRPr/>
            </a:pPr>
            <a:fld id="{86BA9AE4-E1ED-4024-B174-875C4BE5A3E3}"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92006243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D62E02FA-327F-410A-AB98-E65A1FABAD62}"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9065308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9.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7.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OOK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10799">
            <a:off x="-267025" y="2397727"/>
            <a:ext cx="2609953" cy="1089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3"/>
          <p:cNvSpPr>
            <a:spLocks noChangeArrowheads="1" noChangeShapeType="1" noTextEdit="1"/>
          </p:cNvSpPr>
          <p:nvPr/>
        </p:nvSpPr>
        <p:spPr bwMode="auto">
          <a:xfrm rot="19982913">
            <a:off x="127445" y="2665905"/>
            <a:ext cx="1850552" cy="381000"/>
          </a:xfrm>
          <a:prstGeom prst="rect">
            <a:avLst/>
          </a:prstGeom>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fontAlgn="base">
              <a:spcBef>
                <a:spcPct val="0"/>
              </a:spcBef>
              <a:spcAft>
                <a:spcPct val="0"/>
              </a:spcAft>
            </a:pPr>
            <a:r>
              <a:rPr lang="en-US" sz="3600" kern="10" dirty="0" err="1">
                <a:ln w="9525">
                  <a:round/>
                  <a:headEnd/>
                  <a:tailEnd/>
                </a:ln>
                <a:solidFill>
                  <a:srgbClr val="FF0000"/>
                </a:solidFill>
                <a:latin typeface="Times New Roman"/>
                <a:cs typeface="Times New Roman"/>
              </a:rPr>
              <a:t>Chuyên</a:t>
            </a:r>
            <a:r>
              <a:rPr lang="en-US" sz="3600" kern="10" dirty="0">
                <a:ln w="9525">
                  <a:round/>
                  <a:headEnd/>
                  <a:tailEnd/>
                </a:ln>
                <a:solidFill>
                  <a:srgbClr val="FF0000"/>
                </a:solidFill>
                <a:latin typeface="Times New Roman"/>
                <a:cs typeface="Times New Roman"/>
              </a:rPr>
              <a:t> </a:t>
            </a:r>
            <a:r>
              <a:rPr lang="en-US" sz="3600" kern="10" dirty="0" err="1">
                <a:ln w="9525">
                  <a:round/>
                  <a:headEnd/>
                  <a:tailEnd/>
                </a:ln>
                <a:solidFill>
                  <a:srgbClr val="FF0000"/>
                </a:solidFill>
                <a:latin typeface="Times New Roman"/>
                <a:cs typeface="Times New Roman"/>
              </a:rPr>
              <a:t>đề</a:t>
            </a:r>
            <a:endParaRPr lang="en-US" sz="3600" kern="10" dirty="0">
              <a:ln w="9525">
                <a:round/>
                <a:headEnd/>
                <a:tailEnd/>
              </a:ln>
              <a:solidFill>
                <a:srgbClr val="FF0000"/>
              </a:solidFill>
              <a:latin typeface="Times New Roman"/>
              <a:cs typeface="Times New Roman"/>
            </a:endParaRPr>
          </a:p>
        </p:txBody>
      </p:sp>
      <p:pic>
        <p:nvPicPr>
          <p:cNvPr id="2052" name="Picture 4"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590800"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WordArt 11"/>
          <p:cNvSpPr>
            <a:spLocks noChangeArrowheads="1" noChangeShapeType="1" noTextEdit="1"/>
          </p:cNvSpPr>
          <p:nvPr/>
        </p:nvSpPr>
        <p:spPr bwMode="auto">
          <a:xfrm>
            <a:off x="838200" y="547245"/>
            <a:ext cx="8153400" cy="2209800"/>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sp3d>
          </a:bodyPr>
          <a:lstStyle/>
          <a:p>
            <a:pPr algn="ctr" fontAlgn="base">
              <a:spcBef>
                <a:spcPct val="0"/>
              </a:spcBef>
              <a:spcAft>
                <a:spcPct val="0"/>
              </a:spcAft>
            </a:pP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Nhiệt</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liệt</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chào</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mừng</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các</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Thầy</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cô</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giáo</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về</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dự</a:t>
            </a:r>
            <a:endPar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endParaRPr>
          </a:p>
        </p:txBody>
      </p:sp>
      <p:sp>
        <p:nvSpPr>
          <p:cNvPr id="2060" name="TextBox 1"/>
          <p:cNvSpPr txBox="1">
            <a:spLocks noChangeArrowheads="1"/>
          </p:cNvSpPr>
          <p:nvPr/>
        </p:nvSpPr>
        <p:spPr bwMode="auto">
          <a:xfrm>
            <a:off x="1006130" y="3141945"/>
            <a:ext cx="813787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en-US" sz="2400" b="1" dirty="0">
                <a:solidFill>
                  <a:srgbClr val="002060"/>
                </a:solidFill>
                <a:latin typeface="Verdana" pitchFamily="34" charset="0"/>
                <a:ea typeface="Verdana" pitchFamily="34" charset="0"/>
                <a:cs typeface="Times New Roman" pitchFamily="18" charset="0"/>
              </a:rPr>
              <a:t>NÂNG CAO CHẤT LƯỢNG ÔN TẬP </a:t>
            </a:r>
          </a:p>
          <a:p>
            <a:pPr algn="ctr" eaLnBrk="1" fontAlgn="base" hangingPunct="1">
              <a:spcBef>
                <a:spcPct val="0"/>
              </a:spcBef>
              <a:spcAft>
                <a:spcPct val="0"/>
              </a:spcAft>
            </a:pPr>
            <a:r>
              <a:rPr lang="en-US" sz="2400" b="1" dirty="0">
                <a:solidFill>
                  <a:srgbClr val="002060"/>
                </a:solidFill>
                <a:latin typeface="Verdana" pitchFamily="34" charset="0"/>
                <a:ea typeface="Verdana" pitchFamily="34" charset="0"/>
                <a:cs typeface="Times New Roman" pitchFamily="18" charset="0"/>
              </a:rPr>
              <a:t>CHO HỌC SINH LỚP 9 THI VÀO LỚP 10 - THPT </a:t>
            </a:r>
          </a:p>
          <a:p>
            <a:pPr algn="ctr" eaLnBrk="1" fontAlgn="base" hangingPunct="1">
              <a:spcBef>
                <a:spcPct val="0"/>
              </a:spcBef>
              <a:spcAft>
                <a:spcPct val="0"/>
              </a:spcAft>
            </a:pPr>
            <a:r>
              <a:rPr lang="en-US" sz="2400" b="1" dirty="0">
                <a:solidFill>
                  <a:srgbClr val="002060"/>
                </a:solidFill>
                <a:latin typeface="Verdana" pitchFamily="34" charset="0"/>
                <a:ea typeface="Verdana" pitchFamily="34" charset="0"/>
                <a:cs typeface="Times New Roman" pitchFamily="18" charset="0"/>
              </a:rPr>
              <a:t>NĂM HỌC 2020 – 2021</a:t>
            </a:r>
          </a:p>
          <a:p>
            <a:pPr algn="ctr" eaLnBrk="1" fontAlgn="base" hangingPunct="1">
              <a:spcBef>
                <a:spcPct val="0"/>
              </a:spcBef>
              <a:spcAft>
                <a:spcPct val="0"/>
              </a:spcAft>
            </a:pPr>
            <a:r>
              <a:rPr lang="en-US" sz="2400" b="1" dirty="0">
                <a:solidFill>
                  <a:srgbClr val="002060"/>
                </a:solidFill>
                <a:latin typeface="Verdana" pitchFamily="34" charset="0"/>
                <a:ea typeface="Verdana" pitchFamily="34" charset="0"/>
                <a:cs typeface="Times New Roman" pitchFamily="18" charset="0"/>
              </a:rPr>
              <a:t>MÔN NGỮ VĂN</a:t>
            </a:r>
          </a:p>
        </p:txBody>
      </p:sp>
    </p:spTree>
    <p:extLst>
      <p:ext uri="{BB962C8B-B14F-4D97-AF65-F5344CB8AC3E}">
        <p14:creationId xmlns:p14="http://schemas.microsoft.com/office/powerpoint/2010/main" val="2091193301"/>
      </p:ext>
    </p:extLst>
  </p:cSld>
  <p:clrMapOvr>
    <a:masterClrMapping/>
  </p:clrMapOvr>
  <p:transition>
    <p:checke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0"/>
            <a:ext cx="7543800" cy="3477875"/>
          </a:xfrm>
          <a:prstGeom prst="rect">
            <a:avLst/>
          </a:prstGeom>
          <a:noFill/>
        </p:spPr>
        <p:txBody>
          <a:bodyPr wrap="square" rtlCol="0">
            <a:spAutoFit/>
          </a:bodyPr>
          <a:lstStyle/>
          <a:p>
            <a:pPr algn="just"/>
            <a:r>
              <a:rPr lang="en-US" sz="2000" b="1" dirty="0">
                <a:solidFill>
                  <a:srgbClr val="FF0000"/>
                </a:solidFill>
                <a:latin typeface="Verdana" pitchFamily="34" charset="0"/>
              </a:rPr>
              <a:t>4. PHÂN BIỆT GIỮA PHƯƠNG THỨC BIỂU ĐẠT – NỘI DUNG BIỂU ĐẠT VÀ KIỂU VĂN BẢN: </a:t>
            </a:r>
          </a:p>
          <a:p>
            <a:pPr algn="just"/>
            <a:r>
              <a:rPr lang="en-US" sz="2000" b="1" dirty="0">
                <a:solidFill>
                  <a:prstClr val="black"/>
                </a:solidFill>
                <a:latin typeface="Verdana" pitchFamily="34" charset="0"/>
              </a:rPr>
              <a:t>	- </a:t>
            </a:r>
            <a:r>
              <a:rPr lang="en-US" sz="2000" b="1" dirty="0" err="1">
                <a:solidFill>
                  <a:prstClr val="black"/>
                </a:solidFill>
                <a:latin typeface="Verdana" pitchFamily="34" charset="0"/>
              </a:rPr>
              <a:t>Hs</a:t>
            </a:r>
            <a:r>
              <a:rPr lang="en-US" sz="2000" b="1" dirty="0">
                <a:solidFill>
                  <a:prstClr val="black"/>
                </a:solidFill>
                <a:latin typeface="Verdana" pitchFamily="34" charset="0"/>
              </a:rPr>
              <a:t> </a:t>
            </a:r>
            <a:r>
              <a:rPr lang="en-US" sz="2000" b="1" dirty="0" err="1">
                <a:solidFill>
                  <a:prstClr val="black"/>
                </a:solidFill>
                <a:latin typeface="Verdana" pitchFamily="34" charset="0"/>
              </a:rPr>
              <a:t>thường</a:t>
            </a:r>
            <a:r>
              <a:rPr lang="en-US" sz="2000" b="1" dirty="0">
                <a:solidFill>
                  <a:prstClr val="black"/>
                </a:solidFill>
                <a:latin typeface="Verdana" pitchFamily="34" charset="0"/>
              </a:rPr>
              <a:t> </a:t>
            </a:r>
            <a:r>
              <a:rPr lang="en-US" sz="2000" b="1" dirty="0" err="1">
                <a:solidFill>
                  <a:prstClr val="black"/>
                </a:solidFill>
                <a:latin typeface="Verdana" pitchFamily="34" charset="0"/>
              </a:rPr>
              <a:t>lẫn</a:t>
            </a:r>
            <a:r>
              <a:rPr lang="en-US" sz="2000" b="1" dirty="0">
                <a:solidFill>
                  <a:prstClr val="black"/>
                </a:solidFill>
                <a:latin typeface="Verdana" pitchFamily="34" charset="0"/>
              </a:rPr>
              <a:t> </a:t>
            </a:r>
            <a:r>
              <a:rPr lang="en-US" sz="2000" b="1" dirty="0" err="1">
                <a:solidFill>
                  <a:prstClr val="black"/>
                </a:solidFill>
                <a:latin typeface="Verdana" pitchFamily="34" charset="0"/>
              </a:rPr>
              <a:t>giữa</a:t>
            </a:r>
            <a:r>
              <a:rPr lang="en-US" sz="2000" b="1" dirty="0">
                <a:solidFill>
                  <a:prstClr val="black"/>
                </a:solidFill>
                <a:latin typeface="Verdana" pitchFamily="34" charset="0"/>
              </a:rPr>
              <a:t> </a:t>
            </a:r>
            <a:r>
              <a:rPr lang="en-US" sz="2000" b="1" dirty="0" err="1">
                <a:solidFill>
                  <a:prstClr val="black"/>
                </a:solidFill>
                <a:latin typeface="Verdana" pitchFamily="34" charset="0"/>
              </a:rPr>
              <a:t>phương</a:t>
            </a:r>
            <a:r>
              <a:rPr lang="en-US" sz="2000" b="1" dirty="0">
                <a:solidFill>
                  <a:prstClr val="black"/>
                </a:solidFill>
                <a:latin typeface="Verdana" pitchFamily="34" charset="0"/>
              </a:rPr>
              <a:t> </a:t>
            </a:r>
            <a:r>
              <a:rPr lang="en-US" sz="2000" b="1" dirty="0" err="1">
                <a:solidFill>
                  <a:prstClr val="black"/>
                </a:solidFill>
                <a:latin typeface="Verdana" pitchFamily="34" charset="0"/>
              </a:rPr>
              <a:t>thức</a:t>
            </a:r>
            <a:r>
              <a:rPr lang="en-US" sz="2000" b="1" dirty="0">
                <a:solidFill>
                  <a:prstClr val="black"/>
                </a:solidFill>
                <a:latin typeface="Verdana" pitchFamily="34" charset="0"/>
              </a:rPr>
              <a:t>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đạt</a:t>
            </a:r>
            <a:r>
              <a:rPr lang="en-US" sz="2000" b="1" dirty="0">
                <a:solidFill>
                  <a:prstClr val="black"/>
                </a:solidFill>
                <a:latin typeface="Verdana" pitchFamily="34" charset="0"/>
              </a:rPr>
              <a:t> </a:t>
            </a:r>
            <a:r>
              <a:rPr lang="en-US" sz="2000" b="1" dirty="0" err="1">
                <a:solidFill>
                  <a:prstClr val="black"/>
                </a:solidFill>
                <a:latin typeface="Verdana" pitchFamily="34" charset="0"/>
              </a:rPr>
              <a:t>và</a:t>
            </a:r>
            <a:r>
              <a:rPr lang="en-US" sz="2000" b="1" dirty="0">
                <a:solidFill>
                  <a:prstClr val="black"/>
                </a:solidFill>
                <a:latin typeface="Verdana" pitchFamily="34" charset="0"/>
              </a:rPr>
              <a:t> </a:t>
            </a:r>
            <a:r>
              <a:rPr lang="en-US" sz="2000" b="1" dirty="0" err="1">
                <a:solidFill>
                  <a:prstClr val="black"/>
                </a:solidFill>
                <a:latin typeface="Verdana" pitchFamily="34" charset="0"/>
              </a:rPr>
              <a:t>nội</a:t>
            </a:r>
            <a:r>
              <a:rPr lang="en-US" sz="2000" b="1" dirty="0">
                <a:solidFill>
                  <a:prstClr val="black"/>
                </a:solidFill>
                <a:latin typeface="Verdana" pitchFamily="34" charset="0"/>
              </a:rPr>
              <a:t> dung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đạt</a:t>
            </a:r>
            <a:r>
              <a:rPr lang="en-US" sz="2000" b="1" dirty="0">
                <a:solidFill>
                  <a:prstClr val="black"/>
                </a:solidFill>
                <a:latin typeface="Verdana" pitchFamily="34" charset="0"/>
              </a:rPr>
              <a:t>.</a:t>
            </a:r>
          </a:p>
          <a:p>
            <a:pPr algn="just"/>
            <a:r>
              <a:rPr lang="en-US" sz="2000" b="1" dirty="0">
                <a:solidFill>
                  <a:prstClr val="black"/>
                </a:solidFill>
                <a:latin typeface="Verdana" pitchFamily="34" charset="0"/>
              </a:rPr>
              <a:t>		+ </a:t>
            </a:r>
            <a:r>
              <a:rPr lang="en-US" sz="2000" b="1" dirty="0" err="1">
                <a:solidFill>
                  <a:prstClr val="black"/>
                </a:solidFill>
                <a:latin typeface="Verdana" pitchFamily="34" charset="0"/>
              </a:rPr>
              <a:t>Nội</a:t>
            </a:r>
            <a:r>
              <a:rPr lang="en-US" sz="2000" b="1" dirty="0">
                <a:solidFill>
                  <a:prstClr val="black"/>
                </a:solidFill>
                <a:latin typeface="Verdana" pitchFamily="34" charset="0"/>
              </a:rPr>
              <a:t> dung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đạt</a:t>
            </a:r>
            <a:r>
              <a:rPr lang="en-US" sz="2000" b="1" dirty="0">
                <a:solidFill>
                  <a:prstClr val="black"/>
                </a:solidFill>
                <a:latin typeface="Verdana" pitchFamily="34" charset="0"/>
              </a:rPr>
              <a:t>: </a:t>
            </a:r>
            <a:r>
              <a:rPr lang="en-US" sz="2000" b="1" dirty="0" err="1">
                <a:solidFill>
                  <a:prstClr val="black"/>
                </a:solidFill>
                <a:latin typeface="Verdana" pitchFamily="34" charset="0"/>
              </a:rPr>
              <a:t>nội</a:t>
            </a:r>
            <a:r>
              <a:rPr lang="en-US" sz="2000" b="1" dirty="0">
                <a:solidFill>
                  <a:prstClr val="black"/>
                </a:solidFill>
                <a:latin typeface="Verdana" pitchFamily="34" charset="0"/>
              </a:rPr>
              <a:t> dung </a:t>
            </a:r>
            <a:r>
              <a:rPr lang="en-US" sz="2000" b="1" dirty="0" err="1">
                <a:solidFill>
                  <a:prstClr val="black"/>
                </a:solidFill>
                <a:latin typeface="Verdana" pitchFamily="34" charset="0"/>
              </a:rPr>
              <a:t>chính</a:t>
            </a:r>
            <a:endParaRPr lang="en-US" sz="2000" b="1" dirty="0">
              <a:solidFill>
                <a:prstClr val="black"/>
              </a:solidFill>
              <a:latin typeface="Verdana" pitchFamily="34" charset="0"/>
            </a:endParaRPr>
          </a:p>
          <a:p>
            <a:pPr algn="just"/>
            <a:r>
              <a:rPr lang="en-US" sz="2000" b="1" dirty="0">
                <a:solidFill>
                  <a:prstClr val="black"/>
                </a:solidFill>
                <a:latin typeface="Verdana" pitchFamily="34" charset="0"/>
              </a:rPr>
              <a:t>		+ </a:t>
            </a:r>
            <a:r>
              <a:rPr lang="en-US" sz="2000" b="1" dirty="0" err="1">
                <a:solidFill>
                  <a:prstClr val="black"/>
                </a:solidFill>
                <a:latin typeface="Verdana" pitchFamily="34" charset="0"/>
              </a:rPr>
              <a:t>Phương</a:t>
            </a:r>
            <a:r>
              <a:rPr lang="en-US" sz="2000" b="1" dirty="0">
                <a:solidFill>
                  <a:prstClr val="black"/>
                </a:solidFill>
                <a:latin typeface="Verdana" pitchFamily="34" charset="0"/>
              </a:rPr>
              <a:t> </a:t>
            </a:r>
            <a:r>
              <a:rPr lang="en-US" sz="2000" b="1" dirty="0" err="1">
                <a:solidFill>
                  <a:prstClr val="black"/>
                </a:solidFill>
                <a:latin typeface="Verdana" pitchFamily="34" charset="0"/>
              </a:rPr>
              <a:t>thức</a:t>
            </a:r>
            <a:r>
              <a:rPr lang="en-US" sz="2000" b="1" dirty="0">
                <a:solidFill>
                  <a:prstClr val="black"/>
                </a:solidFill>
                <a:latin typeface="Verdana" pitchFamily="34" charset="0"/>
              </a:rPr>
              <a:t>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đạt</a:t>
            </a:r>
            <a:r>
              <a:rPr lang="en-US" sz="2000" b="1" dirty="0">
                <a:solidFill>
                  <a:prstClr val="black"/>
                </a:solidFill>
                <a:latin typeface="Verdana" pitchFamily="34" charset="0"/>
              </a:rPr>
              <a:t>: </a:t>
            </a:r>
            <a:r>
              <a:rPr lang="en-US" sz="2000" b="1" dirty="0" err="1">
                <a:solidFill>
                  <a:prstClr val="black"/>
                </a:solidFill>
                <a:latin typeface="Verdana" pitchFamily="34" charset="0"/>
              </a:rPr>
              <a:t>cách</a:t>
            </a:r>
            <a:r>
              <a:rPr lang="en-US" sz="2000" b="1" dirty="0">
                <a:solidFill>
                  <a:prstClr val="black"/>
                </a:solidFill>
                <a:latin typeface="Verdana" pitchFamily="34" charset="0"/>
              </a:rPr>
              <a:t> </a:t>
            </a:r>
            <a:r>
              <a:rPr lang="en-US" sz="2000" b="1" dirty="0" err="1">
                <a:solidFill>
                  <a:prstClr val="black"/>
                </a:solidFill>
                <a:latin typeface="Verdana" pitchFamily="34" charset="0"/>
              </a:rPr>
              <a:t>thể</a:t>
            </a:r>
            <a:r>
              <a:rPr lang="en-US" sz="2000" b="1" dirty="0">
                <a:solidFill>
                  <a:prstClr val="black"/>
                </a:solidFill>
                <a:latin typeface="Verdana" pitchFamily="34" charset="0"/>
              </a:rPr>
              <a:t> </a:t>
            </a:r>
            <a:r>
              <a:rPr lang="en-US" sz="2000" b="1" dirty="0" err="1">
                <a:solidFill>
                  <a:prstClr val="black"/>
                </a:solidFill>
                <a:latin typeface="Verdana" pitchFamily="34" charset="0"/>
              </a:rPr>
              <a:t>hiện</a:t>
            </a:r>
            <a:r>
              <a:rPr lang="en-US" sz="2000" b="1" dirty="0">
                <a:solidFill>
                  <a:prstClr val="black"/>
                </a:solidFill>
                <a:latin typeface="Verdana" pitchFamily="34" charset="0"/>
              </a:rPr>
              <a:t> (</a:t>
            </a:r>
            <a:r>
              <a:rPr lang="en-US" sz="2000" b="1" dirty="0" err="1">
                <a:solidFill>
                  <a:prstClr val="black"/>
                </a:solidFill>
                <a:latin typeface="Verdana" pitchFamily="34" charset="0"/>
              </a:rPr>
              <a:t>hình</a:t>
            </a:r>
            <a:r>
              <a:rPr lang="en-US" sz="2000" b="1" dirty="0">
                <a:solidFill>
                  <a:prstClr val="black"/>
                </a:solidFill>
                <a:latin typeface="Verdana" pitchFamily="34" charset="0"/>
              </a:rPr>
              <a:t> </a:t>
            </a:r>
            <a:r>
              <a:rPr lang="en-US" sz="2000" b="1" dirty="0" err="1">
                <a:solidFill>
                  <a:prstClr val="black"/>
                </a:solidFill>
                <a:latin typeface="Verdana" pitchFamily="34" charset="0"/>
              </a:rPr>
              <a:t>thức</a:t>
            </a:r>
            <a:r>
              <a:rPr lang="en-US" sz="2000" b="1" dirty="0">
                <a:solidFill>
                  <a:prstClr val="black"/>
                </a:solidFill>
                <a:latin typeface="Verdana" pitchFamily="34" charset="0"/>
              </a:rPr>
              <a:t>).</a:t>
            </a:r>
          </a:p>
          <a:p>
            <a:pPr algn="just"/>
            <a:r>
              <a:rPr lang="en-US" sz="2000" b="1" dirty="0">
                <a:solidFill>
                  <a:prstClr val="black"/>
                </a:solidFill>
                <a:latin typeface="Verdana" pitchFamily="34" charset="0"/>
              </a:rPr>
              <a:t>- </a:t>
            </a:r>
            <a:r>
              <a:rPr lang="en-US" sz="2000" b="1" dirty="0" err="1">
                <a:solidFill>
                  <a:prstClr val="black"/>
                </a:solidFill>
                <a:latin typeface="Verdana" pitchFamily="34" charset="0"/>
              </a:rPr>
              <a:t>Cần</a:t>
            </a:r>
            <a:r>
              <a:rPr lang="en-US" sz="2000" b="1" dirty="0">
                <a:solidFill>
                  <a:prstClr val="black"/>
                </a:solidFill>
                <a:latin typeface="Verdana" pitchFamily="34" charset="0"/>
              </a:rPr>
              <a:t> </a:t>
            </a:r>
            <a:r>
              <a:rPr lang="en-US" sz="2000" b="1" dirty="0" err="1">
                <a:solidFill>
                  <a:prstClr val="black"/>
                </a:solidFill>
                <a:latin typeface="Verdana" pitchFamily="34" charset="0"/>
              </a:rPr>
              <a:t>lưu</a:t>
            </a:r>
            <a:r>
              <a:rPr lang="en-US" sz="2000" b="1" dirty="0">
                <a:solidFill>
                  <a:prstClr val="black"/>
                </a:solidFill>
                <a:latin typeface="Verdana" pitchFamily="34" charset="0"/>
              </a:rPr>
              <a:t> ý </a:t>
            </a:r>
            <a:r>
              <a:rPr lang="en-US" sz="2000" b="1" dirty="0" err="1">
                <a:solidFill>
                  <a:prstClr val="black"/>
                </a:solidFill>
                <a:latin typeface="Verdana" pitchFamily="34" charset="0"/>
              </a:rPr>
              <a:t>hs</a:t>
            </a:r>
            <a:r>
              <a:rPr lang="en-US" sz="2000" b="1" dirty="0">
                <a:solidFill>
                  <a:prstClr val="black"/>
                </a:solidFill>
                <a:latin typeface="Verdana" pitchFamily="34" charset="0"/>
              </a:rPr>
              <a:t> </a:t>
            </a:r>
            <a:r>
              <a:rPr lang="en-US" sz="2000" b="1" dirty="0" err="1">
                <a:solidFill>
                  <a:prstClr val="black"/>
                </a:solidFill>
                <a:latin typeface="Verdana" pitchFamily="34" charset="0"/>
              </a:rPr>
              <a:t>một</a:t>
            </a:r>
            <a:r>
              <a:rPr lang="en-US" sz="2000" b="1" dirty="0">
                <a:solidFill>
                  <a:prstClr val="black"/>
                </a:solidFill>
                <a:latin typeface="Verdana" pitchFamily="34" charset="0"/>
              </a:rPr>
              <a:t> </a:t>
            </a:r>
            <a:r>
              <a:rPr lang="en-US" sz="2000" b="1" dirty="0" err="1">
                <a:solidFill>
                  <a:prstClr val="black"/>
                </a:solidFill>
                <a:latin typeface="Verdana" pitchFamily="34" charset="0"/>
              </a:rPr>
              <a:t>kiểu</a:t>
            </a:r>
            <a:r>
              <a:rPr lang="en-US" sz="2000" b="1" dirty="0">
                <a:solidFill>
                  <a:prstClr val="black"/>
                </a:solidFill>
                <a:latin typeface="Verdana" pitchFamily="34" charset="0"/>
              </a:rPr>
              <a:t> </a:t>
            </a:r>
            <a:r>
              <a:rPr lang="en-US" sz="2000" b="1" dirty="0" err="1">
                <a:solidFill>
                  <a:prstClr val="black"/>
                </a:solidFill>
                <a:latin typeface="Verdana" pitchFamily="34" charset="0"/>
              </a:rPr>
              <a:t>văn</a:t>
            </a:r>
            <a:r>
              <a:rPr lang="en-US" sz="2000" b="1" dirty="0">
                <a:solidFill>
                  <a:prstClr val="black"/>
                </a:solidFill>
                <a:latin typeface="Verdana" pitchFamily="34" charset="0"/>
              </a:rPr>
              <a:t> </a:t>
            </a:r>
            <a:r>
              <a:rPr lang="en-US" sz="2000" b="1" dirty="0" err="1">
                <a:solidFill>
                  <a:prstClr val="black"/>
                </a:solidFill>
                <a:latin typeface="Verdana" pitchFamily="34" charset="0"/>
              </a:rPr>
              <a:t>bản</a:t>
            </a:r>
            <a:r>
              <a:rPr lang="en-US" sz="2000" b="1" dirty="0">
                <a:solidFill>
                  <a:prstClr val="black"/>
                </a:solidFill>
                <a:latin typeface="Verdana" pitchFamily="34" charset="0"/>
              </a:rPr>
              <a:t> </a:t>
            </a:r>
            <a:r>
              <a:rPr lang="en-US" sz="2000" b="1" dirty="0" err="1">
                <a:solidFill>
                  <a:prstClr val="black"/>
                </a:solidFill>
                <a:latin typeface="Verdana" pitchFamily="34" charset="0"/>
              </a:rPr>
              <a:t>có</a:t>
            </a:r>
            <a:r>
              <a:rPr lang="en-US" sz="2000" b="1" dirty="0">
                <a:solidFill>
                  <a:prstClr val="black"/>
                </a:solidFill>
                <a:latin typeface="Verdana" pitchFamily="34" charset="0"/>
              </a:rPr>
              <a:t> </a:t>
            </a:r>
            <a:r>
              <a:rPr lang="en-US" sz="2000" b="1" dirty="0" err="1">
                <a:solidFill>
                  <a:prstClr val="black"/>
                </a:solidFill>
                <a:latin typeface="Verdana" pitchFamily="34" charset="0"/>
              </a:rPr>
              <a:t>thể</a:t>
            </a:r>
            <a:r>
              <a:rPr lang="en-US" sz="2000" b="1" dirty="0">
                <a:solidFill>
                  <a:prstClr val="black"/>
                </a:solidFill>
                <a:latin typeface="Verdana" pitchFamily="34" charset="0"/>
              </a:rPr>
              <a:t> </a:t>
            </a:r>
            <a:r>
              <a:rPr lang="en-US" sz="2000" b="1" dirty="0" err="1">
                <a:solidFill>
                  <a:prstClr val="black"/>
                </a:solidFill>
                <a:latin typeface="Verdana" pitchFamily="34" charset="0"/>
              </a:rPr>
              <a:t>sử</a:t>
            </a:r>
            <a:r>
              <a:rPr lang="en-US" sz="2000" b="1" dirty="0">
                <a:solidFill>
                  <a:prstClr val="black"/>
                </a:solidFill>
                <a:latin typeface="Verdana" pitchFamily="34" charset="0"/>
              </a:rPr>
              <a:t> </a:t>
            </a:r>
            <a:r>
              <a:rPr lang="en-US" sz="2000" b="1" dirty="0" err="1">
                <a:solidFill>
                  <a:prstClr val="black"/>
                </a:solidFill>
                <a:latin typeface="Verdana" pitchFamily="34" charset="0"/>
              </a:rPr>
              <a:t>dụng</a:t>
            </a:r>
            <a:r>
              <a:rPr lang="en-US" sz="2000" b="1" dirty="0">
                <a:solidFill>
                  <a:prstClr val="black"/>
                </a:solidFill>
                <a:latin typeface="Verdana" pitchFamily="34" charset="0"/>
              </a:rPr>
              <a:t> </a:t>
            </a:r>
            <a:r>
              <a:rPr lang="en-US" sz="2000" b="1" dirty="0" err="1">
                <a:solidFill>
                  <a:prstClr val="black"/>
                </a:solidFill>
                <a:latin typeface="Verdana" pitchFamily="34" charset="0"/>
              </a:rPr>
              <a:t>nhiều</a:t>
            </a:r>
            <a:r>
              <a:rPr lang="en-US" sz="2000" b="1" dirty="0">
                <a:solidFill>
                  <a:prstClr val="black"/>
                </a:solidFill>
                <a:latin typeface="Verdana" pitchFamily="34" charset="0"/>
              </a:rPr>
              <a:t> </a:t>
            </a:r>
            <a:r>
              <a:rPr lang="en-US" sz="2000" b="1" dirty="0" err="1">
                <a:solidFill>
                  <a:prstClr val="black"/>
                </a:solidFill>
                <a:latin typeface="Verdana" pitchFamily="34" charset="0"/>
              </a:rPr>
              <a:t>phương</a:t>
            </a:r>
            <a:r>
              <a:rPr lang="en-US" sz="2000" b="1" dirty="0">
                <a:solidFill>
                  <a:prstClr val="black"/>
                </a:solidFill>
                <a:latin typeface="Verdana" pitchFamily="34" charset="0"/>
              </a:rPr>
              <a:t> </a:t>
            </a:r>
            <a:r>
              <a:rPr lang="en-US" sz="2000" b="1" dirty="0" err="1">
                <a:solidFill>
                  <a:prstClr val="black"/>
                </a:solidFill>
                <a:latin typeface="Verdana" pitchFamily="34" charset="0"/>
              </a:rPr>
              <a:t>thức</a:t>
            </a:r>
            <a:r>
              <a:rPr lang="en-US" sz="2000" b="1" dirty="0">
                <a:solidFill>
                  <a:prstClr val="black"/>
                </a:solidFill>
                <a:latin typeface="Verdana" pitchFamily="34" charset="0"/>
              </a:rPr>
              <a:t>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đạt</a:t>
            </a:r>
            <a:r>
              <a:rPr lang="en-US" sz="2000" b="1" dirty="0">
                <a:solidFill>
                  <a:prstClr val="black"/>
                </a:solidFill>
                <a:latin typeface="Verdana" pitchFamily="34" charset="0"/>
              </a:rPr>
              <a:t> </a:t>
            </a:r>
            <a:r>
              <a:rPr lang="en-US" sz="2000" b="1" dirty="0" err="1">
                <a:solidFill>
                  <a:prstClr val="black"/>
                </a:solidFill>
                <a:latin typeface="Verdana" pitchFamily="34" charset="0"/>
              </a:rPr>
              <a:t>như</a:t>
            </a:r>
            <a:r>
              <a:rPr lang="en-US" sz="2000" b="1" dirty="0">
                <a:solidFill>
                  <a:prstClr val="black"/>
                </a:solidFill>
                <a:latin typeface="Verdana" pitchFamily="34" charset="0"/>
              </a:rPr>
              <a:t>: </a:t>
            </a:r>
            <a:r>
              <a:rPr lang="en-US" sz="2000" b="1" dirty="0" err="1">
                <a:solidFill>
                  <a:prstClr val="black"/>
                </a:solidFill>
                <a:latin typeface="Verdana" pitchFamily="34" charset="0"/>
              </a:rPr>
              <a:t>tự</a:t>
            </a:r>
            <a:r>
              <a:rPr lang="en-US" sz="2000" b="1" dirty="0">
                <a:solidFill>
                  <a:prstClr val="black"/>
                </a:solidFill>
                <a:latin typeface="Verdana" pitchFamily="34" charset="0"/>
              </a:rPr>
              <a:t> </a:t>
            </a:r>
            <a:r>
              <a:rPr lang="en-US" sz="2000" b="1" dirty="0" err="1">
                <a:solidFill>
                  <a:prstClr val="black"/>
                </a:solidFill>
                <a:latin typeface="Verdana" pitchFamily="34" charset="0"/>
              </a:rPr>
              <a:t>sự</a:t>
            </a:r>
            <a:r>
              <a:rPr lang="en-US" sz="2000" b="1" dirty="0">
                <a:solidFill>
                  <a:prstClr val="black"/>
                </a:solidFill>
                <a:latin typeface="Verdana" pitchFamily="34" charset="0"/>
              </a:rPr>
              <a:t>, </a:t>
            </a:r>
            <a:r>
              <a:rPr lang="en-US" sz="2000" b="1" dirty="0" err="1">
                <a:solidFill>
                  <a:prstClr val="black"/>
                </a:solidFill>
                <a:latin typeface="Verdana" pitchFamily="34" charset="0"/>
              </a:rPr>
              <a:t>biểu</a:t>
            </a:r>
            <a:r>
              <a:rPr lang="en-US" sz="2000" b="1" dirty="0">
                <a:solidFill>
                  <a:prstClr val="black"/>
                </a:solidFill>
                <a:latin typeface="Verdana" pitchFamily="34" charset="0"/>
              </a:rPr>
              <a:t> </a:t>
            </a:r>
            <a:r>
              <a:rPr lang="en-US" sz="2000" b="1" dirty="0" err="1">
                <a:solidFill>
                  <a:prstClr val="black"/>
                </a:solidFill>
                <a:latin typeface="Verdana" pitchFamily="34" charset="0"/>
              </a:rPr>
              <a:t>cảm</a:t>
            </a:r>
            <a:r>
              <a:rPr lang="en-US" sz="2000" b="1" dirty="0">
                <a:solidFill>
                  <a:prstClr val="black"/>
                </a:solidFill>
                <a:latin typeface="Verdana" pitchFamily="34" charset="0"/>
              </a:rPr>
              <a:t>, </a:t>
            </a:r>
            <a:r>
              <a:rPr lang="en-US" sz="2000" b="1" dirty="0" err="1">
                <a:solidFill>
                  <a:prstClr val="black"/>
                </a:solidFill>
                <a:latin typeface="Verdana" pitchFamily="34" charset="0"/>
              </a:rPr>
              <a:t>miêu</a:t>
            </a:r>
            <a:r>
              <a:rPr lang="en-US" sz="2000" b="1" dirty="0">
                <a:solidFill>
                  <a:prstClr val="black"/>
                </a:solidFill>
                <a:latin typeface="Verdana" pitchFamily="34" charset="0"/>
              </a:rPr>
              <a:t> </a:t>
            </a:r>
            <a:r>
              <a:rPr lang="en-US" sz="2000" b="1" dirty="0" err="1">
                <a:solidFill>
                  <a:prstClr val="black"/>
                </a:solidFill>
                <a:latin typeface="Verdana" pitchFamily="34" charset="0"/>
              </a:rPr>
              <a:t>tả</a:t>
            </a:r>
            <a:r>
              <a:rPr lang="en-US" sz="2000" b="1" dirty="0">
                <a:solidFill>
                  <a:prstClr val="black"/>
                </a:solidFill>
                <a:latin typeface="Verdana" pitchFamily="34" charset="0"/>
              </a:rPr>
              <a:t>, </a:t>
            </a:r>
            <a:r>
              <a:rPr lang="en-US" sz="2000" b="1" dirty="0" err="1">
                <a:solidFill>
                  <a:prstClr val="black"/>
                </a:solidFill>
                <a:latin typeface="Verdana" pitchFamily="34" charset="0"/>
              </a:rPr>
              <a:t>nghị</a:t>
            </a:r>
            <a:r>
              <a:rPr lang="en-US" sz="2000" b="1" dirty="0">
                <a:solidFill>
                  <a:prstClr val="black"/>
                </a:solidFill>
                <a:latin typeface="Verdana" pitchFamily="34" charset="0"/>
              </a:rPr>
              <a:t> </a:t>
            </a:r>
            <a:r>
              <a:rPr lang="en-US" sz="2000" b="1" dirty="0" err="1">
                <a:solidFill>
                  <a:prstClr val="black"/>
                </a:solidFill>
                <a:latin typeface="Verdana" pitchFamily="34" charset="0"/>
              </a:rPr>
              <a:t>luận</a:t>
            </a:r>
            <a:r>
              <a:rPr lang="en-US" sz="2000" b="1" dirty="0">
                <a:solidFill>
                  <a:prstClr val="black"/>
                </a:solidFill>
                <a:latin typeface="Verdana" pitchFamily="34" charset="0"/>
              </a:rPr>
              <a:t>.</a:t>
            </a:r>
          </a:p>
          <a:p>
            <a:pPr algn="just"/>
            <a:r>
              <a:rPr lang="en-US" sz="2000" b="1" dirty="0">
                <a:solidFill>
                  <a:prstClr val="black"/>
                </a:solidFill>
                <a:latin typeface="Verdana" pitchFamily="34" charset="0"/>
              </a:rPr>
              <a:t>	</a:t>
            </a:r>
          </a:p>
        </p:txBody>
      </p:sp>
    </p:spTree>
    <p:extLst>
      <p:ext uri="{BB962C8B-B14F-4D97-AF65-F5344CB8AC3E}">
        <p14:creationId xmlns:p14="http://schemas.microsoft.com/office/powerpoint/2010/main" val="395393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533403"/>
            <a:ext cx="8382000" cy="5632311"/>
          </a:xfrm>
          <a:prstGeom prst="rect">
            <a:avLst/>
          </a:prstGeom>
        </p:spPr>
        <p:txBody>
          <a:bodyPr wrap="square">
            <a:spAutoFit/>
          </a:bodyPr>
          <a:lstStyle/>
          <a:p>
            <a:pPr algn="just"/>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Chuyện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kể</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một</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danh</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tướng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có</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lần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đi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ngang</a:t>
            </a:r>
            <a:r>
              <a:rPr lang="en-US" b="1" dirty="0">
                <a:solidFill>
                  <a:srgbClr val="0000CC"/>
                </a:solidFill>
                <a:latin typeface="Verdana" pitchFamily="34" charset="0"/>
                <a:cs typeface="Arial" pitchFamily="34" charset="0"/>
              </a:rPr>
              <a:t> qua </a:t>
            </a:r>
            <a:r>
              <a:rPr lang="en-US" b="1" dirty="0" err="1">
                <a:solidFill>
                  <a:srgbClr val="0000CC"/>
                </a:solidFill>
                <a:latin typeface="Verdana" pitchFamily="34" charset="0"/>
                <a:cs typeface="Arial" pitchFamily="34" charset="0"/>
              </a:rPr>
              <a:t>trường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học</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cũ</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của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mình</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lền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ghé</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vào</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thăm</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Ông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gặp</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lại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người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từng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dạy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mình</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hồi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nhỏ</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và</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kính</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cẩn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thưa</a:t>
            </a:r>
            <a:r>
              <a:rPr lang="en-US" b="1" dirty="0">
                <a:solidFill>
                  <a:srgbClr val="0000CC"/>
                </a:solidFill>
                <a:latin typeface="Verdana" pitchFamily="34" charset="0"/>
                <a:cs typeface="Arial" pitchFamily="34" charset="0"/>
              </a:rPr>
              <a:t>:</a:t>
            </a:r>
          </a:p>
          <a:p>
            <a:pPr algn="just">
              <a:buFontTx/>
              <a:buChar char="-"/>
            </a:pPr>
            <a:r>
              <a:rPr lang="en-US" b="1" dirty="0" err="1">
                <a:solidFill>
                  <a:srgbClr val="0000CC"/>
                </a:solidFill>
                <a:latin typeface="Verdana" pitchFamily="34" charset="0"/>
                <a:cs typeface="Arial" pitchFamily="34" charset="0"/>
              </a:rPr>
              <a:t>Thưa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còn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nhớ</a:t>
            </a:r>
            <a:r>
              <a:rPr lang="en-US" b="1" dirty="0">
                <a:solidFill>
                  <a:srgbClr val="0000CC"/>
                </a:solidFill>
                <a:latin typeface="Verdana" pitchFamily="34" charset="0"/>
                <a:cs typeface="Arial" pitchFamily="34" charset="0"/>
              </a:rPr>
              <a:t> con </a:t>
            </a:r>
            <a:r>
              <a:rPr lang="en-US" b="1" dirty="0" err="1">
                <a:solidFill>
                  <a:srgbClr val="0000CC"/>
                </a:solidFill>
                <a:latin typeface="Verdana" pitchFamily="34" charset="0"/>
                <a:cs typeface="Arial" pitchFamily="34" charset="0"/>
              </a:rPr>
              <a:t>không</a:t>
            </a:r>
            <a:r>
              <a:rPr lang="en-US" b="1" dirty="0">
                <a:solidFill>
                  <a:srgbClr val="0000CC"/>
                </a:solidFill>
                <a:latin typeface="Verdana" pitchFamily="34" charset="0"/>
                <a:cs typeface="Arial" pitchFamily="34" charset="0"/>
              </a:rPr>
              <a:t>? Con </a:t>
            </a:r>
            <a:r>
              <a:rPr lang="en-US" b="1" dirty="0" err="1">
                <a:solidFill>
                  <a:srgbClr val="0000CC"/>
                </a:solidFill>
                <a:latin typeface="Verdana" pitchFamily="34" charset="0"/>
                <a:cs typeface="Arial" pitchFamily="34" charset="0"/>
              </a:rPr>
              <a:t>là</a:t>
            </a:r>
            <a:r>
              <a:rPr lang="en-US" b="1" dirty="0">
                <a:solidFill>
                  <a:srgbClr val="0000CC"/>
                </a:solidFill>
                <a:latin typeface="Verdana" pitchFamily="34" charset="0"/>
                <a:cs typeface="Arial" pitchFamily="34" charset="0"/>
              </a:rPr>
              <a:t>…</a:t>
            </a:r>
          </a:p>
          <a:p>
            <a:pPr algn="just"/>
            <a:r>
              <a:rPr lang="en-US" b="1" dirty="0" err="1">
                <a:solidFill>
                  <a:srgbClr val="0000CC"/>
                </a:solidFill>
                <a:latin typeface="Verdana" pitchFamily="34" charset="0"/>
                <a:cs typeface="Arial" pitchFamily="34" charset="0"/>
              </a:rPr>
              <a:t>Người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giáo</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già</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hoảng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hốt</a:t>
            </a:r>
            <a:r>
              <a:rPr lang="en-US" b="1" dirty="0">
                <a:solidFill>
                  <a:srgbClr val="0000CC"/>
                </a:solidFill>
                <a:latin typeface="Verdana" pitchFamily="34" charset="0"/>
                <a:cs typeface="Arial" pitchFamily="34" charset="0"/>
              </a:rPr>
              <a:t>:</a:t>
            </a:r>
          </a:p>
          <a:p>
            <a:pPr algn="just">
              <a:buFontTx/>
              <a:buChar char="-"/>
            </a:pPr>
            <a:r>
              <a:rPr lang="en-US" b="1" dirty="0" err="1">
                <a:solidFill>
                  <a:srgbClr val="0000CC"/>
                </a:solidFill>
                <a:latin typeface="Verdana" pitchFamily="34" charset="0"/>
                <a:cs typeface="Arial" pitchFamily="34" charset="0"/>
              </a:rPr>
              <a:t>Thưa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ngài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ngài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là</a:t>
            </a:r>
            <a:r>
              <a:rPr lang="en-US" b="1" dirty="0">
                <a:solidFill>
                  <a:srgbClr val="0000CC"/>
                </a:solidFill>
                <a:latin typeface="Verdana" pitchFamily="34" charset="0"/>
                <a:cs typeface="Arial" pitchFamily="34" charset="0"/>
              </a:rPr>
              <a:t>…</a:t>
            </a:r>
          </a:p>
          <a:p>
            <a:pPr algn="just">
              <a:buFontTx/>
              <a:buChar char="-"/>
            </a:pPr>
            <a:r>
              <a:rPr lang="en-US" b="1" dirty="0" err="1">
                <a:solidFill>
                  <a:srgbClr val="0000CC"/>
                </a:solidFill>
                <a:latin typeface="Verdana" pitchFamily="34" charset="0"/>
                <a:cs typeface="Arial" pitchFamily="34" charset="0"/>
              </a:rPr>
              <a:t>Thưa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với</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con </a:t>
            </a:r>
            <a:r>
              <a:rPr lang="en-US" b="1" dirty="0" err="1">
                <a:solidFill>
                  <a:srgbClr val="0000CC"/>
                </a:solidFill>
                <a:latin typeface="Verdana" pitchFamily="34" charset="0"/>
                <a:cs typeface="Arial" pitchFamily="34" charset="0"/>
              </a:rPr>
              <a:t>vẫn</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là</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đứa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học</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trò</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cũ</a:t>
            </a:r>
            <a:r>
              <a:rPr lang="en-US" b="1" dirty="0">
                <a:solidFill>
                  <a:srgbClr val="0000CC"/>
                </a:solidFill>
                <a:latin typeface="Verdana" pitchFamily="34" charset="0"/>
                <a:cs typeface="Arial" pitchFamily="34" charset="0"/>
              </a:rPr>
              <a:t>. Con </a:t>
            </a:r>
            <a:r>
              <a:rPr lang="en-US" b="1" dirty="0" err="1">
                <a:solidFill>
                  <a:srgbClr val="0000CC"/>
                </a:solidFill>
                <a:latin typeface="Verdana" pitchFamily="34" charset="0"/>
                <a:cs typeface="Arial" pitchFamily="34" charset="0"/>
              </a:rPr>
              <a:t>có</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được</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những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thành</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công</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hôm</a:t>
            </a:r>
            <a:r>
              <a:rPr lang="en-US" b="1" dirty="0">
                <a:solidFill>
                  <a:srgbClr val="0000CC"/>
                </a:solidFill>
                <a:latin typeface="Verdana" pitchFamily="34" charset="0"/>
                <a:cs typeface="Arial" pitchFamily="34" charset="0"/>
              </a:rPr>
              <a:t> nay </a:t>
            </a:r>
            <a:r>
              <a:rPr lang="en-US" b="1" dirty="0" err="1">
                <a:solidFill>
                  <a:srgbClr val="0000CC"/>
                </a:solidFill>
                <a:latin typeface="Verdana" pitchFamily="34" charset="0"/>
                <a:cs typeface="Arial" pitchFamily="34" charset="0"/>
              </a:rPr>
              <a:t>là</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nhờ</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sự</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giáo</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dục</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của</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thầy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ngày</a:t>
            </a:r>
            <a:r>
              <a:rPr lang="en-US" b="1" dirty="0">
                <a:solidFill>
                  <a:srgbClr val="0000CC"/>
                </a:solidFill>
                <a:latin typeface="Verdana" pitchFamily="34" charset="0"/>
                <a:cs typeface="Arial" pitchFamily="34" charset="0"/>
              </a:rPr>
              <a:t> </a:t>
            </a:r>
            <a:r>
              <a:rPr lang="en-US" b="1" dirty="0" err="1">
                <a:solidFill>
                  <a:srgbClr val="0000CC"/>
                </a:solidFill>
                <a:latin typeface="Verdana" pitchFamily="34" charset="0"/>
                <a:cs typeface="Arial" pitchFamily="34" charset="0"/>
              </a:rPr>
              <a:t>nào</a:t>
            </a:r>
            <a:r>
              <a:rPr lang="en-US" b="1" dirty="0">
                <a:solidFill>
                  <a:srgbClr val="0000CC"/>
                </a:solidFill>
                <a:latin typeface="Verdana" pitchFamily="34" charset="0"/>
                <a:cs typeface="Arial" pitchFamily="34" charset="0"/>
              </a:rPr>
              <a:t>…”</a:t>
            </a:r>
          </a:p>
          <a:p>
            <a:pPr algn="just"/>
            <a:r>
              <a:rPr lang="en-US" b="1" i="1" dirty="0">
                <a:latin typeface="Verdana" pitchFamily="34" charset="0"/>
                <a:cs typeface="Arial" pitchFamily="34" charset="0"/>
              </a:rPr>
              <a:t>                     ( </a:t>
            </a:r>
            <a:r>
              <a:rPr lang="en-US" b="1" i="1" dirty="0" err="1">
                <a:latin typeface="Verdana" pitchFamily="34" charset="0"/>
                <a:cs typeface="Arial" pitchFamily="34" charset="0"/>
              </a:rPr>
              <a:t>Ngữ</a:t>
            </a:r>
            <a:r>
              <a:rPr lang="en-US" b="1" i="1" dirty="0">
                <a:latin typeface="Verdana" pitchFamily="34" charset="0"/>
                <a:cs typeface="Arial" pitchFamily="34" charset="0"/>
              </a:rPr>
              <a:t> </a:t>
            </a:r>
            <a:r>
              <a:rPr lang="en-US" b="1" i="1" dirty="0" err="1">
                <a:latin typeface="Verdana" pitchFamily="34" charset="0"/>
                <a:cs typeface="Arial" pitchFamily="34" charset="0"/>
              </a:rPr>
              <a:t>văn</a:t>
            </a:r>
            <a:r>
              <a:rPr lang="en-US" b="1" i="1" dirty="0">
                <a:latin typeface="Verdana" pitchFamily="34" charset="0"/>
                <a:cs typeface="Arial" pitchFamily="34" charset="0"/>
              </a:rPr>
              <a:t> 9 </a:t>
            </a:r>
            <a:r>
              <a:rPr lang="en-US" b="1" i="1" dirty="0" err="1">
                <a:latin typeface="Verdana" pitchFamily="34" charset="0"/>
                <a:cs typeface="Arial" pitchFamily="34" charset="0"/>
              </a:rPr>
              <a:t>tập</a:t>
            </a:r>
            <a:r>
              <a:rPr lang="en-US" b="1" i="1" dirty="0">
                <a:latin typeface="Verdana" pitchFamily="34" charset="0"/>
                <a:cs typeface="Arial" pitchFamily="34" charset="0"/>
              </a:rPr>
              <a:t> </a:t>
            </a:r>
            <a:r>
              <a:rPr lang="en-US" b="1" i="1" dirty="0" err="1">
                <a:latin typeface="Verdana" pitchFamily="34" charset="0"/>
                <a:cs typeface="Arial" pitchFamily="34" charset="0"/>
              </a:rPr>
              <a:t>một</a:t>
            </a:r>
            <a:r>
              <a:rPr lang="en-US" b="1" i="1" dirty="0">
                <a:latin typeface="Verdana" pitchFamily="34" charset="0"/>
                <a:cs typeface="Arial" pitchFamily="34" charset="0"/>
              </a:rPr>
              <a:t> NXB </a:t>
            </a:r>
            <a:r>
              <a:rPr lang="en-US" b="1" i="1" dirty="0" err="1">
                <a:latin typeface="Verdana" pitchFamily="34" charset="0"/>
                <a:cs typeface="Arial" pitchFamily="34" charset="0"/>
              </a:rPr>
              <a:t>Giáo</a:t>
            </a:r>
            <a:r>
              <a:rPr lang="en-US" b="1" i="1" dirty="0">
                <a:latin typeface="Verdana" pitchFamily="34" charset="0"/>
                <a:cs typeface="Arial" pitchFamily="34" charset="0"/>
              </a:rPr>
              <a:t> </a:t>
            </a:r>
            <a:r>
              <a:rPr lang="en-US" b="1" i="1" dirty="0" err="1">
                <a:latin typeface="Verdana" pitchFamily="34" charset="0"/>
                <a:cs typeface="Arial" pitchFamily="34" charset="0"/>
              </a:rPr>
              <a:t>dục</a:t>
            </a:r>
            <a:r>
              <a:rPr lang="en-US" b="1" i="1" dirty="0">
                <a:latin typeface="Verdana" pitchFamily="34" charset="0"/>
                <a:cs typeface="Arial" pitchFamily="34" charset="0"/>
              </a:rPr>
              <a:t> </a:t>
            </a:r>
            <a:r>
              <a:rPr lang="en-US" b="1" i="1" dirty="0" err="1">
                <a:latin typeface="Verdana" pitchFamily="34" charset="0"/>
                <a:cs typeface="Arial" pitchFamily="34" charset="0"/>
              </a:rPr>
              <a:t>Việt</a:t>
            </a:r>
            <a:r>
              <a:rPr lang="en-US" b="1" i="1" dirty="0">
                <a:latin typeface="Verdana" pitchFamily="34" charset="0"/>
                <a:cs typeface="Arial" pitchFamily="34" charset="0"/>
              </a:rPr>
              <a:t> Nam, 2019</a:t>
            </a:r>
          </a:p>
          <a:p>
            <a:pPr algn="just"/>
            <a:endParaRPr lang="en-US" b="1" dirty="0">
              <a:latin typeface="Verdana" pitchFamily="34" charset="0"/>
              <a:cs typeface="Arial" pitchFamily="34" charset="0"/>
            </a:endParaRPr>
          </a:p>
          <a:p>
            <a:pPr algn="just"/>
            <a:r>
              <a:rPr lang="en-US" b="1" dirty="0">
                <a:latin typeface="Verdana" pitchFamily="34" charset="0"/>
                <a:cs typeface="Arial" pitchFamily="34" charset="0"/>
              </a:rPr>
              <a:t>1/ </a:t>
            </a:r>
            <a:r>
              <a:rPr lang="en-US" b="1" dirty="0" err="1">
                <a:latin typeface="Verdana" pitchFamily="34" charset="0"/>
                <a:cs typeface="Arial" pitchFamily="34" charset="0"/>
              </a:rPr>
              <a:t>Xác</a:t>
            </a:r>
            <a:r>
              <a:rPr lang="en-US" b="1" dirty="0">
                <a:latin typeface="Verdana" pitchFamily="34" charset="0"/>
                <a:cs typeface="Arial" pitchFamily="34" charset="0"/>
              </a:rPr>
              <a:t> </a:t>
            </a:r>
            <a:r>
              <a:rPr lang="en-US" b="1" dirty="0" err="1">
                <a:latin typeface="Verdana" pitchFamily="34" charset="0"/>
                <a:cs typeface="Arial" pitchFamily="34" charset="0"/>
              </a:rPr>
              <a:t>định</a:t>
            </a:r>
            <a:r>
              <a:rPr lang="en-US" b="1" dirty="0">
                <a:latin typeface="Verdana" pitchFamily="34" charset="0"/>
                <a:cs typeface="Arial" pitchFamily="34" charset="0"/>
              </a:rPr>
              <a:t> </a:t>
            </a:r>
            <a:r>
              <a:rPr lang="en-US" b="1" dirty="0" err="1">
                <a:latin typeface="Verdana" pitchFamily="34" charset="0"/>
                <a:cs typeface="Arial" pitchFamily="34" charset="0"/>
              </a:rPr>
              <a:t>phương</a:t>
            </a:r>
            <a:r>
              <a:rPr lang="en-US" b="1" dirty="0">
                <a:latin typeface="Verdana" pitchFamily="34" charset="0"/>
                <a:cs typeface="Arial" pitchFamily="34" charset="0"/>
              </a:rPr>
              <a:t> </a:t>
            </a:r>
            <a:r>
              <a:rPr lang="en-US" b="1" dirty="0" err="1">
                <a:latin typeface="Verdana" pitchFamily="34" charset="0"/>
                <a:cs typeface="Arial" pitchFamily="34" charset="0"/>
              </a:rPr>
              <a:t>thức</a:t>
            </a:r>
            <a:r>
              <a:rPr lang="en-US" b="1" dirty="0">
                <a:latin typeface="Verdana" pitchFamily="34" charset="0"/>
                <a:cs typeface="Arial" pitchFamily="34" charset="0"/>
              </a:rPr>
              <a:t> </a:t>
            </a:r>
            <a:r>
              <a:rPr lang="en-US" b="1" dirty="0" err="1">
                <a:latin typeface="Verdana" pitchFamily="34" charset="0"/>
                <a:cs typeface="Arial" pitchFamily="34" charset="0"/>
              </a:rPr>
              <a:t>biểu</a:t>
            </a:r>
            <a:r>
              <a:rPr lang="en-US" b="1" dirty="0">
                <a:latin typeface="Verdana" pitchFamily="34" charset="0"/>
                <a:cs typeface="Arial" pitchFamily="34" charset="0"/>
              </a:rPr>
              <a:t> </a:t>
            </a:r>
            <a:r>
              <a:rPr lang="en-US" b="1" dirty="0" err="1">
                <a:latin typeface="Verdana" pitchFamily="34" charset="0"/>
                <a:cs typeface="Arial" pitchFamily="34" charset="0"/>
              </a:rPr>
              <a:t>đạt</a:t>
            </a:r>
            <a:r>
              <a:rPr lang="en-US" b="1" dirty="0">
                <a:latin typeface="Verdana" pitchFamily="34" charset="0"/>
                <a:cs typeface="Arial" pitchFamily="34" charset="0"/>
              </a:rPr>
              <a:t> </a:t>
            </a:r>
            <a:r>
              <a:rPr lang="en-US" b="1" dirty="0" err="1">
                <a:latin typeface="Verdana" pitchFamily="34" charset="0"/>
                <a:cs typeface="Arial" pitchFamily="34" charset="0"/>
              </a:rPr>
              <a:t>chính</a:t>
            </a:r>
            <a:r>
              <a:rPr lang="en-US" b="1" dirty="0">
                <a:latin typeface="Verdana" pitchFamily="34" charset="0"/>
                <a:cs typeface="Arial" pitchFamily="34" charset="0"/>
              </a:rPr>
              <a:t> </a:t>
            </a:r>
            <a:r>
              <a:rPr lang="en-US" b="1" dirty="0" err="1">
                <a:latin typeface="Verdana" pitchFamily="34" charset="0"/>
                <a:cs typeface="Arial" pitchFamily="34" charset="0"/>
              </a:rPr>
              <a:t>của</a:t>
            </a:r>
            <a:r>
              <a:rPr lang="en-US" b="1" dirty="0">
                <a:latin typeface="Verdana" pitchFamily="34" charset="0"/>
                <a:cs typeface="Arial" pitchFamily="34" charset="0"/>
              </a:rPr>
              <a:t> </a:t>
            </a:r>
            <a:r>
              <a:rPr lang="en-US" b="1" dirty="0" err="1">
                <a:latin typeface="Verdana" pitchFamily="34" charset="0"/>
                <a:cs typeface="Arial" pitchFamily="34" charset="0"/>
              </a:rPr>
              <a:t>văn</a:t>
            </a:r>
            <a:r>
              <a:rPr lang="en-US" b="1" dirty="0">
                <a:latin typeface="Verdana" pitchFamily="34" charset="0"/>
                <a:cs typeface="Arial" pitchFamily="34" charset="0"/>
              </a:rPr>
              <a:t> </a:t>
            </a:r>
            <a:r>
              <a:rPr lang="en-US" b="1" dirty="0" err="1">
                <a:latin typeface="Verdana" pitchFamily="34" charset="0"/>
                <a:cs typeface="Arial" pitchFamily="34" charset="0"/>
              </a:rPr>
              <a:t>bản</a:t>
            </a:r>
            <a:r>
              <a:rPr lang="en-US" b="1" dirty="0">
                <a:latin typeface="Verdana" pitchFamily="34" charset="0"/>
                <a:cs typeface="Arial" pitchFamily="34" charset="0"/>
              </a:rPr>
              <a:t>.</a:t>
            </a:r>
          </a:p>
          <a:p>
            <a:pPr algn="just"/>
            <a:r>
              <a:rPr lang="en-US" b="1" dirty="0">
                <a:latin typeface="Verdana" pitchFamily="34" charset="0"/>
                <a:cs typeface="Arial" pitchFamily="34" charset="0"/>
              </a:rPr>
              <a:t>2/ </a:t>
            </a:r>
            <a:r>
              <a:rPr lang="en-US" b="1" dirty="0" err="1">
                <a:latin typeface="Verdana" pitchFamily="34" charset="0"/>
                <a:cs typeface="Arial" pitchFamily="34" charset="0"/>
              </a:rPr>
              <a:t>Câu</a:t>
            </a:r>
            <a:r>
              <a:rPr lang="en-US" b="1" dirty="0">
                <a:latin typeface="Verdana" pitchFamily="34" charset="0"/>
                <a:cs typeface="Arial" pitchFamily="34" charset="0"/>
              </a:rPr>
              <a:t> </a:t>
            </a:r>
            <a:r>
              <a:rPr lang="en-US" b="1" dirty="0" err="1">
                <a:latin typeface="Verdana" pitchFamily="34" charset="0"/>
                <a:cs typeface="Arial" pitchFamily="34" charset="0"/>
              </a:rPr>
              <a:t>nói</a:t>
            </a:r>
            <a:r>
              <a:rPr lang="en-US" b="1" dirty="0">
                <a:latin typeface="Verdana" pitchFamily="34" charset="0"/>
                <a:cs typeface="Arial" pitchFamily="34" charset="0"/>
              </a:rPr>
              <a:t> : “ </a:t>
            </a:r>
            <a:r>
              <a:rPr lang="en-US" b="1" dirty="0" err="1">
                <a:latin typeface="Verdana" pitchFamily="34" charset="0"/>
                <a:cs typeface="Arial" pitchFamily="34" charset="0"/>
              </a:rPr>
              <a:t>Thưa</a:t>
            </a:r>
            <a:r>
              <a:rPr lang="en-US" b="1" dirty="0">
                <a:latin typeface="Verdana" pitchFamily="34" charset="0"/>
                <a:cs typeface="Arial" pitchFamily="34" charset="0"/>
              </a:rPr>
              <a:t> </a:t>
            </a:r>
            <a:r>
              <a:rPr lang="en-US" b="1" dirty="0" err="1">
                <a:latin typeface="Verdana" pitchFamily="34" charset="0"/>
                <a:cs typeface="Arial" pitchFamily="34" charset="0"/>
              </a:rPr>
              <a:t>thầy</a:t>
            </a:r>
            <a:r>
              <a:rPr lang="en-US" b="1" dirty="0">
                <a:latin typeface="Verdana" pitchFamily="34" charset="0"/>
                <a:cs typeface="Arial" pitchFamily="34" charset="0"/>
              </a:rPr>
              <a:t>, </a:t>
            </a:r>
            <a:r>
              <a:rPr lang="en-US" b="1" dirty="0" err="1">
                <a:latin typeface="Verdana" pitchFamily="34" charset="0"/>
                <a:cs typeface="Arial" pitchFamily="34" charset="0"/>
              </a:rPr>
              <a:t>với</a:t>
            </a:r>
            <a:r>
              <a:rPr lang="en-US" b="1" dirty="0">
                <a:latin typeface="Verdana" pitchFamily="34" charset="0"/>
                <a:cs typeface="Arial" pitchFamily="34" charset="0"/>
              </a:rPr>
              <a:t> </a:t>
            </a:r>
            <a:r>
              <a:rPr lang="en-US" b="1" dirty="0" err="1">
                <a:latin typeface="Verdana" pitchFamily="34" charset="0"/>
                <a:cs typeface="Arial" pitchFamily="34" charset="0"/>
              </a:rPr>
              <a:t>thầy</a:t>
            </a:r>
            <a:r>
              <a:rPr lang="en-US" b="1" dirty="0">
                <a:latin typeface="Verdana" pitchFamily="34" charset="0"/>
                <a:cs typeface="Arial" pitchFamily="34" charset="0"/>
              </a:rPr>
              <a:t>, con </a:t>
            </a:r>
            <a:r>
              <a:rPr lang="en-US" b="1" dirty="0" err="1">
                <a:latin typeface="Verdana" pitchFamily="34" charset="0"/>
                <a:cs typeface="Arial" pitchFamily="34" charset="0"/>
              </a:rPr>
              <a:t>vẫn</a:t>
            </a:r>
            <a:r>
              <a:rPr lang="en-US" b="1" dirty="0">
                <a:latin typeface="Verdana" pitchFamily="34" charset="0"/>
                <a:cs typeface="Arial" pitchFamily="34" charset="0"/>
              </a:rPr>
              <a:t> </a:t>
            </a:r>
            <a:r>
              <a:rPr lang="en-US" b="1" dirty="0" err="1">
                <a:latin typeface="Verdana" pitchFamily="34" charset="0"/>
                <a:cs typeface="Arial" pitchFamily="34" charset="0"/>
              </a:rPr>
              <a:t>là</a:t>
            </a:r>
            <a:r>
              <a:rPr lang="en-US" b="1" dirty="0">
                <a:latin typeface="Verdana" pitchFamily="34" charset="0"/>
                <a:cs typeface="Arial" pitchFamily="34" charset="0"/>
              </a:rPr>
              <a:t> </a:t>
            </a:r>
            <a:r>
              <a:rPr lang="en-US" b="1" dirty="0" err="1">
                <a:latin typeface="Verdana" pitchFamily="34" charset="0"/>
                <a:cs typeface="Arial" pitchFamily="34" charset="0"/>
              </a:rPr>
              <a:t>đứa</a:t>
            </a:r>
            <a:r>
              <a:rPr lang="en-US" b="1" dirty="0">
                <a:latin typeface="Verdana" pitchFamily="34" charset="0"/>
                <a:cs typeface="Arial" pitchFamily="34" charset="0"/>
              </a:rPr>
              <a:t> </a:t>
            </a:r>
            <a:r>
              <a:rPr lang="en-US" b="1" dirty="0" err="1">
                <a:latin typeface="Verdana" pitchFamily="34" charset="0"/>
                <a:cs typeface="Arial" pitchFamily="34" charset="0"/>
              </a:rPr>
              <a:t>học</a:t>
            </a:r>
            <a:r>
              <a:rPr lang="en-US" b="1" dirty="0">
                <a:latin typeface="Verdana" pitchFamily="34" charset="0"/>
                <a:cs typeface="Arial" pitchFamily="34" charset="0"/>
              </a:rPr>
              <a:t> </a:t>
            </a:r>
            <a:r>
              <a:rPr lang="en-US" b="1" dirty="0" err="1">
                <a:latin typeface="Verdana" pitchFamily="34" charset="0"/>
                <a:cs typeface="Arial" pitchFamily="34" charset="0"/>
              </a:rPr>
              <a:t>trò</a:t>
            </a:r>
            <a:r>
              <a:rPr lang="en-US" b="1" dirty="0">
                <a:latin typeface="Verdana" pitchFamily="34" charset="0"/>
                <a:cs typeface="Arial" pitchFamily="34" charset="0"/>
              </a:rPr>
              <a:t> </a:t>
            </a:r>
            <a:r>
              <a:rPr lang="en-US" b="1" dirty="0" err="1">
                <a:latin typeface="Verdana" pitchFamily="34" charset="0"/>
                <a:cs typeface="Arial" pitchFamily="34" charset="0"/>
              </a:rPr>
              <a:t>cũ</a:t>
            </a:r>
            <a:r>
              <a:rPr lang="en-US" b="1" dirty="0">
                <a:latin typeface="Verdana" pitchFamily="34" charset="0"/>
                <a:cs typeface="Arial" pitchFamily="34" charset="0"/>
              </a:rPr>
              <a:t>. Con </a:t>
            </a:r>
            <a:r>
              <a:rPr lang="en-US" b="1" dirty="0" err="1">
                <a:latin typeface="Verdana" pitchFamily="34" charset="0"/>
                <a:cs typeface="Arial" pitchFamily="34" charset="0"/>
              </a:rPr>
              <a:t>có</a:t>
            </a:r>
            <a:r>
              <a:rPr lang="en-US" b="1" dirty="0">
                <a:latin typeface="Verdana" pitchFamily="34" charset="0"/>
                <a:cs typeface="Arial" pitchFamily="34" charset="0"/>
              </a:rPr>
              <a:t> </a:t>
            </a:r>
            <a:r>
              <a:rPr lang="en-US" b="1" dirty="0" err="1">
                <a:latin typeface="Verdana" pitchFamily="34" charset="0"/>
                <a:cs typeface="Arial" pitchFamily="34" charset="0"/>
              </a:rPr>
              <a:t>được</a:t>
            </a:r>
            <a:r>
              <a:rPr lang="en-US" b="1" dirty="0">
                <a:latin typeface="Verdana" pitchFamily="34" charset="0"/>
                <a:cs typeface="Arial" pitchFamily="34" charset="0"/>
              </a:rPr>
              <a:t> </a:t>
            </a:r>
            <a:r>
              <a:rPr lang="en-US" b="1" dirty="0" err="1">
                <a:latin typeface="Verdana" pitchFamily="34" charset="0"/>
                <a:cs typeface="Arial" pitchFamily="34" charset="0"/>
              </a:rPr>
              <a:t>những</a:t>
            </a:r>
            <a:r>
              <a:rPr lang="en-US" b="1" dirty="0">
                <a:latin typeface="Verdana" pitchFamily="34" charset="0"/>
                <a:cs typeface="Arial" pitchFamily="34" charset="0"/>
              </a:rPr>
              <a:t> </a:t>
            </a:r>
            <a:r>
              <a:rPr lang="en-US" b="1" dirty="0" err="1">
                <a:latin typeface="Verdana" pitchFamily="34" charset="0"/>
                <a:cs typeface="Arial" pitchFamily="34" charset="0"/>
              </a:rPr>
              <a:t>thành</a:t>
            </a:r>
            <a:r>
              <a:rPr lang="en-US" b="1" dirty="0">
                <a:latin typeface="Verdana" pitchFamily="34" charset="0"/>
                <a:cs typeface="Arial" pitchFamily="34" charset="0"/>
              </a:rPr>
              <a:t> </a:t>
            </a:r>
            <a:r>
              <a:rPr lang="en-US" b="1" dirty="0" err="1">
                <a:latin typeface="Verdana" pitchFamily="34" charset="0"/>
                <a:cs typeface="Arial" pitchFamily="34" charset="0"/>
              </a:rPr>
              <a:t>công</a:t>
            </a:r>
            <a:r>
              <a:rPr lang="en-US" b="1" dirty="0">
                <a:latin typeface="Verdana" pitchFamily="34" charset="0"/>
                <a:cs typeface="Arial" pitchFamily="34" charset="0"/>
              </a:rPr>
              <a:t> </a:t>
            </a:r>
            <a:r>
              <a:rPr lang="en-US" b="1" dirty="0" err="1">
                <a:latin typeface="Verdana" pitchFamily="34" charset="0"/>
                <a:cs typeface="Arial" pitchFamily="34" charset="0"/>
              </a:rPr>
              <a:t>hôm</a:t>
            </a:r>
            <a:r>
              <a:rPr lang="en-US" b="1" dirty="0">
                <a:latin typeface="Verdana" pitchFamily="34" charset="0"/>
                <a:cs typeface="Arial" pitchFamily="34" charset="0"/>
              </a:rPr>
              <a:t> nay </a:t>
            </a:r>
            <a:r>
              <a:rPr lang="en-US" b="1" dirty="0" err="1">
                <a:latin typeface="Verdana" pitchFamily="34" charset="0"/>
                <a:cs typeface="Arial" pitchFamily="34" charset="0"/>
              </a:rPr>
              <a:t>là</a:t>
            </a:r>
            <a:r>
              <a:rPr lang="en-US" b="1" dirty="0">
                <a:latin typeface="Verdana" pitchFamily="34" charset="0"/>
                <a:cs typeface="Arial" pitchFamily="34" charset="0"/>
              </a:rPr>
              <a:t> </a:t>
            </a:r>
            <a:r>
              <a:rPr lang="en-US" b="1" dirty="0" err="1">
                <a:latin typeface="Verdana" pitchFamily="34" charset="0"/>
                <a:cs typeface="Arial" pitchFamily="34" charset="0"/>
              </a:rPr>
              <a:t>nhờ</a:t>
            </a:r>
            <a:r>
              <a:rPr lang="en-US" b="1" dirty="0">
                <a:latin typeface="Verdana" pitchFamily="34" charset="0"/>
                <a:cs typeface="Arial" pitchFamily="34" charset="0"/>
              </a:rPr>
              <a:t> </a:t>
            </a:r>
            <a:r>
              <a:rPr lang="en-US" b="1" dirty="0" err="1">
                <a:latin typeface="Verdana" pitchFamily="34" charset="0"/>
                <a:cs typeface="Arial" pitchFamily="34" charset="0"/>
              </a:rPr>
              <a:t>sự</a:t>
            </a:r>
            <a:r>
              <a:rPr lang="en-US" b="1" dirty="0">
                <a:latin typeface="Verdana" pitchFamily="34" charset="0"/>
                <a:cs typeface="Arial" pitchFamily="34" charset="0"/>
              </a:rPr>
              <a:t> </a:t>
            </a:r>
            <a:r>
              <a:rPr lang="en-US" b="1" dirty="0" err="1">
                <a:latin typeface="Verdana" pitchFamily="34" charset="0"/>
                <a:cs typeface="Arial" pitchFamily="34" charset="0"/>
              </a:rPr>
              <a:t>giáo</a:t>
            </a:r>
            <a:r>
              <a:rPr lang="en-US" b="1" dirty="0">
                <a:latin typeface="Verdana" pitchFamily="34" charset="0"/>
                <a:cs typeface="Arial" pitchFamily="34" charset="0"/>
              </a:rPr>
              <a:t> </a:t>
            </a:r>
            <a:r>
              <a:rPr lang="en-US" b="1" dirty="0" err="1">
                <a:latin typeface="Verdana" pitchFamily="34" charset="0"/>
                <a:cs typeface="Arial" pitchFamily="34" charset="0"/>
              </a:rPr>
              <a:t>dục</a:t>
            </a:r>
            <a:r>
              <a:rPr lang="en-US" b="1" dirty="0">
                <a:latin typeface="Verdana" pitchFamily="34" charset="0"/>
                <a:cs typeface="Arial" pitchFamily="34" charset="0"/>
              </a:rPr>
              <a:t> </a:t>
            </a:r>
            <a:r>
              <a:rPr lang="en-US" b="1" dirty="0" err="1">
                <a:latin typeface="Verdana" pitchFamily="34" charset="0"/>
                <a:cs typeface="Arial" pitchFamily="34" charset="0"/>
              </a:rPr>
              <a:t>của</a:t>
            </a:r>
            <a:r>
              <a:rPr lang="en-US" b="1" dirty="0">
                <a:latin typeface="Verdana" pitchFamily="34" charset="0"/>
                <a:cs typeface="Arial" pitchFamily="34" charset="0"/>
              </a:rPr>
              <a:t> </a:t>
            </a:r>
            <a:r>
              <a:rPr lang="en-US" b="1" dirty="0" err="1">
                <a:latin typeface="Verdana" pitchFamily="34" charset="0"/>
                <a:cs typeface="Arial" pitchFamily="34" charset="0"/>
              </a:rPr>
              <a:t>thầy</a:t>
            </a:r>
            <a:r>
              <a:rPr lang="en-US" b="1" dirty="0">
                <a:latin typeface="Verdana" pitchFamily="34" charset="0"/>
                <a:cs typeface="Arial" pitchFamily="34" charset="0"/>
              </a:rPr>
              <a:t> </a:t>
            </a:r>
            <a:r>
              <a:rPr lang="en-US" b="1" dirty="0" err="1">
                <a:latin typeface="Verdana" pitchFamily="34" charset="0"/>
                <a:cs typeface="Arial" pitchFamily="34" charset="0"/>
              </a:rPr>
              <a:t>ngày</a:t>
            </a:r>
            <a:r>
              <a:rPr lang="en-US" b="1" dirty="0">
                <a:latin typeface="Verdana" pitchFamily="34" charset="0"/>
                <a:cs typeface="Arial" pitchFamily="34" charset="0"/>
              </a:rPr>
              <a:t> </a:t>
            </a:r>
            <a:r>
              <a:rPr lang="en-US" b="1" dirty="0" err="1">
                <a:latin typeface="Verdana" pitchFamily="34" charset="0"/>
                <a:cs typeface="Arial" pitchFamily="34" charset="0"/>
              </a:rPr>
              <a:t>nào</a:t>
            </a:r>
            <a:r>
              <a:rPr lang="en-US" b="1" dirty="0">
                <a:latin typeface="Verdana" pitchFamily="34" charset="0"/>
                <a:cs typeface="Arial" pitchFamily="34" charset="0"/>
              </a:rPr>
              <a:t>…” </a:t>
            </a:r>
            <a:r>
              <a:rPr lang="en-US" b="1" dirty="0" err="1">
                <a:latin typeface="Verdana" pitchFamily="34" charset="0"/>
                <a:cs typeface="Arial" pitchFamily="34" charset="0"/>
              </a:rPr>
              <a:t>giúp</a:t>
            </a:r>
            <a:r>
              <a:rPr lang="en-US" b="1" dirty="0">
                <a:latin typeface="Verdana" pitchFamily="34" charset="0"/>
                <a:cs typeface="Arial" pitchFamily="34" charset="0"/>
              </a:rPr>
              <a:t> </a:t>
            </a:r>
            <a:r>
              <a:rPr lang="en-US" b="1" dirty="0" err="1">
                <a:latin typeface="Verdana" pitchFamily="34" charset="0"/>
                <a:cs typeface="Arial" pitchFamily="34" charset="0"/>
              </a:rPr>
              <a:t>em</a:t>
            </a:r>
            <a:r>
              <a:rPr lang="en-US" b="1" dirty="0">
                <a:latin typeface="Verdana" pitchFamily="34" charset="0"/>
                <a:cs typeface="Arial" pitchFamily="34" charset="0"/>
              </a:rPr>
              <a:t> </a:t>
            </a:r>
            <a:r>
              <a:rPr lang="en-US" b="1" dirty="0" err="1">
                <a:latin typeface="Verdana" pitchFamily="34" charset="0"/>
                <a:cs typeface="Arial" pitchFamily="34" charset="0"/>
              </a:rPr>
              <a:t>hiểu</a:t>
            </a:r>
            <a:r>
              <a:rPr lang="en-US" b="1" dirty="0">
                <a:latin typeface="Verdana" pitchFamily="34" charset="0"/>
                <a:cs typeface="Arial" pitchFamily="34" charset="0"/>
              </a:rPr>
              <a:t> </a:t>
            </a:r>
            <a:r>
              <a:rPr lang="en-US" b="1" dirty="0" err="1">
                <a:latin typeface="Verdana" pitchFamily="34" charset="0"/>
                <a:cs typeface="Arial" pitchFamily="34" charset="0"/>
              </a:rPr>
              <a:t>gì</a:t>
            </a:r>
            <a:r>
              <a:rPr lang="en-US" b="1" dirty="0">
                <a:latin typeface="Verdana" pitchFamily="34" charset="0"/>
                <a:cs typeface="Arial" pitchFamily="34" charset="0"/>
              </a:rPr>
              <a:t> </a:t>
            </a:r>
            <a:r>
              <a:rPr lang="en-US" b="1" dirty="0" err="1">
                <a:latin typeface="Verdana" pitchFamily="34" charset="0"/>
                <a:cs typeface="Arial" pitchFamily="34" charset="0"/>
              </a:rPr>
              <a:t>về</a:t>
            </a:r>
            <a:r>
              <a:rPr lang="en-US" b="1" dirty="0">
                <a:latin typeface="Verdana" pitchFamily="34" charset="0"/>
                <a:cs typeface="Arial" pitchFamily="34" charset="0"/>
              </a:rPr>
              <a:t> </a:t>
            </a:r>
            <a:r>
              <a:rPr lang="en-US" b="1" dirty="0" err="1">
                <a:latin typeface="Verdana" pitchFamily="34" charset="0"/>
                <a:cs typeface="Arial" pitchFamily="34" charset="0"/>
              </a:rPr>
              <a:t>vị</a:t>
            </a:r>
            <a:r>
              <a:rPr lang="en-US" b="1" dirty="0">
                <a:latin typeface="Verdana" pitchFamily="34" charset="0"/>
                <a:cs typeface="Arial" pitchFamily="34" charset="0"/>
              </a:rPr>
              <a:t> </a:t>
            </a:r>
            <a:r>
              <a:rPr lang="en-US" b="1" dirty="0" err="1">
                <a:latin typeface="Verdana" pitchFamily="34" charset="0"/>
                <a:cs typeface="Arial" pitchFamily="34" charset="0"/>
              </a:rPr>
              <a:t>danh</a:t>
            </a:r>
            <a:r>
              <a:rPr lang="en-US" b="1" dirty="0">
                <a:latin typeface="Verdana" pitchFamily="34" charset="0"/>
                <a:cs typeface="Arial" pitchFamily="34" charset="0"/>
              </a:rPr>
              <a:t> </a:t>
            </a:r>
            <a:r>
              <a:rPr lang="en-US" b="1" dirty="0" err="1">
                <a:latin typeface="Verdana" pitchFamily="34" charset="0"/>
                <a:cs typeface="Arial" pitchFamily="34" charset="0"/>
              </a:rPr>
              <a:t>tướng</a:t>
            </a:r>
            <a:r>
              <a:rPr lang="en-US" b="1" dirty="0">
                <a:latin typeface="Verdana" pitchFamily="34" charset="0"/>
                <a:cs typeface="Arial" pitchFamily="34" charset="0"/>
              </a:rPr>
              <a:t>?</a:t>
            </a:r>
          </a:p>
          <a:p>
            <a:pPr algn="just"/>
            <a:r>
              <a:rPr lang="en-US" b="1" dirty="0">
                <a:latin typeface="Verdana" pitchFamily="34" charset="0"/>
                <a:cs typeface="Arial" pitchFamily="34" charset="0"/>
              </a:rPr>
              <a:t>3/ </a:t>
            </a:r>
            <a:r>
              <a:rPr lang="en-US" b="1" dirty="0" err="1">
                <a:latin typeface="Verdana" pitchFamily="34" charset="0"/>
                <a:cs typeface="Arial" pitchFamily="34" charset="0"/>
              </a:rPr>
              <a:t>Từ</a:t>
            </a:r>
            <a:r>
              <a:rPr lang="en-US" b="1" dirty="0">
                <a:latin typeface="Verdana" pitchFamily="34" charset="0"/>
                <a:cs typeface="Arial" pitchFamily="34" charset="0"/>
              </a:rPr>
              <a:t> </a:t>
            </a:r>
            <a:r>
              <a:rPr lang="en-US" b="1" dirty="0" err="1">
                <a:latin typeface="Verdana" pitchFamily="34" charset="0"/>
                <a:cs typeface="Arial" pitchFamily="34" charset="0"/>
              </a:rPr>
              <a:t>cách</a:t>
            </a:r>
            <a:r>
              <a:rPr lang="en-US" b="1" dirty="0">
                <a:latin typeface="Verdana" pitchFamily="34" charset="0"/>
                <a:cs typeface="Arial" pitchFamily="34" charset="0"/>
              </a:rPr>
              <a:t> </a:t>
            </a:r>
            <a:r>
              <a:rPr lang="en-US" b="1" dirty="0" err="1">
                <a:latin typeface="Verdana" pitchFamily="34" charset="0"/>
                <a:cs typeface="Arial" pitchFamily="34" charset="0"/>
              </a:rPr>
              <a:t>ứng</a:t>
            </a:r>
            <a:r>
              <a:rPr lang="en-US" b="1" dirty="0">
                <a:latin typeface="Verdana" pitchFamily="34" charset="0"/>
                <a:cs typeface="Arial" pitchFamily="34" charset="0"/>
              </a:rPr>
              <a:t> </a:t>
            </a:r>
            <a:r>
              <a:rPr lang="en-US" b="1" dirty="0" err="1">
                <a:latin typeface="Verdana" pitchFamily="34" charset="0"/>
                <a:cs typeface="Arial" pitchFamily="34" charset="0"/>
              </a:rPr>
              <a:t>xử</a:t>
            </a:r>
            <a:r>
              <a:rPr lang="en-US" b="1" dirty="0">
                <a:latin typeface="Verdana" pitchFamily="34" charset="0"/>
                <a:cs typeface="Arial" pitchFamily="34" charset="0"/>
              </a:rPr>
              <a:t> </a:t>
            </a:r>
            <a:r>
              <a:rPr lang="en-US" b="1" dirty="0" err="1">
                <a:latin typeface="Verdana" pitchFamily="34" charset="0"/>
                <a:cs typeface="Arial" pitchFamily="34" charset="0"/>
              </a:rPr>
              <a:t>của</a:t>
            </a:r>
            <a:r>
              <a:rPr lang="en-US" b="1" dirty="0">
                <a:latin typeface="Verdana" pitchFamily="34" charset="0"/>
                <a:cs typeface="Arial" pitchFamily="34" charset="0"/>
              </a:rPr>
              <a:t> </a:t>
            </a:r>
            <a:r>
              <a:rPr lang="en-US" b="1" dirty="0" err="1">
                <a:latin typeface="Verdana" pitchFamily="34" charset="0"/>
                <a:cs typeface="Arial" pitchFamily="34" charset="0"/>
              </a:rPr>
              <a:t>danh</a:t>
            </a:r>
            <a:r>
              <a:rPr lang="en-US" b="1" dirty="0">
                <a:latin typeface="Verdana" pitchFamily="34" charset="0"/>
                <a:cs typeface="Arial" pitchFamily="34" charset="0"/>
              </a:rPr>
              <a:t> </a:t>
            </a:r>
            <a:r>
              <a:rPr lang="en-US" b="1" dirty="0" err="1">
                <a:latin typeface="Verdana" pitchFamily="34" charset="0"/>
                <a:cs typeface="Arial" pitchFamily="34" charset="0"/>
              </a:rPr>
              <a:t>tướng</a:t>
            </a:r>
            <a:r>
              <a:rPr lang="en-US" b="1" dirty="0">
                <a:latin typeface="Verdana" pitchFamily="34" charset="0"/>
                <a:cs typeface="Arial" pitchFamily="34" charset="0"/>
              </a:rPr>
              <a:t> </a:t>
            </a:r>
            <a:r>
              <a:rPr lang="en-US" b="1" dirty="0" err="1">
                <a:latin typeface="Verdana" pitchFamily="34" charset="0"/>
                <a:cs typeface="Arial" pitchFamily="34" charset="0"/>
              </a:rPr>
              <a:t>và</a:t>
            </a:r>
            <a:r>
              <a:rPr lang="en-US" b="1" dirty="0">
                <a:latin typeface="Verdana" pitchFamily="34" charset="0"/>
                <a:cs typeface="Arial" pitchFamily="34" charset="0"/>
              </a:rPr>
              <a:t> </a:t>
            </a:r>
            <a:r>
              <a:rPr lang="en-US" b="1" dirty="0" err="1">
                <a:latin typeface="Verdana" pitchFamily="34" charset="0"/>
                <a:cs typeface="Arial" pitchFamily="34" charset="0"/>
              </a:rPr>
              <a:t>thầy</a:t>
            </a:r>
            <a:r>
              <a:rPr lang="en-US" b="1" dirty="0">
                <a:latin typeface="Verdana" pitchFamily="34" charset="0"/>
                <a:cs typeface="Arial" pitchFamily="34" charset="0"/>
              </a:rPr>
              <a:t> </a:t>
            </a:r>
            <a:r>
              <a:rPr lang="en-US" b="1" dirty="0" err="1">
                <a:latin typeface="Verdana" pitchFamily="34" charset="0"/>
                <a:cs typeface="Arial" pitchFamily="34" charset="0"/>
              </a:rPr>
              <a:t>giáo</a:t>
            </a:r>
            <a:r>
              <a:rPr lang="en-US" b="1" dirty="0">
                <a:latin typeface="Verdana" pitchFamily="34" charset="0"/>
                <a:cs typeface="Arial" pitchFamily="34" charset="0"/>
              </a:rPr>
              <a:t> </a:t>
            </a:r>
            <a:r>
              <a:rPr lang="en-US" b="1" dirty="0" err="1">
                <a:latin typeface="Verdana" pitchFamily="34" charset="0"/>
                <a:cs typeface="Arial" pitchFamily="34" charset="0"/>
              </a:rPr>
              <a:t>trong</a:t>
            </a:r>
            <a:r>
              <a:rPr lang="en-US" b="1" dirty="0">
                <a:latin typeface="Verdana" pitchFamily="34" charset="0"/>
                <a:cs typeface="Arial" pitchFamily="34" charset="0"/>
              </a:rPr>
              <a:t> </a:t>
            </a:r>
            <a:r>
              <a:rPr lang="en-US" b="1" dirty="0" err="1">
                <a:latin typeface="Verdana" pitchFamily="34" charset="0"/>
                <a:cs typeface="Arial" pitchFamily="34" charset="0"/>
              </a:rPr>
              <a:t>văn</a:t>
            </a:r>
            <a:r>
              <a:rPr lang="en-US" b="1" dirty="0">
                <a:latin typeface="Verdana" pitchFamily="34" charset="0"/>
                <a:cs typeface="Arial" pitchFamily="34" charset="0"/>
              </a:rPr>
              <a:t> </a:t>
            </a:r>
            <a:r>
              <a:rPr lang="en-US" b="1" dirty="0" err="1">
                <a:latin typeface="Verdana" pitchFamily="34" charset="0"/>
                <a:cs typeface="Arial" pitchFamily="34" charset="0"/>
              </a:rPr>
              <a:t>bản</a:t>
            </a:r>
            <a:r>
              <a:rPr lang="en-US" b="1" dirty="0">
                <a:latin typeface="Verdana" pitchFamily="34" charset="0"/>
                <a:cs typeface="Arial" pitchFamily="34" charset="0"/>
              </a:rPr>
              <a:t> </a:t>
            </a:r>
            <a:r>
              <a:rPr lang="en-US" b="1" dirty="0" err="1">
                <a:latin typeface="Verdana" pitchFamily="34" charset="0"/>
                <a:cs typeface="Arial" pitchFamily="34" charset="0"/>
              </a:rPr>
              <a:t>trên</a:t>
            </a:r>
            <a:r>
              <a:rPr lang="en-US" b="1" dirty="0">
                <a:latin typeface="Verdana" pitchFamily="34" charset="0"/>
                <a:cs typeface="Arial" pitchFamily="34" charset="0"/>
              </a:rPr>
              <a:t>, </a:t>
            </a:r>
            <a:r>
              <a:rPr lang="en-US" b="1" dirty="0" err="1">
                <a:latin typeface="Verdana" pitchFamily="34" charset="0"/>
                <a:cs typeface="Arial" pitchFamily="34" charset="0"/>
              </a:rPr>
              <a:t>kết</a:t>
            </a:r>
            <a:r>
              <a:rPr lang="en-US" b="1" dirty="0">
                <a:latin typeface="Verdana" pitchFamily="34" charset="0"/>
                <a:cs typeface="Arial" pitchFamily="34" charset="0"/>
              </a:rPr>
              <a:t> </a:t>
            </a:r>
            <a:r>
              <a:rPr lang="en-US" b="1" dirty="0" err="1">
                <a:latin typeface="Verdana" pitchFamily="34" charset="0"/>
                <a:cs typeface="Arial" pitchFamily="34" charset="0"/>
              </a:rPr>
              <a:t>hợp</a:t>
            </a:r>
            <a:r>
              <a:rPr lang="en-US" b="1" dirty="0">
                <a:latin typeface="Verdana" pitchFamily="34" charset="0"/>
                <a:cs typeface="Arial" pitchFamily="34" charset="0"/>
              </a:rPr>
              <a:t> </a:t>
            </a:r>
            <a:r>
              <a:rPr lang="en-US" b="1" dirty="0" err="1">
                <a:latin typeface="Verdana" pitchFamily="34" charset="0"/>
                <a:cs typeface="Arial" pitchFamily="34" charset="0"/>
              </a:rPr>
              <a:t>với</a:t>
            </a:r>
            <a:r>
              <a:rPr lang="en-US" b="1" dirty="0">
                <a:latin typeface="Verdana" pitchFamily="34" charset="0"/>
                <a:cs typeface="Arial" pitchFamily="34" charset="0"/>
              </a:rPr>
              <a:t> </a:t>
            </a:r>
            <a:r>
              <a:rPr lang="en-US" b="1" dirty="0" err="1">
                <a:latin typeface="Verdana" pitchFamily="34" charset="0"/>
                <a:cs typeface="Arial" pitchFamily="34" charset="0"/>
              </a:rPr>
              <a:t>hiểu</a:t>
            </a:r>
            <a:r>
              <a:rPr lang="en-US" b="1" dirty="0">
                <a:latin typeface="Verdana" pitchFamily="34" charset="0"/>
                <a:cs typeface="Arial" pitchFamily="34" charset="0"/>
              </a:rPr>
              <a:t> </a:t>
            </a:r>
            <a:r>
              <a:rPr lang="en-US" b="1" dirty="0" err="1">
                <a:latin typeface="Verdana" pitchFamily="34" charset="0"/>
                <a:cs typeface="Arial" pitchFamily="34" charset="0"/>
              </a:rPr>
              <a:t>biết</a:t>
            </a:r>
            <a:r>
              <a:rPr lang="en-US" b="1" dirty="0">
                <a:latin typeface="Verdana" pitchFamily="34" charset="0"/>
                <a:cs typeface="Arial" pitchFamily="34" charset="0"/>
              </a:rPr>
              <a:t> </a:t>
            </a:r>
            <a:r>
              <a:rPr lang="en-US" b="1" dirty="0" err="1">
                <a:latin typeface="Verdana" pitchFamily="34" charset="0"/>
                <a:cs typeface="Arial" pitchFamily="34" charset="0"/>
              </a:rPr>
              <a:t>xã</a:t>
            </a:r>
            <a:r>
              <a:rPr lang="en-US" b="1" dirty="0">
                <a:latin typeface="Verdana" pitchFamily="34" charset="0"/>
                <a:cs typeface="Arial" pitchFamily="34" charset="0"/>
              </a:rPr>
              <a:t> </a:t>
            </a:r>
            <a:r>
              <a:rPr lang="en-US" b="1" dirty="0" err="1">
                <a:latin typeface="Verdana" pitchFamily="34" charset="0"/>
                <a:cs typeface="Arial" pitchFamily="34" charset="0"/>
              </a:rPr>
              <a:t>hội</a:t>
            </a:r>
            <a:r>
              <a:rPr lang="en-US" b="1" dirty="0">
                <a:latin typeface="Verdana" pitchFamily="34" charset="0"/>
                <a:cs typeface="Arial" pitchFamily="34" charset="0"/>
              </a:rPr>
              <a:t>, </a:t>
            </a:r>
            <a:r>
              <a:rPr lang="en-US" b="1" dirty="0" err="1">
                <a:latin typeface="Verdana" pitchFamily="34" charset="0"/>
                <a:cs typeface="Arial" pitchFamily="34" charset="0"/>
              </a:rPr>
              <a:t>em</a:t>
            </a:r>
            <a:r>
              <a:rPr lang="en-US" b="1" dirty="0">
                <a:latin typeface="Verdana" pitchFamily="34" charset="0"/>
                <a:cs typeface="Arial" pitchFamily="34" charset="0"/>
              </a:rPr>
              <a:t> </a:t>
            </a:r>
            <a:r>
              <a:rPr lang="en-US" b="1" dirty="0" err="1">
                <a:latin typeface="Verdana" pitchFamily="34" charset="0"/>
                <a:cs typeface="Arial" pitchFamily="34" charset="0"/>
              </a:rPr>
              <a:t>hãy</a:t>
            </a:r>
            <a:r>
              <a:rPr lang="en-US" b="1" dirty="0">
                <a:latin typeface="Verdana" pitchFamily="34" charset="0"/>
                <a:cs typeface="Arial" pitchFamily="34" charset="0"/>
              </a:rPr>
              <a:t> </a:t>
            </a:r>
            <a:r>
              <a:rPr lang="en-US" b="1" dirty="0" err="1">
                <a:latin typeface="Verdana" pitchFamily="34" charset="0"/>
                <a:cs typeface="Arial" pitchFamily="34" charset="0"/>
              </a:rPr>
              <a:t>trình</a:t>
            </a:r>
            <a:r>
              <a:rPr lang="en-US" b="1" dirty="0">
                <a:latin typeface="Verdana" pitchFamily="34" charset="0"/>
                <a:cs typeface="Arial" pitchFamily="34" charset="0"/>
              </a:rPr>
              <a:t> </a:t>
            </a:r>
            <a:r>
              <a:rPr lang="en-US" b="1" dirty="0" err="1">
                <a:latin typeface="Verdana" pitchFamily="34" charset="0"/>
                <a:cs typeface="Arial" pitchFamily="34" charset="0"/>
              </a:rPr>
              <a:t>bày</a:t>
            </a:r>
            <a:r>
              <a:rPr lang="en-US" b="1" dirty="0">
                <a:latin typeface="Verdana" pitchFamily="34" charset="0"/>
                <a:cs typeface="Arial" pitchFamily="34" charset="0"/>
              </a:rPr>
              <a:t> </a:t>
            </a:r>
            <a:r>
              <a:rPr lang="en-US" b="1" dirty="0" err="1">
                <a:latin typeface="Verdana" pitchFamily="34" charset="0"/>
                <a:cs typeface="Arial" pitchFamily="34" charset="0"/>
              </a:rPr>
              <a:t>suy</a:t>
            </a:r>
            <a:r>
              <a:rPr lang="en-US" b="1" dirty="0">
                <a:latin typeface="Verdana" pitchFamily="34" charset="0"/>
                <a:cs typeface="Arial" pitchFamily="34" charset="0"/>
              </a:rPr>
              <a:t> </a:t>
            </a:r>
            <a:r>
              <a:rPr lang="en-US" b="1" dirty="0" err="1">
                <a:latin typeface="Verdana" pitchFamily="34" charset="0"/>
                <a:cs typeface="Arial" pitchFamily="34" charset="0"/>
              </a:rPr>
              <a:t>nghĩ</a:t>
            </a:r>
            <a:r>
              <a:rPr lang="en-US" b="1" dirty="0">
                <a:latin typeface="Verdana" pitchFamily="34" charset="0"/>
                <a:cs typeface="Arial" pitchFamily="34" charset="0"/>
              </a:rPr>
              <a:t> (</a:t>
            </a:r>
            <a:r>
              <a:rPr lang="en-US" b="1" dirty="0" err="1">
                <a:latin typeface="Verdana" pitchFamily="34" charset="0"/>
                <a:cs typeface="Arial" pitchFamily="34" charset="0"/>
              </a:rPr>
              <a:t>khoảng</a:t>
            </a:r>
            <a:r>
              <a:rPr lang="en-US" b="1" dirty="0">
                <a:latin typeface="Verdana" pitchFamily="34" charset="0"/>
                <a:cs typeface="Arial" pitchFamily="34" charset="0"/>
              </a:rPr>
              <a:t> 2/3 </a:t>
            </a:r>
            <a:r>
              <a:rPr lang="en-US" b="1" dirty="0" err="1">
                <a:latin typeface="Verdana" pitchFamily="34" charset="0"/>
                <a:cs typeface="Arial" pitchFamily="34" charset="0"/>
              </a:rPr>
              <a:t>trang</a:t>
            </a:r>
            <a:r>
              <a:rPr lang="en-US" b="1" dirty="0">
                <a:latin typeface="Verdana" pitchFamily="34" charset="0"/>
                <a:cs typeface="Arial" pitchFamily="34" charset="0"/>
              </a:rPr>
              <a:t> </a:t>
            </a:r>
            <a:r>
              <a:rPr lang="en-US" b="1" dirty="0" err="1">
                <a:latin typeface="Verdana" pitchFamily="34" charset="0"/>
                <a:cs typeface="Arial" pitchFamily="34" charset="0"/>
              </a:rPr>
              <a:t>giấy</a:t>
            </a:r>
            <a:r>
              <a:rPr lang="en-US" b="1" dirty="0">
                <a:latin typeface="Verdana" pitchFamily="34" charset="0"/>
                <a:cs typeface="Arial" pitchFamily="34" charset="0"/>
              </a:rPr>
              <a:t> </a:t>
            </a:r>
            <a:r>
              <a:rPr lang="en-US" b="1" dirty="0" err="1">
                <a:latin typeface="Verdana" pitchFamily="34" charset="0"/>
                <a:cs typeface="Arial" pitchFamily="34" charset="0"/>
              </a:rPr>
              <a:t>thi</a:t>
            </a:r>
            <a:r>
              <a:rPr lang="en-US" b="1" dirty="0">
                <a:latin typeface="Verdana" pitchFamily="34" charset="0"/>
                <a:cs typeface="Arial" pitchFamily="34" charset="0"/>
              </a:rPr>
              <a:t>) </a:t>
            </a:r>
            <a:r>
              <a:rPr lang="en-US" b="1" dirty="0" err="1">
                <a:latin typeface="Verdana" pitchFamily="34" charset="0"/>
                <a:cs typeface="Arial" pitchFamily="34" charset="0"/>
              </a:rPr>
              <a:t>về</a:t>
            </a:r>
            <a:r>
              <a:rPr lang="en-US" b="1" dirty="0">
                <a:latin typeface="Verdana" pitchFamily="34" charset="0"/>
                <a:cs typeface="Arial" pitchFamily="34" charset="0"/>
              </a:rPr>
              <a:t> ý </a:t>
            </a:r>
            <a:r>
              <a:rPr lang="en-US" b="1" dirty="0" err="1">
                <a:latin typeface="Verdana" pitchFamily="34" charset="0"/>
                <a:cs typeface="Arial" pitchFamily="34" charset="0"/>
              </a:rPr>
              <a:t>kiến</a:t>
            </a:r>
            <a:r>
              <a:rPr lang="en-US" b="1" dirty="0">
                <a:latin typeface="Verdana" pitchFamily="34" charset="0"/>
                <a:cs typeface="Arial" pitchFamily="34" charset="0"/>
              </a:rPr>
              <a:t>: </a:t>
            </a:r>
            <a:r>
              <a:rPr lang="en-US" b="1" i="1" dirty="0" err="1">
                <a:solidFill>
                  <a:srgbClr val="C00000"/>
                </a:solidFill>
                <a:latin typeface="Verdana" pitchFamily="34" charset="0"/>
                <a:cs typeface="Arial" pitchFamily="34" charset="0"/>
              </a:rPr>
              <a:t>Cách</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ứng</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xử</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là</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tấm</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gương</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phản</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chiếu</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nhân</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cách</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của</a:t>
            </a:r>
            <a:r>
              <a:rPr lang="en-US" b="1" i="1" dirty="0">
                <a:solidFill>
                  <a:srgbClr val="C00000"/>
                </a:solidFill>
                <a:latin typeface="Verdana" pitchFamily="34" charset="0"/>
                <a:cs typeface="Arial" pitchFamily="34" charset="0"/>
              </a:rPr>
              <a:t> </a:t>
            </a:r>
            <a:r>
              <a:rPr lang="en-US" b="1" i="1" dirty="0" err="1">
                <a:solidFill>
                  <a:srgbClr val="C00000"/>
                </a:solidFill>
                <a:latin typeface="Verdana" pitchFamily="34" charset="0"/>
                <a:cs typeface="Arial" pitchFamily="34" charset="0"/>
              </a:rPr>
              <a:t>mỗi</a:t>
            </a:r>
            <a:r>
              <a:rPr lang="en-US" b="1" i="1" dirty="0">
                <a:solidFill>
                  <a:srgbClr val="C00000"/>
                </a:solidFill>
                <a:latin typeface="Verdana" pitchFamily="34" charset="0"/>
                <a:cs typeface="Arial" pitchFamily="34" charset="0"/>
              </a:rPr>
              <a:t> con </a:t>
            </a:r>
            <a:r>
              <a:rPr lang="en-US" b="1" i="1" dirty="0" err="1">
                <a:solidFill>
                  <a:srgbClr val="C00000"/>
                </a:solidFill>
                <a:latin typeface="Verdana" pitchFamily="34" charset="0"/>
                <a:cs typeface="Arial" pitchFamily="34" charset="0"/>
              </a:rPr>
              <a:t>người</a:t>
            </a:r>
            <a:r>
              <a:rPr lang="en-US" b="1" i="1" dirty="0">
                <a:solidFill>
                  <a:srgbClr val="C00000"/>
                </a:solidFill>
                <a:latin typeface="Verdana" pitchFamily="34" charset="0"/>
                <a:cs typeface="Arial" pitchFamily="34" charset="0"/>
              </a:rPr>
              <a:t>.</a:t>
            </a:r>
          </a:p>
          <a:p>
            <a:pPr algn="just"/>
            <a:r>
              <a:rPr lang="en-US" b="1" i="1" dirty="0">
                <a:solidFill>
                  <a:srgbClr val="C00000"/>
                </a:solidFill>
                <a:latin typeface="Verdana" pitchFamily="34" charset="0"/>
              </a:rPr>
              <a:t>  </a:t>
            </a:r>
          </a:p>
        </p:txBody>
      </p:sp>
    </p:spTree>
    <p:extLst>
      <p:ext uri="{BB962C8B-B14F-4D97-AF65-F5344CB8AC3E}">
        <p14:creationId xmlns:p14="http://schemas.microsoft.com/office/powerpoint/2010/main" val="342350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6"/>
            <a:ext cx="7543800" cy="1015663"/>
          </a:xfrm>
          <a:prstGeom prst="rect">
            <a:avLst/>
          </a:prstGeom>
          <a:noFill/>
        </p:spPr>
        <p:txBody>
          <a:bodyPr wrap="square" rtlCol="0">
            <a:spAutoFit/>
          </a:bodyPr>
          <a:lstStyle/>
          <a:p>
            <a:r>
              <a:rPr lang="en-US" sz="2000" b="1" dirty="0">
                <a:solidFill>
                  <a:srgbClr val="FF0000"/>
                </a:solidFill>
                <a:latin typeface="Verdana" pitchFamily="34" charset="0"/>
              </a:rPr>
              <a:t>5. MẠCH CẢM XÚC: </a:t>
            </a:r>
          </a:p>
          <a:p>
            <a:r>
              <a:rPr lang="en-US" sz="2000" b="1" dirty="0">
                <a:solidFill>
                  <a:prstClr val="black"/>
                </a:solidFill>
                <a:latin typeface="Verdana" pitchFamily="34" charset="0"/>
              </a:rPr>
              <a:t>	- </a:t>
            </a:r>
            <a:r>
              <a:rPr lang="en-US" sz="2000" b="1" dirty="0" err="1">
                <a:solidFill>
                  <a:prstClr val="black"/>
                </a:solidFill>
                <a:latin typeface="Verdana" pitchFamily="34" charset="0"/>
              </a:rPr>
              <a:t>Hầu</a:t>
            </a:r>
            <a:r>
              <a:rPr lang="en-US" sz="2000" b="1" dirty="0">
                <a:solidFill>
                  <a:prstClr val="black"/>
                </a:solidFill>
                <a:latin typeface="Verdana" pitchFamily="34" charset="0"/>
              </a:rPr>
              <a:t> </a:t>
            </a:r>
            <a:r>
              <a:rPr lang="en-US" sz="2000" b="1" dirty="0" err="1">
                <a:solidFill>
                  <a:prstClr val="black"/>
                </a:solidFill>
                <a:latin typeface="Verdana" pitchFamily="34" charset="0"/>
              </a:rPr>
              <a:t>hết</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a:t>
            </a:r>
            <a:r>
              <a:rPr lang="en-US" sz="2000" b="1" dirty="0" err="1">
                <a:solidFill>
                  <a:prstClr val="black"/>
                </a:solidFill>
                <a:latin typeface="Verdana" pitchFamily="34" charset="0"/>
              </a:rPr>
              <a:t>sinh</a:t>
            </a:r>
            <a:r>
              <a:rPr lang="en-US" sz="2000" b="1" dirty="0">
                <a:solidFill>
                  <a:prstClr val="black"/>
                </a:solidFill>
                <a:latin typeface="Verdana" pitchFamily="34" charset="0"/>
              </a:rPr>
              <a:t> </a:t>
            </a:r>
            <a:r>
              <a:rPr lang="en-US" sz="2000" b="1" dirty="0" err="1">
                <a:solidFill>
                  <a:prstClr val="black"/>
                </a:solidFill>
                <a:latin typeface="Verdana" pitchFamily="34" charset="0"/>
              </a:rPr>
              <a:t>không</a:t>
            </a:r>
            <a:r>
              <a:rPr lang="en-US" sz="2000" b="1" dirty="0">
                <a:solidFill>
                  <a:prstClr val="black"/>
                </a:solidFill>
                <a:latin typeface="Verdana" pitchFamily="34" charset="0"/>
              </a:rPr>
              <a:t> </a:t>
            </a:r>
            <a:r>
              <a:rPr lang="en-US" sz="2000" b="1" dirty="0" err="1">
                <a:solidFill>
                  <a:prstClr val="black"/>
                </a:solidFill>
                <a:latin typeface="Verdana" pitchFamily="34" charset="0"/>
              </a:rPr>
              <a:t>nhận</a:t>
            </a:r>
            <a:r>
              <a:rPr lang="en-US" sz="2000" b="1" dirty="0">
                <a:solidFill>
                  <a:prstClr val="black"/>
                </a:solidFill>
                <a:latin typeface="Verdana" pitchFamily="34" charset="0"/>
              </a:rPr>
              <a:t> </a:t>
            </a:r>
            <a:r>
              <a:rPr lang="en-US" sz="2000" b="1" dirty="0" err="1">
                <a:solidFill>
                  <a:prstClr val="black"/>
                </a:solidFill>
                <a:latin typeface="Verdana" pitchFamily="34" charset="0"/>
              </a:rPr>
              <a:t>xét</a:t>
            </a:r>
            <a:r>
              <a:rPr lang="en-US" sz="2000" b="1" dirty="0">
                <a:solidFill>
                  <a:prstClr val="black"/>
                </a:solidFill>
                <a:latin typeface="Verdana" pitchFamily="34" charset="0"/>
              </a:rPr>
              <a:t>, </a:t>
            </a:r>
            <a:r>
              <a:rPr lang="en-US" sz="2000" b="1" dirty="0" err="1">
                <a:solidFill>
                  <a:prstClr val="black"/>
                </a:solidFill>
                <a:latin typeface="Verdana" pitchFamily="34" charset="0"/>
              </a:rPr>
              <a:t>đánh</a:t>
            </a:r>
            <a:r>
              <a:rPr lang="en-US" sz="2000" b="1" dirty="0">
                <a:solidFill>
                  <a:prstClr val="black"/>
                </a:solidFill>
                <a:latin typeface="Verdana" pitchFamily="34" charset="0"/>
              </a:rPr>
              <a:t> </a:t>
            </a:r>
            <a:r>
              <a:rPr lang="en-US" sz="2000" b="1" dirty="0" err="1">
                <a:solidFill>
                  <a:prstClr val="black"/>
                </a:solidFill>
                <a:latin typeface="Verdana" pitchFamily="34" charset="0"/>
              </a:rPr>
              <a:t>giá</a:t>
            </a:r>
            <a:r>
              <a:rPr lang="en-US" sz="2000" b="1" dirty="0">
                <a:solidFill>
                  <a:prstClr val="black"/>
                </a:solidFill>
                <a:latin typeface="Verdana" pitchFamily="34" charset="0"/>
              </a:rPr>
              <a:t>.</a:t>
            </a:r>
          </a:p>
          <a:p>
            <a:r>
              <a:rPr lang="en-US" sz="2000" b="1" dirty="0">
                <a:solidFill>
                  <a:prstClr val="black"/>
                </a:solidFill>
                <a:latin typeface="Verdana" pitchFamily="34" charset="0"/>
              </a:rPr>
              <a:t>	</a:t>
            </a:r>
          </a:p>
        </p:txBody>
      </p:sp>
    </p:spTree>
    <p:extLst>
      <p:ext uri="{BB962C8B-B14F-4D97-AF65-F5344CB8AC3E}">
        <p14:creationId xmlns:p14="http://schemas.microsoft.com/office/powerpoint/2010/main" val="401024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8985" y="314189"/>
            <a:ext cx="1811482" cy="461665"/>
          </a:xfrm>
          <a:prstGeom prst="rect">
            <a:avLst/>
          </a:prstGeom>
          <a:noFill/>
          <a:ln w="38100">
            <a:solidFill>
              <a:schemeClr val="tx2">
                <a:lumMod val="60000"/>
                <a:lumOff val="40000"/>
              </a:schemeClr>
            </a:solidFill>
          </a:ln>
        </p:spPr>
        <p:txBody>
          <a:bodyPr wrap="square" rtlCol="0">
            <a:spAutoFit/>
          </a:bodyPr>
          <a:lstStyle/>
          <a:p>
            <a:r>
              <a:rPr lang="en-US" sz="2400" b="1" dirty="0">
                <a:solidFill>
                  <a:srgbClr val="FF0000"/>
                </a:solidFill>
                <a:latin typeface="Verdana" pitchFamily="34" charset="0"/>
              </a:rPr>
              <a:t>BẾP LỬA</a:t>
            </a:r>
          </a:p>
        </p:txBody>
      </p:sp>
      <p:sp>
        <p:nvSpPr>
          <p:cNvPr id="3" name="TextBox 2"/>
          <p:cNvSpPr txBox="1"/>
          <p:nvPr/>
        </p:nvSpPr>
        <p:spPr>
          <a:xfrm>
            <a:off x="1877275" y="1371600"/>
            <a:ext cx="55626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dirty="0" err="1">
                <a:solidFill>
                  <a:schemeClr val="tx1"/>
                </a:solidFill>
                <a:latin typeface="Verdana" pitchFamily="34" charset="0"/>
              </a:rPr>
              <a:t>Hình</a:t>
            </a:r>
            <a:r>
              <a:rPr lang="en-US" sz="2000" dirty="0">
                <a:solidFill>
                  <a:schemeClr val="tx1"/>
                </a:solidFill>
                <a:latin typeface="Verdana" pitchFamily="34" charset="0"/>
              </a:rPr>
              <a:t>  </a:t>
            </a:r>
            <a:r>
              <a:rPr lang="en-US" sz="2000" dirty="0" err="1">
                <a:solidFill>
                  <a:schemeClr val="tx1"/>
                </a:solidFill>
                <a:latin typeface="Verdana" pitchFamily="34" charset="0"/>
              </a:rPr>
              <a:t>ảnh</a:t>
            </a:r>
            <a:r>
              <a:rPr lang="en-US" sz="2000" dirty="0">
                <a:solidFill>
                  <a:schemeClr val="tx1"/>
                </a:solidFill>
                <a:latin typeface="Verdana" pitchFamily="34" charset="0"/>
              </a:rPr>
              <a:t> </a:t>
            </a:r>
            <a:r>
              <a:rPr lang="en-US" sz="2000" dirty="0" err="1">
                <a:solidFill>
                  <a:schemeClr val="tx1"/>
                </a:solidFill>
                <a:latin typeface="Verdana" pitchFamily="34" charset="0"/>
              </a:rPr>
              <a:t>bếp</a:t>
            </a:r>
            <a:r>
              <a:rPr lang="en-US" sz="2000" dirty="0">
                <a:solidFill>
                  <a:schemeClr val="tx1"/>
                </a:solidFill>
                <a:latin typeface="Verdana" pitchFamily="34" charset="0"/>
              </a:rPr>
              <a:t> </a:t>
            </a:r>
            <a:r>
              <a:rPr lang="en-US" sz="2000" dirty="0" err="1">
                <a:solidFill>
                  <a:schemeClr val="tx1"/>
                </a:solidFill>
                <a:latin typeface="Verdana" pitchFamily="34" charset="0"/>
              </a:rPr>
              <a:t>lửa</a:t>
            </a:r>
            <a:r>
              <a:rPr lang="en-US" sz="2000" dirty="0">
                <a:solidFill>
                  <a:schemeClr val="tx1"/>
                </a:solidFill>
                <a:latin typeface="Verdana" pitchFamily="34" charset="0"/>
              </a:rPr>
              <a:t> </a:t>
            </a:r>
            <a:r>
              <a:rPr lang="en-US" sz="2000" dirty="0" err="1">
                <a:solidFill>
                  <a:schemeClr val="tx1"/>
                </a:solidFill>
                <a:latin typeface="Verdana" pitchFamily="34" charset="0"/>
              </a:rPr>
              <a:t>khơi</a:t>
            </a:r>
            <a:r>
              <a:rPr lang="en-US" sz="2000" dirty="0">
                <a:solidFill>
                  <a:schemeClr val="tx1"/>
                </a:solidFill>
                <a:latin typeface="Verdana" pitchFamily="34" charset="0"/>
              </a:rPr>
              <a:t> </a:t>
            </a:r>
            <a:r>
              <a:rPr lang="en-US" sz="2000" dirty="0" err="1">
                <a:solidFill>
                  <a:schemeClr val="tx1"/>
                </a:solidFill>
                <a:latin typeface="Verdana" pitchFamily="34" charset="0"/>
              </a:rPr>
              <a:t>nguồn</a:t>
            </a:r>
            <a:r>
              <a:rPr lang="en-US" sz="2000" dirty="0">
                <a:solidFill>
                  <a:schemeClr val="tx1"/>
                </a:solidFill>
                <a:latin typeface="Verdana" pitchFamily="34" charset="0"/>
              </a:rPr>
              <a:t> </a:t>
            </a:r>
            <a:r>
              <a:rPr lang="en-US" sz="2000" dirty="0" err="1">
                <a:solidFill>
                  <a:schemeClr val="tx1"/>
                </a:solidFill>
                <a:latin typeface="Verdana" pitchFamily="34" charset="0"/>
              </a:rPr>
              <a:t>cảm</a:t>
            </a:r>
            <a:r>
              <a:rPr lang="en-US" sz="2000" dirty="0">
                <a:solidFill>
                  <a:schemeClr val="tx1"/>
                </a:solidFill>
                <a:latin typeface="Verdana" pitchFamily="34" charset="0"/>
              </a:rPr>
              <a:t> </a:t>
            </a:r>
            <a:r>
              <a:rPr lang="en-US" sz="2000" dirty="0" err="1">
                <a:solidFill>
                  <a:schemeClr val="tx1"/>
                </a:solidFill>
                <a:latin typeface="Verdana" pitchFamily="34" charset="0"/>
              </a:rPr>
              <a:t>xúc</a:t>
            </a:r>
            <a:endParaRPr lang="en-US" sz="2000" dirty="0">
              <a:solidFill>
                <a:schemeClr val="tx1"/>
              </a:solidFill>
              <a:latin typeface="Verdana" pitchFamily="34" charset="0"/>
            </a:endParaRPr>
          </a:p>
        </p:txBody>
      </p:sp>
      <p:sp>
        <p:nvSpPr>
          <p:cNvPr id="4" name="TextBox 3"/>
          <p:cNvSpPr txBox="1"/>
          <p:nvPr/>
        </p:nvSpPr>
        <p:spPr>
          <a:xfrm>
            <a:off x="1898057" y="2286000"/>
            <a:ext cx="556260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dirty="0" err="1">
                <a:solidFill>
                  <a:schemeClr val="tx1"/>
                </a:solidFill>
                <a:latin typeface="Verdana" pitchFamily="34" charset="0"/>
              </a:rPr>
              <a:t>Hồi</a:t>
            </a:r>
            <a:r>
              <a:rPr lang="en-US" sz="2000" dirty="0">
                <a:solidFill>
                  <a:schemeClr val="tx1"/>
                </a:solidFill>
                <a:latin typeface="Verdana" pitchFamily="34" charset="0"/>
              </a:rPr>
              <a:t> </a:t>
            </a:r>
            <a:r>
              <a:rPr lang="en-US" sz="2000" dirty="0" err="1">
                <a:solidFill>
                  <a:schemeClr val="tx1"/>
                </a:solidFill>
                <a:latin typeface="Verdana" pitchFamily="34" charset="0"/>
              </a:rPr>
              <a:t>tưởng</a:t>
            </a:r>
            <a:r>
              <a:rPr lang="en-US" sz="2000" dirty="0">
                <a:solidFill>
                  <a:schemeClr val="tx1"/>
                </a:solidFill>
                <a:latin typeface="Verdana" pitchFamily="34" charset="0"/>
              </a:rPr>
              <a:t> </a:t>
            </a:r>
            <a:r>
              <a:rPr lang="en-US" sz="2000" dirty="0" err="1">
                <a:solidFill>
                  <a:schemeClr val="tx1"/>
                </a:solidFill>
                <a:latin typeface="Verdana" pitchFamily="34" charset="0"/>
              </a:rPr>
              <a:t>kỉ</a:t>
            </a:r>
            <a:r>
              <a:rPr lang="en-US" sz="2000" dirty="0">
                <a:solidFill>
                  <a:schemeClr val="tx1"/>
                </a:solidFill>
                <a:latin typeface="Verdana" pitchFamily="34" charset="0"/>
              </a:rPr>
              <a:t> </a:t>
            </a:r>
            <a:r>
              <a:rPr lang="en-US" sz="2000" dirty="0" err="1">
                <a:solidFill>
                  <a:schemeClr val="tx1"/>
                </a:solidFill>
                <a:latin typeface="Verdana" pitchFamily="34" charset="0"/>
              </a:rPr>
              <a:t>niệm</a:t>
            </a:r>
            <a:r>
              <a:rPr lang="en-US" sz="2000" dirty="0">
                <a:solidFill>
                  <a:schemeClr val="tx1"/>
                </a:solidFill>
                <a:latin typeface="Verdana" pitchFamily="34" charset="0"/>
              </a:rPr>
              <a:t> </a:t>
            </a:r>
            <a:r>
              <a:rPr lang="en-US" sz="2000" dirty="0" err="1">
                <a:solidFill>
                  <a:schemeClr val="tx1"/>
                </a:solidFill>
                <a:latin typeface="Verdana" pitchFamily="34" charset="0"/>
              </a:rPr>
              <a:t>về</a:t>
            </a:r>
            <a:r>
              <a:rPr lang="en-US" sz="2000" dirty="0">
                <a:solidFill>
                  <a:schemeClr val="tx1"/>
                </a:solidFill>
                <a:latin typeface="Verdana" pitchFamily="34" charset="0"/>
              </a:rPr>
              <a:t> </a:t>
            </a:r>
            <a:r>
              <a:rPr lang="en-US" sz="2000" dirty="0" err="1">
                <a:solidFill>
                  <a:schemeClr val="tx1"/>
                </a:solidFill>
                <a:latin typeface="Verdana" pitchFamily="34" charset="0"/>
              </a:rPr>
              <a:t>bà</a:t>
            </a:r>
            <a:r>
              <a:rPr lang="en-US" sz="2000" dirty="0">
                <a:solidFill>
                  <a:schemeClr val="tx1"/>
                </a:solidFill>
                <a:latin typeface="Verdana" pitchFamily="34" charset="0"/>
              </a:rPr>
              <a:t> </a:t>
            </a:r>
            <a:r>
              <a:rPr lang="en-US" sz="2000" dirty="0" err="1">
                <a:solidFill>
                  <a:schemeClr val="tx1"/>
                </a:solidFill>
                <a:latin typeface="Verdana" pitchFamily="34" charset="0"/>
              </a:rPr>
              <a:t>cùng</a:t>
            </a:r>
            <a:r>
              <a:rPr lang="en-US" sz="2000" dirty="0">
                <a:solidFill>
                  <a:schemeClr val="tx1"/>
                </a:solidFill>
                <a:latin typeface="Verdana" pitchFamily="34" charset="0"/>
              </a:rPr>
              <a:t> </a:t>
            </a:r>
            <a:r>
              <a:rPr lang="en-US" sz="2000" dirty="0" err="1">
                <a:solidFill>
                  <a:schemeClr val="tx1"/>
                </a:solidFill>
                <a:latin typeface="Verdana" pitchFamily="34" charset="0"/>
              </a:rPr>
              <a:t>hình</a:t>
            </a:r>
            <a:r>
              <a:rPr lang="en-US" sz="2000" dirty="0">
                <a:solidFill>
                  <a:schemeClr val="tx1"/>
                </a:solidFill>
                <a:latin typeface="Verdana" pitchFamily="34" charset="0"/>
              </a:rPr>
              <a:t> </a:t>
            </a:r>
            <a:r>
              <a:rPr lang="en-US" sz="2000" dirty="0" err="1">
                <a:solidFill>
                  <a:schemeClr val="tx1"/>
                </a:solidFill>
                <a:latin typeface="Verdana" pitchFamily="34" charset="0"/>
              </a:rPr>
              <a:t>ảnh</a:t>
            </a:r>
            <a:r>
              <a:rPr lang="en-US" sz="2000" dirty="0">
                <a:solidFill>
                  <a:schemeClr val="tx1"/>
                </a:solidFill>
                <a:latin typeface="Verdana" pitchFamily="34" charset="0"/>
              </a:rPr>
              <a:t> </a:t>
            </a:r>
            <a:r>
              <a:rPr lang="en-US" sz="2000" dirty="0" err="1">
                <a:solidFill>
                  <a:schemeClr val="tx1"/>
                </a:solidFill>
                <a:latin typeface="Verdana" pitchFamily="34" charset="0"/>
              </a:rPr>
              <a:t>bếp</a:t>
            </a:r>
            <a:r>
              <a:rPr lang="en-US" sz="2000" dirty="0">
                <a:solidFill>
                  <a:schemeClr val="tx1"/>
                </a:solidFill>
                <a:latin typeface="Verdana" pitchFamily="34" charset="0"/>
              </a:rPr>
              <a:t> </a:t>
            </a:r>
            <a:r>
              <a:rPr lang="en-US" sz="2000" dirty="0" err="1">
                <a:solidFill>
                  <a:schemeClr val="tx1"/>
                </a:solidFill>
                <a:latin typeface="Verdana" pitchFamily="34" charset="0"/>
              </a:rPr>
              <a:t>lửa</a:t>
            </a:r>
            <a:r>
              <a:rPr lang="en-US" sz="2000" dirty="0">
                <a:solidFill>
                  <a:schemeClr val="tx1"/>
                </a:solidFill>
                <a:latin typeface="Verdana" pitchFamily="34" charset="0"/>
              </a:rPr>
              <a:t> </a:t>
            </a:r>
          </a:p>
        </p:txBody>
      </p:sp>
      <p:sp>
        <p:nvSpPr>
          <p:cNvPr id="5" name="TextBox 4"/>
          <p:cNvSpPr txBox="1"/>
          <p:nvPr/>
        </p:nvSpPr>
        <p:spPr>
          <a:xfrm>
            <a:off x="1904984" y="3526818"/>
            <a:ext cx="55626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dirty="0" err="1">
                <a:solidFill>
                  <a:schemeClr val="tx1"/>
                </a:solidFill>
                <a:latin typeface="Verdana" pitchFamily="34" charset="0"/>
              </a:rPr>
              <a:t>Suy</a:t>
            </a:r>
            <a:r>
              <a:rPr lang="en-US" sz="2000" dirty="0">
                <a:solidFill>
                  <a:schemeClr val="tx1"/>
                </a:solidFill>
                <a:latin typeface="Verdana" pitchFamily="34" charset="0"/>
              </a:rPr>
              <a:t> </a:t>
            </a:r>
            <a:r>
              <a:rPr lang="en-US" sz="2000" dirty="0" err="1">
                <a:solidFill>
                  <a:schemeClr val="tx1"/>
                </a:solidFill>
                <a:latin typeface="Verdana" pitchFamily="34" charset="0"/>
              </a:rPr>
              <a:t>ngẫm</a:t>
            </a:r>
            <a:r>
              <a:rPr lang="en-US" sz="2000" dirty="0">
                <a:solidFill>
                  <a:schemeClr val="tx1"/>
                </a:solidFill>
                <a:latin typeface="Verdana" pitchFamily="34" charset="0"/>
              </a:rPr>
              <a:t> </a:t>
            </a:r>
            <a:r>
              <a:rPr lang="en-US" sz="2000" dirty="0" err="1">
                <a:solidFill>
                  <a:schemeClr val="tx1"/>
                </a:solidFill>
                <a:latin typeface="Verdana" pitchFamily="34" charset="0"/>
              </a:rPr>
              <a:t>về</a:t>
            </a:r>
            <a:r>
              <a:rPr lang="en-US" sz="2000" dirty="0">
                <a:solidFill>
                  <a:schemeClr val="tx1"/>
                </a:solidFill>
                <a:latin typeface="Verdana" pitchFamily="34" charset="0"/>
              </a:rPr>
              <a:t> </a:t>
            </a:r>
            <a:r>
              <a:rPr lang="en-US" sz="2000" dirty="0" err="1">
                <a:solidFill>
                  <a:schemeClr val="tx1"/>
                </a:solidFill>
                <a:latin typeface="Verdana" pitchFamily="34" charset="0"/>
              </a:rPr>
              <a:t>bà</a:t>
            </a:r>
            <a:r>
              <a:rPr lang="en-US" sz="2000" dirty="0">
                <a:solidFill>
                  <a:schemeClr val="tx1"/>
                </a:solidFill>
                <a:latin typeface="Verdana" pitchFamily="34" charset="0"/>
              </a:rPr>
              <a:t> </a:t>
            </a:r>
            <a:r>
              <a:rPr lang="en-US" sz="2000" dirty="0" err="1">
                <a:solidFill>
                  <a:schemeClr val="tx1"/>
                </a:solidFill>
                <a:latin typeface="Verdana" pitchFamily="34" charset="0"/>
              </a:rPr>
              <a:t>và</a:t>
            </a:r>
            <a:r>
              <a:rPr lang="en-US" sz="2000" dirty="0">
                <a:solidFill>
                  <a:schemeClr val="tx1"/>
                </a:solidFill>
                <a:latin typeface="Verdana" pitchFamily="34" charset="0"/>
              </a:rPr>
              <a:t> </a:t>
            </a:r>
            <a:r>
              <a:rPr lang="en-US" sz="2000" dirty="0" err="1">
                <a:solidFill>
                  <a:schemeClr val="tx1"/>
                </a:solidFill>
                <a:latin typeface="Verdana" pitchFamily="34" charset="0"/>
              </a:rPr>
              <a:t>cuộc</a:t>
            </a:r>
            <a:r>
              <a:rPr lang="en-US" sz="2000" dirty="0">
                <a:solidFill>
                  <a:schemeClr val="tx1"/>
                </a:solidFill>
                <a:latin typeface="Verdana" pitchFamily="34" charset="0"/>
              </a:rPr>
              <a:t> </a:t>
            </a:r>
            <a:r>
              <a:rPr lang="en-US" sz="2000" dirty="0" err="1">
                <a:solidFill>
                  <a:schemeClr val="tx1"/>
                </a:solidFill>
                <a:latin typeface="Verdana" pitchFamily="34" charset="0"/>
              </a:rPr>
              <a:t>đời</a:t>
            </a:r>
            <a:r>
              <a:rPr lang="en-US" sz="2000" dirty="0">
                <a:solidFill>
                  <a:schemeClr val="tx1"/>
                </a:solidFill>
                <a:latin typeface="Verdana" pitchFamily="34" charset="0"/>
              </a:rPr>
              <a:t> </a:t>
            </a:r>
            <a:r>
              <a:rPr lang="en-US" sz="2000" dirty="0" err="1">
                <a:solidFill>
                  <a:schemeClr val="tx1"/>
                </a:solidFill>
                <a:latin typeface="Verdana" pitchFamily="34" charset="0"/>
              </a:rPr>
              <a:t>bà</a:t>
            </a:r>
            <a:endParaRPr lang="en-US" sz="2000" dirty="0">
              <a:solidFill>
                <a:schemeClr val="tx1"/>
              </a:solidFill>
              <a:latin typeface="Verdana" pitchFamily="34" charset="0"/>
            </a:endParaRPr>
          </a:p>
        </p:txBody>
      </p:sp>
      <p:sp>
        <p:nvSpPr>
          <p:cNvPr id="6" name="TextBox 5"/>
          <p:cNvSpPr txBox="1"/>
          <p:nvPr/>
        </p:nvSpPr>
        <p:spPr>
          <a:xfrm>
            <a:off x="1856495" y="4518138"/>
            <a:ext cx="5611091"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dirty="0" err="1">
                <a:solidFill>
                  <a:schemeClr val="tx1"/>
                </a:solidFill>
                <a:latin typeface="Verdana" pitchFamily="34" charset="0"/>
              </a:rPr>
              <a:t>Tình</a:t>
            </a:r>
            <a:r>
              <a:rPr lang="en-US" sz="2000" dirty="0">
                <a:solidFill>
                  <a:schemeClr val="tx1"/>
                </a:solidFill>
                <a:latin typeface="Verdana" pitchFamily="34" charset="0"/>
              </a:rPr>
              <a:t> </a:t>
            </a:r>
            <a:r>
              <a:rPr lang="en-US" sz="2000" dirty="0" err="1">
                <a:solidFill>
                  <a:schemeClr val="tx1"/>
                </a:solidFill>
                <a:latin typeface="Verdana" pitchFamily="34" charset="0"/>
              </a:rPr>
              <a:t>cảm</a:t>
            </a:r>
            <a:r>
              <a:rPr lang="en-US" sz="2000" dirty="0">
                <a:solidFill>
                  <a:schemeClr val="tx1"/>
                </a:solidFill>
                <a:latin typeface="Verdana" pitchFamily="34" charset="0"/>
              </a:rPr>
              <a:t> </a:t>
            </a:r>
            <a:r>
              <a:rPr lang="en-US" sz="2000" dirty="0" err="1">
                <a:solidFill>
                  <a:schemeClr val="tx1"/>
                </a:solidFill>
                <a:latin typeface="Verdana" pitchFamily="34" charset="0"/>
              </a:rPr>
              <a:t>của</a:t>
            </a:r>
            <a:r>
              <a:rPr lang="en-US" sz="2000" dirty="0">
                <a:solidFill>
                  <a:schemeClr val="tx1"/>
                </a:solidFill>
                <a:latin typeface="Verdana" pitchFamily="34" charset="0"/>
              </a:rPr>
              <a:t> </a:t>
            </a:r>
            <a:r>
              <a:rPr lang="en-US" sz="2000" dirty="0" err="1">
                <a:solidFill>
                  <a:schemeClr val="tx1"/>
                </a:solidFill>
                <a:latin typeface="Verdana" pitchFamily="34" charset="0"/>
              </a:rPr>
              <a:t>đứa</a:t>
            </a:r>
            <a:r>
              <a:rPr lang="en-US" sz="2000" dirty="0">
                <a:solidFill>
                  <a:schemeClr val="tx1"/>
                </a:solidFill>
                <a:latin typeface="Verdana" pitchFamily="34" charset="0"/>
              </a:rPr>
              <a:t> </a:t>
            </a:r>
            <a:r>
              <a:rPr lang="en-US" sz="2000" dirty="0" err="1">
                <a:solidFill>
                  <a:schemeClr val="tx1"/>
                </a:solidFill>
                <a:latin typeface="Verdana" pitchFamily="34" charset="0"/>
              </a:rPr>
              <a:t>cháu</a:t>
            </a:r>
            <a:r>
              <a:rPr lang="en-US" sz="2000" dirty="0">
                <a:solidFill>
                  <a:schemeClr val="tx1"/>
                </a:solidFill>
                <a:latin typeface="Verdana" pitchFamily="34" charset="0"/>
              </a:rPr>
              <a:t> </a:t>
            </a:r>
            <a:r>
              <a:rPr lang="en-US" sz="2000" dirty="0" err="1">
                <a:solidFill>
                  <a:schemeClr val="tx1"/>
                </a:solidFill>
                <a:latin typeface="Verdana" pitchFamily="34" charset="0"/>
              </a:rPr>
              <a:t>nơi</a:t>
            </a:r>
            <a:r>
              <a:rPr lang="en-US" sz="2000" dirty="0">
                <a:solidFill>
                  <a:schemeClr val="tx1"/>
                </a:solidFill>
                <a:latin typeface="Verdana" pitchFamily="34" charset="0"/>
              </a:rPr>
              <a:t> </a:t>
            </a:r>
            <a:r>
              <a:rPr lang="en-US" sz="2000" dirty="0" err="1">
                <a:solidFill>
                  <a:schemeClr val="tx1"/>
                </a:solidFill>
                <a:latin typeface="Verdana" pitchFamily="34" charset="0"/>
              </a:rPr>
              <a:t>xa</a:t>
            </a:r>
            <a:r>
              <a:rPr lang="en-US" sz="2000" dirty="0">
                <a:solidFill>
                  <a:schemeClr val="tx1"/>
                </a:solidFill>
                <a:latin typeface="Verdana" pitchFamily="34" charset="0"/>
              </a:rPr>
              <a:t> </a:t>
            </a:r>
            <a:r>
              <a:rPr lang="en-US" sz="2000" dirty="0" err="1">
                <a:solidFill>
                  <a:schemeClr val="tx1"/>
                </a:solidFill>
                <a:latin typeface="Verdana" pitchFamily="34" charset="0"/>
              </a:rPr>
              <a:t>nhớ</a:t>
            </a:r>
            <a:r>
              <a:rPr lang="en-US" sz="2000" dirty="0">
                <a:solidFill>
                  <a:schemeClr val="tx1"/>
                </a:solidFill>
                <a:latin typeface="Verdana" pitchFamily="34" charset="0"/>
              </a:rPr>
              <a:t> </a:t>
            </a:r>
            <a:r>
              <a:rPr lang="en-US" sz="2000" dirty="0" err="1">
                <a:solidFill>
                  <a:schemeClr val="tx1"/>
                </a:solidFill>
                <a:latin typeface="Verdana" pitchFamily="34" charset="0"/>
              </a:rPr>
              <a:t>về</a:t>
            </a:r>
            <a:r>
              <a:rPr lang="en-US" sz="2000" dirty="0">
                <a:solidFill>
                  <a:schemeClr val="tx1"/>
                </a:solidFill>
                <a:latin typeface="Verdana" pitchFamily="34" charset="0"/>
              </a:rPr>
              <a:t> </a:t>
            </a:r>
            <a:r>
              <a:rPr lang="en-US" sz="2000" dirty="0" err="1">
                <a:solidFill>
                  <a:schemeClr val="tx1"/>
                </a:solidFill>
                <a:latin typeface="Verdana" pitchFamily="34" charset="0"/>
              </a:rPr>
              <a:t>bà</a:t>
            </a:r>
            <a:endParaRPr lang="en-US" sz="2000" dirty="0">
              <a:solidFill>
                <a:schemeClr val="tx1"/>
              </a:solidFill>
              <a:latin typeface="Verdana" pitchFamily="34" charset="0"/>
            </a:endParaRPr>
          </a:p>
        </p:txBody>
      </p:sp>
      <p:sp>
        <p:nvSpPr>
          <p:cNvPr id="8" name="TextBox 7"/>
          <p:cNvSpPr txBox="1"/>
          <p:nvPr/>
        </p:nvSpPr>
        <p:spPr>
          <a:xfrm>
            <a:off x="391375" y="5375563"/>
            <a:ext cx="830580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b="1" dirty="0">
                <a:solidFill>
                  <a:srgbClr val="FF0000"/>
                </a:solidFill>
                <a:latin typeface="Verdana" pitchFamily="34" charset="0"/>
              </a:rPr>
              <a:t>NHẬN XÉT:  * </a:t>
            </a:r>
            <a:r>
              <a:rPr lang="en-US" sz="2000" b="1" dirty="0" err="1">
                <a:solidFill>
                  <a:srgbClr val="FF0000"/>
                </a:solidFill>
                <a:latin typeface="Verdana" pitchFamily="34" charset="0"/>
              </a:rPr>
              <a:t>Cảm</a:t>
            </a:r>
            <a:r>
              <a:rPr lang="en-US" sz="2000" b="1" dirty="0">
                <a:solidFill>
                  <a:srgbClr val="FF0000"/>
                </a:solidFill>
                <a:latin typeface="Verdana" pitchFamily="34" charset="0"/>
              </a:rPr>
              <a:t> </a:t>
            </a:r>
            <a:r>
              <a:rPr lang="en-US" sz="2000" b="1" dirty="0" err="1">
                <a:solidFill>
                  <a:srgbClr val="FF0000"/>
                </a:solidFill>
                <a:latin typeface="Verdana" pitchFamily="34" charset="0"/>
              </a:rPr>
              <a:t>xúc</a:t>
            </a:r>
            <a:r>
              <a:rPr lang="en-US" sz="2000" b="1" dirty="0">
                <a:solidFill>
                  <a:srgbClr val="FF0000"/>
                </a:solidFill>
                <a:latin typeface="Verdana" pitchFamily="34" charset="0"/>
              </a:rPr>
              <a:t> </a:t>
            </a:r>
            <a:r>
              <a:rPr lang="en-US" sz="2000" b="1" dirty="0" err="1">
                <a:solidFill>
                  <a:srgbClr val="FF0000"/>
                </a:solidFill>
                <a:latin typeface="Verdana" pitchFamily="34" charset="0"/>
              </a:rPr>
              <a:t>đi</a:t>
            </a:r>
            <a:r>
              <a:rPr lang="en-US" sz="2000" b="1" dirty="0">
                <a:solidFill>
                  <a:srgbClr val="FF0000"/>
                </a:solidFill>
                <a:latin typeface="Verdana" pitchFamily="34" charset="0"/>
              </a:rPr>
              <a:t> </a:t>
            </a:r>
            <a:r>
              <a:rPr lang="en-US" sz="2000" b="1" dirty="0" err="1">
                <a:solidFill>
                  <a:srgbClr val="FF0000"/>
                </a:solidFill>
                <a:latin typeface="Verdana" pitchFamily="34" charset="0"/>
              </a:rPr>
              <a:t>từ</a:t>
            </a:r>
            <a:r>
              <a:rPr lang="en-US" sz="2000" b="1" dirty="0">
                <a:solidFill>
                  <a:srgbClr val="FF0000"/>
                </a:solidFill>
                <a:latin typeface="Verdana" pitchFamily="34" charset="0"/>
              </a:rPr>
              <a:t> </a:t>
            </a:r>
            <a:r>
              <a:rPr lang="en-US" sz="2000" b="1" dirty="0" err="1">
                <a:solidFill>
                  <a:srgbClr val="FF0000"/>
                </a:solidFill>
                <a:latin typeface="Verdana" pitchFamily="34" charset="0"/>
              </a:rPr>
              <a:t>hồi</a:t>
            </a:r>
            <a:r>
              <a:rPr lang="en-US" sz="2000" b="1" dirty="0">
                <a:solidFill>
                  <a:srgbClr val="FF0000"/>
                </a:solidFill>
                <a:latin typeface="Verdana" pitchFamily="34" charset="0"/>
              </a:rPr>
              <a:t> </a:t>
            </a:r>
            <a:r>
              <a:rPr lang="en-US" sz="2000" b="1" dirty="0" err="1">
                <a:solidFill>
                  <a:srgbClr val="FF0000"/>
                </a:solidFill>
                <a:latin typeface="Verdana" pitchFamily="34" charset="0"/>
              </a:rPr>
              <a:t>tưởng</a:t>
            </a:r>
            <a:r>
              <a:rPr lang="en-US" sz="2000" b="1" dirty="0">
                <a:solidFill>
                  <a:srgbClr val="FF0000"/>
                </a:solidFill>
                <a:latin typeface="Verdana" pitchFamily="34" charset="0"/>
              </a:rPr>
              <a:t> </a:t>
            </a:r>
            <a:r>
              <a:rPr lang="en-US" sz="2000" b="1" dirty="0" err="1">
                <a:solidFill>
                  <a:srgbClr val="FF0000"/>
                </a:solidFill>
                <a:latin typeface="Verdana" pitchFamily="34" charset="0"/>
              </a:rPr>
              <a:t>đến</a:t>
            </a:r>
            <a:r>
              <a:rPr lang="en-US" sz="2000" b="1" dirty="0">
                <a:solidFill>
                  <a:srgbClr val="FF0000"/>
                </a:solidFill>
                <a:latin typeface="Verdana" pitchFamily="34" charset="0"/>
              </a:rPr>
              <a:t> </a:t>
            </a:r>
            <a:r>
              <a:rPr lang="en-US" sz="2000" b="1" dirty="0" err="1">
                <a:solidFill>
                  <a:srgbClr val="FF0000"/>
                </a:solidFill>
                <a:latin typeface="Verdana" pitchFamily="34" charset="0"/>
              </a:rPr>
              <a:t>hiện</a:t>
            </a:r>
            <a:r>
              <a:rPr lang="en-US" sz="2000" b="1" dirty="0">
                <a:solidFill>
                  <a:srgbClr val="FF0000"/>
                </a:solidFill>
                <a:latin typeface="Verdana" pitchFamily="34" charset="0"/>
              </a:rPr>
              <a:t> </a:t>
            </a:r>
            <a:r>
              <a:rPr lang="en-US" sz="2000" b="1" dirty="0" err="1">
                <a:solidFill>
                  <a:srgbClr val="FF0000"/>
                </a:solidFill>
                <a:latin typeface="Verdana" pitchFamily="34" charset="0"/>
              </a:rPr>
              <a:t>tại</a:t>
            </a:r>
            <a:endParaRPr lang="en-US" sz="2000" b="1" dirty="0">
              <a:solidFill>
                <a:srgbClr val="FF0000"/>
              </a:solidFill>
              <a:latin typeface="Verdana" pitchFamily="34" charset="0"/>
            </a:endParaRPr>
          </a:p>
          <a:p>
            <a:r>
              <a:rPr lang="en-US" sz="2000" b="1" dirty="0">
                <a:solidFill>
                  <a:srgbClr val="FF0000"/>
                </a:solidFill>
                <a:latin typeface="Verdana" pitchFamily="34" charset="0"/>
              </a:rPr>
              <a:t>	          * </a:t>
            </a:r>
            <a:r>
              <a:rPr lang="en-US" sz="2000" b="1" dirty="0" err="1">
                <a:solidFill>
                  <a:srgbClr val="FF0000"/>
                </a:solidFill>
                <a:latin typeface="Verdana" pitchFamily="34" charset="0"/>
              </a:rPr>
              <a:t>Từ</a:t>
            </a:r>
            <a:r>
              <a:rPr lang="en-US" sz="2000" b="1" dirty="0">
                <a:solidFill>
                  <a:srgbClr val="FF0000"/>
                </a:solidFill>
                <a:latin typeface="Verdana" pitchFamily="34" charset="0"/>
              </a:rPr>
              <a:t> </a:t>
            </a:r>
            <a:r>
              <a:rPr lang="en-US" sz="2000" b="1" dirty="0" err="1">
                <a:solidFill>
                  <a:srgbClr val="FF0000"/>
                </a:solidFill>
                <a:latin typeface="Verdana" pitchFamily="34" charset="0"/>
              </a:rPr>
              <a:t>kỉ</a:t>
            </a:r>
            <a:r>
              <a:rPr lang="en-US" sz="2000" b="1" dirty="0">
                <a:solidFill>
                  <a:srgbClr val="FF0000"/>
                </a:solidFill>
                <a:latin typeface="Verdana" pitchFamily="34" charset="0"/>
              </a:rPr>
              <a:t> </a:t>
            </a:r>
            <a:r>
              <a:rPr lang="en-US" sz="2000" b="1" dirty="0" err="1">
                <a:solidFill>
                  <a:srgbClr val="FF0000"/>
                </a:solidFill>
                <a:latin typeface="Verdana" pitchFamily="34" charset="0"/>
              </a:rPr>
              <a:t>niệm</a:t>
            </a:r>
            <a:r>
              <a:rPr lang="en-US" sz="2000" b="1" dirty="0">
                <a:solidFill>
                  <a:srgbClr val="FF0000"/>
                </a:solidFill>
                <a:latin typeface="Verdana" pitchFamily="34" charset="0"/>
              </a:rPr>
              <a:t> </a:t>
            </a:r>
            <a:r>
              <a:rPr lang="en-US" sz="2000" b="1" dirty="0" err="1">
                <a:solidFill>
                  <a:srgbClr val="FF0000"/>
                </a:solidFill>
                <a:latin typeface="Verdana" pitchFamily="34" charset="0"/>
              </a:rPr>
              <a:t>đến</a:t>
            </a:r>
            <a:r>
              <a:rPr lang="en-US" sz="2000" b="1" dirty="0">
                <a:solidFill>
                  <a:srgbClr val="FF0000"/>
                </a:solidFill>
                <a:latin typeface="Verdana" pitchFamily="34" charset="0"/>
              </a:rPr>
              <a:t> </a:t>
            </a:r>
            <a:r>
              <a:rPr lang="en-US" sz="2000" b="1" dirty="0" err="1">
                <a:solidFill>
                  <a:srgbClr val="FF0000"/>
                </a:solidFill>
                <a:latin typeface="Verdana" pitchFamily="34" charset="0"/>
              </a:rPr>
              <a:t>suy</a:t>
            </a:r>
            <a:r>
              <a:rPr lang="en-US" sz="2000" b="1" dirty="0">
                <a:solidFill>
                  <a:srgbClr val="FF0000"/>
                </a:solidFill>
                <a:latin typeface="Verdana" pitchFamily="34" charset="0"/>
              </a:rPr>
              <a:t> </a:t>
            </a:r>
            <a:r>
              <a:rPr lang="en-US" sz="2000" b="1" dirty="0" err="1">
                <a:solidFill>
                  <a:srgbClr val="FF0000"/>
                </a:solidFill>
                <a:latin typeface="Verdana" pitchFamily="34" charset="0"/>
              </a:rPr>
              <a:t>ngẫm</a:t>
            </a:r>
            <a:r>
              <a:rPr lang="en-US" sz="2000" b="1" dirty="0">
                <a:solidFill>
                  <a:srgbClr val="FF0000"/>
                </a:solidFill>
                <a:latin typeface="Verdana" pitchFamily="34" charset="0"/>
              </a:rPr>
              <a:t>.</a:t>
            </a:r>
          </a:p>
        </p:txBody>
      </p:sp>
      <p:sp>
        <p:nvSpPr>
          <p:cNvPr id="9" name="Down Arrow 8"/>
          <p:cNvSpPr/>
          <p:nvPr/>
        </p:nvSpPr>
        <p:spPr>
          <a:xfrm>
            <a:off x="4125175" y="914400"/>
            <a:ext cx="4191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4204839" y="1905000"/>
            <a:ext cx="4191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4249866" y="3124200"/>
            <a:ext cx="4191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4291430" y="4114800"/>
            <a:ext cx="4191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2128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6"/>
            <a:ext cx="7543800" cy="1323439"/>
          </a:xfrm>
          <a:prstGeom prst="rect">
            <a:avLst/>
          </a:prstGeom>
          <a:noFill/>
        </p:spPr>
        <p:txBody>
          <a:bodyPr wrap="square" rtlCol="0">
            <a:spAutoFit/>
          </a:bodyPr>
          <a:lstStyle/>
          <a:p>
            <a:r>
              <a:rPr lang="en-US" sz="2000" b="1" dirty="0">
                <a:solidFill>
                  <a:srgbClr val="FF0000"/>
                </a:solidFill>
                <a:latin typeface="Verdana" pitchFamily="34" charset="0"/>
              </a:rPr>
              <a:t>6. CHÚ THÍCH: </a:t>
            </a:r>
          </a:p>
          <a:p>
            <a:r>
              <a:rPr lang="en-US" sz="2000" b="1" dirty="0">
                <a:solidFill>
                  <a:prstClr val="black"/>
                </a:solidFill>
                <a:latin typeface="Verdana" pitchFamily="34" charset="0"/>
              </a:rPr>
              <a:t>	- </a:t>
            </a:r>
            <a:r>
              <a:rPr lang="en-US" sz="2000" b="1" dirty="0" err="1">
                <a:solidFill>
                  <a:prstClr val="black"/>
                </a:solidFill>
                <a:latin typeface="Verdana" pitchFamily="34" charset="0"/>
              </a:rPr>
              <a:t>Hầu</a:t>
            </a:r>
            <a:r>
              <a:rPr lang="en-US" sz="2000" b="1" dirty="0">
                <a:solidFill>
                  <a:prstClr val="black"/>
                </a:solidFill>
                <a:latin typeface="Verdana" pitchFamily="34" charset="0"/>
              </a:rPr>
              <a:t> </a:t>
            </a:r>
            <a:r>
              <a:rPr lang="en-US" sz="2000" b="1" dirty="0" err="1">
                <a:solidFill>
                  <a:prstClr val="black"/>
                </a:solidFill>
                <a:latin typeface="Verdana" pitchFamily="34" charset="0"/>
              </a:rPr>
              <a:t>hết</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a:t>
            </a:r>
            <a:r>
              <a:rPr lang="en-US" sz="2000" b="1" dirty="0" err="1">
                <a:solidFill>
                  <a:prstClr val="black"/>
                </a:solidFill>
                <a:latin typeface="Verdana" pitchFamily="34" charset="0"/>
              </a:rPr>
              <a:t>sinh</a:t>
            </a:r>
            <a:r>
              <a:rPr lang="en-US" sz="2000" b="1" dirty="0">
                <a:solidFill>
                  <a:prstClr val="black"/>
                </a:solidFill>
                <a:latin typeface="Verdana" pitchFamily="34" charset="0"/>
              </a:rPr>
              <a:t> </a:t>
            </a:r>
            <a:r>
              <a:rPr lang="en-US" sz="2000" b="1" dirty="0" err="1">
                <a:solidFill>
                  <a:prstClr val="black"/>
                </a:solidFill>
                <a:latin typeface="Verdana" pitchFamily="34" charset="0"/>
              </a:rPr>
              <a:t>không</a:t>
            </a:r>
            <a:r>
              <a:rPr lang="en-US" sz="2000" b="1" dirty="0">
                <a:solidFill>
                  <a:prstClr val="black"/>
                </a:solidFill>
                <a:latin typeface="Verdana" pitchFamily="34" charset="0"/>
              </a:rPr>
              <a:t> </a:t>
            </a:r>
            <a:r>
              <a:rPr lang="en-US" sz="2000" b="1" dirty="0" err="1">
                <a:solidFill>
                  <a:prstClr val="black"/>
                </a:solidFill>
                <a:latin typeface="Verdana" pitchFamily="34" charset="0"/>
              </a:rPr>
              <a:t>để</a:t>
            </a:r>
            <a:r>
              <a:rPr lang="en-US" sz="2000" b="1" dirty="0">
                <a:solidFill>
                  <a:prstClr val="black"/>
                </a:solidFill>
                <a:latin typeface="Verdana" pitchFamily="34" charset="0"/>
              </a:rPr>
              <a:t> ý </a:t>
            </a:r>
            <a:r>
              <a:rPr lang="en-US" sz="2000" b="1" dirty="0" err="1">
                <a:solidFill>
                  <a:prstClr val="black"/>
                </a:solidFill>
                <a:latin typeface="Verdana" pitchFamily="34" charset="0"/>
              </a:rPr>
              <a:t>đến</a:t>
            </a:r>
            <a:r>
              <a:rPr lang="en-US" sz="2000" b="1" dirty="0">
                <a:solidFill>
                  <a:prstClr val="black"/>
                </a:solidFill>
                <a:latin typeface="Verdana" pitchFamily="34" charset="0"/>
              </a:rPr>
              <a:t> </a:t>
            </a:r>
            <a:r>
              <a:rPr lang="en-US" sz="2000" b="1" dirty="0" err="1">
                <a:solidFill>
                  <a:prstClr val="black"/>
                </a:solidFill>
                <a:latin typeface="Verdana" pitchFamily="34" charset="0"/>
              </a:rPr>
              <a:t>việc</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a:t>
            </a:r>
            <a:r>
              <a:rPr lang="en-US" sz="2000" b="1" dirty="0" err="1">
                <a:solidFill>
                  <a:prstClr val="black"/>
                </a:solidFill>
                <a:latin typeface="Verdana" pitchFamily="34" charset="0"/>
              </a:rPr>
              <a:t>phần</a:t>
            </a:r>
            <a:r>
              <a:rPr lang="en-US" sz="2000" b="1" dirty="0">
                <a:solidFill>
                  <a:prstClr val="black"/>
                </a:solidFill>
                <a:latin typeface="Verdana" pitchFamily="34" charset="0"/>
              </a:rPr>
              <a:t> </a:t>
            </a:r>
            <a:r>
              <a:rPr lang="en-US" sz="2000" b="1" dirty="0" err="1">
                <a:solidFill>
                  <a:prstClr val="black"/>
                </a:solidFill>
                <a:latin typeface="Verdana" pitchFamily="34" charset="0"/>
              </a:rPr>
              <a:t>chú</a:t>
            </a:r>
            <a:r>
              <a:rPr lang="en-US" sz="2000" b="1" dirty="0">
                <a:solidFill>
                  <a:prstClr val="black"/>
                </a:solidFill>
                <a:latin typeface="Verdana" pitchFamily="34" charset="0"/>
              </a:rPr>
              <a:t> </a:t>
            </a:r>
            <a:r>
              <a:rPr lang="en-US" sz="2000" b="1" dirty="0" err="1">
                <a:solidFill>
                  <a:prstClr val="black"/>
                </a:solidFill>
                <a:latin typeface="Verdana" pitchFamily="34" charset="0"/>
              </a:rPr>
              <a:t>thích</a:t>
            </a:r>
            <a:r>
              <a:rPr lang="en-US" sz="2000" b="1" dirty="0">
                <a:solidFill>
                  <a:prstClr val="black"/>
                </a:solidFill>
                <a:latin typeface="Verdana" pitchFamily="34" charset="0"/>
              </a:rPr>
              <a:t> </a:t>
            </a:r>
            <a:r>
              <a:rPr lang="en-US" sz="2000" b="1" dirty="0" err="1">
                <a:solidFill>
                  <a:prstClr val="black"/>
                </a:solidFill>
                <a:latin typeface="Verdana" pitchFamily="34" charset="0"/>
              </a:rPr>
              <a:t>nên</a:t>
            </a:r>
            <a:r>
              <a:rPr lang="en-US" sz="2000" b="1" dirty="0">
                <a:solidFill>
                  <a:prstClr val="black"/>
                </a:solidFill>
                <a:latin typeface="Verdana" pitchFamily="34" charset="0"/>
              </a:rPr>
              <a:t> </a:t>
            </a:r>
            <a:r>
              <a:rPr lang="en-US" sz="2000" b="1" dirty="0" err="1">
                <a:solidFill>
                  <a:prstClr val="black"/>
                </a:solidFill>
                <a:latin typeface="Verdana" pitchFamily="34" charset="0"/>
              </a:rPr>
              <a:t>dễ</a:t>
            </a:r>
            <a:r>
              <a:rPr lang="en-US" sz="2000" b="1" dirty="0">
                <a:solidFill>
                  <a:prstClr val="black"/>
                </a:solidFill>
                <a:latin typeface="Verdana" pitchFamily="34" charset="0"/>
              </a:rPr>
              <a:t> </a:t>
            </a:r>
            <a:r>
              <a:rPr lang="en-US" sz="2000" b="1" dirty="0" err="1">
                <a:solidFill>
                  <a:prstClr val="black"/>
                </a:solidFill>
                <a:latin typeface="Verdana" pitchFamily="34" charset="0"/>
              </a:rPr>
              <a:t>dẫn</a:t>
            </a:r>
            <a:r>
              <a:rPr lang="en-US" sz="2000" b="1" dirty="0">
                <a:solidFill>
                  <a:prstClr val="black"/>
                </a:solidFill>
                <a:latin typeface="Verdana" pitchFamily="34" charset="0"/>
              </a:rPr>
              <a:t> </a:t>
            </a:r>
            <a:r>
              <a:rPr lang="en-US" sz="2000" b="1" dirty="0" err="1">
                <a:solidFill>
                  <a:prstClr val="black"/>
                </a:solidFill>
                <a:latin typeface="Verdana" pitchFamily="34" charset="0"/>
              </a:rPr>
              <a:t>tới</a:t>
            </a:r>
            <a:r>
              <a:rPr lang="en-US" sz="2000" b="1" dirty="0">
                <a:solidFill>
                  <a:prstClr val="black"/>
                </a:solidFill>
                <a:latin typeface="Verdana" pitchFamily="34" charset="0"/>
              </a:rPr>
              <a:t> </a:t>
            </a:r>
            <a:r>
              <a:rPr lang="en-US" sz="2000" b="1" dirty="0" err="1">
                <a:solidFill>
                  <a:prstClr val="black"/>
                </a:solidFill>
                <a:latin typeface="Verdana" pitchFamily="34" charset="0"/>
              </a:rPr>
              <a:t>mất</a:t>
            </a:r>
            <a:r>
              <a:rPr lang="en-US" sz="2000" b="1" dirty="0">
                <a:solidFill>
                  <a:prstClr val="black"/>
                </a:solidFill>
                <a:latin typeface="Verdana" pitchFamily="34" charset="0"/>
              </a:rPr>
              <a:t> </a:t>
            </a:r>
            <a:r>
              <a:rPr lang="en-US" sz="2000" b="1" dirty="0" err="1">
                <a:solidFill>
                  <a:prstClr val="black"/>
                </a:solidFill>
                <a:latin typeface="Verdana" pitchFamily="34" charset="0"/>
              </a:rPr>
              <a:t>điểm</a:t>
            </a:r>
            <a:r>
              <a:rPr lang="en-US" sz="2000" b="1" dirty="0">
                <a:solidFill>
                  <a:prstClr val="black"/>
                </a:solidFill>
                <a:latin typeface="Verdana" pitchFamily="34" charset="0"/>
              </a:rPr>
              <a:t>.</a:t>
            </a:r>
          </a:p>
          <a:p>
            <a:r>
              <a:rPr lang="en-US" sz="2000" b="1" dirty="0">
                <a:solidFill>
                  <a:prstClr val="black"/>
                </a:solidFill>
                <a:latin typeface="Verdana" pitchFamily="34" charset="0"/>
              </a:rPr>
              <a:t>	</a:t>
            </a:r>
          </a:p>
        </p:txBody>
      </p:sp>
    </p:spTree>
    <p:extLst>
      <p:ext uri="{BB962C8B-B14F-4D97-AF65-F5344CB8AC3E}">
        <p14:creationId xmlns:p14="http://schemas.microsoft.com/office/powerpoint/2010/main" val="1551885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6"/>
            <a:ext cx="7543800" cy="1015663"/>
          </a:xfrm>
          <a:prstGeom prst="rect">
            <a:avLst/>
          </a:prstGeom>
          <a:noFill/>
        </p:spPr>
        <p:txBody>
          <a:bodyPr wrap="square" rtlCol="0">
            <a:spAutoFit/>
          </a:bodyPr>
          <a:lstStyle/>
          <a:p>
            <a:r>
              <a:rPr lang="en-US" sz="2000" b="1" dirty="0">
                <a:solidFill>
                  <a:srgbClr val="FF0000"/>
                </a:solidFill>
                <a:latin typeface="Verdana" pitchFamily="34" charset="0"/>
              </a:rPr>
              <a:t>7. CHÚ Ý NHỮNG CÂU HỎI TÍCH HỢP: </a:t>
            </a:r>
          </a:p>
          <a:p>
            <a:r>
              <a:rPr lang="en-US" sz="2000" b="1" dirty="0">
                <a:solidFill>
                  <a:prstClr val="black"/>
                </a:solidFill>
                <a:latin typeface="Verdana" pitchFamily="34" charset="0"/>
              </a:rPr>
              <a:t>	- </a:t>
            </a:r>
            <a:r>
              <a:rPr lang="en-US" sz="2000" b="1" dirty="0" err="1">
                <a:solidFill>
                  <a:prstClr val="black"/>
                </a:solidFill>
                <a:latin typeface="Verdana" pitchFamily="34" charset="0"/>
              </a:rPr>
              <a:t>Đòi</a:t>
            </a:r>
            <a:r>
              <a:rPr lang="en-US" sz="2000" b="1" dirty="0">
                <a:solidFill>
                  <a:prstClr val="black"/>
                </a:solidFill>
                <a:latin typeface="Verdana" pitchFamily="34" charset="0"/>
              </a:rPr>
              <a:t> </a:t>
            </a:r>
            <a:r>
              <a:rPr lang="en-US" sz="2000" b="1" dirty="0" err="1">
                <a:solidFill>
                  <a:prstClr val="black"/>
                </a:solidFill>
                <a:latin typeface="Verdana" pitchFamily="34" charset="0"/>
              </a:rPr>
              <a:t>hỏi</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a:t>
            </a:r>
            <a:r>
              <a:rPr lang="en-US" sz="2000" b="1" dirty="0" err="1">
                <a:solidFill>
                  <a:prstClr val="black"/>
                </a:solidFill>
                <a:latin typeface="Verdana" pitchFamily="34" charset="0"/>
              </a:rPr>
              <a:t>sinh</a:t>
            </a:r>
            <a:r>
              <a:rPr lang="en-US" sz="2000" b="1" dirty="0">
                <a:solidFill>
                  <a:prstClr val="black"/>
                </a:solidFill>
                <a:latin typeface="Verdana" pitchFamily="34" charset="0"/>
              </a:rPr>
              <a:t> </a:t>
            </a:r>
            <a:r>
              <a:rPr lang="en-US" sz="2000" b="1" dirty="0" err="1">
                <a:solidFill>
                  <a:prstClr val="black"/>
                </a:solidFill>
                <a:latin typeface="Verdana" pitchFamily="34" charset="0"/>
              </a:rPr>
              <a:t>phải</a:t>
            </a:r>
            <a:r>
              <a:rPr lang="en-US" sz="2000" b="1" dirty="0">
                <a:solidFill>
                  <a:prstClr val="black"/>
                </a:solidFill>
                <a:latin typeface="Verdana" pitchFamily="34" charset="0"/>
              </a:rPr>
              <a:t> </a:t>
            </a:r>
            <a:r>
              <a:rPr lang="en-US" sz="2000" b="1" dirty="0" err="1">
                <a:solidFill>
                  <a:prstClr val="black"/>
                </a:solidFill>
                <a:latin typeface="Verdana" pitchFamily="34" charset="0"/>
              </a:rPr>
              <a:t>nhớ</a:t>
            </a:r>
            <a:r>
              <a:rPr lang="en-US" sz="2000" b="1" dirty="0">
                <a:solidFill>
                  <a:prstClr val="black"/>
                </a:solidFill>
                <a:latin typeface="Verdana" pitchFamily="34" charset="0"/>
              </a:rPr>
              <a:t> </a:t>
            </a:r>
            <a:r>
              <a:rPr lang="en-US" sz="2000" b="1" dirty="0" err="1">
                <a:solidFill>
                  <a:prstClr val="black"/>
                </a:solidFill>
                <a:latin typeface="Verdana" pitchFamily="34" charset="0"/>
              </a:rPr>
              <a:t>được</a:t>
            </a:r>
            <a:r>
              <a:rPr lang="en-US" sz="2000" b="1" dirty="0">
                <a:solidFill>
                  <a:prstClr val="black"/>
                </a:solidFill>
                <a:latin typeface="Verdana" pitchFamily="34" charset="0"/>
              </a:rPr>
              <a:t> </a:t>
            </a:r>
            <a:r>
              <a:rPr lang="en-US" sz="2000" b="1" dirty="0" err="1">
                <a:solidFill>
                  <a:prstClr val="black"/>
                </a:solidFill>
                <a:latin typeface="Verdana" pitchFamily="34" charset="0"/>
              </a:rPr>
              <a:t>những</a:t>
            </a:r>
            <a:r>
              <a:rPr lang="en-US" sz="2000" b="1" dirty="0">
                <a:solidFill>
                  <a:prstClr val="black"/>
                </a:solidFill>
                <a:latin typeface="Verdana" pitchFamily="34" charset="0"/>
              </a:rPr>
              <a:t> </a:t>
            </a:r>
            <a:r>
              <a:rPr lang="en-US" sz="2000" b="1" dirty="0" err="1">
                <a:solidFill>
                  <a:prstClr val="black"/>
                </a:solidFill>
                <a:latin typeface="Verdana" pitchFamily="34" charset="0"/>
              </a:rPr>
              <a:t>kiến</a:t>
            </a:r>
            <a:r>
              <a:rPr lang="en-US" sz="2000" b="1" dirty="0">
                <a:solidFill>
                  <a:prstClr val="black"/>
                </a:solidFill>
                <a:latin typeface="Verdana" pitchFamily="34" charset="0"/>
              </a:rPr>
              <a:t> </a:t>
            </a:r>
            <a:r>
              <a:rPr lang="en-US" sz="2000" b="1" dirty="0" err="1">
                <a:solidFill>
                  <a:prstClr val="black"/>
                </a:solidFill>
                <a:latin typeface="Verdana" pitchFamily="34" charset="0"/>
              </a:rPr>
              <a:t>thức</a:t>
            </a:r>
            <a:r>
              <a:rPr lang="en-US" sz="2000" b="1" dirty="0">
                <a:solidFill>
                  <a:prstClr val="black"/>
                </a:solidFill>
                <a:latin typeface="Verdana" pitchFamily="34" charset="0"/>
              </a:rPr>
              <a:t> </a:t>
            </a:r>
            <a:r>
              <a:rPr lang="en-US" sz="2000" b="1" dirty="0" err="1">
                <a:solidFill>
                  <a:prstClr val="black"/>
                </a:solidFill>
                <a:latin typeface="Verdana" pitchFamily="34" charset="0"/>
              </a:rPr>
              <a:t>đã</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ở </a:t>
            </a:r>
            <a:r>
              <a:rPr lang="en-US" sz="2000" b="1" dirty="0" err="1">
                <a:solidFill>
                  <a:prstClr val="black"/>
                </a:solidFill>
                <a:latin typeface="Verdana" pitchFamily="34" charset="0"/>
              </a:rPr>
              <a:t>cùng</a:t>
            </a:r>
            <a:r>
              <a:rPr lang="en-US" sz="2000" b="1" dirty="0">
                <a:solidFill>
                  <a:prstClr val="black"/>
                </a:solidFill>
                <a:latin typeface="Verdana" pitchFamily="34" charset="0"/>
              </a:rPr>
              <a:t> </a:t>
            </a:r>
            <a:r>
              <a:rPr lang="en-US" sz="2000" b="1" dirty="0" err="1">
                <a:solidFill>
                  <a:prstClr val="black"/>
                </a:solidFill>
                <a:latin typeface="Verdana" pitchFamily="34" charset="0"/>
              </a:rPr>
              <a:t>lớp</a:t>
            </a:r>
            <a:r>
              <a:rPr lang="en-US" sz="2000" b="1" dirty="0">
                <a:solidFill>
                  <a:prstClr val="black"/>
                </a:solidFill>
                <a:latin typeface="Verdana" pitchFamily="34" charset="0"/>
              </a:rPr>
              <a:t> 9 </a:t>
            </a:r>
            <a:r>
              <a:rPr lang="en-US" sz="2000" b="1" dirty="0" err="1">
                <a:solidFill>
                  <a:prstClr val="black"/>
                </a:solidFill>
                <a:latin typeface="Verdana" pitchFamily="34" charset="0"/>
              </a:rPr>
              <a:t>hoặc</a:t>
            </a:r>
            <a:r>
              <a:rPr lang="en-US" sz="2000" b="1" dirty="0">
                <a:solidFill>
                  <a:prstClr val="black"/>
                </a:solidFill>
                <a:latin typeface="Verdana" pitchFamily="34" charset="0"/>
              </a:rPr>
              <a:t> ở </a:t>
            </a:r>
            <a:r>
              <a:rPr lang="en-US" sz="2000" b="1" dirty="0" err="1">
                <a:solidFill>
                  <a:prstClr val="black"/>
                </a:solidFill>
                <a:latin typeface="Verdana" pitchFamily="34" charset="0"/>
              </a:rPr>
              <a:t>các</a:t>
            </a:r>
            <a:r>
              <a:rPr lang="en-US" sz="2000" b="1" dirty="0">
                <a:solidFill>
                  <a:prstClr val="black"/>
                </a:solidFill>
                <a:latin typeface="Verdana" pitchFamily="34" charset="0"/>
              </a:rPr>
              <a:t> </a:t>
            </a:r>
            <a:r>
              <a:rPr lang="en-US" sz="2000" b="1" dirty="0" err="1">
                <a:solidFill>
                  <a:prstClr val="black"/>
                </a:solidFill>
                <a:latin typeface="Verdana" pitchFamily="34" charset="0"/>
              </a:rPr>
              <a:t>lớp</a:t>
            </a:r>
            <a:r>
              <a:rPr lang="en-US" sz="2000" b="1" dirty="0">
                <a:solidFill>
                  <a:prstClr val="black"/>
                </a:solidFill>
                <a:latin typeface="Verdana" pitchFamily="34" charset="0"/>
              </a:rPr>
              <a:t> </a:t>
            </a:r>
            <a:r>
              <a:rPr lang="en-US" sz="2000" b="1" dirty="0" err="1">
                <a:solidFill>
                  <a:prstClr val="black"/>
                </a:solidFill>
                <a:latin typeface="Verdana" pitchFamily="34" charset="0"/>
              </a:rPr>
              <a:t>dưới</a:t>
            </a:r>
            <a:r>
              <a:rPr lang="en-US" sz="2000" b="1" dirty="0">
                <a:solidFill>
                  <a:prstClr val="black"/>
                </a:solidFill>
                <a:latin typeface="Verdana" pitchFamily="34" charset="0"/>
              </a:rPr>
              <a:t>.</a:t>
            </a:r>
          </a:p>
        </p:txBody>
      </p:sp>
    </p:spTree>
    <p:extLst>
      <p:ext uri="{BB962C8B-B14F-4D97-AF65-F5344CB8AC3E}">
        <p14:creationId xmlns:p14="http://schemas.microsoft.com/office/powerpoint/2010/main" val="255077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Box 4"/>
          <p:cNvSpPr txBox="1">
            <a:spLocks noChangeArrowheads="1"/>
          </p:cNvSpPr>
          <p:nvPr/>
        </p:nvSpPr>
        <p:spPr bwMode="auto">
          <a:xfrm>
            <a:off x="3275517" y="304519"/>
            <a:ext cx="24897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fontAlgn="base">
              <a:spcBef>
                <a:spcPct val="0"/>
              </a:spcBef>
              <a:spcAft>
                <a:spcPct val="0"/>
              </a:spcAft>
              <a:buFont typeface="Arial" pitchFamily="34" charset="0"/>
              <a:buNone/>
            </a:pPr>
            <a:r>
              <a:rPr lang="en-US" sz="3200" b="1" dirty="0">
                <a:solidFill>
                  <a:srgbClr val="FF0000"/>
                </a:solidFill>
                <a:latin typeface="Verdana" pitchFamily="34" charset="0"/>
                <a:ea typeface="Verdana" pitchFamily="34" charset="0"/>
                <a:cs typeface="Verdana" pitchFamily="34" charset="0"/>
              </a:rPr>
              <a:t>TÍCH HỢP</a:t>
            </a:r>
          </a:p>
        </p:txBody>
      </p:sp>
      <p:sp>
        <p:nvSpPr>
          <p:cNvPr id="29" name="Freeform 28"/>
          <p:cNvSpPr/>
          <p:nvPr/>
        </p:nvSpPr>
        <p:spPr>
          <a:xfrm rot="151980" flipH="1" flipV="1">
            <a:off x="3746501" y="3089109"/>
            <a:ext cx="1590675" cy="2598737"/>
          </a:xfrm>
          <a:custGeom>
            <a:avLst/>
            <a:gdLst>
              <a:gd name="connsiteX0" fmla="*/ 590550 w 1276350"/>
              <a:gd name="connsiteY0" fmla="*/ 2349500 h 2349500"/>
              <a:gd name="connsiteX1" fmla="*/ 406400 w 1276350"/>
              <a:gd name="connsiteY1" fmla="*/ 1358900 h 2349500"/>
              <a:gd name="connsiteX2" fmla="*/ 0 w 1276350"/>
              <a:gd name="connsiteY2" fmla="*/ 958850 h 2349500"/>
              <a:gd name="connsiteX3" fmla="*/ 12700 w 1276350"/>
              <a:gd name="connsiteY3" fmla="*/ 50800 h 2349500"/>
              <a:gd name="connsiteX4" fmla="*/ 1130300 w 1276350"/>
              <a:gd name="connsiteY4" fmla="*/ 0 h 2349500"/>
              <a:gd name="connsiteX5" fmla="*/ 1276350 w 1276350"/>
              <a:gd name="connsiteY5" fmla="*/ 1073150 h 2349500"/>
              <a:gd name="connsiteX6" fmla="*/ 590550 w 1276350"/>
              <a:gd name="connsiteY6" fmla="*/ 2349500 h 2349500"/>
              <a:gd name="connsiteX0-1" fmla="*/ 590550 w 1276350"/>
              <a:gd name="connsiteY0-2" fmla="*/ 2349500 h 2349500"/>
              <a:gd name="connsiteX1-3" fmla="*/ 394494 w 1276350"/>
              <a:gd name="connsiteY1-4" fmla="*/ 1397000 h 2349500"/>
              <a:gd name="connsiteX2-5" fmla="*/ 0 w 1276350"/>
              <a:gd name="connsiteY2-6" fmla="*/ 958850 h 2349500"/>
              <a:gd name="connsiteX3-7" fmla="*/ 12700 w 1276350"/>
              <a:gd name="connsiteY3-8" fmla="*/ 50800 h 2349500"/>
              <a:gd name="connsiteX4-9" fmla="*/ 1130300 w 1276350"/>
              <a:gd name="connsiteY4-10" fmla="*/ 0 h 2349500"/>
              <a:gd name="connsiteX5-11" fmla="*/ 1276350 w 1276350"/>
              <a:gd name="connsiteY5-12" fmla="*/ 1073150 h 2349500"/>
              <a:gd name="connsiteX6-13" fmla="*/ 590550 w 1276350"/>
              <a:gd name="connsiteY6-14" fmla="*/ 2349500 h 2349500"/>
              <a:gd name="connsiteX0-15" fmla="*/ 673893 w 1359693"/>
              <a:gd name="connsiteY0-16" fmla="*/ 2349500 h 2349500"/>
              <a:gd name="connsiteX1-17" fmla="*/ 477837 w 1359693"/>
              <a:gd name="connsiteY1-18" fmla="*/ 1397000 h 2349500"/>
              <a:gd name="connsiteX2-19" fmla="*/ 0 w 1359693"/>
              <a:gd name="connsiteY2-20" fmla="*/ 908844 h 2349500"/>
              <a:gd name="connsiteX3-21" fmla="*/ 96043 w 1359693"/>
              <a:gd name="connsiteY3-22" fmla="*/ 50800 h 2349500"/>
              <a:gd name="connsiteX4-23" fmla="*/ 1213643 w 1359693"/>
              <a:gd name="connsiteY4-24" fmla="*/ 0 h 2349500"/>
              <a:gd name="connsiteX5-25" fmla="*/ 1359693 w 1359693"/>
              <a:gd name="connsiteY5-26" fmla="*/ 1073150 h 2349500"/>
              <a:gd name="connsiteX6-27" fmla="*/ 673893 w 1359693"/>
              <a:gd name="connsiteY6-28" fmla="*/ 2349500 h 2349500"/>
              <a:gd name="connsiteX0-29" fmla="*/ 673893 w 1359693"/>
              <a:gd name="connsiteY0-30" fmla="*/ 2349500 h 2349500"/>
              <a:gd name="connsiteX1-31" fmla="*/ 477837 w 1359693"/>
              <a:gd name="connsiteY1-32" fmla="*/ 1397000 h 2349500"/>
              <a:gd name="connsiteX2-33" fmla="*/ 0 w 1359693"/>
              <a:gd name="connsiteY2-34" fmla="*/ 908844 h 2349500"/>
              <a:gd name="connsiteX3-35" fmla="*/ 96043 w 1359693"/>
              <a:gd name="connsiteY3-36" fmla="*/ 50800 h 2349500"/>
              <a:gd name="connsiteX4-37" fmla="*/ 1213643 w 1359693"/>
              <a:gd name="connsiteY4-38" fmla="*/ 0 h 2349500"/>
              <a:gd name="connsiteX5-39" fmla="*/ 1359693 w 1359693"/>
              <a:gd name="connsiteY5-40" fmla="*/ 1073150 h 2349500"/>
              <a:gd name="connsiteX6-41" fmla="*/ 673893 w 1359693"/>
              <a:gd name="connsiteY6-42" fmla="*/ 2349500 h 2349500"/>
              <a:gd name="connsiteX0-43" fmla="*/ 673893 w 1359693"/>
              <a:gd name="connsiteY0-44" fmla="*/ 2349500 h 2349500"/>
              <a:gd name="connsiteX1-45" fmla="*/ 477837 w 1359693"/>
              <a:gd name="connsiteY1-46" fmla="*/ 1397000 h 2349500"/>
              <a:gd name="connsiteX2-47" fmla="*/ 0 w 1359693"/>
              <a:gd name="connsiteY2-48" fmla="*/ 908844 h 2349500"/>
              <a:gd name="connsiteX3-49" fmla="*/ 96043 w 1359693"/>
              <a:gd name="connsiteY3-50" fmla="*/ 50800 h 2349500"/>
              <a:gd name="connsiteX4-51" fmla="*/ 1213643 w 1359693"/>
              <a:gd name="connsiteY4-52" fmla="*/ 0 h 2349500"/>
              <a:gd name="connsiteX5-53" fmla="*/ 1359693 w 1359693"/>
              <a:gd name="connsiteY5-54" fmla="*/ 1073150 h 2349500"/>
              <a:gd name="connsiteX6-55" fmla="*/ 673893 w 1359693"/>
              <a:gd name="connsiteY6-56" fmla="*/ 2349500 h 2349500"/>
              <a:gd name="connsiteX0-57" fmla="*/ 673893 w 1359693"/>
              <a:gd name="connsiteY0-58" fmla="*/ 2349500 h 2349500"/>
              <a:gd name="connsiteX1-59" fmla="*/ 477837 w 1359693"/>
              <a:gd name="connsiteY1-60" fmla="*/ 1397000 h 2349500"/>
              <a:gd name="connsiteX2-61" fmla="*/ 0 w 1359693"/>
              <a:gd name="connsiteY2-62" fmla="*/ 908844 h 2349500"/>
              <a:gd name="connsiteX3-63" fmla="*/ 96043 w 1359693"/>
              <a:gd name="connsiteY3-64" fmla="*/ 50800 h 2349500"/>
              <a:gd name="connsiteX4-65" fmla="*/ 1213643 w 1359693"/>
              <a:gd name="connsiteY4-66" fmla="*/ 0 h 2349500"/>
              <a:gd name="connsiteX5-67" fmla="*/ 1359693 w 1359693"/>
              <a:gd name="connsiteY5-68" fmla="*/ 1073150 h 2349500"/>
              <a:gd name="connsiteX6-69" fmla="*/ 673893 w 1359693"/>
              <a:gd name="connsiteY6-70" fmla="*/ 2349500 h 2349500"/>
              <a:gd name="connsiteX0-71" fmla="*/ 685800 w 1359693"/>
              <a:gd name="connsiteY0-72" fmla="*/ 2356644 h 2356644"/>
              <a:gd name="connsiteX1-73" fmla="*/ 477837 w 1359693"/>
              <a:gd name="connsiteY1-74" fmla="*/ 1397000 h 2356644"/>
              <a:gd name="connsiteX2-75" fmla="*/ 0 w 1359693"/>
              <a:gd name="connsiteY2-76" fmla="*/ 908844 h 2356644"/>
              <a:gd name="connsiteX3-77" fmla="*/ 96043 w 1359693"/>
              <a:gd name="connsiteY3-78" fmla="*/ 50800 h 2356644"/>
              <a:gd name="connsiteX4-79" fmla="*/ 1213643 w 1359693"/>
              <a:gd name="connsiteY4-80" fmla="*/ 0 h 2356644"/>
              <a:gd name="connsiteX5-81" fmla="*/ 1359693 w 1359693"/>
              <a:gd name="connsiteY5-82" fmla="*/ 1073150 h 2356644"/>
              <a:gd name="connsiteX6-83" fmla="*/ 685800 w 1359693"/>
              <a:gd name="connsiteY6-84" fmla="*/ 2356644 h 2356644"/>
              <a:gd name="connsiteX0-85" fmla="*/ 685800 w 1359693"/>
              <a:gd name="connsiteY0-86" fmla="*/ 2356644 h 2356644"/>
              <a:gd name="connsiteX1-87" fmla="*/ 477837 w 1359693"/>
              <a:gd name="connsiteY1-88" fmla="*/ 1397000 h 2356644"/>
              <a:gd name="connsiteX2-89" fmla="*/ 0 w 1359693"/>
              <a:gd name="connsiteY2-90" fmla="*/ 908844 h 2356644"/>
              <a:gd name="connsiteX3-91" fmla="*/ 96043 w 1359693"/>
              <a:gd name="connsiteY3-92" fmla="*/ 50800 h 2356644"/>
              <a:gd name="connsiteX4-93" fmla="*/ 1213643 w 1359693"/>
              <a:gd name="connsiteY4-94" fmla="*/ 0 h 2356644"/>
              <a:gd name="connsiteX5-95" fmla="*/ 1359693 w 1359693"/>
              <a:gd name="connsiteY5-96" fmla="*/ 1073150 h 2356644"/>
              <a:gd name="connsiteX6-97" fmla="*/ 685800 w 1359693"/>
              <a:gd name="connsiteY6-98" fmla="*/ 2356644 h 2356644"/>
              <a:gd name="connsiteX0-99" fmla="*/ 685800 w 1359693"/>
              <a:gd name="connsiteY0-100" fmla="*/ 2356644 h 2356644"/>
              <a:gd name="connsiteX1-101" fmla="*/ 477837 w 1359693"/>
              <a:gd name="connsiteY1-102" fmla="*/ 1397000 h 2356644"/>
              <a:gd name="connsiteX2-103" fmla="*/ 0 w 1359693"/>
              <a:gd name="connsiteY2-104" fmla="*/ 908844 h 2356644"/>
              <a:gd name="connsiteX3-105" fmla="*/ 96043 w 1359693"/>
              <a:gd name="connsiteY3-106" fmla="*/ 50800 h 2356644"/>
              <a:gd name="connsiteX4-107" fmla="*/ 1213643 w 1359693"/>
              <a:gd name="connsiteY4-108" fmla="*/ 0 h 2356644"/>
              <a:gd name="connsiteX5-109" fmla="*/ 1359693 w 1359693"/>
              <a:gd name="connsiteY5-110" fmla="*/ 1073150 h 2356644"/>
              <a:gd name="connsiteX6-111" fmla="*/ 685800 w 1359693"/>
              <a:gd name="connsiteY6-112" fmla="*/ 2356644 h 2356644"/>
              <a:gd name="connsiteX0-113" fmla="*/ 685800 w 1359693"/>
              <a:gd name="connsiteY0-114" fmla="*/ 2356644 h 2356644"/>
              <a:gd name="connsiteX1-115" fmla="*/ 477837 w 1359693"/>
              <a:gd name="connsiteY1-116" fmla="*/ 1397000 h 2356644"/>
              <a:gd name="connsiteX2-117" fmla="*/ 0 w 1359693"/>
              <a:gd name="connsiteY2-118" fmla="*/ 908844 h 2356644"/>
              <a:gd name="connsiteX3-119" fmla="*/ 96043 w 1359693"/>
              <a:gd name="connsiteY3-120" fmla="*/ 50800 h 2356644"/>
              <a:gd name="connsiteX4-121" fmla="*/ 1213643 w 1359693"/>
              <a:gd name="connsiteY4-122" fmla="*/ 0 h 2356644"/>
              <a:gd name="connsiteX5-123" fmla="*/ 1359693 w 1359693"/>
              <a:gd name="connsiteY5-124" fmla="*/ 1073150 h 2356644"/>
              <a:gd name="connsiteX6-125" fmla="*/ 685800 w 1359693"/>
              <a:gd name="connsiteY6-126" fmla="*/ 2356644 h 2356644"/>
              <a:gd name="connsiteX0-127" fmla="*/ 685800 w 1404066"/>
              <a:gd name="connsiteY0-128" fmla="*/ 2356644 h 2356644"/>
              <a:gd name="connsiteX1-129" fmla="*/ 477837 w 1404066"/>
              <a:gd name="connsiteY1-130" fmla="*/ 1397000 h 2356644"/>
              <a:gd name="connsiteX2-131" fmla="*/ 0 w 1404066"/>
              <a:gd name="connsiteY2-132" fmla="*/ 908844 h 2356644"/>
              <a:gd name="connsiteX3-133" fmla="*/ 96043 w 1404066"/>
              <a:gd name="connsiteY3-134" fmla="*/ 50800 h 2356644"/>
              <a:gd name="connsiteX4-135" fmla="*/ 1213643 w 1404066"/>
              <a:gd name="connsiteY4-136" fmla="*/ 0 h 2356644"/>
              <a:gd name="connsiteX5-137" fmla="*/ 1359693 w 1404066"/>
              <a:gd name="connsiteY5-138" fmla="*/ 1073150 h 2356644"/>
              <a:gd name="connsiteX6-139" fmla="*/ 685800 w 1404066"/>
              <a:gd name="connsiteY6-140" fmla="*/ 2356644 h 2356644"/>
              <a:gd name="connsiteX0-141" fmla="*/ 685800 w 1444658"/>
              <a:gd name="connsiteY0-142" fmla="*/ 2356644 h 2356644"/>
              <a:gd name="connsiteX1-143" fmla="*/ 477837 w 1444658"/>
              <a:gd name="connsiteY1-144" fmla="*/ 1397000 h 2356644"/>
              <a:gd name="connsiteX2-145" fmla="*/ 0 w 1444658"/>
              <a:gd name="connsiteY2-146" fmla="*/ 908844 h 2356644"/>
              <a:gd name="connsiteX3-147" fmla="*/ 96043 w 1444658"/>
              <a:gd name="connsiteY3-148" fmla="*/ 50800 h 2356644"/>
              <a:gd name="connsiteX4-149" fmla="*/ 1213643 w 1444658"/>
              <a:gd name="connsiteY4-150" fmla="*/ 0 h 2356644"/>
              <a:gd name="connsiteX5-151" fmla="*/ 1359693 w 1444658"/>
              <a:gd name="connsiteY5-152" fmla="*/ 1073150 h 2356644"/>
              <a:gd name="connsiteX6-153" fmla="*/ 685800 w 1444658"/>
              <a:gd name="connsiteY6-154" fmla="*/ 2356644 h 2356644"/>
              <a:gd name="connsiteX0-155" fmla="*/ 685800 w 1458167"/>
              <a:gd name="connsiteY0-156" fmla="*/ 2356644 h 2356644"/>
              <a:gd name="connsiteX1-157" fmla="*/ 477837 w 1458167"/>
              <a:gd name="connsiteY1-158" fmla="*/ 1397000 h 2356644"/>
              <a:gd name="connsiteX2-159" fmla="*/ 0 w 1458167"/>
              <a:gd name="connsiteY2-160" fmla="*/ 908844 h 2356644"/>
              <a:gd name="connsiteX3-161" fmla="*/ 96043 w 1458167"/>
              <a:gd name="connsiteY3-162" fmla="*/ 50800 h 2356644"/>
              <a:gd name="connsiteX4-163" fmla="*/ 1213643 w 1458167"/>
              <a:gd name="connsiteY4-164" fmla="*/ 0 h 2356644"/>
              <a:gd name="connsiteX5-165" fmla="*/ 1359693 w 1458167"/>
              <a:gd name="connsiteY5-166" fmla="*/ 1073150 h 2356644"/>
              <a:gd name="connsiteX6-167" fmla="*/ 685800 w 1458167"/>
              <a:gd name="connsiteY6-168" fmla="*/ 2356644 h 2356644"/>
              <a:gd name="connsiteX0-169" fmla="*/ 685800 w 1458167"/>
              <a:gd name="connsiteY0-170" fmla="*/ 2484291 h 2484291"/>
              <a:gd name="connsiteX1-171" fmla="*/ 477837 w 1458167"/>
              <a:gd name="connsiteY1-172" fmla="*/ 1524647 h 2484291"/>
              <a:gd name="connsiteX2-173" fmla="*/ 0 w 1458167"/>
              <a:gd name="connsiteY2-174" fmla="*/ 1036491 h 2484291"/>
              <a:gd name="connsiteX3-175" fmla="*/ 96043 w 1458167"/>
              <a:gd name="connsiteY3-176" fmla="*/ 178447 h 2484291"/>
              <a:gd name="connsiteX4-177" fmla="*/ 1213643 w 1458167"/>
              <a:gd name="connsiteY4-178" fmla="*/ 127647 h 2484291"/>
              <a:gd name="connsiteX5-179" fmla="*/ 1359693 w 1458167"/>
              <a:gd name="connsiteY5-180" fmla="*/ 1200797 h 2484291"/>
              <a:gd name="connsiteX6-181" fmla="*/ 685800 w 1458167"/>
              <a:gd name="connsiteY6-182" fmla="*/ 2484291 h 2484291"/>
              <a:gd name="connsiteX0-183" fmla="*/ 685800 w 1458167"/>
              <a:gd name="connsiteY0-184" fmla="*/ 2484832 h 2484832"/>
              <a:gd name="connsiteX1-185" fmla="*/ 477837 w 1458167"/>
              <a:gd name="connsiteY1-186" fmla="*/ 1525188 h 2484832"/>
              <a:gd name="connsiteX2-187" fmla="*/ 0 w 1458167"/>
              <a:gd name="connsiteY2-188" fmla="*/ 1037032 h 2484832"/>
              <a:gd name="connsiteX3-189" fmla="*/ 76993 w 1458167"/>
              <a:gd name="connsiteY3-190" fmla="*/ 176607 h 2484832"/>
              <a:gd name="connsiteX4-191" fmla="*/ 1213643 w 1458167"/>
              <a:gd name="connsiteY4-192" fmla="*/ 128188 h 2484832"/>
              <a:gd name="connsiteX5-193" fmla="*/ 1359693 w 1458167"/>
              <a:gd name="connsiteY5-194" fmla="*/ 1201338 h 2484832"/>
              <a:gd name="connsiteX6-195" fmla="*/ 685800 w 1458167"/>
              <a:gd name="connsiteY6-196" fmla="*/ 2484832 h 2484832"/>
              <a:gd name="connsiteX0-197" fmla="*/ 685800 w 1458167"/>
              <a:gd name="connsiteY0-198" fmla="*/ 2598539 h 2598539"/>
              <a:gd name="connsiteX1-199" fmla="*/ 477837 w 1458167"/>
              <a:gd name="connsiteY1-200" fmla="*/ 1638895 h 2598539"/>
              <a:gd name="connsiteX2-201" fmla="*/ 0 w 1458167"/>
              <a:gd name="connsiteY2-202" fmla="*/ 1150739 h 2598539"/>
              <a:gd name="connsiteX3-203" fmla="*/ 76993 w 1458167"/>
              <a:gd name="connsiteY3-204" fmla="*/ 290314 h 2598539"/>
              <a:gd name="connsiteX4-205" fmla="*/ 1213643 w 1458167"/>
              <a:gd name="connsiteY4-206" fmla="*/ 241895 h 2598539"/>
              <a:gd name="connsiteX5-207" fmla="*/ 1359693 w 1458167"/>
              <a:gd name="connsiteY5-208" fmla="*/ 1315045 h 2598539"/>
              <a:gd name="connsiteX6-209" fmla="*/ 685800 w 1458167"/>
              <a:gd name="connsiteY6-210" fmla="*/ 2598539 h 2598539"/>
              <a:gd name="connsiteX0-211" fmla="*/ 761202 w 1533569"/>
              <a:gd name="connsiteY0-212" fmla="*/ 2598539 h 2598539"/>
              <a:gd name="connsiteX1-213" fmla="*/ 553239 w 1533569"/>
              <a:gd name="connsiteY1-214" fmla="*/ 1638895 h 2598539"/>
              <a:gd name="connsiteX2-215" fmla="*/ 75402 w 1533569"/>
              <a:gd name="connsiteY2-216" fmla="*/ 1150739 h 2598539"/>
              <a:gd name="connsiteX3-217" fmla="*/ 152395 w 1533569"/>
              <a:gd name="connsiteY3-218" fmla="*/ 290314 h 2598539"/>
              <a:gd name="connsiteX4-219" fmla="*/ 1289045 w 1533569"/>
              <a:gd name="connsiteY4-220" fmla="*/ 241895 h 2598539"/>
              <a:gd name="connsiteX5-221" fmla="*/ 1435095 w 1533569"/>
              <a:gd name="connsiteY5-222" fmla="*/ 1315045 h 2598539"/>
              <a:gd name="connsiteX6-223" fmla="*/ 761202 w 1533569"/>
              <a:gd name="connsiteY6-224" fmla="*/ 2598539 h 2598539"/>
              <a:gd name="connsiteX0-225" fmla="*/ 825046 w 1597413"/>
              <a:gd name="connsiteY0-226" fmla="*/ 2598539 h 2598539"/>
              <a:gd name="connsiteX1-227" fmla="*/ 617083 w 1597413"/>
              <a:gd name="connsiteY1-228" fmla="*/ 1638895 h 2598539"/>
              <a:gd name="connsiteX2-229" fmla="*/ 139246 w 1597413"/>
              <a:gd name="connsiteY2-230" fmla="*/ 1150739 h 2598539"/>
              <a:gd name="connsiteX3-231" fmla="*/ 216239 w 1597413"/>
              <a:gd name="connsiteY3-232" fmla="*/ 290314 h 2598539"/>
              <a:gd name="connsiteX4-233" fmla="*/ 1352889 w 1597413"/>
              <a:gd name="connsiteY4-234" fmla="*/ 241895 h 2598539"/>
              <a:gd name="connsiteX5-235" fmla="*/ 1498939 w 1597413"/>
              <a:gd name="connsiteY5-236" fmla="*/ 1315045 h 2598539"/>
              <a:gd name="connsiteX6-237" fmla="*/ 825046 w 1597413"/>
              <a:gd name="connsiteY6-238" fmla="*/ 2598539 h 2598539"/>
              <a:gd name="connsiteX0-239" fmla="*/ 818095 w 1590462"/>
              <a:gd name="connsiteY0-240" fmla="*/ 2598539 h 2598539"/>
              <a:gd name="connsiteX1-241" fmla="*/ 610132 w 1590462"/>
              <a:gd name="connsiteY1-242" fmla="*/ 1638895 h 2598539"/>
              <a:gd name="connsiteX2-243" fmla="*/ 132295 w 1590462"/>
              <a:gd name="connsiteY2-244" fmla="*/ 1150739 h 2598539"/>
              <a:gd name="connsiteX3-245" fmla="*/ 209288 w 1590462"/>
              <a:gd name="connsiteY3-246" fmla="*/ 290314 h 2598539"/>
              <a:gd name="connsiteX4-247" fmla="*/ 1345938 w 1590462"/>
              <a:gd name="connsiteY4-248" fmla="*/ 241895 h 2598539"/>
              <a:gd name="connsiteX5-249" fmla="*/ 1491988 w 1590462"/>
              <a:gd name="connsiteY5-250" fmla="*/ 1315045 h 2598539"/>
              <a:gd name="connsiteX6-251" fmla="*/ 818095 w 1590462"/>
              <a:gd name="connsiteY6-252" fmla="*/ 2598539 h 2598539"/>
            </a:gdLst>
            <a:ahLst/>
            <a:cxnLst>
              <a:cxn ang="0">
                <a:pos x="connsiteX0-239" y="connsiteY0-240"/>
              </a:cxn>
              <a:cxn ang="0">
                <a:pos x="connsiteX1-241" y="connsiteY1-242"/>
              </a:cxn>
              <a:cxn ang="0">
                <a:pos x="connsiteX2-243" y="connsiteY2-244"/>
              </a:cxn>
              <a:cxn ang="0">
                <a:pos x="connsiteX3-245" y="connsiteY3-246"/>
              </a:cxn>
              <a:cxn ang="0">
                <a:pos x="connsiteX4-247" y="connsiteY4-248"/>
              </a:cxn>
              <a:cxn ang="0">
                <a:pos x="connsiteX5-249" y="connsiteY5-250"/>
              </a:cxn>
              <a:cxn ang="0">
                <a:pos x="connsiteX6-251" y="connsiteY6-252"/>
              </a:cxn>
            </a:cxnLst>
            <a:rect l="l" t="t" r="r" b="b"/>
            <a:pathLst>
              <a:path w="1590462" h="2598539">
                <a:moveTo>
                  <a:pt x="818095" y="2598539"/>
                </a:moveTo>
                <a:cubicBezTo>
                  <a:pt x="771793" y="2281039"/>
                  <a:pt x="789784" y="1984970"/>
                  <a:pt x="610132" y="1638895"/>
                </a:cubicBezTo>
                <a:cubicBezTo>
                  <a:pt x="484191" y="1469032"/>
                  <a:pt x="324911" y="1322983"/>
                  <a:pt x="132295" y="1150739"/>
                </a:cubicBezTo>
                <a:cubicBezTo>
                  <a:pt x="-34922" y="997281"/>
                  <a:pt x="-78313" y="672372"/>
                  <a:pt x="209288" y="290314"/>
                </a:cubicBezTo>
                <a:cubicBezTo>
                  <a:pt x="560390" y="-112382"/>
                  <a:pt x="1037699" y="-65022"/>
                  <a:pt x="1345938" y="241895"/>
                </a:cubicBezTo>
                <a:cubicBezTo>
                  <a:pt x="1606553" y="511506"/>
                  <a:pt x="1664761" y="864458"/>
                  <a:pt x="1491988" y="1315045"/>
                </a:cubicBezTo>
                <a:cubicBezTo>
                  <a:pt x="1293551" y="1783357"/>
                  <a:pt x="1073682" y="2189758"/>
                  <a:pt x="818095" y="2598539"/>
                </a:cubicBezTo>
                <a:close/>
              </a:path>
            </a:pathLst>
          </a:custGeom>
          <a:solidFill>
            <a:schemeClr val="accent5"/>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30" name="Freeform 29"/>
          <p:cNvSpPr/>
          <p:nvPr/>
        </p:nvSpPr>
        <p:spPr>
          <a:xfrm rot="14441698" flipH="1" flipV="1">
            <a:off x="4828384" y="1081709"/>
            <a:ext cx="1590675" cy="2598738"/>
          </a:xfrm>
          <a:custGeom>
            <a:avLst/>
            <a:gdLst>
              <a:gd name="connsiteX0" fmla="*/ 590550 w 1276350"/>
              <a:gd name="connsiteY0" fmla="*/ 2349500 h 2349500"/>
              <a:gd name="connsiteX1" fmla="*/ 406400 w 1276350"/>
              <a:gd name="connsiteY1" fmla="*/ 1358900 h 2349500"/>
              <a:gd name="connsiteX2" fmla="*/ 0 w 1276350"/>
              <a:gd name="connsiteY2" fmla="*/ 958850 h 2349500"/>
              <a:gd name="connsiteX3" fmla="*/ 12700 w 1276350"/>
              <a:gd name="connsiteY3" fmla="*/ 50800 h 2349500"/>
              <a:gd name="connsiteX4" fmla="*/ 1130300 w 1276350"/>
              <a:gd name="connsiteY4" fmla="*/ 0 h 2349500"/>
              <a:gd name="connsiteX5" fmla="*/ 1276350 w 1276350"/>
              <a:gd name="connsiteY5" fmla="*/ 1073150 h 2349500"/>
              <a:gd name="connsiteX6" fmla="*/ 590550 w 1276350"/>
              <a:gd name="connsiteY6" fmla="*/ 2349500 h 2349500"/>
              <a:gd name="connsiteX0-1" fmla="*/ 590550 w 1276350"/>
              <a:gd name="connsiteY0-2" fmla="*/ 2349500 h 2349500"/>
              <a:gd name="connsiteX1-3" fmla="*/ 394494 w 1276350"/>
              <a:gd name="connsiteY1-4" fmla="*/ 1397000 h 2349500"/>
              <a:gd name="connsiteX2-5" fmla="*/ 0 w 1276350"/>
              <a:gd name="connsiteY2-6" fmla="*/ 958850 h 2349500"/>
              <a:gd name="connsiteX3-7" fmla="*/ 12700 w 1276350"/>
              <a:gd name="connsiteY3-8" fmla="*/ 50800 h 2349500"/>
              <a:gd name="connsiteX4-9" fmla="*/ 1130300 w 1276350"/>
              <a:gd name="connsiteY4-10" fmla="*/ 0 h 2349500"/>
              <a:gd name="connsiteX5-11" fmla="*/ 1276350 w 1276350"/>
              <a:gd name="connsiteY5-12" fmla="*/ 1073150 h 2349500"/>
              <a:gd name="connsiteX6-13" fmla="*/ 590550 w 1276350"/>
              <a:gd name="connsiteY6-14" fmla="*/ 2349500 h 2349500"/>
              <a:gd name="connsiteX0-15" fmla="*/ 673893 w 1359693"/>
              <a:gd name="connsiteY0-16" fmla="*/ 2349500 h 2349500"/>
              <a:gd name="connsiteX1-17" fmla="*/ 477837 w 1359693"/>
              <a:gd name="connsiteY1-18" fmla="*/ 1397000 h 2349500"/>
              <a:gd name="connsiteX2-19" fmla="*/ 0 w 1359693"/>
              <a:gd name="connsiteY2-20" fmla="*/ 908844 h 2349500"/>
              <a:gd name="connsiteX3-21" fmla="*/ 96043 w 1359693"/>
              <a:gd name="connsiteY3-22" fmla="*/ 50800 h 2349500"/>
              <a:gd name="connsiteX4-23" fmla="*/ 1213643 w 1359693"/>
              <a:gd name="connsiteY4-24" fmla="*/ 0 h 2349500"/>
              <a:gd name="connsiteX5-25" fmla="*/ 1359693 w 1359693"/>
              <a:gd name="connsiteY5-26" fmla="*/ 1073150 h 2349500"/>
              <a:gd name="connsiteX6-27" fmla="*/ 673893 w 1359693"/>
              <a:gd name="connsiteY6-28" fmla="*/ 2349500 h 2349500"/>
              <a:gd name="connsiteX0-29" fmla="*/ 673893 w 1359693"/>
              <a:gd name="connsiteY0-30" fmla="*/ 2349500 h 2349500"/>
              <a:gd name="connsiteX1-31" fmla="*/ 477837 w 1359693"/>
              <a:gd name="connsiteY1-32" fmla="*/ 1397000 h 2349500"/>
              <a:gd name="connsiteX2-33" fmla="*/ 0 w 1359693"/>
              <a:gd name="connsiteY2-34" fmla="*/ 908844 h 2349500"/>
              <a:gd name="connsiteX3-35" fmla="*/ 96043 w 1359693"/>
              <a:gd name="connsiteY3-36" fmla="*/ 50800 h 2349500"/>
              <a:gd name="connsiteX4-37" fmla="*/ 1213643 w 1359693"/>
              <a:gd name="connsiteY4-38" fmla="*/ 0 h 2349500"/>
              <a:gd name="connsiteX5-39" fmla="*/ 1359693 w 1359693"/>
              <a:gd name="connsiteY5-40" fmla="*/ 1073150 h 2349500"/>
              <a:gd name="connsiteX6-41" fmla="*/ 673893 w 1359693"/>
              <a:gd name="connsiteY6-42" fmla="*/ 2349500 h 2349500"/>
              <a:gd name="connsiteX0-43" fmla="*/ 673893 w 1359693"/>
              <a:gd name="connsiteY0-44" fmla="*/ 2349500 h 2349500"/>
              <a:gd name="connsiteX1-45" fmla="*/ 477837 w 1359693"/>
              <a:gd name="connsiteY1-46" fmla="*/ 1397000 h 2349500"/>
              <a:gd name="connsiteX2-47" fmla="*/ 0 w 1359693"/>
              <a:gd name="connsiteY2-48" fmla="*/ 908844 h 2349500"/>
              <a:gd name="connsiteX3-49" fmla="*/ 96043 w 1359693"/>
              <a:gd name="connsiteY3-50" fmla="*/ 50800 h 2349500"/>
              <a:gd name="connsiteX4-51" fmla="*/ 1213643 w 1359693"/>
              <a:gd name="connsiteY4-52" fmla="*/ 0 h 2349500"/>
              <a:gd name="connsiteX5-53" fmla="*/ 1359693 w 1359693"/>
              <a:gd name="connsiteY5-54" fmla="*/ 1073150 h 2349500"/>
              <a:gd name="connsiteX6-55" fmla="*/ 673893 w 1359693"/>
              <a:gd name="connsiteY6-56" fmla="*/ 2349500 h 2349500"/>
              <a:gd name="connsiteX0-57" fmla="*/ 673893 w 1359693"/>
              <a:gd name="connsiteY0-58" fmla="*/ 2349500 h 2349500"/>
              <a:gd name="connsiteX1-59" fmla="*/ 477837 w 1359693"/>
              <a:gd name="connsiteY1-60" fmla="*/ 1397000 h 2349500"/>
              <a:gd name="connsiteX2-61" fmla="*/ 0 w 1359693"/>
              <a:gd name="connsiteY2-62" fmla="*/ 908844 h 2349500"/>
              <a:gd name="connsiteX3-63" fmla="*/ 96043 w 1359693"/>
              <a:gd name="connsiteY3-64" fmla="*/ 50800 h 2349500"/>
              <a:gd name="connsiteX4-65" fmla="*/ 1213643 w 1359693"/>
              <a:gd name="connsiteY4-66" fmla="*/ 0 h 2349500"/>
              <a:gd name="connsiteX5-67" fmla="*/ 1359693 w 1359693"/>
              <a:gd name="connsiteY5-68" fmla="*/ 1073150 h 2349500"/>
              <a:gd name="connsiteX6-69" fmla="*/ 673893 w 1359693"/>
              <a:gd name="connsiteY6-70" fmla="*/ 2349500 h 2349500"/>
              <a:gd name="connsiteX0-71" fmla="*/ 685800 w 1359693"/>
              <a:gd name="connsiteY0-72" fmla="*/ 2356644 h 2356644"/>
              <a:gd name="connsiteX1-73" fmla="*/ 477837 w 1359693"/>
              <a:gd name="connsiteY1-74" fmla="*/ 1397000 h 2356644"/>
              <a:gd name="connsiteX2-75" fmla="*/ 0 w 1359693"/>
              <a:gd name="connsiteY2-76" fmla="*/ 908844 h 2356644"/>
              <a:gd name="connsiteX3-77" fmla="*/ 96043 w 1359693"/>
              <a:gd name="connsiteY3-78" fmla="*/ 50800 h 2356644"/>
              <a:gd name="connsiteX4-79" fmla="*/ 1213643 w 1359693"/>
              <a:gd name="connsiteY4-80" fmla="*/ 0 h 2356644"/>
              <a:gd name="connsiteX5-81" fmla="*/ 1359693 w 1359693"/>
              <a:gd name="connsiteY5-82" fmla="*/ 1073150 h 2356644"/>
              <a:gd name="connsiteX6-83" fmla="*/ 685800 w 1359693"/>
              <a:gd name="connsiteY6-84" fmla="*/ 2356644 h 2356644"/>
              <a:gd name="connsiteX0-85" fmla="*/ 685800 w 1359693"/>
              <a:gd name="connsiteY0-86" fmla="*/ 2356644 h 2356644"/>
              <a:gd name="connsiteX1-87" fmla="*/ 477837 w 1359693"/>
              <a:gd name="connsiteY1-88" fmla="*/ 1397000 h 2356644"/>
              <a:gd name="connsiteX2-89" fmla="*/ 0 w 1359693"/>
              <a:gd name="connsiteY2-90" fmla="*/ 908844 h 2356644"/>
              <a:gd name="connsiteX3-91" fmla="*/ 96043 w 1359693"/>
              <a:gd name="connsiteY3-92" fmla="*/ 50800 h 2356644"/>
              <a:gd name="connsiteX4-93" fmla="*/ 1213643 w 1359693"/>
              <a:gd name="connsiteY4-94" fmla="*/ 0 h 2356644"/>
              <a:gd name="connsiteX5-95" fmla="*/ 1359693 w 1359693"/>
              <a:gd name="connsiteY5-96" fmla="*/ 1073150 h 2356644"/>
              <a:gd name="connsiteX6-97" fmla="*/ 685800 w 1359693"/>
              <a:gd name="connsiteY6-98" fmla="*/ 2356644 h 2356644"/>
              <a:gd name="connsiteX0-99" fmla="*/ 685800 w 1359693"/>
              <a:gd name="connsiteY0-100" fmla="*/ 2356644 h 2356644"/>
              <a:gd name="connsiteX1-101" fmla="*/ 477837 w 1359693"/>
              <a:gd name="connsiteY1-102" fmla="*/ 1397000 h 2356644"/>
              <a:gd name="connsiteX2-103" fmla="*/ 0 w 1359693"/>
              <a:gd name="connsiteY2-104" fmla="*/ 908844 h 2356644"/>
              <a:gd name="connsiteX3-105" fmla="*/ 96043 w 1359693"/>
              <a:gd name="connsiteY3-106" fmla="*/ 50800 h 2356644"/>
              <a:gd name="connsiteX4-107" fmla="*/ 1213643 w 1359693"/>
              <a:gd name="connsiteY4-108" fmla="*/ 0 h 2356644"/>
              <a:gd name="connsiteX5-109" fmla="*/ 1359693 w 1359693"/>
              <a:gd name="connsiteY5-110" fmla="*/ 1073150 h 2356644"/>
              <a:gd name="connsiteX6-111" fmla="*/ 685800 w 1359693"/>
              <a:gd name="connsiteY6-112" fmla="*/ 2356644 h 2356644"/>
              <a:gd name="connsiteX0-113" fmla="*/ 685800 w 1359693"/>
              <a:gd name="connsiteY0-114" fmla="*/ 2356644 h 2356644"/>
              <a:gd name="connsiteX1-115" fmla="*/ 477837 w 1359693"/>
              <a:gd name="connsiteY1-116" fmla="*/ 1397000 h 2356644"/>
              <a:gd name="connsiteX2-117" fmla="*/ 0 w 1359693"/>
              <a:gd name="connsiteY2-118" fmla="*/ 908844 h 2356644"/>
              <a:gd name="connsiteX3-119" fmla="*/ 96043 w 1359693"/>
              <a:gd name="connsiteY3-120" fmla="*/ 50800 h 2356644"/>
              <a:gd name="connsiteX4-121" fmla="*/ 1213643 w 1359693"/>
              <a:gd name="connsiteY4-122" fmla="*/ 0 h 2356644"/>
              <a:gd name="connsiteX5-123" fmla="*/ 1359693 w 1359693"/>
              <a:gd name="connsiteY5-124" fmla="*/ 1073150 h 2356644"/>
              <a:gd name="connsiteX6-125" fmla="*/ 685800 w 1359693"/>
              <a:gd name="connsiteY6-126" fmla="*/ 2356644 h 2356644"/>
              <a:gd name="connsiteX0-127" fmla="*/ 685800 w 1404066"/>
              <a:gd name="connsiteY0-128" fmla="*/ 2356644 h 2356644"/>
              <a:gd name="connsiteX1-129" fmla="*/ 477837 w 1404066"/>
              <a:gd name="connsiteY1-130" fmla="*/ 1397000 h 2356644"/>
              <a:gd name="connsiteX2-131" fmla="*/ 0 w 1404066"/>
              <a:gd name="connsiteY2-132" fmla="*/ 908844 h 2356644"/>
              <a:gd name="connsiteX3-133" fmla="*/ 96043 w 1404066"/>
              <a:gd name="connsiteY3-134" fmla="*/ 50800 h 2356644"/>
              <a:gd name="connsiteX4-135" fmla="*/ 1213643 w 1404066"/>
              <a:gd name="connsiteY4-136" fmla="*/ 0 h 2356644"/>
              <a:gd name="connsiteX5-137" fmla="*/ 1359693 w 1404066"/>
              <a:gd name="connsiteY5-138" fmla="*/ 1073150 h 2356644"/>
              <a:gd name="connsiteX6-139" fmla="*/ 685800 w 1404066"/>
              <a:gd name="connsiteY6-140" fmla="*/ 2356644 h 2356644"/>
              <a:gd name="connsiteX0-141" fmla="*/ 685800 w 1444658"/>
              <a:gd name="connsiteY0-142" fmla="*/ 2356644 h 2356644"/>
              <a:gd name="connsiteX1-143" fmla="*/ 477837 w 1444658"/>
              <a:gd name="connsiteY1-144" fmla="*/ 1397000 h 2356644"/>
              <a:gd name="connsiteX2-145" fmla="*/ 0 w 1444658"/>
              <a:gd name="connsiteY2-146" fmla="*/ 908844 h 2356644"/>
              <a:gd name="connsiteX3-147" fmla="*/ 96043 w 1444658"/>
              <a:gd name="connsiteY3-148" fmla="*/ 50800 h 2356644"/>
              <a:gd name="connsiteX4-149" fmla="*/ 1213643 w 1444658"/>
              <a:gd name="connsiteY4-150" fmla="*/ 0 h 2356644"/>
              <a:gd name="connsiteX5-151" fmla="*/ 1359693 w 1444658"/>
              <a:gd name="connsiteY5-152" fmla="*/ 1073150 h 2356644"/>
              <a:gd name="connsiteX6-153" fmla="*/ 685800 w 1444658"/>
              <a:gd name="connsiteY6-154" fmla="*/ 2356644 h 2356644"/>
              <a:gd name="connsiteX0-155" fmla="*/ 685800 w 1458167"/>
              <a:gd name="connsiteY0-156" fmla="*/ 2356644 h 2356644"/>
              <a:gd name="connsiteX1-157" fmla="*/ 477837 w 1458167"/>
              <a:gd name="connsiteY1-158" fmla="*/ 1397000 h 2356644"/>
              <a:gd name="connsiteX2-159" fmla="*/ 0 w 1458167"/>
              <a:gd name="connsiteY2-160" fmla="*/ 908844 h 2356644"/>
              <a:gd name="connsiteX3-161" fmla="*/ 96043 w 1458167"/>
              <a:gd name="connsiteY3-162" fmla="*/ 50800 h 2356644"/>
              <a:gd name="connsiteX4-163" fmla="*/ 1213643 w 1458167"/>
              <a:gd name="connsiteY4-164" fmla="*/ 0 h 2356644"/>
              <a:gd name="connsiteX5-165" fmla="*/ 1359693 w 1458167"/>
              <a:gd name="connsiteY5-166" fmla="*/ 1073150 h 2356644"/>
              <a:gd name="connsiteX6-167" fmla="*/ 685800 w 1458167"/>
              <a:gd name="connsiteY6-168" fmla="*/ 2356644 h 2356644"/>
              <a:gd name="connsiteX0-169" fmla="*/ 685800 w 1458167"/>
              <a:gd name="connsiteY0-170" fmla="*/ 2484291 h 2484291"/>
              <a:gd name="connsiteX1-171" fmla="*/ 477837 w 1458167"/>
              <a:gd name="connsiteY1-172" fmla="*/ 1524647 h 2484291"/>
              <a:gd name="connsiteX2-173" fmla="*/ 0 w 1458167"/>
              <a:gd name="connsiteY2-174" fmla="*/ 1036491 h 2484291"/>
              <a:gd name="connsiteX3-175" fmla="*/ 96043 w 1458167"/>
              <a:gd name="connsiteY3-176" fmla="*/ 178447 h 2484291"/>
              <a:gd name="connsiteX4-177" fmla="*/ 1213643 w 1458167"/>
              <a:gd name="connsiteY4-178" fmla="*/ 127647 h 2484291"/>
              <a:gd name="connsiteX5-179" fmla="*/ 1359693 w 1458167"/>
              <a:gd name="connsiteY5-180" fmla="*/ 1200797 h 2484291"/>
              <a:gd name="connsiteX6-181" fmla="*/ 685800 w 1458167"/>
              <a:gd name="connsiteY6-182" fmla="*/ 2484291 h 2484291"/>
              <a:gd name="connsiteX0-183" fmla="*/ 685800 w 1458167"/>
              <a:gd name="connsiteY0-184" fmla="*/ 2484832 h 2484832"/>
              <a:gd name="connsiteX1-185" fmla="*/ 477837 w 1458167"/>
              <a:gd name="connsiteY1-186" fmla="*/ 1525188 h 2484832"/>
              <a:gd name="connsiteX2-187" fmla="*/ 0 w 1458167"/>
              <a:gd name="connsiteY2-188" fmla="*/ 1037032 h 2484832"/>
              <a:gd name="connsiteX3-189" fmla="*/ 76993 w 1458167"/>
              <a:gd name="connsiteY3-190" fmla="*/ 176607 h 2484832"/>
              <a:gd name="connsiteX4-191" fmla="*/ 1213643 w 1458167"/>
              <a:gd name="connsiteY4-192" fmla="*/ 128188 h 2484832"/>
              <a:gd name="connsiteX5-193" fmla="*/ 1359693 w 1458167"/>
              <a:gd name="connsiteY5-194" fmla="*/ 1201338 h 2484832"/>
              <a:gd name="connsiteX6-195" fmla="*/ 685800 w 1458167"/>
              <a:gd name="connsiteY6-196" fmla="*/ 2484832 h 2484832"/>
              <a:gd name="connsiteX0-197" fmla="*/ 685800 w 1458167"/>
              <a:gd name="connsiteY0-198" fmla="*/ 2598539 h 2598539"/>
              <a:gd name="connsiteX1-199" fmla="*/ 477837 w 1458167"/>
              <a:gd name="connsiteY1-200" fmla="*/ 1638895 h 2598539"/>
              <a:gd name="connsiteX2-201" fmla="*/ 0 w 1458167"/>
              <a:gd name="connsiteY2-202" fmla="*/ 1150739 h 2598539"/>
              <a:gd name="connsiteX3-203" fmla="*/ 76993 w 1458167"/>
              <a:gd name="connsiteY3-204" fmla="*/ 290314 h 2598539"/>
              <a:gd name="connsiteX4-205" fmla="*/ 1213643 w 1458167"/>
              <a:gd name="connsiteY4-206" fmla="*/ 241895 h 2598539"/>
              <a:gd name="connsiteX5-207" fmla="*/ 1359693 w 1458167"/>
              <a:gd name="connsiteY5-208" fmla="*/ 1315045 h 2598539"/>
              <a:gd name="connsiteX6-209" fmla="*/ 685800 w 1458167"/>
              <a:gd name="connsiteY6-210" fmla="*/ 2598539 h 2598539"/>
              <a:gd name="connsiteX0-211" fmla="*/ 761202 w 1533569"/>
              <a:gd name="connsiteY0-212" fmla="*/ 2598539 h 2598539"/>
              <a:gd name="connsiteX1-213" fmla="*/ 553239 w 1533569"/>
              <a:gd name="connsiteY1-214" fmla="*/ 1638895 h 2598539"/>
              <a:gd name="connsiteX2-215" fmla="*/ 75402 w 1533569"/>
              <a:gd name="connsiteY2-216" fmla="*/ 1150739 h 2598539"/>
              <a:gd name="connsiteX3-217" fmla="*/ 152395 w 1533569"/>
              <a:gd name="connsiteY3-218" fmla="*/ 290314 h 2598539"/>
              <a:gd name="connsiteX4-219" fmla="*/ 1289045 w 1533569"/>
              <a:gd name="connsiteY4-220" fmla="*/ 241895 h 2598539"/>
              <a:gd name="connsiteX5-221" fmla="*/ 1435095 w 1533569"/>
              <a:gd name="connsiteY5-222" fmla="*/ 1315045 h 2598539"/>
              <a:gd name="connsiteX6-223" fmla="*/ 761202 w 1533569"/>
              <a:gd name="connsiteY6-224" fmla="*/ 2598539 h 2598539"/>
              <a:gd name="connsiteX0-225" fmla="*/ 825046 w 1597413"/>
              <a:gd name="connsiteY0-226" fmla="*/ 2598539 h 2598539"/>
              <a:gd name="connsiteX1-227" fmla="*/ 617083 w 1597413"/>
              <a:gd name="connsiteY1-228" fmla="*/ 1638895 h 2598539"/>
              <a:gd name="connsiteX2-229" fmla="*/ 139246 w 1597413"/>
              <a:gd name="connsiteY2-230" fmla="*/ 1150739 h 2598539"/>
              <a:gd name="connsiteX3-231" fmla="*/ 216239 w 1597413"/>
              <a:gd name="connsiteY3-232" fmla="*/ 290314 h 2598539"/>
              <a:gd name="connsiteX4-233" fmla="*/ 1352889 w 1597413"/>
              <a:gd name="connsiteY4-234" fmla="*/ 241895 h 2598539"/>
              <a:gd name="connsiteX5-235" fmla="*/ 1498939 w 1597413"/>
              <a:gd name="connsiteY5-236" fmla="*/ 1315045 h 2598539"/>
              <a:gd name="connsiteX6-237" fmla="*/ 825046 w 1597413"/>
              <a:gd name="connsiteY6-238" fmla="*/ 2598539 h 2598539"/>
              <a:gd name="connsiteX0-239" fmla="*/ 818095 w 1590462"/>
              <a:gd name="connsiteY0-240" fmla="*/ 2598539 h 2598539"/>
              <a:gd name="connsiteX1-241" fmla="*/ 610132 w 1590462"/>
              <a:gd name="connsiteY1-242" fmla="*/ 1638895 h 2598539"/>
              <a:gd name="connsiteX2-243" fmla="*/ 132295 w 1590462"/>
              <a:gd name="connsiteY2-244" fmla="*/ 1150739 h 2598539"/>
              <a:gd name="connsiteX3-245" fmla="*/ 209288 w 1590462"/>
              <a:gd name="connsiteY3-246" fmla="*/ 290314 h 2598539"/>
              <a:gd name="connsiteX4-247" fmla="*/ 1345938 w 1590462"/>
              <a:gd name="connsiteY4-248" fmla="*/ 241895 h 2598539"/>
              <a:gd name="connsiteX5-249" fmla="*/ 1491988 w 1590462"/>
              <a:gd name="connsiteY5-250" fmla="*/ 1315045 h 2598539"/>
              <a:gd name="connsiteX6-251" fmla="*/ 818095 w 1590462"/>
              <a:gd name="connsiteY6-252" fmla="*/ 2598539 h 2598539"/>
            </a:gdLst>
            <a:ahLst/>
            <a:cxnLst>
              <a:cxn ang="0">
                <a:pos x="connsiteX0-239" y="connsiteY0-240"/>
              </a:cxn>
              <a:cxn ang="0">
                <a:pos x="connsiteX1-241" y="connsiteY1-242"/>
              </a:cxn>
              <a:cxn ang="0">
                <a:pos x="connsiteX2-243" y="connsiteY2-244"/>
              </a:cxn>
              <a:cxn ang="0">
                <a:pos x="connsiteX3-245" y="connsiteY3-246"/>
              </a:cxn>
              <a:cxn ang="0">
                <a:pos x="connsiteX4-247" y="connsiteY4-248"/>
              </a:cxn>
              <a:cxn ang="0">
                <a:pos x="connsiteX5-249" y="connsiteY5-250"/>
              </a:cxn>
              <a:cxn ang="0">
                <a:pos x="connsiteX6-251" y="connsiteY6-252"/>
              </a:cxn>
            </a:cxnLst>
            <a:rect l="l" t="t" r="r" b="b"/>
            <a:pathLst>
              <a:path w="1590462" h="2598539">
                <a:moveTo>
                  <a:pt x="818095" y="2598539"/>
                </a:moveTo>
                <a:cubicBezTo>
                  <a:pt x="771793" y="2281039"/>
                  <a:pt x="789784" y="1984970"/>
                  <a:pt x="610132" y="1638895"/>
                </a:cubicBezTo>
                <a:cubicBezTo>
                  <a:pt x="484191" y="1469032"/>
                  <a:pt x="324911" y="1322983"/>
                  <a:pt x="132295" y="1150739"/>
                </a:cubicBezTo>
                <a:cubicBezTo>
                  <a:pt x="-34922" y="997281"/>
                  <a:pt x="-78313" y="672372"/>
                  <a:pt x="209288" y="290314"/>
                </a:cubicBezTo>
                <a:cubicBezTo>
                  <a:pt x="560390" y="-112382"/>
                  <a:pt x="1037699" y="-65022"/>
                  <a:pt x="1345938" y="241895"/>
                </a:cubicBezTo>
                <a:cubicBezTo>
                  <a:pt x="1606553" y="511506"/>
                  <a:pt x="1664761" y="864458"/>
                  <a:pt x="1491988" y="1315045"/>
                </a:cubicBezTo>
                <a:cubicBezTo>
                  <a:pt x="1293551" y="1783357"/>
                  <a:pt x="1073682" y="2189758"/>
                  <a:pt x="818095" y="2598539"/>
                </a:cubicBezTo>
                <a:close/>
              </a:path>
            </a:pathLst>
          </a:custGeom>
          <a:solidFill>
            <a:schemeClr val="accent2"/>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32" name="Freeform 31"/>
          <p:cNvSpPr/>
          <p:nvPr/>
        </p:nvSpPr>
        <p:spPr>
          <a:xfrm rot="17884962">
            <a:off x="2499522" y="1148390"/>
            <a:ext cx="1590675" cy="2598737"/>
          </a:xfrm>
          <a:custGeom>
            <a:avLst/>
            <a:gdLst>
              <a:gd name="connsiteX0" fmla="*/ 590550 w 1276350"/>
              <a:gd name="connsiteY0" fmla="*/ 2349500 h 2349500"/>
              <a:gd name="connsiteX1" fmla="*/ 406400 w 1276350"/>
              <a:gd name="connsiteY1" fmla="*/ 1358900 h 2349500"/>
              <a:gd name="connsiteX2" fmla="*/ 0 w 1276350"/>
              <a:gd name="connsiteY2" fmla="*/ 958850 h 2349500"/>
              <a:gd name="connsiteX3" fmla="*/ 12700 w 1276350"/>
              <a:gd name="connsiteY3" fmla="*/ 50800 h 2349500"/>
              <a:gd name="connsiteX4" fmla="*/ 1130300 w 1276350"/>
              <a:gd name="connsiteY4" fmla="*/ 0 h 2349500"/>
              <a:gd name="connsiteX5" fmla="*/ 1276350 w 1276350"/>
              <a:gd name="connsiteY5" fmla="*/ 1073150 h 2349500"/>
              <a:gd name="connsiteX6" fmla="*/ 590550 w 1276350"/>
              <a:gd name="connsiteY6" fmla="*/ 2349500 h 2349500"/>
              <a:gd name="connsiteX0-1" fmla="*/ 590550 w 1276350"/>
              <a:gd name="connsiteY0-2" fmla="*/ 2349500 h 2349500"/>
              <a:gd name="connsiteX1-3" fmla="*/ 394494 w 1276350"/>
              <a:gd name="connsiteY1-4" fmla="*/ 1397000 h 2349500"/>
              <a:gd name="connsiteX2-5" fmla="*/ 0 w 1276350"/>
              <a:gd name="connsiteY2-6" fmla="*/ 958850 h 2349500"/>
              <a:gd name="connsiteX3-7" fmla="*/ 12700 w 1276350"/>
              <a:gd name="connsiteY3-8" fmla="*/ 50800 h 2349500"/>
              <a:gd name="connsiteX4-9" fmla="*/ 1130300 w 1276350"/>
              <a:gd name="connsiteY4-10" fmla="*/ 0 h 2349500"/>
              <a:gd name="connsiteX5-11" fmla="*/ 1276350 w 1276350"/>
              <a:gd name="connsiteY5-12" fmla="*/ 1073150 h 2349500"/>
              <a:gd name="connsiteX6-13" fmla="*/ 590550 w 1276350"/>
              <a:gd name="connsiteY6-14" fmla="*/ 2349500 h 2349500"/>
              <a:gd name="connsiteX0-15" fmla="*/ 673893 w 1359693"/>
              <a:gd name="connsiteY0-16" fmla="*/ 2349500 h 2349500"/>
              <a:gd name="connsiteX1-17" fmla="*/ 477837 w 1359693"/>
              <a:gd name="connsiteY1-18" fmla="*/ 1397000 h 2349500"/>
              <a:gd name="connsiteX2-19" fmla="*/ 0 w 1359693"/>
              <a:gd name="connsiteY2-20" fmla="*/ 908844 h 2349500"/>
              <a:gd name="connsiteX3-21" fmla="*/ 96043 w 1359693"/>
              <a:gd name="connsiteY3-22" fmla="*/ 50800 h 2349500"/>
              <a:gd name="connsiteX4-23" fmla="*/ 1213643 w 1359693"/>
              <a:gd name="connsiteY4-24" fmla="*/ 0 h 2349500"/>
              <a:gd name="connsiteX5-25" fmla="*/ 1359693 w 1359693"/>
              <a:gd name="connsiteY5-26" fmla="*/ 1073150 h 2349500"/>
              <a:gd name="connsiteX6-27" fmla="*/ 673893 w 1359693"/>
              <a:gd name="connsiteY6-28" fmla="*/ 2349500 h 2349500"/>
              <a:gd name="connsiteX0-29" fmla="*/ 673893 w 1359693"/>
              <a:gd name="connsiteY0-30" fmla="*/ 2349500 h 2349500"/>
              <a:gd name="connsiteX1-31" fmla="*/ 477837 w 1359693"/>
              <a:gd name="connsiteY1-32" fmla="*/ 1397000 h 2349500"/>
              <a:gd name="connsiteX2-33" fmla="*/ 0 w 1359693"/>
              <a:gd name="connsiteY2-34" fmla="*/ 908844 h 2349500"/>
              <a:gd name="connsiteX3-35" fmla="*/ 96043 w 1359693"/>
              <a:gd name="connsiteY3-36" fmla="*/ 50800 h 2349500"/>
              <a:gd name="connsiteX4-37" fmla="*/ 1213643 w 1359693"/>
              <a:gd name="connsiteY4-38" fmla="*/ 0 h 2349500"/>
              <a:gd name="connsiteX5-39" fmla="*/ 1359693 w 1359693"/>
              <a:gd name="connsiteY5-40" fmla="*/ 1073150 h 2349500"/>
              <a:gd name="connsiteX6-41" fmla="*/ 673893 w 1359693"/>
              <a:gd name="connsiteY6-42" fmla="*/ 2349500 h 2349500"/>
              <a:gd name="connsiteX0-43" fmla="*/ 673893 w 1359693"/>
              <a:gd name="connsiteY0-44" fmla="*/ 2349500 h 2349500"/>
              <a:gd name="connsiteX1-45" fmla="*/ 477837 w 1359693"/>
              <a:gd name="connsiteY1-46" fmla="*/ 1397000 h 2349500"/>
              <a:gd name="connsiteX2-47" fmla="*/ 0 w 1359693"/>
              <a:gd name="connsiteY2-48" fmla="*/ 908844 h 2349500"/>
              <a:gd name="connsiteX3-49" fmla="*/ 96043 w 1359693"/>
              <a:gd name="connsiteY3-50" fmla="*/ 50800 h 2349500"/>
              <a:gd name="connsiteX4-51" fmla="*/ 1213643 w 1359693"/>
              <a:gd name="connsiteY4-52" fmla="*/ 0 h 2349500"/>
              <a:gd name="connsiteX5-53" fmla="*/ 1359693 w 1359693"/>
              <a:gd name="connsiteY5-54" fmla="*/ 1073150 h 2349500"/>
              <a:gd name="connsiteX6-55" fmla="*/ 673893 w 1359693"/>
              <a:gd name="connsiteY6-56" fmla="*/ 2349500 h 2349500"/>
              <a:gd name="connsiteX0-57" fmla="*/ 673893 w 1359693"/>
              <a:gd name="connsiteY0-58" fmla="*/ 2349500 h 2349500"/>
              <a:gd name="connsiteX1-59" fmla="*/ 477837 w 1359693"/>
              <a:gd name="connsiteY1-60" fmla="*/ 1397000 h 2349500"/>
              <a:gd name="connsiteX2-61" fmla="*/ 0 w 1359693"/>
              <a:gd name="connsiteY2-62" fmla="*/ 908844 h 2349500"/>
              <a:gd name="connsiteX3-63" fmla="*/ 96043 w 1359693"/>
              <a:gd name="connsiteY3-64" fmla="*/ 50800 h 2349500"/>
              <a:gd name="connsiteX4-65" fmla="*/ 1213643 w 1359693"/>
              <a:gd name="connsiteY4-66" fmla="*/ 0 h 2349500"/>
              <a:gd name="connsiteX5-67" fmla="*/ 1359693 w 1359693"/>
              <a:gd name="connsiteY5-68" fmla="*/ 1073150 h 2349500"/>
              <a:gd name="connsiteX6-69" fmla="*/ 673893 w 1359693"/>
              <a:gd name="connsiteY6-70" fmla="*/ 2349500 h 2349500"/>
              <a:gd name="connsiteX0-71" fmla="*/ 685800 w 1359693"/>
              <a:gd name="connsiteY0-72" fmla="*/ 2356644 h 2356644"/>
              <a:gd name="connsiteX1-73" fmla="*/ 477837 w 1359693"/>
              <a:gd name="connsiteY1-74" fmla="*/ 1397000 h 2356644"/>
              <a:gd name="connsiteX2-75" fmla="*/ 0 w 1359693"/>
              <a:gd name="connsiteY2-76" fmla="*/ 908844 h 2356644"/>
              <a:gd name="connsiteX3-77" fmla="*/ 96043 w 1359693"/>
              <a:gd name="connsiteY3-78" fmla="*/ 50800 h 2356644"/>
              <a:gd name="connsiteX4-79" fmla="*/ 1213643 w 1359693"/>
              <a:gd name="connsiteY4-80" fmla="*/ 0 h 2356644"/>
              <a:gd name="connsiteX5-81" fmla="*/ 1359693 w 1359693"/>
              <a:gd name="connsiteY5-82" fmla="*/ 1073150 h 2356644"/>
              <a:gd name="connsiteX6-83" fmla="*/ 685800 w 1359693"/>
              <a:gd name="connsiteY6-84" fmla="*/ 2356644 h 2356644"/>
              <a:gd name="connsiteX0-85" fmla="*/ 685800 w 1359693"/>
              <a:gd name="connsiteY0-86" fmla="*/ 2356644 h 2356644"/>
              <a:gd name="connsiteX1-87" fmla="*/ 477837 w 1359693"/>
              <a:gd name="connsiteY1-88" fmla="*/ 1397000 h 2356644"/>
              <a:gd name="connsiteX2-89" fmla="*/ 0 w 1359693"/>
              <a:gd name="connsiteY2-90" fmla="*/ 908844 h 2356644"/>
              <a:gd name="connsiteX3-91" fmla="*/ 96043 w 1359693"/>
              <a:gd name="connsiteY3-92" fmla="*/ 50800 h 2356644"/>
              <a:gd name="connsiteX4-93" fmla="*/ 1213643 w 1359693"/>
              <a:gd name="connsiteY4-94" fmla="*/ 0 h 2356644"/>
              <a:gd name="connsiteX5-95" fmla="*/ 1359693 w 1359693"/>
              <a:gd name="connsiteY5-96" fmla="*/ 1073150 h 2356644"/>
              <a:gd name="connsiteX6-97" fmla="*/ 685800 w 1359693"/>
              <a:gd name="connsiteY6-98" fmla="*/ 2356644 h 2356644"/>
              <a:gd name="connsiteX0-99" fmla="*/ 685800 w 1359693"/>
              <a:gd name="connsiteY0-100" fmla="*/ 2356644 h 2356644"/>
              <a:gd name="connsiteX1-101" fmla="*/ 477837 w 1359693"/>
              <a:gd name="connsiteY1-102" fmla="*/ 1397000 h 2356644"/>
              <a:gd name="connsiteX2-103" fmla="*/ 0 w 1359693"/>
              <a:gd name="connsiteY2-104" fmla="*/ 908844 h 2356644"/>
              <a:gd name="connsiteX3-105" fmla="*/ 96043 w 1359693"/>
              <a:gd name="connsiteY3-106" fmla="*/ 50800 h 2356644"/>
              <a:gd name="connsiteX4-107" fmla="*/ 1213643 w 1359693"/>
              <a:gd name="connsiteY4-108" fmla="*/ 0 h 2356644"/>
              <a:gd name="connsiteX5-109" fmla="*/ 1359693 w 1359693"/>
              <a:gd name="connsiteY5-110" fmla="*/ 1073150 h 2356644"/>
              <a:gd name="connsiteX6-111" fmla="*/ 685800 w 1359693"/>
              <a:gd name="connsiteY6-112" fmla="*/ 2356644 h 2356644"/>
              <a:gd name="connsiteX0-113" fmla="*/ 685800 w 1359693"/>
              <a:gd name="connsiteY0-114" fmla="*/ 2356644 h 2356644"/>
              <a:gd name="connsiteX1-115" fmla="*/ 477837 w 1359693"/>
              <a:gd name="connsiteY1-116" fmla="*/ 1397000 h 2356644"/>
              <a:gd name="connsiteX2-117" fmla="*/ 0 w 1359693"/>
              <a:gd name="connsiteY2-118" fmla="*/ 908844 h 2356644"/>
              <a:gd name="connsiteX3-119" fmla="*/ 96043 w 1359693"/>
              <a:gd name="connsiteY3-120" fmla="*/ 50800 h 2356644"/>
              <a:gd name="connsiteX4-121" fmla="*/ 1213643 w 1359693"/>
              <a:gd name="connsiteY4-122" fmla="*/ 0 h 2356644"/>
              <a:gd name="connsiteX5-123" fmla="*/ 1359693 w 1359693"/>
              <a:gd name="connsiteY5-124" fmla="*/ 1073150 h 2356644"/>
              <a:gd name="connsiteX6-125" fmla="*/ 685800 w 1359693"/>
              <a:gd name="connsiteY6-126" fmla="*/ 2356644 h 2356644"/>
              <a:gd name="connsiteX0-127" fmla="*/ 685800 w 1404066"/>
              <a:gd name="connsiteY0-128" fmla="*/ 2356644 h 2356644"/>
              <a:gd name="connsiteX1-129" fmla="*/ 477837 w 1404066"/>
              <a:gd name="connsiteY1-130" fmla="*/ 1397000 h 2356644"/>
              <a:gd name="connsiteX2-131" fmla="*/ 0 w 1404066"/>
              <a:gd name="connsiteY2-132" fmla="*/ 908844 h 2356644"/>
              <a:gd name="connsiteX3-133" fmla="*/ 96043 w 1404066"/>
              <a:gd name="connsiteY3-134" fmla="*/ 50800 h 2356644"/>
              <a:gd name="connsiteX4-135" fmla="*/ 1213643 w 1404066"/>
              <a:gd name="connsiteY4-136" fmla="*/ 0 h 2356644"/>
              <a:gd name="connsiteX5-137" fmla="*/ 1359693 w 1404066"/>
              <a:gd name="connsiteY5-138" fmla="*/ 1073150 h 2356644"/>
              <a:gd name="connsiteX6-139" fmla="*/ 685800 w 1404066"/>
              <a:gd name="connsiteY6-140" fmla="*/ 2356644 h 2356644"/>
              <a:gd name="connsiteX0-141" fmla="*/ 685800 w 1444658"/>
              <a:gd name="connsiteY0-142" fmla="*/ 2356644 h 2356644"/>
              <a:gd name="connsiteX1-143" fmla="*/ 477837 w 1444658"/>
              <a:gd name="connsiteY1-144" fmla="*/ 1397000 h 2356644"/>
              <a:gd name="connsiteX2-145" fmla="*/ 0 w 1444658"/>
              <a:gd name="connsiteY2-146" fmla="*/ 908844 h 2356644"/>
              <a:gd name="connsiteX3-147" fmla="*/ 96043 w 1444658"/>
              <a:gd name="connsiteY3-148" fmla="*/ 50800 h 2356644"/>
              <a:gd name="connsiteX4-149" fmla="*/ 1213643 w 1444658"/>
              <a:gd name="connsiteY4-150" fmla="*/ 0 h 2356644"/>
              <a:gd name="connsiteX5-151" fmla="*/ 1359693 w 1444658"/>
              <a:gd name="connsiteY5-152" fmla="*/ 1073150 h 2356644"/>
              <a:gd name="connsiteX6-153" fmla="*/ 685800 w 1444658"/>
              <a:gd name="connsiteY6-154" fmla="*/ 2356644 h 2356644"/>
              <a:gd name="connsiteX0-155" fmla="*/ 685800 w 1458167"/>
              <a:gd name="connsiteY0-156" fmla="*/ 2356644 h 2356644"/>
              <a:gd name="connsiteX1-157" fmla="*/ 477837 w 1458167"/>
              <a:gd name="connsiteY1-158" fmla="*/ 1397000 h 2356644"/>
              <a:gd name="connsiteX2-159" fmla="*/ 0 w 1458167"/>
              <a:gd name="connsiteY2-160" fmla="*/ 908844 h 2356644"/>
              <a:gd name="connsiteX3-161" fmla="*/ 96043 w 1458167"/>
              <a:gd name="connsiteY3-162" fmla="*/ 50800 h 2356644"/>
              <a:gd name="connsiteX4-163" fmla="*/ 1213643 w 1458167"/>
              <a:gd name="connsiteY4-164" fmla="*/ 0 h 2356644"/>
              <a:gd name="connsiteX5-165" fmla="*/ 1359693 w 1458167"/>
              <a:gd name="connsiteY5-166" fmla="*/ 1073150 h 2356644"/>
              <a:gd name="connsiteX6-167" fmla="*/ 685800 w 1458167"/>
              <a:gd name="connsiteY6-168" fmla="*/ 2356644 h 2356644"/>
              <a:gd name="connsiteX0-169" fmla="*/ 685800 w 1458167"/>
              <a:gd name="connsiteY0-170" fmla="*/ 2484291 h 2484291"/>
              <a:gd name="connsiteX1-171" fmla="*/ 477837 w 1458167"/>
              <a:gd name="connsiteY1-172" fmla="*/ 1524647 h 2484291"/>
              <a:gd name="connsiteX2-173" fmla="*/ 0 w 1458167"/>
              <a:gd name="connsiteY2-174" fmla="*/ 1036491 h 2484291"/>
              <a:gd name="connsiteX3-175" fmla="*/ 96043 w 1458167"/>
              <a:gd name="connsiteY3-176" fmla="*/ 178447 h 2484291"/>
              <a:gd name="connsiteX4-177" fmla="*/ 1213643 w 1458167"/>
              <a:gd name="connsiteY4-178" fmla="*/ 127647 h 2484291"/>
              <a:gd name="connsiteX5-179" fmla="*/ 1359693 w 1458167"/>
              <a:gd name="connsiteY5-180" fmla="*/ 1200797 h 2484291"/>
              <a:gd name="connsiteX6-181" fmla="*/ 685800 w 1458167"/>
              <a:gd name="connsiteY6-182" fmla="*/ 2484291 h 2484291"/>
              <a:gd name="connsiteX0-183" fmla="*/ 685800 w 1458167"/>
              <a:gd name="connsiteY0-184" fmla="*/ 2484832 h 2484832"/>
              <a:gd name="connsiteX1-185" fmla="*/ 477837 w 1458167"/>
              <a:gd name="connsiteY1-186" fmla="*/ 1525188 h 2484832"/>
              <a:gd name="connsiteX2-187" fmla="*/ 0 w 1458167"/>
              <a:gd name="connsiteY2-188" fmla="*/ 1037032 h 2484832"/>
              <a:gd name="connsiteX3-189" fmla="*/ 76993 w 1458167"/>
              <a:gd name="connsiteY3-190" fmla="*/ 176607 h 2484832"/>
              <a:gd name="connsiteX4-191" fmla="*/ 1213643 w 1458167"/>
              <a:gd name="connsiteY4-192" fmla="*/ 128188 h 2484832"/>
              <a:gd name="connsiteX5-193" fmla="*/ 1359693 w 1458167"/>
              <a:gd name="connsiteY5-194" fmla="*/ 1201338 h 2484832"/>
              <a:gd name="connsiteX6-195" fmla="*/ 685800 w 1458167"/>
              <a:gd name="connsiteY6-196" fmla="*/ 2484832 h 2484832"/>
              <a:gd name="connsiteX0-197" fmla="*/ 685800 w 1458167"/>
              <a:gd name="connsiteY0-198" fmla="*/ 2598539 h 2598539"/>
              <a:gd name="connsiteX1-199" fmla="*/ 477837 w 1458167"/>
              <a:gd name="connsiteY1-200" fmla="*/ 1638895 h 2598539"/>
              <a:gd name="connsiteX2-201" fmla="*/ 0 w 1458167"/>
              <a:gd name="connsiteY2-202" fmla="*/ 1150739 h 2598539"/>
              <a:gd name="connsiteX3-203" fmla="*/ 76993 w 1458167"/>
              <a:gd name="connsiteY3-204" fmla="*/ 290314 h 2598539"/>
              <a:gd name="connsiteX4-205" fmla="*/ 1213643 w 1458167"/>
              <a:gd name="connsiteY4-206" fmla="*/ 241895 h 2598539"/>
              <a:gd name="connsiteX5-207" fmla="*/ 1359693 w 1458167"/>
              <a:gd name="connsiteY5-208" fmla="*/ 1315045 h 2598539"/>
              <a:gd name="connsiteX6-209" fmla="*/ 685800 w 1458167"/>
              <a:gd name="connsiteY6-210" fmla="*/ 2598539 h 2598539"/>
              <a:gd name="connsiteX0-211" fmla="*/ 761202 w 1533569"/>
              <a:gd name="connsiteY0-212" fmla="*/ 2598539 h 2598539"/>
              <a:gd name="connsiteX1-213" fmla="*/ 553239 w 1533569"/>
              <a:gd name="connsiteY1-214" fmla="*/ 1638895 h 2598539"/>
              <a:gd name="connsiteX2-215" fmla="*/ 75402 w 1533569"/>
              <a:gd name="connsiteY2-216" fmla="*/ 1150739 h 2598539"/>
              <a:gd name="connsiteX3-217" fmla="*/ 152395 w 1533569"/>
              <a:gd name="connsiteY3-218" fmla="*/ 290314 h 2598539"/>
              <a:gd name="connsiteX4-219" fmla="*/ 1289045 w 1533569"/>
              <a:gd name="connsiteY4-220" fmla="*/ 241895 h 2598539"/>
              <a:gd name="connsiteX5-221" fmla="*/ 1435095 w 1533569"/>
              <a:gd name="connsiteY5-222" fmla="*/ 1315045 h 2598539"/>
              <a:gd name="connsiteX6-223" fmla="*/ 761202 w 1533569"/>
              <a:gd name="connsiteY6-224" fmla="*/ 2598539 h 2598539"/>
              <a:gd name="connsiteX0-225" fmla="*/ 825046 w 1597413"/>
              <a:gd name="connsiteY0-226" fmla="*/ 2598539 h 2598539"/>
              <a:gd name="connsiteX1-227" fmla="*/ 617083 w 1597413"/>
              <a:gd name="connsiteY1-228" fmla="*/ 1638895 h 2598539"/>
              <a:gd name="connsiteX2-229" fmla="*/ 139246 w 1597413"/>
              <a:gd name="connsiteY2-230" fmla="*/ 1150739 h 2598539"/>
              <a:gd name="connsiteX3-231" fmla="*/ 216239 w 1597413"/>
              <a:gd name="connsiteY3-232" fmla="*/ 290314 h 2598539"/>
              <a:gd name="connsiteX4-233" fmla="*/ 1352889 w 1597413"/>
              <a:gd name="connsiteY4-234" fmla="*/ 241895 h 2598539"/>
              <a:gd name="connsiteX5-235" fmla="*/ 1498939 w 1597413"/>
              <a:gd name="connsiteY5-236" fmla="*/ 1315045 h 2598539"/>
              <a:gd name="connsiteX6-237" fmla="*/ 825046 w 1597413"/>
              <a:gd name="connsiteY6-238" fmla="*/ 2598539 h 2598539"/>
              <a:gd name="connsiteX0-239" fmla="*/ 818095 w 1590462"/>
              <a:gd name="connsiteY0-240" fmla="*/ 2598539 h 2598539"/>
              <a:gd name="connsiteX1-241" fmla="*/ 610132 w 1590462"/>
              <a:gd name="connsiteY1-242" fmla="*/ 1638895 h 2598539"/>
              <a:gd name="connsiteX2-243" fmla="*/ 132295 w 1590462"/>
              <a:gd name="connsiteY2-244" fmla="*/ 1150739 h 2598539"/>
              <a:gd name="connsiteX3-245" fmla="*/ 209288 w 1590462"/>
              <a:gd name="connsiteY3-246" fmla="*/ 290314 h 2598539"/>
              <a:gd name="connsiteX4-247" fmla="*/ 1345938 w 1590462"/>
              <a:gd name="connsiteY4-248" fmla="*/ 241895 h 2598539"/>
              <a:gd name="connsiteX5-249" fmla="*/ 1491988 w 1590462"/>
              <a:gd name="connsiteY5-250" fmla="*/ 1315045 h 2598539"/>
              <a:gd name="connsiteX6-251" fmla="*/ 818095 w 1590462"/>
              <a:gd name="connsiteY6-252" fmla="*/ 2598539 h 2598539"/>
            </a:gdLst>
            <a:ahLst/>
            <a:cxnLst>
              <a:cxn ang="0">
                <a:pos x="connsiteX0-239" y="connsiteY0-240"/>
              </a:cxn>
              <a:cxn ang="0">
                <a:pos x="connsiteX1-241" y="connsiteY1-242"/>
              </a:cxn>
              <a:cxn ang="0">
                <a:pos x="connsiteX2-243" y="connsiteY2-244"/>
              </a:cxn>
              <a:cxn ang="0">
                <a:pos x="connsiteX3-245" y="connsiteY3-246"/>
              </a:cxn>
              <a:cxn ang="0">
                <a:pos x="connsiteX4-247" y="connsiteY4-248"/>
              </a:cxn>
              <a:cxn ang="0">
                <a:pos x="connsiteX5-249" y="connsiteY5-250"/>
              </a:cxn>
              <a:cxn ang="0">
                <a:pos x="connsiteX6-251" y="connsiteY6-252"/>
              </a:cxn>
            </a:cxnLst>
            <a:rect l="l" t="t" r="r" b="b"/>
            <a:pathLst>
              <a:path w="1590462" h="2598539">
                <a:moveTo>
                  <a:pt x="818095" y="2598539"/>
                </a:moveTo>
                <a:cubicBezTo>
                  <a:pt x="771793" y="2281039"/>
                  <a:pt x="789784" y="1984970"/>
                  <a:pt x="610132" y="1638895"/>
                </a:cubicBezTo>
                <a:cubicBezTo>
                  <a:pt x="484191" y="1469032"/>
                  <a:pt x="324911" y="1322983"/>
                  <a:pt x="132295" y="1150739"/>
                </a:cubicBezTo>
                <a:cubicBezTo>
                  <a:pt x="-34922" y="997281"/>
                  <a:pt x="-78313" y="672372"/>
                  <a:pt x="209288" y="290314"/>
                </a:cubicBezTo>
                <a:cubicBezTo>
                  <a:pt x="560390" y="-112382"/>
                  <a:pt x="1037699" y="-65022"/>
                  <a:pt x="1345938" y="241895"/>
                </a:cubicBezTo>
                <a:cubicBezTo>
                  <a:pt x="1606553" y="511506"/>
                  <a:pt x="1664761" y="864458"/>
                  <a:pt x="1491988" y="1315045"/>
                </a:cubicBezTo>
                <a:cubicBezTo>
                  <a:pt x="1293551" y="1783357"/>
                  <a:pt x="1073682" y="2189758"/>
                  <a:pt x="818095" y="2598539"/>
                </a:cubicBezTo>
                <a:close/>
              </a:path>
            </a:pathLst>
          </a:custGeom>
          <a:solidFill>
            <a:schemeClr val="accent1"/>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34" name="TG_Oval 58"/>
          <p:cNvSpPr/>
          <p:nvPr/>
        </p:nvSpPr>
        <p:spPr bwMode="gray">
          <a:xfrm>
            <a:off x="4286864" y="2826062"/>
            <a:ext cx="457644" cy="457644"/>
          </a:xfrm>
          <a:prstGeom prst="ellipse">
            <a:avLst/>
          </a:prstGeom>
          <a:gradFill>
            <a:gsLst>
              <a:gs pos="0">
                <a:schemeClr val="bg2"/>
              </a:gs>
              <a:gs pos="25000">
                <a:schemeClr val="bg2">
                  <a:lumMod val="75000"/>
                </a:schemeClr>
              </a:gs>
              <a:gs pos="50000">
                <a:schemeClr val="bg2">
                  <a:lumMod val="53000"/>
                </a:schemeClr>
              </a:gs>
              <a:gs pos="75000">
                <a:schemeClr val="bg2">
                  <a:lumMod val="75000"/>
                </a:schemeClr>
              </a:gs>
              <a:gs pos="100000">
                <a:schemeClr val="bg2"/>
              </a:gs>
            </a:gsLst>
            <a:lin ang="5400000" scaled="0"/>
          </a:gradFill>
          <a:ln w="28575">
            <a:noFill/>
          </a:ln>
          <a:effectLst>
            <a:outerShdw blurRad="152400" dist="127000" dir="5400000" sx="90000" sy="-19000" rotWithShape="0">
              <a:prstClr val="black">
                <a:alpha val="15000"/>
              </a:prstClr>
            </a:outerShdw>
          </a:effectLst>
          <a:scene3d>
            <a:camera prst="orthographicFront">
              <a:rot lat="0" lon="0" rev="0"/>
            </a:camera>
            <a:lightRig rig="glow" dir="t">
              <a:rot lat="0" lon="0" rev="3000000"/>
            </a:lightRig>
          </a:scene3d>
          <a:sp3d prstMaterial="dkEdge">
            <a:bevelT w="190500" h="190500"/>
            <a:contourClr>
              <a:srgbClr val="000000"/>
            </a:contourClr>
          </a:sp3d>
        </p:spPr>
        <p:style>
          <a:lnRef idx="3">
            <a:schemeClr val="lt1"/>
          </a:lnRef>
          <a:fillRef idx="1">
            <a:schemeClr val="accent3"/>
          </a:fillRef>
          <a:effectRef idx="1">
            <a:schemeClr val="accent3"/>
          </a:effectRef>
          <a:fontRef idx="minor">
            <a:schemeClr val="lt1"/>
          </a:fontRef>
        </p:style>
        <p:txBody>
          <a:bodyPr lIns="0" rIns="0" anchor="ctr"/>
          <a:lstStyle/>
          <a:p>
            <a:pPr algn="ctr" fontAlgn="base">
              <a:spcBef>
                <a:spcPct val="0"/>
              </a:spcBef>
              <a:spcAft>
                <a:spcPct val="0"/>
              </a:spcAft>
              <a:buFont typeface="Arial" pitchFamily="34" charset="0"/>
              <a:buNone/>
            </a:pPr>
            <a:endParaRPr sz="2400" noProof="1">
              <a:solidFill>
                <a:srgbClr val="FFFFFF"/>
              </a:solidFill>
              <a:effectLst>
                <a:outerShdw blurRad="38100" dist="38100" dir="2700000">
                  <a:srgbClr val="C0C0C0"/>
                </a:outerShdw>
              </a:effectLst>
            </a:endParaRPr>
          </a:p>
        </p:txBody>
      </p:sp>
      <p:sp>
        <p:nvSpPr>
          <p:cNvPr id="9225" name="Rectangle 36"/>
          <p:cNvSpPr>
            <a:spLocks noChangeArrowheads="1"/>
          </p:cNvSpPr>
          <p:nvPr/>
        </p:nvSpPr>
        <p:spPr bwMode="auto">
          <a:xfrm>
            <a:off x="3890963" y="933278"/>
            <a:ext cx="1258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vi-VN" sz="1600">
                <a:solidFill>
                  <a:prstClr val="white"/>
                </a:solidFill>
                <a:cs typeface="Arial" pitchFamily="34" charset="0"/>
              </a:rPr>
              <a:t>Văn bản của bạn.</a:t>
            </a:r>
            <a:endParaRPr lang="en-US" sz="1600">
              <a:solidFill>
                <a:prstClr val="white"/>
              </a:solidFill>
              <a:latin typeface="Arial" pitchFamily="34" charset="0"/>
              <a:cs typeface="Arial" pitchFamily="34" charset="0"/>
            </a:endParaRPr>
          </a:p>
        </p:txBody>
      </p:sp>
      <p:sp>
        <p:nvSpPr>
          <p:cNvPr id="9226" name="Rectangle 37"/>
          <p:cNvSpPr>
            <a:spLocks noChangeArrowheads="1"/>
          </p:cNvSpPr>
          <p:nvPr/>
        </p:nvSpPr>
        <p:spPr bwMode="auto">
          <a:xfrm>
            <a:off x="3890963" y="4330085"/>
            <a:ext cx="125888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en-US" sz="1600" b="1" dirty="0">
                <a:solidFill>
                  <a:srgbClr val="FFFF00"/>
                </a:solidFill>
                <a:latin typeface="Verdana" pitchFamily="34" charset="0"/>
                <a:cs typeface="Arial" pitchFamily="34" charset="0"/>
              </a:rPr>
              <a:t>CÁC CHI TIẾT NGHỆ THUẬT</a:t>
            </a:r>
          </a:p>
        </p:txBody>
      </p:sp>
      <p:sp>
        <p:nvSpPr>
          <p:cNvPr id="9227" name="Rectangle 38"/>
          <p:cNvSpPr>
            <a:spLocks noChangeArrowheads="1"/>
          </p:cNvSpPr>
          <p:nvPr/>
        </p:nvSpPr>
        <p:spPr bwMode="auto">
          <a:xfrm>
            <a:off x="5316539" y="3636790"/>
            <a:ext cx="1258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vi-VN" sz="1600" dirty="0">
                <a:solidFill>
                  <a:prstClr val="white"/>
                </a:solidFill>
                <a:cs typeface="Arial" pitchFamily="34" charset="0"/>
              </a:rPr>
              <a:t>Văn bản của bạn.</a:t>
            </a:r>
            <a:endParaRPr lang="en-US" sz="1600" dirty="0">
              <a:solidFill>
                <a:prstClr val="white"/>
              </a:solidFill>
              <a:latin typeface="Arial" pitchFamily="34" charset="0"/>
              <a:cs typeface="Arial" pitchFamily="34" charset="0"/>
            </a:endParaRPr>
          </a:p>
        </p:txBody>
      </p:sp>
      <p:sp>
        <p:nvSpPr>
          <p:cNvPr id="9228" name="Rectangle 39"/>
          <p:cNvSpPr>
            <a:spLocks noChangeArrowheads="1"/>
          </p:cNvSpPr>
          <p:nvPr/>
        </p:nvSpPr>
        <p:spPr bwMode="auto">
          <a:xfrm>
            <a:off x="5408615" y="1983994"/>
            <a:ext cx="12588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en-US" sz="1600" b="1" dirty="0">
                <a:solidFill>
                  <a:srgbClr val="FFFF00"/>
                </a:solidFill>
                <a:latin typeface="Verdana" pitchFamily="34" charset="0"/>
                <a:cs typeface="Arial" pitchFamily="34" charset="0"/>
              </a:rPr>
              <a:t>THỂ THƠ</a:t>
            </a:r>
          </a:p>
        </p:txBody>
      </p:sp>
      <p:sp>
        <p:nvSpPr>
          <p:cNvPr id="9229" name="Rectangle 40"/>
          <p:cNvSpPr>
            <a:spLocks noChangeArrowheads="1"/>
          </p:cNvSpPr>
          <p:nvPr/>
        </p:nvSpPr>
        <p:spPr bwMode="auto">
          <a:xfrm>
            <a:off x="2374902" y="3647903"/>
            <a:ext cx="1258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vi-VN" sz="1600">
                <a:solidFill>
                  <a:prstClr val="white"/>
                </a:solidFill>
                <a:cs typeface="Arial" pitchFamily="34" charset="0"/>
              </a:rPr>
              <a:t>Văn bản của bạn.</a:t>
            </a:r>
            <a:endParaRPr lang="en-US" sz="1600">
              <a:solidFill>
                <a:prstClr val="white"/>
              </a:solidFill>
              <a:latin typeface="Arial" pitchFamily="34" charset="0"/>
              <a:cs typeface="Arial" pitchFamily="34" charset="0"/>
            </a:endParaRPr>
          </a:p>
        </p:txBody>
      </p:sp>
      <p:sp>
        <p:nvSpPr>
          <p:cNvPr id="9230" name="Rectangle 41"/>
          <p:cNvSpPr>
            <a:spLocks noChangeArrowheads="1"/>
          </p:cNvSpPr>
          <p:nvPr/>
        </p:nvSpPr>
        <p:spPr bwMode="auto">
          <a:xfrm>
            <a:off x="2371725" y="1881528"/>
            <a:ext cx="12588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itchFamily="34" charset="0"/>
              <a:buNone/>
            </a:pPr>
            <a:r>
              <a:rPr lang="en-US" sz="1600" b="1" dirty="0">
                <a:solidFill>
                  <a:srgbClr val="FFFF00"/>
                </a:solidFill>
                <a:latin typeface="Verdana" pitchFamily="34" charset="0"/>
                <a:cs typeface="Arial" pitchFamily="34" charset="0"/>
              </a:rPr>
              <a:t>CHỦ ĐỀ, ĐỀ TÀI</a:t>
            </a:r>
          </a:p>
        </p:txBody>
      </p:sp>
    </p:spTree>
    <p:extLst>
      <p:ext uri="{BB962C8B-B14F-4D97-AF65-F5344CB8AC3E}">
        <p14:creationId xmlns:p14="http://schemas.microsoft.com/office/powerpoint/2010/main" val="3282438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II: RÈN KĨ NĂNG PHÂN TÍCH ĐỀ NGHỊ LUẬN VĂN HỌC.</a:t>
            </a:r>
          </a:p>
        </p:txBody>
      </p:sp>
      <p:sp>
        <p:nvSpPr>
          <p:cNvPr id="8" name="TextBox 7"/>
          <p:cNvSpPr txBox="1"/>
          <p:nvPr/>
        </p:nvSpPr>
        <p:spPr>
          <a:xfrm>
            <a:off x="1219200" y="1600203"/>
            <a:ext cx="7543800" cy="2246769"/>
          </a:xfrm>
          <a:prstGeom prst="rect">
            <a:avLst/>
          </a:prstGeom>
          <a:noFill/>
        </p:spPr>
        <p:txBody>
          <a:bodyPr wrap="square" rtlCol="0">
            <a:spAutoFit/>
          </a:bodyPr>
          <a:lstStyle/>
          <a:p>
            <a:pPr marL="457200" indent="-457200" algn="just">
              <a:buFontTx/>
              <a:buAutoNum type="arabicPeriod"/>
            </a:pPr>
            <a:r>
              <a:rPr lang="en-US" sz="2000" b="1" dirty="0">
                <a:solidFill>
                  <a:srgbClr val="FF0000"/>
                </a:solidFill>
                <a:latin typeface="Verdana" pitchFamily="34" charset="0"/>
              </a:rPr>
              <a:t>TÁC HẠI CỦA VIỆC KHÔNG PHÂN TÍCH ĐỀ: </a:t>
            </a:r>
          </a:p>
          <a:p>
            <a:pPr algn="just"/>
            <a:r>
              <a:rPr lang="en-US" sz="2000" b="1" dirty="0">
                <a:solidFill>
                  <a:prstClr val="black"/>
                </a:solidFill>
                <a:latin typeface="Verdana" pitchFamily="34" charset="0"/>
              </a:rPr>
              <a:t>		+ </a:t>
            </a:r>
            <a:r>
              <a:rPr lang="en-US" sz="2000" b="1" dirty="0" err="1">
                <a:solidFill>
                  <a:prstClr val="black"/>
                </a:solidFill>
                <a:latin typeface="Verdana" pitchFamily="34" charset="0"/>
              </a:rPr>
              <a:t>Hs</a:t>
            </a:r>
            <a:r>
              <a:rPr lang="en-US" sz="2000" b="1" dirty="0">
                <a:solidFill>
                  <a:prstClr val="black"/>
                </a:solidFill>
                <a:latin typeface="Verdana" pitchFamily="34" charset="0"/>
              </a:rPr>
              <a:t> </a:t>
            </a:r>
            <a:r>
              <a:rPr lang="en-US" sz="2000" b="1" dirty="0" err="1">
                <a:solidFill>
                  <a:prstClr val="black"/>
                </a:solidFill>
                <a:latin typeface="Verdana" pitchFamily="34" charset="0"/>
              </a:rPr>
              <a:t>sẽ</a:t>
            </a:r>
            <a:r>
              <a:rPr lang="en-US" sz="2000" b="1" dirty="0">
                <a:solidFill>
                  <a:prstClr val="black"/>
                </a:solidFill>
                <a:latin typeface="Verdana" pitchFamily="34" charset="0"/>
              </a:rPr>
              <a:t> </a:t>
            </a:r>
            <a:r>
              <a:rPr lang="en-US" sz="2000" b="1" dirty="0" err="1">
                <a:solidFill>
                  <a:prstClr val="black"/>
                </a:solidFill>
                <a:latin typeface="Verdana" pitchFamily="34" charset="0"/>
              </a:rPr>
              <a:t>lạc</a:t>
            </a:r>
            <a:r>
              <a:rPr lang="en-US" sz="2000" b="1" dirty="0">
                <a:solidFill>
                  <a:prstClr val="black"/>
                </a:solidFill>
                <a:latin typeface="Verdana" pitchFamily="34" charset="0"/>
              </a:rPr>
              <a:t> </a:t>
            </a:r>
            <a:r>
              <a:rPr lang="en-US" sz="2000" b="1" dirty="0" err="1">
                <a:solidFill>
                  <a:prstClr val="black"/>
                </a:solidFill>
                <a:latin typeface="Verdana" pitchFamily="34" charset="0"/>
              </a:rPr>
              <a:t>đề</a:t>
            </a:r>
            <a:r>
              <a:rPr lang="en-US" sz="2000" b="1" dirty="0">
                <a:solidFill>
                  <a:prstClr val="black"/>
                </a:solidFill>
                <a:latin typeface="Verdana" pitchFamily="34" charset="0"/>
              </a:rPr>
              <a:t> (</a:t>
            </a:r>
            <a:r>
              <a:rPr lang="en-US" sz="2000" b="1" dirty="0" err="1">
                <a:solidFill>
                  <a:prstClr val="black"/>
                </a:solidFill>
                <a:latin typeface="Verdana" pitchFamily="34" charset="0"/>
              </a:rPr>
              <a:t>xác</a:t>
            </a:r>
            <a:r>
              <a:rPr lang="en-US" sz="2000" b="1" dirty="0">
                <a:solidFill>
                  <a:prstClr val="black"/>
                </a:solidFill>
                <a:latin typeface="Verdana" pitchFamily="34" charset="0"/>
              </a:rPr>
              <a:t> </a:t>
            </a:r>
            <a:r>
              <a:rPr lang="en-US" sz="2000" b="1" dirty="0" err="1">
                <a:solidFill>
                  <a:prstClr val="black"/>
                </a:solidFill>
                <a:latin typeface="Verdana" pitchFamily="34" charset="0"/>
              </a:rPr>
              <a:t>định</a:t>
            </a:r>
            <a:r>
              <a:rPr lang="en-US" sz="2000" b="1" dirty="0">
                <a:solidFill>
                  <a:prstClr val="black"/>
                </a:solidFill>
                <a:latin typeface="Verdana" pitchFamily="34" charset="0"/>
              </a:rPr>
              <a:t> </a:t>
            </a:r>
            <a:r>
              <a:rPr lang="en-US" sz="2000" b="1" dirty="0" err="1">
                <a:solidFill>
                  <a:prstClr val="black"/>
                </a:solidFill>
                <a:latin typeface="Verdana" pitchFamily="34" charset="0"/>
              </a:rPr>
              <a:t>sai</a:t>
            </a:r>
            <a:r>
              <a:rPr lang="en-US" sz="2000" b="1" dirty="0">
                <a:solidFill>
                  <a:prstClr val="black"/>
                </a:solidFill>
                <a:latin typeface="Verdana" pitchFamily="34" charset="0"/>
              </a:rPr>
              <a:t> </a:t>
            </a:r>
            <a:r>
              <a:rPr lang="en-US" sz="2000" b="1" dirty="0" err="1">
                <a:solidFill>
                  <a:prstClr val="black"/>
                </a:solidFill>
                <a:latin typeface="Verdana" pitchFamily="34" charset="0"/>
              </a:rPr>
              <a:t>vấn</a:t>
            </a:r>
            <a:r>
              <a:rPr lang="en-US" sz="2000" b="1" dirty="0">
                <a:solidFill>
                  <a:prstClr val="black"/>
                </a:solidFill>
                <a:latin typeface="Verdana" pitchFamily="34" charset="0"/>
              </a:rPr>
              <a:t> </a:t>
            </a:r>
            <a:r>
              <a:rPr lang="en-US" sz="2000" b="1" dirty="0" err="1">
                <a:solidFill>
                  <a:prstClr val="black"/>
                </a:solidFill>
                <a:latin typeface="Verdana" pitchFamily="34" charset="0"/>
              </a:rPr>
              <a:t>đề</a:t>
            </a:r>
            <a:r>
              <a:rPr lang="en-US" sz="2000" b="1" dirty="0">
                <a:solidFill>
                  <a:prstClr val="black"/>
                </a:solidFill>
                <a:latin typeface="Verdana" pitchFamily="34" charset="0"/>
              </a:rPr>
              <a:t>)</a:t>
            </a:r>
          </a:p>
          <a:p>
            <a:pPr algn="just"/>
            <a:r>
              <a:rPr lang="en-US" sz="2000" b="1" dirty="0">
                <a:solidFill>
                  <a:prstClr val="black"/>
                </a:solidFill>
                <a:latin typeface="Verdana" pitchFamily="34" charset="0"/>
              </a:rPr>
              <a:t>		+ </a:t>
            </a:r>
            <a:r>
              <a:rPr lang="en-US" sz="2000" b="1" dirty="0" err="1">
                <a:solidFill>
                  <a:prstClr val="black"/>
                </a:solidFill>
                <a:latin typeface="Verdana" pitchFamily="34" charset="0"/>
              </a:rPr>
              <a:t>Dễ</a:t>
            </a:r>
            <a:r>
              <a:rPr lang="en-US" sz="2000" b="1" dirty="0">
                <a:solidFill>
                  <a:prstClr val="black"/>
                </a:solidFill>
                <a:latin typeface="Verdana" pitchFamily="34" charset="0"/>
              </a:rPr>
              <a:t> </a:t>
            </a:r>
            <a:r>
              <a:rPr lang="en-US" sz="2000" b="1" dirty="0" err="1">
                <a:solidFill>
                  <a:prstClr val="black"/>
                </a:solidFill>
                <a:latin typeface="Verdana" pitchFamily="34" charset="0"/>
              </a:rPr>
              <a:t>dàng</a:t>
            </a:r>
            <a:r>
              <a:rPr lang="en-US" sz="2000" b="1" dirty="0">
                <a:solidFill>
                  <a:prstClr val="black"/>
                </a:solidFill>
                <a:latin typeface="Verdana" pitchFamily="34" charset="0"/>
              </a:rPr>
              <a:t> </a:t>
            </a:r>
            <a:r>
              <a:rPr lang="en-US" sz="2000" b="1" dirty="0" err="1">
                <a:solidFill>
                  <a:prstClr val="black"/>
                </a:solidFill>
                <a:latin typeface="Verdana" pitchFamily="34" charset="0"/>
              </a:rPr>
              <a:t>bỏ</a:t>
            </a:r>
            <a:r>
              <a:rPr lang="en-US" sz="2000" b="1" dirty="0">
                <a:solidFill>
                  <a:prstClr val="black"/>
                </a:solidFill>
                <a:latin typeface="Verdana" pitchFamily="34" charset="0"/>
              </a:rPr>
              <a:t> qua </a:t>
            </a:r>
            <a:r>
              <a:rPr lang="en-US" sz="2000" b="1" dirty="0" err="1">
                <a:solidFill>
                  <a:prstClr val="black"/>
                </a:solidFill>
                <a:latin typeface="Verdana" pitchFamily="34" charset="0"/>
              </a:rPr>
              <a:t>phần</a:t>
            </a:r>
            <a:r>
              <a:rPr lang="en-US" sz="2000" b="1" dirty="0">
                <a:solidFill>
                  <a:prstClr val="black"/>
                </a:solidFill>
                <a:latin typeface="Verdana" pitchFamily="34" charset="0"/>
              </a:rPr>
              <a:t> </a:t>
            </a:r>
            <a:r>
              <a:rPr lang="en-US" sz="2000" b="1" dirty="0" err="1">
                <a:solidFill>
                  <a:prstClr val="black"/>
                </a:solidFill>
                <a:latin typeface="Verdana" pitchFamily="34" charset="0"/>
              </a:rPr>
              <a:t>tiếng</a:t>
            </a:r>
            <a:r>
              <a:rPr lang="en-US" sz="2000" b="1" dirty="0">
                <a:solidFill>
                  <a:prstClr val="black"/>
                </a:solidFill>
                <a:latin typeface="Verdana" pitchFamily="34" charset="0"/>
              </a:rPr>
              <a:t> </a:t>
            </a:r>
            <a:r>
              <a:rPr lang="en-US" sz="2000" b="1" dirty="0" err="1">
                <a:solidFill>
                  <a:prstClr val="black"/>
                </a:solidFill>
                <a:latin typeface="Verdana" pitchFamily="34" charset="0"/>
              </a:rPr>
              <a:t>Việt</a:t>
            </a:r>
            <a:r>
              <a:rPr lang="en-US" sz="2000" b="1" dirty="0">
                <a:solidFill>
                  <a:prstClr val="black"/>
                </a:solidFill>
                <a:latin typeface="Verdana" pitchFamily="34" charset="0"/>
              </a:rPr>
              <a:t>, </a:t>
            </a:r>
            <a:r>
              <a:rPr lang="en-US" sz="2000" b="1" dirty="0" err="1">
                <a:solidFill>
                  <a:prstClr val="black"/>
                </a:solidFill>
                <a:latin typeface="Verdana" pitchFamily="34" charset="0"/>
              </a:rPr>
              <a:t>tập</a:t>
            </a:r>
            <a:r>
              <a:rPr lang="en-US" sz="2000" b="1" dirty="0">
                <a:solidFill>
                  <a:prstClr val="black"/>
                </a:solidFill>
                <a:latin typeface="Verdana" pitchFamily="34" charset="0"/>
              </a:rPr>
              <a:t> </a:t>
            </a:r>
            <a:r>
              <a:rPr lang="en-US" sz="2000" b="1" dirty="0" err="1">
                <a:solidFill>
                  <a:prstClr val="black"/>
                </a:solidFill>
                <a:latin typeface="Verdana" pitchFamily="34" charset="0"/>
              </a:rPr>
              <a:t>làm</a:t>
            </a:r>
            <a:r>
              <a:rPr lang="en-US" sz="2000" b="1" dirty="0">
                <a:solidFill>
                  <a:prstClr val="black"/>
                </a:solidFill>
                <a:latin typeface="Verdana" pitchFamily="34" charset="0"/>
              </a:rPr>
              <a:t> </a:t>
            </a:r>
            <a:r>
              <a:rPr lang="en-US" sz="2000" b="1" dirty="0" err="1">
                <a:solidFill>
                  <a:prstClr val="black"/>
                </a:solidFill>
                <a:latin typeface="Verdana" pitchFamily="34" charset="0"/>
              </a:rPr>
              <a:t>văn</a:t>
            </a:r>
            <a:r>
              <a:rPr lang="en-US" sz="2000" b="1" dirty="0">
                <a:solidFill>
                  <a:prstClr val="black"/>
                </a:solidFill>
                <a:latin typeface="Verdana" pitchFamily="34" charset="0"/>
              </a:rPr>
              <a:t>.</a:t>
            </a:r>
          </a:p>
          <a:p>
            <a:pPr algn="just"/>
            <a:r>
              <a:rPr lang="en-US" sz="2000" b="1" dirty="0">
                <a:solidFill>
                  <a:srgbClr val="FF0000"/>
                </a:solidFill>
                <a:latin typeface="Verdana" pitchFamily="34" charset="0"/>
              </a:rPr>
              <a:t>2</a:t>
            </a:r>
            <a:r>
              <a:rPr lang="en-US" sz="2000" b="1" dirty="0">
                <a:solidFill>
                  <a:prstClr val="black"/>
                </a:solidFill>
                <a:latin typeface="Verdana" pitchFamily="34" charset="0"/>
              </a:rPr>
              <a:t>.  </a:t>
            </a:r>
            <a:r>
              <a:rPr lang="en-US" sz="2000" b="1" dirty="0">
                <a:solidFill>
                  <a:srgbClr val="FF0000"/>
                </a:solidFill>
                <a:latin typeface="Verdana" pitchFamily="34" charset="0"/>
              </a:rPr>
              <a:t>CÁC BƯỚC PHÂN TÍCH ĐỀ:</a:t>
            </a:r>
            <a:r>
              <a:rPr lang="en-US" sz="2000" b="1" dirty="0">
                <a:solidFill>
                  <a:prstClr val="black"/>
                </a:solidFill>
                <a:latin typeface="Verdana" pitchFamily="34" charset="0"/>
              </a:rPr>
              <a:t> </a:t>
            </a:r>
            <a:r>
              <a:rPr lang="en-US" sz="2000" b="1" dirty="0" err="1">
                <a:solidFill>
                  <a:prstClr val="black"/>
                </a:solidFill>
                <a:latin typeface="Verdana" pitchFamily="34" charset="0"/>
              </a:rPr>
              <a:t>đọc</a:t>
            </a:r>
            <a:r>
              <a:rPr lang="en-US" sz="2000" b="1" dirty="0">
                <a:solidFill>
                  <a:prstClr val="black"/>
                </a:solidFill>
                <a:latin typeface="Verdana" pitchFamily="34" charset="0"/>
              </a:rPr>
              <a:t> </a:t>
            </a:r>
            <a:r>
              <a:rPr lang="en-US" sz="2000" b="1" dirty="0" err="1">
                <a:solidFill>
                  <a:prstClr val="black"/>
                </a:solidFill>
                <a:latin typeface="Verdana" pitchFamily="34" charset="0"/>
              </a:rPr>
              <a:t>kĩ</a:t>
            </a:r>
            <a:r>
              <a:rPr lang="en-US" sz="2000" b="1" dirty="0">
                <a:solidFill>
                  <a:prstClr val="black"/>
                </a:solidFill>
                <a:latin typeface="Verdana" pitchFamily="34" charset="0"/>
              </a:rPr>
              <a:t> </a:t>
            </a:r>
            <a:r>
              <a:rPr lang="en-US" sz="2000" b="1" dirty="0" err="1">
                <a:solidFill>
                  <a:prstClr val="black"/>
                </a:solidFill>
                <a:latin typeface="Verdana" pitchFamily="34" charset="0"/>
              </a:rPr>
              <a:t>và</a:t>
            </a:r>
            <a:r>
              <a:rPr lang="en-US" sz="2000" b="1" dirty="0">
                <a:solidFill>
                  <a:prstClr val="black"/>
                </a:solidFill>
                <a:latin typeface="Verdana" pitchFamily="34" charset="0"/>
              </a:rPr>
              <a:t> </a:t>
            </a:r>
            <a:r>
              <a:rPr lang="en-US" sz="2000" b="1" dirty="0" err="1">
                <a:solidFill>
                  <a:prstClr val="black"/>
                </a:solidFill>
                <a:latin typeface="Verdana" pitchFamily="34" charset="0"/>
              </a:rPr>
              <a:t>gạch</a:t>
            </a:r>
            <a:r>
              <a:rPr lang="en-US" sz="2000" b="1" dirty="0">
                <a:solidFill>
                  <a:prstClr val="black"/>
                </a:solidFill>
                <a:latin typeface="Verdana" pitchFamily="34" charset="0"/>
              </a:rPr>
              <a:t> </a:t>
            </a:r>
            <a:r>
              <a:rPr lang="en-US" sz="2000" b="1" dirty="0" err="1">
                <a:solidFill>
                  <a:prstClr val="black"/>
                </a:solidFill>
                <a:latin typeface="Verdana" pitchFamily="34" charset="0"/>
              </a:rPr>
              <a:t>chân</a:t>
            </a:r>
            <a:r>
              <a:rPr lang="en-US" sz="2000" b="1" dirty="0">
                <a:solidFill>
                  <a:prstClr val="black"/>
                </a:solidFill>
                <a:latin typeface="Verdana" pitchFamily="34" charset="0"/>
              </a:rPr>
              <a:t> </a:t>
            </a:r>
            <a:r>
              <a:rPr lang="en-US" sz="2000" b="1" dirty="0" err="1">
                <a:solidFill>
                  <a:prstClr val="black"/>
                </a:solidFill>
                <a:latin typeface="Verdana" pitchFamily="34" charset="0"/>
              </a:rPr>
              <a:t>dưới</a:t>
            </a:r>
            <a:r>
              <a:rPr lang="en-US" sz="2000" b="1" dirty="0">
                <a:solidFill>
                  <a:prstClr val="black"/>
                </a:solidFill>
                <a:latin typeface="Verdana" pitchFamily="34" charset="0"/>
              </a:rPr>
              <a:t> </a:t>
            </a:r>
            <a:r>
              <a:rPr lang="en-US" sz="2000" b="1" dirty="0" err="1">
                <a:solidFill>
                  <a:prstClr val="black"/>
                </a:solidFill>
                <a:latin typeface="Verdana" pitchFamily="34" charset="0"/>
              </a:rPr>
              <a:t>những</a:t>
            </a:r>
            <a:r>
              <a:rPr lang="en-US" sz="2000" b="1" dirty="0">
                <a:solidFill>
                  <a:prstClr val="black"/>
                </a:solidFill>
                <a:latin typeface="Verdana" pitchFamily="34" charset="0"/>
              </a:rPr>
              <a:t> “</a:t>
            </a:r>
            <a:r>
              <a:rPr lang="en-US" sz="2000" b="1" dirty="0" err="1">
                <a:solidFill>
                  <a:prstClr val="black"/>
                </a:solidFill>
                <a:latin typeface="Verdana" pitchFamily="34" charset="0"/>
              </a:rPr>
              <a:t>từ</a:t>
            </a:r>
            <a:r>
              <a:rPr lang="en-US" sz="2000" b="1" dirty="0">
                <a:solidFill>
                  <a:prstClr val="black"/>
                </a:solidFill>
                <a:latin typeface="Verdana" pitchFamily="34" charset="0"/>
              </a:rPr>
              <a:t> </a:t>
            </a:r>
            <a:r>
              <a:rPr lang="en-US" sz="2000" b="1" dirty="0" err="1">
                <a:solidFill>
                  <a:prstClr val="black"/>
                </a:solidFill>
                <a:latin typeface="Verdana" pitchFamily="34" charset="0"/>
              </a:rPr>
              <a:t>khóa</a:t>
            </a:r>
            <a:r>
              <a:rPr lang="en-US" sz="2000" b="1" dirty="0">
                <a:solidFill>
                  <a:prstClr val="black"/>
                </a:solidFill>
                <a:latin typeface="Verdana" pitchFamily="34" charset="0"/>
              </a:rPr>
              <a:t>” </a:t>
            </a:r>
            <a:r>
              <a:rPr lang="en-US" sz="2000" b="1" dirty="0" err="1">
                <a:solidFill>
                  <a:prstClr val="black"/>
                </a:solidFill>
                <a:latin typeface="Verdana" pitchFamily="34" charset="0"/>
              </a:rPr>
              <a:t>và</a:t>
            </a:r>
            <a:r>
              <a:rPr lang="en-US" sz="2000" b="1" dirty="0">
                <a:solidFill>
                  <a:prstClr val="black"/>
                </a:solidFill>
                <a:latin typeface="Verdana" pitchFamily="34" charset="0"/>
              </a:rPr>
              <a:t> </a:t>
            </a:r>
            <a:r>
              <a:rPr lang="en-US" sz="2000" b="1" dirty="0" err="1">
                <a:solidFill>
                  <a:prstClr val="black"/>
                </a:solidFill>
                <a:latin typeface="Verdana" pitchFamily="34" charset="0"/>
              </a:rPr>
              <a:t>xác</a:t>
            </a:r>
            <a:r>
              <a:rPr lang="en-US" sz="2000" b="1" dirty="0">
                <a:solidFill>
                  <a:prstClr val="black"/>
                </a:solidFill>
                <a:latin typeface="Verdana" pitchFamily="34" charset="0"/>
              </a:rPr>
              <a:t> </a:t>
            </a:r>
            <a:r>
              <a:rPr lang="en-US" sz="2000" b="1" dirty="0" err="1">
                <a:solidFill>
                  <a:prstClr val="black"/>
                </a:solidFill>
                <a:latin typeface="Verdana" pitchFamily="34" charset="0"/>
              </a:rPr>
              <a:t>định</a:t>
            </a:r>
            <a:r>
              <a:rPr lang="en-US" sz="2000" b="1" dirty="0">
                <a:solidFill>
                  <a:prstClr val="black"/>
                </a:solidFill>
                <a:latin typeface="Verdana" pitchFamily="34" charset="0"/>
              </a:rPr>
              <a:t> </a:t>
            </a:r>
            <a:r>
              <a:rPr lang="en-US" sz="2000" b="1" dirty="0" err="1">
                <a:solidFill>
                  <a:prstClr val="black"/>
                </a:solidFill>
                <a:latin typeface="Verdana" pitchFamily="34" charset="0"/>
              </a:rPr>
              <a:t>các</a:t>
            </a:r>
            <a:r>
              <a:rPr lang="en-US" sz="2000" b="1" dirty="0">
                <a:solidFill>
                  <a:prstClr val="black"/>
                </a:solidFill>
                <a:latin typeface="Verdana" pitchFamily="34" charset="0"/>
              </a:rPr>
              <a:t> </a:t>
            </a:r>
            <a:r>
              <a:rPr lang="en-US" sz="2000" b="1" dirty="0" err="1">
                <a:solidFill>
                  <a:prstClr val="black"/>
                </a:solidFill>
                <a:latin typeface="Verdana" pitchFamily="34" charset="0"/>
              </a:rPr>
              <a:t>yêu</a:t>
            </a:r>
            <a:r>
              <a:rPr lang="en-US" sz="2000" b="1" dirty="0">
                <a:solidFill>
                  <a:prstClr val="black"/>
                </a:solidFill>
                <a:latin typeface="Verdana" pitchFamily="34" charset="0"/>
              </a:rPr>
              <a:t> </a:t>
            </a:r>
            <a:r>
              <a:rPr lang="en-US" sz="2000" b="1" dirty="0" err="1">
                <a:solidFill>
                  <a:prstClr val="black"/>
                </a:solidFill>
                <a:latin typeface="Verdana" pitchFamily="34" charset="0"/>
              </a:rPr>
              <a:t>cầu</a:t>
            </a:r>
            <a:r>
              <a:rPr lang="en-US" sz="2000" b="1" dirty="0">
                <a:solidFill>
                  <a:prstClr val="black"/>
                </a:solidFill>
                <a:latin typeface="Verdana" pitchFamily="34" charset="0"/>
              </a:rPr>
              <a:t> </a:t>
            </a:r>
            <a:r>
              <a:rPr lang="en-US" sz="2000" b="1" dirty="0" err="1">
                <a:solidFill>
                  <a:prstClr val="black"/>
                </a:solidFill>
                <a:latin typeface="Verdana" pitchFamily="34" charset="0"/>
              </a:rPr>
              <a:t>của</a:t>
            </a:r>
            <a:r>
              <a:rPr lang="en-US" sz="2000" b="1" dirty="0">
                <a:solidFill>
                  <a:prstClr val="black"/>
                </a:solidFill>
                <a:latin typeface="Verdana" pitchFamily="34" charset="0"/>
              </a:rPr>
              <a:t> </a:t>
            </a:r>
            <a:r>
              <a:rPr lang="en-US" sz="2000" b="1" dirty="0" err="1">
                <a:solidFill>
                  <a:prstClr val="black"/>
                </a:solidFill>
                <a:latin typeface="Verdana" pitchFamily="34" charset="0"/>
              </a:rPr>
              <a:t>đề</a:t>
            </a:r>
            <a:r>
              <a:rPr lang="en-US" sz="2000" b="1" dirty="0">
                <a:solidFill>
                  <a:prstClr val="black"/>
                </a:solidFill>
                <a:latin typeface="Verdana" pitchFamily="34" charset="0"/>
              </a:rPr>
              <a:t>.</a:t>
            </a:r>
          </a:p>
        </p:txBody>
      </p:sp>
    </p:spTree>
    <p:extLst>
      <p:ext uri="{BB962C8B-B14F-4D97-AF65-F5344CB8AC3E}">
        <p14:creationId xmlns:p14="http://schemas.microsoft.com/office/powerpoint/2010/main" val="3432317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381000" y="1219200"/>
            <a:ext cx="1981200" cy="4114800"/>
          </a:xfrm>
          <a:prstGeom prst="verticalScrol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a:solidFill>
                  <a:schemeClr val="bg1"/>
                </a:solidFill>
                <a:latin typeface="Verdana" pitchFamily="34" charset="0"/>
              </a:rPr>
              <a:t>KĨ NĂNG PHÂN TÍCH ĐỀ</a:t>
            </a:r>
          </a:p>
          <a:p>
            <a:pPr algn="ctr"/>
            <a:r>
              <a:rPr lang="en-US" b="1" dirty="0">
                <a:solidFill>
                  <a:schemeClr val="bg1"/>
                </a:solidFill>
                <a:latin typeface="Verdana" pitchFamily="34" charset="0"/>
              </a:rPr>
              <a:t>(</a:t>
            </a:r>
            <a:r>
              <a:rPr lang="en-US" b="1" dirty="0" err="1">
                <a:solidFill>
                  <a:schemeClr val="bg1"/>
                </a:solidFill>
                <a:latin typeface="Verdana" pitchFamily="34" charset="0"/>
              </a:rPr>
              <a:t>Hình</a:t>
            </a:r>
            <a:r>
              <a:rPr lang="en-US" b="1" dirty="0">
                <a:solidFill>
                  <a:schemeClr val="bg1"/>
                </a:solidFill>
                <a:latin typeface="Verdana" pitchFamily="34" charset="0"/>
              </a:rPr>
              <a:t> </a:t>
            </a:r>
            <a:r>
              <a:rPr lang="en-US" b="1" dirty="0" err="1">
                <a:solidFill>
                  <a:schemeClr val="bg1"/>
                </a:solidFill>
                <a:latin typeface="Verdana" pitchFamily="34" charset="0"/>
              </a:rPr>
              <a:t>thức</a:t>
            </a:r>
            <a:r>
              <a:rPr lang="en-US" b="1" dirty="0">
                <a:solidFill>
                  <a:schemeClr val="bg1"/>
                </a:solidFill>
                <a:latin typeface="Verdana" pitchFamily="34" charset="0"/>
              </a:rPr>
              <a:t>)</a:t>
            </a:r>
          </a:p>
        </p:txBody>
      </p:sp>
      <p:cxnSp>
        <p:nvCxnSpPr>
          <p:cNvPr id="4" name="Straight Arrow Connector 3"/>
          <p:cNvCxnSpPr/>
          <p:nvPr/>
        </p:nvCxnSpPr>
        <p:spPr>
          <a:xfrm flipV="1">
            <a:off x="2133600" y="914400"/>
            <a:ext cx="1981200" cy="2154396"/>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4114800" y="290945"/>
            <a:ext cx="4572000" cy="990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Cấu</a:t>
            </a:r>
            <a:r>
              <a:rPr lang="en-US" sz="2000" b="1" dirty="0">
                <a:solidFill>
                  <a:prstClr val="black"/>
                </a:solidFill>
                <a:latin typeface="Verdana" pitchFamily="34" charset="0"/>
              </a:rPr>
              <a:t> </a:t>
            </a:r>
            <a:r>
              <a:rPr lang="en-US" sz="2000" b="1" dirty="0" err="1">
                <a:solidFill>
                  <a:prstClr val="black"/>
                </a:solidFill>
                <a:latin typeface="Verdana" pitchFamily="34" charset="0"/>
              </a:rPr>
              <a:t>trúc</a:t>
            </a:r>
            <a:r>
              <a:rPr lang="en-US" sz="2000" b="1" dirty="0">
                <a:solidFill>
                  <a:prstClr val="black"/>
                </a:solidFill>
                <a:latin typeface="Verdana" pitchFamily="34" charset="0"/>
              </a:rPr>
              <a:t>: T - P - H; </a:t>
            </a:r>
            <a:r>
              <a:rPr lang="en-US" sz="2000" b="1" dirty="0" err="1">
                <a:solidFill>
                  <a:prstClr val="black"/>
                </a:solidFill>
                <a:latin typeface="Verdana" pitchFamily="34" charset="0"/>
              </a:rPr>
              <a:t>Quy</a:t>
            </a:r>
            <a:r>
              <a:rPr lang="en-US" sz="2000" b="1" dirty="0">
                <a:solidFill>
                  <a:prstClr val="black"/>
                </a:solidFill>
                <a:latin typeface="Verdana" pitchFamily="34" charset="0"/>
              </a:rPr>
              <a:t> </a:t>
            </a:r>
            <a:r>
              <a:rPr lang="en-US" sz="2000" b="1" dirty="0" err="1">
                <a:solidFill>
                  <a:prstClr val="black"/>
                </a:solidFill>
                <a:latin typeface="Verdana" pitchFamily="34" charset="0"/>
              </a:rPr>
              <a:t>nạp</a:t>
            </a:r>
            <a:r>
              <a:rPr lang="en-US" sz="2000" b="1" dirty="0">
                <a:solidFill>
                  <a:prstClr val="black"/>
                </a:solidFill>
                <a:latin typeface="Verdana" pitchFamily="34" charset="0"/>
              </a:rPr>
              <a:t>, </a:t>
            </a:r>
            <a:r>
              <a:rPr lang="en-US" sz="2000" b="1" dirty="0" err="1">
                <a:solidFill>
                  <a:prstClr val="black"/>
                </a:solidFill>
                <a:latin typeface="Verdana" pitchFamily="34" charset="0"/>
              </a:rPr>
              <a:t>diễn</a:t>
            </a:r>
            <a:r>
              <a:rPr lang="en-US" sz="2000" b="1" dirty="0">
                <a:solidFill>
                  <a:prstClr val="black"/>
                </a:solidFill>
                <a:latin typeface="Verdana" pitchFamily="34" charset="0"/>
              </a:rPr>
              <a:t> </a:t>
            </a:r>
            <a:r>
              <a:rPr lang="en-US" sz="2000" b="1" dirty="0" err="1">
                <a:solidFill>
                  <a:prstClr val="black"/>
                </a:solidFill>
                <a:latin typeface="Verdana" pitchFamily="34" charset="0"/>
              </a:rPr>
              <a:t>dịch</a:t>
            </a:r>
            <a:r>
              <a:rPr lang="en-US" sz="2000" b="1" dirty="0">
                <a:solidFill>
                  <a:prstClr val="black"/>
                </a:solidFill>
                <a:latin typeface="Verdana" pitchFamily="34" charset="0"/>
              </a:rPr>
              <a:t>…</a:t>
            </a:r>
            <a:endParaRPr lang="en-US" b="1" dirty="0">
              <a:solidFill>
                <a:prstClr val="black"/>
              </a:solidFill>
              <a:latin typeface="Verdana" pitchFamily="34" charset="0"/>
            </a:endParaRPr>
          </a:p>
        </p:txBody>
      </p:sp>
      <p:sp>
        <p:nvSpPr>
          <p:cNvPr id="7" name="Rounded Rectangle 6"/>
          <p:cNvSpPr/>
          <p:nvPr/>
        </p:nvSpPr>
        <p:spPr>
          <a:xfrm>
            <a:off x="4170218" y="1541320"/>
            <a:ext cx="4572000" cy="76892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a:solidFill>
                  <a:prstClr val="black"/>
                </a:solidFill>
                <a:latin typeface="Verdana" pitchFamily="34" charset="0"/>
              </a:rPr>
              <a:t> </a:t>
            </a:r>
            <a:r>
              <a:rPr lang="en-US" sz="2000" b="1" dirty="0">
                <a:solidFill>
                  <a:prstClr val="black"/>
                </a:solidFill>
                <a:latin typeface="Verdana" pitchFamily="34" charset="0"/>
              </a:rPr>
              <a:t>Dung </a:t>
            </a:r>
            <a:r>
              <a:rPr lang="en-US" sz="2000" b="1" dirty="0" err="1">
                <a:solidFill>
                  <a:prstClr val="black"/>
                </a:solidFill>
                <a:latin typeface="Verdana" pitchFamily="34" charset="0"/>
              </a:rPr>
              <a:t>lượng</a:t>
            </a:r>
            <a:r>
              <a:rPr lang="en-US" sz="2000" b="1" dirty="0">
                <a:solidFill>
                  <a:prstClr val="black"/>
                </a:solidFill>
                <a:latin typeface="Verdana" pitchFamily="34" charset="0"/>
              </a:rPr>
              <a:t>: </a:t>
            </a:r>
            <a:r>
              <a:rPr lang="en-US" sz="2000" b="1" dirty="0" err="1">
                <a:solidFill>
                  <a:prstClr val="black"/>
                </a:solidFill>
                <a:latin typeface="Verdana" pitchFamily="34" charset="0"/>
              </a:rPr>
              <a:t>số</a:t>
            </a:r>
            <a:r>
              <a:rPr lang="en-US" sz="2000" b="1" dirty="0">
                <a:solidFill>
                  <a:prstClr val="black"/>
                </a:solidFill>
                <a:latin typeface="Verdana" pitchFamily="34" charset="0"/>
              </a:rPr>
              <a:t> </a:t>
            </a:r>
            <a:r>
              <a:rPr lang="en-US" sz="2000" b="1" dirty="0" err="1">
                <a:solidFill>
                  <a:prstClr val="black"/>
                </a:solidFill>
                <a:latin typeface="Verdana" pitchFamily="34" charset="0"/>
              </a:rPr>
              <a:t>câu</a:t>
            </a:r>
            <a:r>
              <a:rPr lang="en-US" sz="2000" b="1" dirty="0">
                <a:solidFill>
                  <a:prstClr val="black"/>
                </a:solidFill>
                <a:latin typeface="Verdana" pitchFamily="34" charset="0"/>
              </a:rPr>
              <a:t>.</a:t>
            </a:r>
            <a:endParaRPr lang="en-US" b="1" dirty="0">
              <a:solidFill>
                <a:prstClr val="black"/>
              </a:solidFill>
              <a:latin typeface="Verdana" pitchFamily="34" charset="0"/>
            </a:endParaRPr>
          </a:p>
        </p:txBody>
      </p:sp>
      <p:sp>
        <p:nvSpPr>
          <p:cNvPr id="8" name="Rounded Rectangle 7"/>
          <p:cNvSpPr/>
          <p:nvPr/>
        </p:nvSpPr>
        <p:spPr>
          <a:xfrm>
            <a:off x="4177146" y="2597728"/>
            <a:ext cx="4572000" cy="10390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Yêu</a:t>
            </a:r>
            <a:r>
              <a:rPr lang="en-US" sz="2000" b="1" dirty="0">
                <a:solidFill>
                  <a:prstClr val="black"/>
                </a:solidFill>
                <a:latin typeface="Verdana" pitchFamily="34" charset="0"/>
              </a:rPr>
              <a:t> </a:t>
            </a:r>
            <a:r>
              <a:rPr lang="en-US" sz="2000" b="1" dirty="0" err="1">
                <a:solidFill>
                  <a:prstClr val="black"/>
                </a:solidFill>
                <a:latin typeface="Verdana" pitchFamily="34" charset="0"/>
              </a:rPr>
              <a:t>cầu</a:t>
            </a:r>
            <a:r>
              <a:rPr lang="en-US" sz="2000" b="1" dirty="0">
                <a:solidFill>
                  <a:prstClr val="black"/>
                </a:solidFill>
                <a:latin typeface="Verdana" pitchFamily="34" charset="0"/>
              </a:rPr>
              <a:t> </a:t>
            </a:r>
            <a:r>
              <a:rPr lang="en-US" sz="2000" b="1" dirty="0" err="1">
                <a:solidFill>
                  <a:prstClr val="black"/>
                </a:solidFill>
                <a:latin typeface="Verdana" pitchFamily="34" charset="0"/>
              </a:rPr>
              <a:t>tập</a:t>
            </a:r>
            <a:r>
              <a:rPr lang="en-US" sz="2000" b="1" dirty="0">
                <a:solidFill>
                  <a:prstClr val="black"/>
                </a:solidFill>
                <a:latin typeface="Verdana" pitchFamily="34" charset="0"/>
              </a:rPr>
              <a:t> </a:t>
            </a:r>
            <a:r>
              <a:rPr lang="en-US" sz="2000" b="1" dirty="0" err="1">
                <a:solidFill>
                  <a:prstClr val="black"/>
                </a:solidFill>
                <a:latin typeface="Verdana" pitchFamily="34" charset="0"/>
              </a:rPr>
              <a:t>làm</a:t>
            </a:r>
            <a:r>
              <a:rPr lang="en-US" sz="2000" b="1" dirty="0">
                <a:solidFill>
                  <a:prstClr val="black"/>
                </a:solidFill>
                <a:latin typeface="Verdana" pitchFamily="34" charset="0"/>
              </a:rPr>
              <a:t> </a:t>
            </a:r>
            <a:r>
              <a:rPr lang="en-US" sz="2000" b="1" dirty="0" err="1">
                <a:solidFill>
                  <a:prstClr val="black"/>
                </a:solidFill>
                <a:latin typeface="Verdana" pitchFamily="34" charset="0"/>
              </a:rPr>
              <a:t>văn</a:t>
            </a:r>
            <a:r>
              <a:rPr lang="en-US" sz="2000" b="1" dirty="0">
                <a:solidFill>
                  <a:prstClr val="black"/>
                </a:solidFill>
                <a:latin typeface="Verdana" pitchFamily="34" charset="0"/>
              </a:rPr>
              <a:t>: </a:t>
            </a:r>
            <a:r>
              <a:rPr lang="en-US" sz="2000" b="1" dirty="0" err="1">
                <a:solidFill>
                  <a:prstClr val="black"/>
                </a:solidFill>
                <a:latin typeface="Verdana" pitchFamily="34" charset="0"/>
              </a:rPr>
              <a:t>phép</a:t>
            </a:r>
            <a:r>
              <a:rPr lang="en-US" sz="2000" b="1" dirty="0">
                <a:solidFill>
                  <a:prstClr val="black"/>
                </a:solidFill>
                <a:latin typeface="Verdana" pitchFamily="34" charset="0"/>
              </a:rPr>
              <a:t> </a:t>
            </a:r>
            <a:r>
              <a:rPr lang="en-US" sz="2000" b="1" dirty="0" err="1">
                <a:solidFill>
                  <a:prstClr val="black"/>
                </a:solidFill>
                <a:latin typeface="Verdana" pitchFamily="34" charset="0"/>
              </a:rPr>
              <a:t>liên</a:t>
            </a:r>
            <a:r>
              <a:rPr lang="en-US" sz="2000" b="1" dirty="0">
                <a:solidFill>
                  <a:prstClr val="black"/>
                </a:solidFill>
                <a:latin typeface="Verdana" pitchFamily="34" charset="0"/>
              </a:rPr>
              <a:t> </a:t>
            </a:r>
            <a:r>
              <a:rPr lang="en-US" sz="2000" b="1" dirty="0" err="1">
                <a:solidFill>
                  <a:prstClr val="black"/>
                </a:solidFill>
                <a:latin typeface="Verdana" pitchFamily="34" charset="0"/>
              </a:rPr>
              <a:t>kết</a:t>
            </a:r>
            <a:r>
              <a:rPr lang="en-US" sz="2000" b="1" dirty="0">
                <a:solidFill>
                  <a:prstClr val="black"/>
                </a:solidFill>
                <a:latin typeface="Verdana" pitchFamily="34" charset="0"/>
              </a:rPr>
              <a:t>: </a:t>
            </a:r>
            <a:r>
              <a:rPr lang="en-US" sz="2000" b="1" dirty="0" err="1">
                <a:solidFill>
                  <a:prstClr val="black"/>
                </a:solidFill>
                <a:latin typeface="Verdana" pitchFamily="34" charset="0"/>
              </a:rPr>
              <a:t>nối</a:t>
            </a:r>
            <a:r>
              <a:rPr lang="en-US" sz="2000" b="1" dirty="0">
                <a:solidFill>
                  <a:prstClr val="black"/>
                </a:solidFill>
                <a:latin typeface="Verdana" pitchFamily="34" charset="0"/>
              </a:rPr>
              <a:t>, </a:t>
            </a:r>
            <a:r>
              <a:rPr lang="en-US" sz="2000" b="1" dirty="0" err="1">
                <a:solidFill>
                  <a:prstClr val="black"/>
                </a:solidFill>
                <a:latin typeface="Verdana" pitchFamily="34" charset="0"/>
              </a:rPr>
              <a:t>lặp</a:t>
            </a:r>
            <a:r>
              <a:rPr lang="en-US" sz="2000" b="1" dirty="0">
                <a:solidFill>
                  <a:prstClr val="black"/>
                </a:solidFill>
                <a:latin typeface="Verdana" pitchFamily="34" charset="0"/>
              </a:rPr>
              <a:t>, </a:t>
            </a:r>
            <a:r>
              <a:rPr lang="en-US" sz="2000" b="1" dirty="0" err="1">
                <a:solidFill>
                  <a:prstClr val="black"/>
                </a:solidFill>
                <a:latin typeface="Verdana" pitchFamily="34" charset="0"/>
              </a:rPr>
              <a:t>thế</a:t>
            </a:r>
            <a:r>
              <a:rPr lang="en-US" sz="2000" b="1" dirty="0">
                <a:solidFill>
                  <a:prstClr val="black"/>
                </a:solidFill>
                <a:latin typeface="Verdana" pitchFamily="34" charset="0"/>
              </a:rPr>
              <a:t>…</a:t>
            </a:r>
            <a:endParaRPr lang="en-US" b="1" dirty="0">
              <a:solidFill>
                <a:prstClr val="black"/>
              </a:solidFill>
              <a:latin typeface="Verdana" pitchFamily="34" charset="0"/>
            </a:endParaRPr>
          </a:p>
        </p:txBody>
      </p:sp>
      <p:sp>
        <p:nvSpPr>
          <p:cNvPr id="9" name="Rounded Rectangle 8"/>
          <p:cNvSpPr/>
          <p:nvPr/>
        </p:nvSpPr>
        <p:spPr>
          <a:xfrm>
            <a:off x="4211782" y="3806536"/>
            <a:ext cx="4572000" cy="990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Yêu</a:t>
            </a:r>
            <a:r>
              <a:rPr lang="en-US" sz="2000" b="1" dirty="0">
                <a:solidFill>
                  <a:prstClr val="black"/>
                </a:solidFill>
                <a:latin typeface="Verdana" pitchFamily="34" charset="0"/>
              </a:rPr>
              <a:t> </a:t>
            </a:r>
            <a:r>
              <a:rPr lang="en-US" sz="2000" b="1" dirty="0" err="1">
                <a:solidFill>
                  <a:prstClr val="black"/>
                </a:solidFill>
                <a:latin typeface="Verdana" pitchFamily="34" charset="0"/>
              </a:rPr>
              <a:t>cầu</a:t>
            </a:r>
            <a:r>
              <a:rPr lang="en-US" sz="2000" b="1" dirty="0">
                <a:solidFill>
                  <a:prstClr val="black"/>
                </a:solidFill>
                <a:latin typeface="Verdana" pitchFamily="34" charset="0"/>
              </a:rPr>
              <a:t> </a:t>
            </a:r>
            <a:r>
              <a:rPr lang="en-US" sz="2000" b="1" dirty="0" err="1">
                <a:solidFill>
                  <a:prstClr val="black"/>
                </a:solidFill>
                <a:latin typeface="Verdana" pitchFamily="34" charset="0"/>
              </a:rPr>
              <a:t>tiếng</a:t>
            </a:r>
            <a:r>
              <a:rPr lang="en-US" sz="2000" b="1" dirty="0">
                <a:solidFill>
                  <a:prstClr val="black"/>
                </a:solidFill>
                <a:latin typeface="Verdana" pitchFamily="34" charset="0"/>
              </a:rPr>
              <a:t> </a:t>
            </a:r>
            <a:r>
              <a:rPr lang="en-US" sz="2000" b="1" dirty="0" err="1">
                <a:solidFill>
                  <a:prstClr val="black"/>
                </a:solidFill>
                <a:latin typeface="Verdana" pitchFamily="34" charset="0"/>
              </a:rPr>
              <a:t>Việt</a:t>
            </a:r>
            <a:r>
              <a:rPr lang="en-US" sz="2000" b="1" dirty="0">
                <a:solidFill>
                  <a:prstClr val="black"/>
                </a:solidFill>
                <a:latin typeface="Verdana" pitchFamily="34" charset="0"/>
              </a:rPr>
              <a:t>: </a:t>
            </a:r>
            <a:r>
              <a:rPr lang="en-US" sz="2000" b="1" dirty="0" err="1">
                <a:solidFill>
                  <a:prstClr val="black"/>
                </a:solidFill>
                <a:latin typeface="Verdana" pitchFamily="34" charset="0"/>
              </a:rPr>
              <a:t>câu</a:t>
            </a:r>
            <a:r>
              <a:rPr lang="en-US" sz="2000" b="1" dirty="0">
                <a:solidFill>
                  <a:prstClr val="black"/>
                </a:solidFill>
                <a:latin typeface="Verdana" pitchFamily="34" charset="0"/>
              </a:rPr>
              <a:t> </a:t>
            </a:r>
            <a:r>
              <a:rPr lang="en-US" sz="2000" b="1" dirty="0" err="1">
                <a:solidFill>
                  <a:prstClr val="black"/>
                </a:solidFill>
                <a:latin typeface="Verdana" pitchFamily="34" charset="0"/>
              </a:rPr>
              <a:t>cảm</a:t>
            </a:r>
            <a:r>
              <a:rPr lang="en-US" sz="2000" b="1" dirty="0">
                <a:solidFill>
                  <a:prstClr val="black"/>
                </a:solidFill>
                <a:latin typeface="Verdana" pitchFamily="34" charset="0"/>
              </a:rPr>
              <a:t> </a:t>
            </a:r>
            <a:r>
              <a:rPr lang="en-US" sz="2000" b="1" dirty="0" err="1">
                <a:solidFill>
                  <a:prstClr val="black"/>
                </a:solidFill>
                <a:latin typeface="Verdana" pitchFamily="34" charset="0"/>
              </a:rPr>
              <a:t>thán</a:t>
            </a:r>
            <a:r>
              <a:rPr lang="en-US" sz="2000" b="1" dirty="0">
                <a:solidFill>
                  <a:prstClr val="black"/>
                </a:solidFill>
                <a:latin typeface="Verdana" pitchFamily="34" charset="0"/>
              </a:rPr>
              <a:t>, </a:t>
            </a:r>
            <a:r>
              <a:rPr lang="en-US" sz="2000" b="1" dirty="0" err="1">
                <a:solidFill>
                  <a:prstClr val="black"/>
                </a:solidFill>
                <a:latin typeface="Verdana" pitchFamily="34" charset="0"/>
              </a:rPr>
              <a:t>thành</a:t>
            </a:r>
            <a:r>
              <a:rPr lang="en-US" sz="2000" b="1" dirty="0">
                <a:solidFill>
                  <a:prstClr val="black"/>
                </a:solidFill>
                <a:latin typeface="Verdana" pitchFamily="34" charset="0"/>
              </a:rPr>
              <a:t> </a:t>
            </a:r>
            <a:r>
              <a:rPr lang="en-US" sz="2000" b="1" dirty="0" err="1">
                <a:solidFill>
                  <a:prstClr val="black"/>
                </a:solidFill>
                <a:latin typeface="Verdana" pitchFamily="34" charset="0"/>
              </a:rPr>
              <a:t>phần</a:t>
            </a:r>
            <a:r>
              <a:rPr lang="en-US" sz="2000" b="1" dirty="0">
                <a:solidFill>
                  <a:prstClr val="black"/>
                </a:solidFill>
                <a:latin typeface="Verdana" pitchFamily="34" charset="0"/>
              </a:rPr>
              <a:t> </a:t>
            </a:r>
            <a:r>
              <a:rPr lang="en-US" sz="2000" b="1" dirty="0" err="1">
                <a:solidFill>
                  <a:prstClr val="black"/>
                </a:solidFill>
                <a:latin typeface="Verdana" pitchFamily="34" charset="0"/>
              </a:rPr>
              <a:t>biệt</a:t>
            </a:r>
            <a:r>
              <a:rPr lang="en-US" sz="2000" b="1" dirty="0">
                <a:solidFill>
                  <a:prstClr val="black"/>
                </a:solidFill>
                <a:latin typeface="Verdana" pitchFamily="34" charset="0"/>
              </a:rPr>
              <a:t> </a:t>
            </a:r>
            <a:r>
              <a:rPr lang="en-US" sz="2000" b="1" dirty="0" err="1">
                <a:solidFill>
                  <a:prstClr val="black"/>
                </a:solidFill>
                <a:latin typeface="Verdana" pitchFamily="34" charset="0"/>
              </a:rPr>
              <a:t>lập</a:t>
            </a:r>
            <a:r>
              <a:rPr lang="en-US" sz="2000" b="1" dirty="0">
                <a:solidFill>
                  <a:prstClr val="black"/>
                </a:solidFill>
                <a:latin typeface="Verdana" pitchFamily="34" charset="0"/>
              </a:rPr>
              <a:t>…</a:t>
            </a:r>
            <a:endParaRPr lang="en-US" b="1" dirty="0">
              <a:solidFill>
                <a:prstClr val="black"/>
              </a:solidFill>
              <a:latin typeface="Verdana" pitchFamily="34" charset="0"/>
            </a:endParaRPr>
          </a:p>
        </p:txBody>
      </p:sp>
      <p:cxnSp>
        <p:nvCxnSpPr>
          <p:cNvPr id="10" name="Straight Arrow Connector 9"/>
          <p:cNvCxnSpPr/>
          <p:nvPr/>
        </p:nvCxnSpPr>
        <p:spPr>
          <a:xfrm flipV="1">
            <a:off x="2133601" y="2133600"/>
            <a:ext cx="2036618" cy="935196"/>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8" idx="1"/>
          </p:cNvCxnSpPr>
          <p:nvPr/>
        </p:nvCxnSpPr>
        <p:spPr>
          <a:xfrm>
            <a:off x="2105894" y="3068802"/>
            <a:ext cx="2071255" cy="48477"/>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092036" y="3068799"/>
            <a:ext cx="2022764" cy="1378527"/>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4211782" y="5029200"/>
            <a:ext cx="4572000" cy="990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srgbClr val="FF0000"/>
                </a:solidFill>
                <a:latin typeface="Verdana" pitchFamily="34" charset="0"/>
              </a:rPr>
              <a:t>Phạm</a:t>
            </a:r>
            <a:r>
              <a:rPr lang="en-US" sz="2000" b="1" dirty="0">
                <a:solidFill>
                  <a:srgbClr val="FF0000"/>
                </a:solidFill>
                <a:latin typeface="Verdana" pitchFamily="34" charset="0"/>
              </a:rPr>
              <a:t> vi </a:t>
            </a:r>
            <a:r>
              <a:rPr lang="en-US" sz="2000" b="1" dirty="0" err="1">
                <a:solidFill>
                  <a:srgbClr val="FF0000"/>
                </a:solidFill>
                <a:latin typeface="Verdana" pitchFamily="34" charset="0"/>
              </a:rPr>
              <a:t>kiến</a:t>
            </a:r>
            <a:r>
              <a:rPr lang="en-US" sz="2000" b="1" dirty="0">
                <a:solidFill>
                  <a:srgbClr val="FF0000"/>
                </a:solidFill>
                <a:latin typeface="Verdana" pitchFamily="34" charset="0"/>
              </a:rPr>
              <a:t> </a:t>
            </a:r>
            <a:r>
              <a:rPr lang="en-US" sz="2000" b="1" dirty="0" err="1">
                <a:solidFill>
                  <a:srgbClr val="FF0000"/>
                </a:solidFill>
                <a:latin typeface="Verdana" pitchFamily="34" charset="0"/>
              </a:rPr>
              <a:t>thức</a:t>
            </a:r>
            <a:endParaRPr lang="en-US" b="1" dirty="0">
              <a:solidFill>
                <a:srgbClr val="FF0000"/>
              </a:solidFill>
              <a:latin typeface="Verdana" pitchFamily="34" charset="0"/>
            </a:endParaRPr>
          </a:p>
        </p:txBody>
      </p:sp>
      <p:cxnSp>
        <p:nvCxnSpPr>
          <p:cNvPr id="24" name="Straight Arrow Connector 23"/>
          <p:cNvCxnSpPr/>
          <p:nvPr/>
        </p:nvCxnSpPr>
        <p:spPr>
          <a:xfrm>
            <a:off x="2105891" y="3093040"/>
            <a:ext cx="2050473" cy="2407227"/>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344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3852654"/>
            <a:ext cx="6629400" cy="13929967"/>
          </a:xfrm>
          <a:prstGeom prst="rect">
            <a:avLst/>
          </a:prstGeom>
        </p:spPr>
        <p:txBody>
          <a:bodyPr wrap="square">
            <a:spAutoFit/>
          </a:bodyPr>
          <a:lstStyle/>
          <a:p>
            <a:pPr lvl="0" algn="just">
              <a:spcBef>
                <a:spcPct val="20000"/>
              </a:spcBef>
            </a:pPr>
            <a:r>
              <a:rPr lang="en-US" sz="3200" b="1" i="1" dirty="0">
                <a:solidFill>
                  <a:prstClr val="black"/>
                </a:solidFill>
              </a:rPr>
              <a:t> “</a:t>
            </a:r>
            <a:r>
              <a:rPr lang="vi-VN" sz="3200" b="1" i="1" dirty="0">
                <a:solidFill>
                  <a:srgbClr val="0033CC"/>
                </a:solidFill>
              </a:rPr>
              <a:t>Ông nằm vật lên giường vắt tay lên trán nghĩ ngợi vẩn vơ. Ông lại nghĩ về cái làng của ông, lại nghĩ đến những ngày cùng làm với anh em. Ô, sao mà độ ấy vui thế. Ông thấy mình như trẻ ra. Cũng hát hỏng, bông phèng, cũng đào, cũng cuốc mê man suốt ngày. Trong lòng ông lão lại thấy náo nức hẳn lên. Ông lại muốn về làng, lại muốn được cùng anh em đào đường đắp ụ, xẻ hào, khuân đá… Không biết cái chòi gác ở đầu làng đã dựng xong chưa? Những đường hầm bí mật chắc là còn khướt lắm. Chao ôi! Ông lão nhớ làng, nhớ cái làng quá.</a:t>
            </a:r>
            <a:r>
              <a:rPr lang="en-US" sz="3200" b="1" i="1" dirty="0">
                <a:solidFill>
                  <a:prstClr val="black"/>
                </a:solidFill>
              </a:rPr>
              <a:t>”</a:t>
            </a:r>
            <a:endParaRPr lang="vi-VN" sz="3200" b="1" dirty="0">
              <a:solidFill>
                <a:prstClr val="black"/>
              </a:solidFill>
            </a:endParaRPr>
          </a:p>
          <a:p>
            <a:pPr lvl="0" algn="just">
              <a:spcBef>
                <a:spcPct val="20000"/>
              </a:spcBef>
            </a:pPr>
            <a:r>
              <a:rPr lang="en-US" sz="3200" b="1" i="1" dirty="0">
                <a:solidFill>
                  <a:prstClr val="black"/>
                </a:solidFill>
              </a:rPr>
              <a:t>                       </a:t>
            </a:r>
            <a:r>
              <a:rPr lang="vi-VN" sz="3200" i="1" dirty="0">
                <a:solidFill>
                  <a:srgbClr val="FF0000"/>
                </a:solidFill>
              </a:rPr>
              <a:t>(Ngữ văn 9, tập một, NXB Giáo dục Việt Nam, 2016)</a:t>
            </a:r>
            <a:endParaRPr lang="vi-VN" sz="3200" dirty="0">
              <a:solidFill>
                <a:srgbClr val="FF0000"/>
              </a:solidFill>
            </a:endParaRPr>
          </a:p>
          <a:p>
            <a:pPr lvl="0" algn="just">
              <a:spcBef>
                <a:spcPct val="20000"/>
              </a:spcBef>
            </a:pPr>
            <a:r>
              <a:rPr lang="en-US" sz="1600" b="1" dirty="0">
                <a:solidFill>
                  <a:prstClr val="black"/>
                </a:solidFill>
              </a:rPr>
              <a:t>     </a:t>
            </a:r>
            <a:r>
              <a:rPr lang="vi-VN" sz="1600" b="1" dirty="0">
                <a:solidFill>
                  <a:prstClr val="black"/>
                </a:solidFill>
              </a:rPr>
              <a:t>1. Đoạn văn trên được trích từ truyện ngắn nào? Của ai? Nêu hoàn cảnh ra đời của truyện ngắn này</a:t>
            </a:r>
            <a:r>
              <a:rPr lang="en-US" sz="1600" b="1" dirty="0">
                <a:solidFill>
                  <a:prstClr val="black"/>
                </a:solidFill>
              </a:rPr>
              <a:t>?</a:t>
            </a:r>
            <a:endParaRPr lang="vi-VN" sz="1600" b="1" dirty="0">
              <a:solidFill>
                <a:prstClr val="black"/>
              </a:solidFill>
            </a:endParaRPr>
          </a:p>
          <a:p>
            <a:pPr lvl="0" algn="just">
              <a:spcBef>
                <a:spcPct val="20000"/>
              </a:spcBef>
            </a:pPr>
            <a:r>
              <a:rPr lang="en-US" sz="1600" b="1" dirty="0">
                <a:solidFill>
                  <a:prstClr val="black"/>
                </a:solidFill>
              </a:rPr>
              <a:t>      </a:t>
            </a:r>
            <a:r>
              <a:rPr lang="vi-VN" sz="1600" b="1" dirty="0">
                <a:solidFill>
                  <a:prstClr val="black"/>
                </a:solidFill>
              </a:rPr>
              <a:t>2. Dòng cảm xúc, suy nghĩ của nhân vật ông lão được thể hiện qua việc nhắc lại các từ, cụm từ nào trong đoạn trích? Trong dòng cảm xúc, suy nghĩ ấy có những kỉ niệm nào của ông với làng kháng chiến? </a:t>
            </a:r>
          </a:p>
          <a:p>
            <a:pPr lvl="0" algn="just">
              <a:spcBef>
                <a:spcPct val="20000"/>
              </a:spcBef>
            </a:pPr>
            <a:r>
              <a:rPr lang="en-US" sz="1600" b="1" dirty="0">
                <a:solidFill>
                  <a:prstClr val="black"/>
                </a:solidFill>
              </a:rPr>
              <a:t>     </a:t>
            </a:r>
            <a:r>
              <a:rPr lang="vi-VN" sz="1600" b="1" dirty="0">
                <a:solidFill>
                  <a:prstClr val="black"/>
                </a:solidFill>
              </a:rPr>
              <a:t>3. Xét về mục đích nói, câu văn </a:t>
            </a:r>
            <a:r>
              <a:rPr lang="vi-VN" sz="1600" b="1" i="1" dirty="0">
                <a:solidFill>
                  <a:prstClr val="black"/>
                </a:solidFill>
              </a:rPr>
              <a:t>“</a:t>
            </a:r>
            <a:r>
              <a:rPr lang="vi-VN" sz="1600" b="1" i="1" dirty="0">
                <a:solidFill>
                  <a:srgbClr val="0033CC"/>
                </a:solidFill>
              </a:rPr>
              <a:t>Không biết cái chòi gác ở đầu làng đã dựng xong chưa</a:t>
            </a:r>
            <a:r>
              <a:rPr lang="en-US" sz="1600" b="1" i="1" dirty="0">
                <a:solidFill>
                  <a:srgbClr val="0033CC"/>
                </a:solidFill>
              </a:rPr>
              <a:t>?</a:t>
            </a:r>
            <a:r>
              <a:rPr lang="vi-VN" sz="1600" b="1" i="1" dirty="0">
                <a:solidFill>
                  <a:prstClr val="black"/>
                </a:solidFill>
              </a:rPr>
              <a:t>” </a:t>
            </a:r>
            <a:r>
              <a:rPr lang="vi-VN" sz="1600" b="1" dirty="0">
                <a:solidFill>
                  <a:prstClr val="black"/>
                </a:solidFill>
              </a:rPr>
              <a:t>thuộc kiểu câu gì? Vì sao nỗi trăn trở của ông lão trong câu văn đó lại là một biểu hiện của tình cảm công dân? </a:t>
            </a:r>
          </a:p>
          <a:p>
            <a:pPr lvl="0" algn="just">
              <a:spcBef>
                <a:spcPct val="20000"/>
              </a:spcBef>
            </a:pPr>
            <a:r>
              <a:rPr lang="en-US" sz="1600" b="1" dirty="0">
                <a:solidFill>
                  <a:prstClr val="black"/>
                </a:solidFill>
              </a:rPr>
              <a:t>     </a:t>
            </a:r>
            <a:r>
              <a:rPr lang="vi-VN" sz="1600" b="1" dirty="0">
                <a:solidFill>
                  <a:prstClr val="black"/>
                </a:solidFill>
              </a:rPr>
              <a:t>4. Với hiểu biết của em về truyện ngắn trên, hãy viết một đoạn văn quy nạp khoảng 12 câu, có sử dụng câu ghép và câu thế (gạch dưới câu ghép và từ ngữ được dùng làm phép thế) để khẳng định: Truyện đã khắc họa thành công hình ảnh những người nông dân trong kháng chiến</a:t>
            </a:r>
            <a:r>
              <a:rPr lang="en-US" sz="1600" b="1" dirty="0">
                <a:solidFill>
                  <a:prstClr val="black"/>
                </a:solidFill>
              </a:rPr>
              <a:t>? </a:t>
            </a:r>
            <a:endParaRPr lang="en-US"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75" y="355600"/>
            <a:ext cx="8297863" cy="592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9734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Box 1"/>
          <p:cNvSpPr txBox="1">
            <a:spLocks noChangeArrowheads="1"/>
          </p:cNvSpPr>
          <p:nvPr/>
        </p:nvSpPr>
        <p:spPr bwMode="auto">
          <a:xfrm>
            <a:off x="3218609" y="304519"/>
            <a:ext cx="260359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fontAlgn="base">
              <a:spcBef>
                <a:spcPct val="0"/>
              </a:spcBef>
              <a:spcAft>
                <a:spcPct val="0"/>
              </a:spcAft>
              <a:buFont typeface="Arial" pitchFamily="34" charset="0"/>
              <a:buNone/>
            </a:pPr>
            <a:r>
              <a:rPr lang="en-US" sz="3200" b="1" dirty="0">
                <a:solidFill>
                  <a:srgbClr val="F8D1D6"/>
                </a:solidFill>
                <a:latin typeface="Verdana" pitchFamily="34" charset="0"/>
                <a:ea typeface="Verdana" pitchFamily="34" charset="0"/>
                <a:cs typeface="Verdana" pitchFamily="34" charset="0"/>
              </a:rPr>
              <a:t>NỘI DUNG</a:t>
            </a:r>
          </a:p>
        </p:txBody>
      </p:sp>
      <p:sp>
        <p:nvSpPr>
          <p:cNvPr id="4" name="Freeform 3"/>
          <p:cNvSpPr/>
          <p:nvPr/>
        </p:nvSpPr>
        <p:spPr>
          <a:xfrm>
            <a:off x="1215593" y="1144430"/>
            <a:ext cx="5094288" cy="1635125"/>
          </a:xfrm>
          <a:custGeom>
            <a:avLst/>
            <a:gdLst>
              <a:gd name="connsiteX0" fmla="*/ 0 w 5074920"/>
              <a:gd name="connsiteY0" fmla="*/ 30480 h 1645920"/>
              <a:gd name="connsiteX1" fmla="*/ 0 w 5074920"/>
              <a:gd name="connsiteY1" fmla="*/ 1645920 h 1645920"/>
              <a:gd name="connsiteX2" fmla="*/ 4663440 w 5074920"/>
              <a:gd name="connsiteY2" fmla="*/ 1645920 h 1645920"/>
              <a:gd name="connsiteX3" fmla="*/ 5074920 w 5074920"/>
              <a:gd name="connsiteY3" fmla="*/ 1554480 h 1645920"/>
              <a:gd name="connsiteX4" fmla="*/ 5074920 w 5074920"/>
              <a:gd name="connsiteY4" fmla="*/ 0 h 1645920"/>
              <a:gd name="connsiteX5" fmla="*/ 0 w 5074920"/>
              <a:gd name="connsiteY5" fmla="*/ 30480 h 1645920"/>
              <a:gd name="connsiteX0-1" fmla="*/ 0 w 5079682"/>
              <a:gd name="connsiteY0-2" fmla="*/ 6668 h 1622108"/>
              <a:gd name="connsiteX1-3" fmla="*/ 0 w 5079682"/>
              <a:gd name="connsiteY1-4" fmla="*/ 1622108 h 1622108"/>
              <a:gd name="connsiteX2-5" fmla="*/ 4663440 w 5079682"/>
              <a:gd name="connsiteY2-6" fmla="*/ 1622108 h 1622108"/>
              <a:gd name="connsiteX3-7" fmla="*/ 5074920 w 5079682"/>
              <a:gd name="connsiteY3-8" fmla="*/ 1530668 h 1622108"/>
              <a:gd name="connsiteX4-9" fmla="*/ 5079682 w 5079682"/>
              <a:gd name="connsiteY4-10" fmla="*/ 0 h 1622108"/>
              <a:gd name="connsiteX5-11" fmla="*/ 0 w 5079682"/>
              <a:gd name="connsiteY5-12" fmla="*/ 6668 h 1622108"/>
              <a:gd name="connsiteX0-13" fmla="*/ 0 w 5075131"/>
              <a:gd name="connsiteY0-14" fmla="*/ 20955 h 1636395"/>
              <a:gd name="connsiteX1-15" fmla="*/ 0 w 5075131"/>
              <a:gd name="connsiteY1-16" fmla="*/ 1636395 h 1636395"/>
              <a:gd name="connsiteX2-17" fmla="*/ 4663440 w 5075131"/>
              <a:gd name="connsiteY2-18" fmla="*/ 1636395 h 1636395"/>
              <a:gd name="connsiteX3-19" fmla="*/ 5074920 w 5075131"/>
              <a:gd name="connsiteY3-20" fmla="*/ 1544955 h 1636395"/>
              <a:gd name="connsiteX4-21" fmla="*/ 5070157 w 5075131"/>
              <a:gd name="connsiteY4-22" fmla="*/ 0 h 1636395"/>
              <a:gd name="connsiteX5-23" fmla="*/ 0 w 5075131"/>
              <a:gd name="connsiteY5-24" fmla="*/ 20955 h 1636395"/>
              <a:gd name="connsiteX0-25" fmla="*/ 0 w 5075022"/>
              <a:gd name="connsiteY0-26" fmla="*/ 6667 h 1622107"/>
              <a:gd name="connsiteX1-27" fmla="*/ 0 w 5075022"/>
              <a:gd name="connsiteY1-28" fmla="*/ 1622107 h 1622107"/>
              <a:gd name="connsiteX2-29" fmla="*/ 4663440 w 5075022"/>
              <a:gd name="connsiteY2-30" fmla="*/ 1622107 h 1622107"/>
              <a:gd name="connsiteX3-31" fmla="*/ 5074920 w 5075022"/>
              <a:gd name="connsiteY3-32" fmla="*/ 1530667 h 1622107"/>
              <a:gd name="connsiteX4-33" fmla="*/ 5060632 w 5075022"/>
              <a:gd name="connsiteY4-34" fmla="*/ 0 h 1622107"/>
              <a:gd name="connsiteX5-35" fmla="*/ 0 w 5075022"/>
              <a:gd name="connsiteY5-36" fmla="*/ 6667 h 1622107"/>
              <a:gd name="connsiteX0-37" fmla="*/ 0 w 5075001"/>
              <a:gd name="connsiteY0-38" fmla="*/ 20955 h 1636395"/>
              <a:gd name="connsiteX1-39" fmla="*/ 0 w 5075001"/>
              <a:gd name="connsiteY1-40" fmla="*/ 1636395 h 1636395"/>
              <a:gd name="connsiteX2-41" fmla="*/ 4663440 w 5075001"/>
              <a:gd name="connsiteY2-42" fmla="*/ 1636395 h 1636395"/>
              <a:gd name="connsiteX3-43" fmla="*/ 5074920 w 5075001"/>
              <a:gd name="connsiteY3-44" fmla="*/ 1544955 h 1636395"/>
              <a:gd name="connsiteX4-45" fmla="*/ 5055870 w 5075001"/>
              <a:gd name="connsiteY4-46" fmla="*/ 0 h 1636395"/>
              <a:gd name="connsiteX5-47" fmla="*/ 0 w 5075001"/>
              <a:gd name="connsiteY5-48" fmla="*/ 20955 h 1636395"/>
              <a:gd name="connsiteX0-49" fmla="*/ 0 w 5075001"/>
              <a:gd name="connsiteY0-50" fmla="*/ 20955 h 1636395"/>
              <a:gd name="connsiteX1-51" fmla="*/ 0 w 5075001"/>
              <a:gd name="connsiteY1-52" fmla="*/ 1636395 h 1636395"/>
              <a:gd name="connsiteX2-53" fmla="*/ 4663440 w 5075001"/>
              <a:gd name="connsiteY2-54" fmla="*/ 1636395 h 1636395"/>
              <a:gd name="connsiteX3-55" fmla="*/ 5074920 w 5075001"/>
              <a:gd name="connsiteY3-56" fmla="*/ 1544955 h 1636395"/>
              <a:gd name="connsiteX4-57" fmla="*/ 5055870 w 5075001"/>
              <a:gd name="connsiteY4-58" fmla="*/ 0 h 1636395"/>
              <a:gd name="connsiteX5-59" fmla="*/ 0 w 5075001"/>
              <a:gd name="connsiteY5-60" fmla="*/ 20955 h 1636395"/>
              <a:gd name="connsiteX0-61" fmla="*/ 0 w 5075001"/>
              <a:gd name="connsiteY0-62" fmla="*/ 20955 h 1636395"/>
              <a:gd name="connsiteX1-63" fmla="*/ 0 w 5075001"/>
              <a:gd name="connsiteY1-64" fmla="*/ 1636395 h 1636395"/>
              <a:gd name="connsiteX2-65" fmla="*/ 4663440 w 5075001"/>
              <a:gd name="connsiteY2-66" fmla="*/ 1636395 h 1636395"/>
              <a:gd name="connsiteX3-67" fmla="*/ 5074920 w 5075001"/>
              <a:gd name="connsiteY3-68" fmla="*/ 1544955 h 1636395"/>
              <a:gd name="connsiteX4-69" fmla="*/ 5055870 w 5075001"/>
              <a:gd name="connsiteY4-70" fmla="*/ 0 h 1636395"/>
              <a:gd name="connsiteX5-71" fmla="*/ 0 w 5075001"/>
              <a:gd name="connsiteY5-72" fmla="*/ 20955 h 1636395"/>
              <a:gd name="connsiteX0-73" fmla="*/ 0 w 5094014"/>
              <a:gd name="connsiteY0-74" fmla="*/ 20955 h 1636395"/>
              <a:gd name="connsiteX1-75" fmla="*/ 0 w 5094014"/>
              <a:gd name="connsiteY1-76" fmla="*/ 1636395 h 1636395"/>
              <a:gd name="connsiteX2-77" fmla="*/ 4663440 w 5094014"/>
              <a:gd name="connsiteY2-78" fmla="*/ 1636395 h 1636395"/>
              <a:gd name="connsiteX3-79" fmla="*/ 5093970 w 5094014"/>
              <a:gd name="connsiteY3-80" fmla="*/ 1525905 h 1636395"/>
              <a:gd name="connsiteX4-81" fmla="*/ 5055870 w 5094014"/>
              <a:gd name="connsiteY4-82" fmla="*/ 0 h 1636395"/>
              <a:gd name="connsiteX5-83" fmla="*/ 0 w 5094014"/>
              <a:gd name="connsiteY5-84" fmla="*/ 20955 h 1636395"/>
            </a:gdLst>
            <a:ahLst/>
            <a:cxnLst>
              <a:cxn ang="0">
                <a:pos x="connsiteX0-73" y="connsiteY0-74"/>
              </a:cxn>
              <a:cxn ang="0">
                <a:pos x="connsiteX1-75" y="connsiteY1-76"/>
              </a:cxn>
              <a:cxn ang="0">
                <a:pos x="connsiteX2-77" y="connsiteY2-78"/>
              </a:cxn>
              <a:cxn ang="0">
                <a:pos x="connsiteX3-79" y="connsiteY3-80"/>
              </a:cxn>
              <a:cxn ang="0">
                <a:pos x="connsiteX4-81" y="connsiteY4-82"/>
              </a:cxn>
              <a:cxn ang="0">
                <a:pos x="connsiteX5-83" y="connsiteY5-84"/>
              </a:cxn>
            </a:cxnLst>
            <a:rect l="l" t="t" r="r" b="b"/>
            <a:pathLst>
              <a:path w="5094014" h="1636395">
                <a:moveTo>
                  <a:pt x="0" y="20955"/>
                </a:moveTo>
                <a:lnTo>
                  <a:pt x="0" y="1636395"/>
                </a:lnTo>
                <a:lnTo>
                  <a:pt x="4663440" y="1636395"/>
                </a:lnTo>
                <a:cubicBezTo>
                  <a:pt x="4905375" y="1634490"/>
                  <a:pt x="5047298" y="1575435"/>
                  <a:pt x="5093970" y="1525905"/>
                </a:cubicBezTo>
                <a:cubicBezTo>
                  <a:pt x="5095557" y="1015682"/>
                  <a:pt x="5054283" y="510223"/>
                  <a:pt x="5055870" y="0"/>
                </a:cubicBezTo>
                <a:lnTo>
                  <a:pt x="0" y="20955"/>
                </a:lnTo>
                <a:close/>
              </a:path>
            </a:pathLst>
          </a:custGeom>
          <a:gradFill flip="none" rotWithShape="1">
            <a:gsLst>
              <a:gs pos="0">
                <a:schemeClr val="accent5">
                  <a:lumMod val="50000"/>
                </a:schemeClr>
              </a:gs>
              <a:gs pos="22000">
                <a:schemeClr val="accent5">
                  <a:lumMod val="75000"/>
                </a:schemeClr>
              </a:gs>
              <a:gs pos="61000">
                <a:schemeClr val="accent5"/>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83" name="Freeform 82"/>
          <p:cNvSpPr/>
          <p:nvPr/>
        </p:nvSpPr>
        <p:spPr>
          <a:xfrm>
            <a:off x="1189510" y="4799451"/>
            <a:ext cx="7207250" cy="1636713"/>
          </a:xfrm>
          <a:custGeom>
            <a:avLst/>
            <a:gdLst>
              <a:gd name="connsiteX0" fmla="*/ 0 w 5074920"/>
              <a:gd name="connsiteY0" fmla="*/ 30480 h 1645920"/>
              <a:gd name="connsiteX1" fmla="*/ 0 w 5074920"/>
              <a:gd name="connsiteY1" fmla="*/ 1645920 h 1645920"/>
              <a:gd name="connsiteX2" fmla="*/ 4663440 w 5074920"/>
              <a:gd name="connsiteY2" fmla="*/ 1645920 h 1645920"/>
              <a:gd name="connsiteX3" fmla="*/ 5074920 w 5074920"/>
              <a:gd name="connsiteY3" fmla="*/ 1554480 h 1645920"/>
              <a:gd name="connsiteX4" fmla="*/ 5074920 w 5074920"/>
              <a:gd name="connsiteY4" fmla="*/ 0 h 1645920"/>
              <a:gd name="connsiteX5" fmla="*/ 0 w 5074920"/>
              <a:gd name="connsiteY5" fmla="*/ 30480 h 1645920"/>
              <a:gd name="connsiteX0-1" fmla="*/ 0 w 5079682"/>
              <a:gd name="connsiteY0-2" fmla="*/ 6668 h 1622108"/>
              <a:gd name="connsiteX1-3" fmla="*/ 0 w 5079682"/>
              <a:gd name="connsiteY1-4" fmla="*/ 1622108 h 1622108"/>
              <a:gd name="connsiteX2-5" fmla="*/ 4663440 w 5079682"/>
              <a:gd name="connsiteY2-6" fmla="*/ 1622108 h 1622108"/>
              <a:gd name="connsiteX3-7" fmla="*/ 5074920 w 5079682"/>
              <a:gd name="connsiteY3-8" fmla="*/ 1530668 h 1622108"/>
              <a:gd name="connsiteX4-9" fmla="*/ 5079682 w 5079682"/>
              <a:gd name="connsiteY4-10" fmla="*/ 0 h 1622108"/>
              <a:gd name="connsiteX5-11" fmla="*/ 0 w 5079682"/>
              <a:gd name="connsiteY5-12" fmla="*/ 6668 h 1622108"/>
              <a:gd name="connsiteX0-13" fmla="*/ 0 w 5075131"/>
              <a:gd name="connsiteY0-14" fmla="*/ 20955 h 1636395"/>
              <a:gd name="connsiteX1-15" fmla="*/ 0 w 5075131"/>
              <a:gd name="connsiteY1-16" fmla="*/ 1636395 h 1636395"/>
              <a:gd name="connsiteX2-17" fmla="*/ 4663440 w 5075131"/>
              <a:gd name="connsiteY2-18" fmla="*/ 1636395 h 1636395"/>
              <a:gd name="connsiteX3-19" fmla="*/ 5074920 w 5075131"/>
              <a:gd name="connsiteY3-20" fmla="*/ 1544955 h 1636395"/>
              <a:gd name="connsiteX4-21" fmla="*/ 5070157 w 5075131"/>
              <a:gd name="connsiteY4-22" fmla="*/ 0 h 1636395"/>
              <a:gd name="connsiteX5-23" fmla="*/ 0 w 5075131"/>
              <a:gd name="connsiteY5-24" fmla="*/ 20955 h 1636395"/>
              <a:gd name="connsiteX0-25" fmla="*/ 0 w 5075022"/>
              <a:gd name="connsiteY0-26" fmla="*/ 6667 h 1622107"/>
              <a:gd name="connsiteX1-27" fmla="*/ 0 w 5075022"/>
              <a:gd name="connsiteY1-28" fmla="*/ 1622107 h 1622107"/>
              <a:gd name="connsiteX2-29" fmla="*/ 4663440 w 5075022"/>
              <a:gd name="connsiteY2-30" fmla="*/ 1622107 h 1622107"/>
              <a:gd name="connsiteX3-31" fmla="*/ 5074920 w 5075022"/>
              <a:gd name="connsiteY3-32" fmla="*/ 1530667 h 1622107"/>
              <a:gd name="connsiteX4-33" fmla="*/ 5060632 w 5075022"/>
              <a:gd name="connsiteY4-34" fmla="*/ 0 h 1622107"/>
              <a:gd name="connsiteX5-35" fmla="*/ 0 w 5075022"/>
              <a:gd name="connsiteY5-36" fmla="*/ 6667 h 1622107"/>
              <a:gd name="connsiteX0-37" fmla="*/ 0 w 5075001"/>
              <a:gd name="connsiteY0-38" fmla="*/ 20955 h 1636395"/>
              <a:gd name="connsiteX1-39" fmla="*/ 0 w 5075001"/>
              <a:gd name="connsiteY1-40" fmla="*/ 1636395 h 1636395"/>
              <a:gd name="connsiteX2-41" fmla="*/ 4663440 w 5075001"/>
              <a:gd name="connsiteY2-42" fmla="*/ 1636395 h 1636395"/>
              <a:gd name="connsiteX3-43" fmla="*/ 5074920 w 5075001"/>
              <a:gd name="connsiteY3-44" fmla="*/ 1544955 h 1636395"/>
              <a:gd name="connsiteX4-45" fmla="*/ 5055870 w 5075001"/>
              <a:gd name="connsiteY4-46" fmla="*/ 0 h 1636395"/>
              <a:gd name="connsiteX5-47" fmla="*/ 0 w 5075001"/>
              <a:gd name="connsiteY5-48" fmla="*/ 20955 h 1636395"/>
              <a:gd name="connsiteX0-49" fmla="*/ 0 w 5075001"/>
              <a:gd name="connsiteY0-50" fmla="*/ 20955 h 1636395"/>
              <a:gd name="connsiteX1-51" fmla="*/ 0 w 5075001"/>
              <a:gd name="connsiteY1-52" fmla="*/ 1636395 h 1636395"/>
              <a:gd name="connsiteX2-53" fmla="*/ 4663440 w 5075001"/>
              <a:gd name="connsiteY2-54" fmla="*/ 1636395 h 1636395"/>
              <a:gd name="connsiteX3-55" fmla="*/ 5074920 w 5075001"/>
              <a:gd name="connsiteY3-56" fmla="*/ 1544955 h 1636395"/>
              <a:gd name="connsiteX4-57" fmla="*/ 5055870 w 5075001"/>
              <a:gd name="connsiteY4-58" fmla="*/ 0 h 1636395"/>
              <a:gd name="connsiteX5-59" fmla="*/ 0 w 5075001"/>
              <a:gd name="connsiteY5-60" fmla="*/ 20955 h 1636395"/>
              <a:gd name="connsiteX0-61" fmla="*/ 0 w 5075001"/>
              <a:gd name="connsiteY0-62" fmla="*/ 20955 h 1636395"/>
              <a:gd name="connsiteX1-63" fmla="*/ 0 w 5075001"/>
              <a:gd name="connsiteY1-64" fmla="*/ 1636395 h 1636395"/>
              <a:gd name="connsiteX2-65" fmla="*/ 4663440 w 5075001"/>
              <a:gd name="connsiteY2-66" fmla="*/ 1636395 h 1636395"/>
              <a:gd name="connsiteX3-67" fmla="*/ 5074920 w 5075001"/>
              <a:gd name="connsiteY3-68" fmla="*/ 1544955 h 1636395"/>
              <a:gd name="connsiteX4-69" fmla="*/ 5055870 w 5075001"/>
              <a:gd name="connsiteY4-70" fmla="*/ 0 h 1636395"/>
              <a:gd name="connsiteX5-71" fmla="*/ 0 w 5075001"/>
              <a:gd name="connsiteY5-72" fmla="*/ 20955 h 1636395"/>
              <a:gd name="connsiteX0-73" fmla="*/ 0 w 5094014"/>
              <a:gd name="connsiteY0-74" fmla="*/ 20955 h 1636395"/>
              <a:gd name="connsiteX1-75" fmla="*/ 0 w 5094014"/>
              <a:gd name="connsiteY1-76" fmla="*/ 1636395 h 1636395"/>
              <a:gd name="connsiteX2-77" fmla="*/ 4663440 w 5094014"/>
              <a:gd name="connsiteY2-78" fmla="*/ 1636395 h 1636395"/>
              <a:gd name="connsiteX3-79" fmla="*/ 5093970 w 5094014"/>
              <a:gd name="connsiteY3-80" fmla="*/ 1525905 h 1636395"/>
              <a:gd name="connsiteX4-81" fmla="*/ 5055870 w 5094014"/>
              <a:gd name="connsiteY4-82" fmla="*/ 0 h 1636395"/>
              <a:gd name="connsiteX5-83" fmla="*/ 0 w 5094014"/>
              <a:gd name="connsiteY5-84" fmla="*/ 20955 h 1636395"/>
            </a:gdLst>
            <a:ahLst/>
            <a:cxnLst>
              <a:cxn ang="0">
                <a:pos x="connsiteX0-73" y="connsiteY0-74"/>
              </a:cxn>
              <a:cxn ang="0">
                <a:pos x="connsiteX1-75" y="connsiteY1-76"/>
              </a:cxn>
              <a:cxn ang="0">
                <a:pos x="connsiteX2-77" y="connsiteY2-78"/>
              </a:cxn>
              <a:cxn ang="0">
                <a:pos x="connsiteX3-79" y="connsiteY3-80"/>
              </a:cxn>
              <a:cxn ang="0">
                <a:pos x="connsiteX4-81" y="connsiteY4-82"/>
              </a:cxn>
              <a:cxn ang="0">
                <a:pos x="connsiteX5-83" y="connsiteY5-84"/>
              </a:cxn>
            </a:cxnLst>
            <a:rect l="l" t="t" r="r" b="b"/>
            <a:pathLst>
              <a:path w="5094014" h="1636395">
                <a:moveTo>
                  <a:pt x="0" y="20955"/>
                </a:moveTo>
                <a:lnTo>
                  <a:pt x="0" y="1636395"/>
                </a:lnTo>
                <a:lnTo>
                  <a:pt x="4663440" y="1636395"/>
                </a:lnTo>
                <a:cubicBezTo>
                  <a:pt x="4905375" y="1634490"/>
                  <a:pt x="5047298" y="1575435"/>
                  <a:pt x="5093970" y="1525905"/>
                </a:cubicBezTo>
                <a:cubicBezTo>
                  <a:pt x="5095557" y="1015682"/>
                  <a:pt x="5054283" y="510223"/>
                  <a:pt x="5055870" y="0"/>
                </a:cubicBezTo>
                <a:lnTo>
                  <a:pt x="0" y="20955"/>
                </a:lnTo>
                <a:close/>
              </a:path>
            </a:pathLst>
          </a:custGeom>
          <a:gradFill flip="none" rotWithShape="1">
            <a:gsLst>
              <a:gs pos="0">
                <a:schemeClr val="accent3">
                  <a:lumMod val="50000"/>
                </a:schemeClr>
              </a:gs>
              <a:gs pos="22000">
                <a:schemeClr val="accent3">
                  <a:lumMod val="75000"/>
                </a:schemeClr>
              </a:gs>
              <a:gs pos="61000">
                <a:schemeClr val="accent3"/>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grpSp>
        <p:nvGrpSpPr>
          <p:cNvPr id="11275" name="Group 83"/>
          <p:cNvGrpSpPr>
            <a:grpSpLocks/>
          </p:cNvGrpSpPr>
          <p:nvPr/>
        </p:nvGrpSpPr>
        <p:grpSpPr bwMode="auto">
          <a:xfrm>
            <a:off x="8094853" y="4721391"/>
            <a:ext cx="396875" cy="1814512"/>
            <a:chOff x="4476750" y="1056604"/>
            <a:chExt cx="661988" cy="1815184"/>
          </a:xfrm>
        </p:grpSpPr>
        <p:sp>
          <p:nvSpPr>
            <p:cNvPr id="85" name="Freeform 84"/>
            <p:cNvSpPr/>
            <p:nvPr/>
          </p:nvSpPr>
          <p:spPr>
            <a:xfrm>
              <a:off x="4476750" y="1166182"/>
              <a:ext cx="661988" cy="1705606"/>
            </a:xfrm>
            <a:custGeom>
              <a:avLst/>
              <a:gdLst>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1" fmla="*/ 604838 w 661988"/>
                <a:gd name="connsiteY0-2" fmla="*/ 1704975 h 1704975"/>
                <a:gd name="connsiteX1-3" fmla="*/ 42863 w 661988"/>
                <a:gd name="connsiteY1-4" fmla="*/ 1514475 h 1704975"/>
                <a:gd name="connsiteX2-5" fmla="*/ 0 w 661988"/>
                <a:gd name="connsiteY2-6" fmla="*/ 166687 h 1704975"/>
                <a:gd name="connsiteX3-7" fmla="*/ 614363 w 661988"/>
                <a:gd name="connsiteY3-8" fmla="*/ 0 h 1704975"/>
                <a:gd name="connsiteX4-9" fmla="*/ 661988 w 661988"/>
                <a:gd name="connsiteY4-10" fmla="*/ 95250 h 1704975"/>
                <a:gd name="connsiteX5-11" fmla="*/ 604838 w 661988"/>
                <a:gd name="connsiteY5-12" fmla="*/ 1704975 h 1704975"/>
                <a:gd name="connsiteX0-13" fmla="*/ 604838 w 661988"/>
                <a:gd name="connsiteY0-14" fmla="*/ 1706055 h 1706055"/>
                <a:gd name="connsiteX1-15" fmla="*/ 42863 w 661988"/>
                <a:gd name="connsiteY1-16" fmla="*/ 1515555 h 1706055"/>
                <a:gd name="connsiteX2-17" fmla="*/ 0 w 661988"/>
                <a:gd name="connsiteY2-18" fmla="*/ 167767 h 1706055"/>
                <a:gd name="connsiteX3-19" fmla="*/ 614363 w 661988"/>
                <a:gd name="connsiteY3-20" fmla="*/ 1080 h 1706055"/>
                <a:gd name="connsiteX4-21" fmla="*/ 661988 w 661988"/>
                <a:gd name="connsiteY4-22" fmla="*/ 96330 h 1706055"/>
                <a:gd name="connsiteX5-23" fmla="*/ 604838 w 661988"/>
                <a:gd name="connsiteY5-24" fmla="*/ 1706055 h 1706055"/>
                <a:gd name="connsiteX0-25" fmla="*/ 604838 w 661988"/>
                <a:gd name="connsiteY0-26" fmla="*/ 1706055 h 1706055"/>
                <a:gd name="connsiteX1-27" fmla="*/ 42863 w 661988"/>
                <a:gd name="connsiteY1-28" fmla="*/ 1515555 h 1706055"/>
                <a:gd name="connsiteX2-29" fmla="*/ 0 w 661988"/>
                <a:gd name="connsiteY2-30" fmla="*/ 167767 h 1706055"/>
                <a:gd name="connsiteX3-31" fmla="*/ 614363 w 661988"/>
                <a:gd name="connsiteY3-32" fmla="*/ 1080 h 1706055"/>
                <a:gd name="connsiteX4-33" fmla="*/ 661988 w 661988"/>
                <a:gd name="connsiteY4-34" fmla="*/ 96330 h 1706055"/>
                <a:gd name="connsiteX5-35" fmla="*/ 604838 w 661988"/>
                <a:gd name="connsiteY5-36" fmla="*/ 1706055 h 1706055"/>
                <a:gd name="connsiteX0-37" fmla="*/ 604838 w 661988"/>
                <a:gd name="connsiteY0-38" fmla="*/ 1706055 h 1706055"/>
                <a:gd name="connsiteX1-39" fmla="*/ 42863 w 661988"/>
                <a:gd name="connsiteY1-40" fmla="*/ 1515555 h 1706055"/>
                <a:gd name="connsiteX2-41" fmla="*/ 0 w 661988"/>
                <a:gd name="connsiteY2-42" fmla="*/ 167767 h 1706055"/>
                <a:gd name="connsiteX3-43" fmla="*/ 614363 w 661988"/>
                <a:gd name="connsiteY3-44" fmla="*/ 1080 h 1706055"/>
                <a:gd name="connsiteX4-45" fmla="*/ 661988 w 661988"/>
                <a:gd name="connsiteY4-46" fmla="*/ 96330 h 1706055"/>
                <a:gd name="connsiteX5-47" fmla="*/ 604838 w 661988"/>
                <a:gd name="connsiteY5-48" fmla="*/ 1706055 h 1706055"/>
                <a:gd name="connsiteX0-49" fmla="*/ 604838 w 661988"/>
                <a:gd name="connsiteY0-50" fmla="*/ 1706055 h 1706055"/>
                <a:gd name="connsiteX1-51" fmla="*/ 42863 w 661988"/>
                <a:gd name="connsiteY1-52" fmla="*/ 1515555 h 1706055"/>
                <a:gd name="connsiteX2-53" fmla="*/ 0 w 661988"/>
                <a:gd name="connsiteY2-54" fmla="*/ 167767 h 1706055"/>
                <a:gd name="connsiteX3-55" fmla="*/ 614363 w 661988"/>
                <a:gd name="connsiteY3-56" fmla="*/ 1080 h 1706055"/>
                <a:gd name="connsiteX4-57" fmla="*/ 661988 w 661988"/>
                <a:gd name="connsiteY4-58" fmla="*/ 96330 h 1706055"/>
                <a:gd name="connsiteX5-59" fmla="*/ 604838 w 661988"/>
                <a:gd name="connsiteY5-60" fmla="*/ 1706055 h 1706055"/>
              </a:gdLst>
              <a:ahLst/>
              <a:cxnLst>
                <a:cxn ang="0">
                  <a:pos x="connsiteX0-49" y="connsiteY0-50"/>
                </a:cxn>
                <a:cxn ang="0">
                  <a:pos x="connsiteX1-51" y="connsiteY1-52"/>
                </a:cxn>
                <a:cxn ang="0">
                  <a:pos x="connsiteX2-53" y="connsiteY2-54"/>
                </a:cxn>
                <a:cxn ang="0">
                  <a:pos x="connsiteX3-55" y="connsiteY3-56"/>
                </a:cxn>
                <a:cxn ang="0">
                  <a:pos x="connsiteX4-57" y="connsiteY4-58"/>
                </a:cxn>
                <a:cxn ang="0">
                  <a:pos x="connsiteX5-59" y="connsiteY5-60"/>
                </a:cxn>
              </a:cxnLst>
              <a:rect l="l" t="t" r="r" b="b"/>
              <a:pathLst>
                <a:path w="661988" h="1706055">
                  <a:moveTo>
                    <a:pt x="604838" y="1706055"/>
                  </a:moveTo>
                  <a:cubicBezTo>
                    <a:pt x="446088" y="1699705"/>
                    <a:pt x="196850" y="1693355"/>
                    <a:pt x="42863" y="1515555"/>
                  </a:cubicBezTo>
                  <a:lnTo>
                    <a:pt x="0" y="167767"/>
                  </a:lnTo>
                  <a:cubicBezTo>
                    <a:pt x="104776" y="12193"/>
                    <a:pt x="442912" y="-5270"/>
                    <a:pt x="614363" y="1080"/>
                  </a:cubicBezTo>
                  <a:cubicBezTo>
                    <a:pt x="687388" y="4255"/>
                    <a:pt x="646113" y="64580"/>
                    <a:pt x="661988" y="96330"/>
                  </a:cubicBezTo>
                  <a:lnTo>
                    <a:pt x="604838" y="1706055"/>
                  </a:lnTo>
                  <a:close/>
                </a:path>
              </a:pathLst>
            </a:custGeom>
            <a:gradFill flip="none" rotWithShape="1">
              <a:gsLst>
                <a:gs pos="0">
                  <a:schemeClr val="accent3">
                    <a:lumMod val="50000"/>
                  </a:schemeClr>
                </a:gs>
                <a:gs pos="50000">
                  <a:schemeClr val="accent3"/>
                </a:gs>
                <a:gs pos="100000">
                  <a:schemeClr val="accent3">
                    <a:lumMod val="50000"/>
                  </a:schemeClr>
                </a:gs>
              </a:gsLst>
              <a:lin ang="108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86" name="Freeform 85"/>
            <p:cNvSpPr/>
            <p:nvPr/>
          </p:nvSpPr>
          <p:spPr>
            <a:xfrm>
              <a:off x="4648868" y="1056604"/>
              <a:ext cx="399840" cy="166749"/>
            </a:xfrm>
            <a:custGeom>
              <a:avLst/>
              <a:gdLst>
                <a:gd name="connsiteX0" fmla="*/ 0 w 400050"/>
                <a:gd name="connsiteY0" fmla="*/ 176213 h 176213"/>
                <a:gd name="connsiteX1" fmla="*/ 0 w 400050"/>
                <a:gd name="connsiteY1" fmla="*/ 119063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1" fmla="*/ 0 w 400050"/>
                <a:gd name="connsiteY0-2" fmla="*/ 176213 h 176213"/>
                <a:gd name="connsiteX1-3" fmla="*/ 9525 w 400050"/>
                <a:gd name="connsiteY1-4" fmla="*/ 130969 h 176213"/>
                <a:gd name="connsiteX2-5" fmla="*/ 333375 w 400050"/>
                <a:gd name="connsiteY2-6" fmla="*/ 0 h 176213"/>
                <a:gd name="connsiteX3-7" fmla="*/ 400050 w 400050"/>
                <a:gd name="connsiteY3-8" fmla="*/ 42863 h 176213"/>
                <a:gd name="connsiteX4-9" fmla="*/ 385763 w 400050"/>
                <a:gd name="connsiteY4-10" fmla="*/ 119063 h 176213"/>
                <a:gd name="connsiteX5-11" fmla="*/ 0 w 400050"/>
                <a:gd name="connsiteY5-12" fmla="*/ 176213 h 176213"/>
                <a:gd name="connsiteX0-13" fmla="*/ 0 w 400050"/>
                <a:gd name="connsiteY0-14" fmla="*/ 176213 h 176213"/>
                <a:gd name="connsiteX1-15" fmla="*/ 9525 w 400050"/>
                <a:gd name="connsiteY1-16" fmla="*/ 130969 h 176213"/>
                <a:gd name="connsiteX2-17" fmla="*/ 333375 w 400050"/>
                <a:gd name="connsiteY2-18" fmla="*/ 0 h 176213"/>
                <a:gd name="connsiteX3-19" fmla="*/ 400050 w 400050"/>
                <a:gd name="connsiteY3-20" fmla="*/ 42863 h 176213"/>
                <a:gd name="connsiteX4-21" fmla="*/ 385763 w 400050"/>
                <a:gd name="connsiteY4-22" fmla="*/ 119063 h 176213"/>
                <a:gd name="connsiteX5-23" fmla="*/ 0 w 400050"/>
                <a:gd name="connsiteY5-24" fmla="*/ 176213 h 176213"/>
                <a:gd name="connsiteX0-25" fmla="*/ 0 w 400050"/>
                <a:gd name="connsiteY0-26" fmla="*/ 166688 h 166688"/>
                <a:gd name="connsiteX1-27" fmla="*/ 9525 w 400050"/>
                <a:gd name="connsiteY1-28" fmla="*/ 121444 h 166688"/>
                <a:gd name="connsiteX2-29" fmla="*/ 333375 w 400050"/>
                <a:gd name="connsiteY2-30" fmla="*/ 0 h 166688"/>
                <a:gd name="connsiteX3-31" fmla="*/ 400050 w 400050"/>
                <a:gd name="connsiteY3-32" fmla="*/ 33338 h 166688"/>
                <a:gd name="connsiteX4-33" fmla="*/ 385763 w 400050"/>
                <a:gd name="connsiteY4-34" fmla="*/ 109538 h 166688"/>
                <a:gd name="connsiteX5-35" fmla="*/ 0 w 400050"/>
                <a:gd name="connsiteY5-36" fmla="*/ 166688 h 166688"/>
                <a:gd name="connsiteX0-37" fmla="*/ 0 w 400050"/>
                <a:gd name="connsiteY0-38" fmla="*/ 167360 h 167360"/>
                <a:gd name="connsiteX1-39" fmla="*/ 9525 w 400050"/>
                <a:gd name="connsiteY1-40" fmla="*/ 122116 h 167360"/>
                <a:gd name="connsiteX2-41" fmla="*/ 333375 w 400050"/>
                <a:gd name="connsiteY2-42" fmla="*/ 672 h 167360"/>
                <a:gd name="connsiteX3-43" fmla="*/ 400050 w 400050"/>
                <a:gd name="connsiteY3-44" fmla="*/ 34010 h 167360"/>
                <a:gd name="connsiteX4-45" fmla="*/ 385763 w 400050"/>
                <a:gd name="connsiteY4-46" fmla="*/ 110210 h 167360"/>
                <a:gd name="connsiteX5-47" fmla="*/ 0 w 400050"/>
                <a:gd name="connsiteY5-48" fmla="*/ 167360 h 167360"/>
                <a:gd name="connsiteX0-49" fmla="*/ 0 w 400050"/>
                <a:gd name="connsiteY0-50" fmla="*/ 167360 h 167360"/>
                <a:gd name="connsiteX1-51" fmla="*/ 9525 w 400050"/>
                <a:gd name="connsiteY1-52" fmla="*/ 122116 h 167360"/>
                <a:gd name="connsiteX2-53" fmla="*/ 333375 w 400050"/>
                <a:gd name="connsiteY2-54" fmla="*/ 672 h 167360"/>
                <a:gd name="connsiteX3-55" fmla="*/ 400050 w 400050"/>
                <a:gd name="connsiteY3-56" fmla="*/ 34010 h 167360"/>
                <a:gd name="connsiteX4-57" fmla="*/ 385763 w 400050"/>
                <a:gd name="connsiteY4-58" fmla="*/ 110210 h 167360"/>
                <a:gd name="connsiteX5-59" fmla="*/ 0 w 400050"/>
                <a:gd name="connsiteY5-60" fmla="*/ 167360 h 167360"/>
                <a:gd name="connsiteX0-61" fmla="*/ 0 w 400050"/>
                <a:gd name="connsiteY0-62" fmla="*/ 167360 h 167360"/>
                <a:gd name="connsiteX1-63" fmla="*/ 9525 w 400050"/>
                <a:gd name="connsiteY1-64" fmla="*/ 122116 h 167360"/>
                <a:gd name="connsiteX2-65" fmla="*/ 333375 w 400050"/>
                <a:gd name="connsiteY2-66" fmla="*/ 672 h 167360"/>
                <a:gd name="connsiteX3-67" fmla="*/ 400050 w 400050"/>
                <a:gd name="connsiteY3-68" fmla="*/ 34010 h 167360"/>
                <a:gd name="connsiteX4-69" fmla="*/ 385763 w 400050"/>
                <a:gd name="connsiteY4-70" fmla="*/ 110210 h 167360"/>
                <a:gd name="connsiteX5-71" fmla="*/ 0 w 400050"/>
                <a:gd name="connsiteY5-72" fmla="*/ 167360 h 167360"/>
                <a:gd name="connsiteX0-73" fmla="*/ 0 w 400050"/>
                <a:gd name="connsiteY0-74" fmla="*/ 167360 h 167360"/>
                <a:gd name="connsiteX1-75" fmla="*/ 9525 w 400050"/>
                <a:gd name="connsiteY1-76" fmla="*/ 122116 h 167360"/>
                <a:gd name="connsiteX2-77" fmla="*/ 333375 w 400050"/>
                <a:gd name="connsiteY2-78" fmla="*/ 672 h 167360"/>
                <a:gd name="connsiteX3-79" fmla="*/ 400050 w 400050"/>
                <a:gd name="connsiteY3-80" fmla="*/ 34010 h 167360"/>
                <a:gd name="connsiteX4-81" fmla="*/ 385763 w 400050"/>
                <a:gd name="connsiteY4-82" fmla="*/ 110210 h 167360"/>
                <a:gd name="connsiteX5-83" fmla="*/ 0 w 400050"/>
                <a:gd name="connsiteY5-84" fmla="*/ 167360 h 167360"/>
                <a:gd name="connsiteX0-85" fmla="*/ 0 w 400050"/>
                <a:gd name="connsiteY0-86" fmla="*/ 167360 h 167360"/>
                <a:gd name="connsiteX1-87" fmla="*/ 9525 w 400050"/>
                <a:gd name="connsiteY1-88" fmla="*/ 122116 h 167360"/>
                <a:gd name="connsiteX2-89" fmla="*/ 333375 w 400050"/>
                <a:gd name="connsiteY2-90" fmla="*/ 672 h 167360"/>
                <a:gd name="connsiteX3-91" fmla="*/ 400050 w 400050"/>
                <a:gd name="connsiteY3-92" fmla="*/ 34010 h 167360"/>
                <a:gd name="connsiteX4-93" fmla="*/ 385763 w 400050"/>
                <a:gd name="connsiteY4-94" fmla="*/ 110210 h 167360"/>
                <a:gd name="connsiteX5-95" fmla="*/ 0 w 400050"/>
                <a:gd name="connsiteY5-96" fmla="*/ 167360 h 167360"/>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Lst>
              <a:rect l="l" t="t" r="r" b="b"/>
              <a:pathLst>
                <a:path w="400050" h="167360">
                  <a:moveTo>
                    <a:pt x="0" y="167360"/>
                  </a:moveTo>
                  <a:lnTo>
                    <a:pt x="9525" y="122116"/>
                  </a:lnTo>
                  <a:cubicBezTo>
                    <a:pt x="98425" y="7022"/>
                    <a:pt x="277812" y="-3297"/>
                    <a:pt x="333375" y="672"/>
                  </a:cubicBezTo>
                  <a:cubicBezTo>
                    <a:pt x="365125" y="2260"/>
                    <a:pt x="394493" y="15753"/>
                    <a:pt x="400050" y="34010"/>
                  </a:cubicBezTo>
                  <a:lnTo>
                    <a:pt x="385763" y="110210"/>
                  </a:lnTo>
                  <a:cubicBezTo>
                    <a:pt x="288131" y="110210"/>
                    <a:pt x="130969" y="119735"/>
                    <a:pt x="0" y="167360"/>
                  </a:cubicBezTo>
                  <a:close/>
                </a:path>
              </a:pathLst>
            </a:custGeom>
            <a:gradFill flip="none" rotWithShape="1">
              <a:gsLst>
                <a:gs pos="0">
                  <a:schemeClr val="accent3">
                    <a:lumMod val="50000"/>
                  </a:schemeClr>
                </a:gs>
                <a:gs pos="50000">
                  <a:schemeClr val="accent3"/>
                </a:gs>
                <a:gs pos="100000">
                  <a:schemeClr val="accent3">
                    <a:lumMod val="50000"/>
                  </a:schemeClr>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grpSp>
      <p:sp>
        <p:nvSpPr>
          <p:cNvPr id="11278" name="TextBox 86"/>
          <p:cNvSpPr txBox="1">
            <a:spLocks noChangeArrowheads="1"/>
          </p:cNvSpPr>
          <p:nvPr/>
        </p:nvSpPr>
        <p:spPr bwMode="auto">
          <a:xfrm>
            <a:off x="171072" y="1358466"/>
            <a:ext cx="10310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fontAlgn="base">
              <a:spcBef>
                <a:spcPct val="0"/>
              </a:spcBef>
              <a:spcAft>
                <a:spcPct val="0"/>
              </a:spcAft>
              <a:buFont typeface="Arial" pitchFamily="34" charset="0"/>
              <a:buNone/>
            </a:pPr>
            <a:r>
              <a:rPr lang="en-US" sz="5400" b="1" dirty="0">
                <a:solidFill>
                  <a:prstClr val="white"/>
                </a:solidFill>
                <a:latin typeface="Comic Sans MS" pitchFamily="66" charset="0"/>
                <a:cs typeface="Calibri" pitchFamily="34" charset="0"/>
              </a:rPr>
              <a:t>01</a:t>
            </a:r>
            <a:endParaRPr lang="en-US" sz="4800" b="1" dirty="0">
              <a:solidFill>
                <a:prstClr val="white"/>
              </a:solidFill>
              <a:latin typeface="Comic Sans MS" pitchFamily="66" charset="0"/>
              <a:cs typeface="Calibri" pitchFamily="34" charset="0"/>
            </a:endParaRPr>
          </a:p>
        </p:txBody>
      </p:sp>
      <p:sp>
        <p:nvSpPr>
          <p:cNvPr id="11279" name="TextBox 87"/>
          <p:cNvSpPr txBox="1">
            <a:spLocks noChangeArrowheads="1"/>
          </p:cNvSpPr>
          <p:nvPr/>
        </p:nvSpPr>
        <p:spPr bwMode="auto">
          <a:xfrm>
            <a:off x="171072" y="4978677"/>
            <a:ext cx="10310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fontAlgn="base">
              <a:spcBef>
                <a:spcPct val="0"/>
              </a:spcBef>
              <a:spcAft>
                <a:spcPct val="0"/>
              </a:spcAft>
              <a:buFont typeface="Arial" pitchFamily="34" charset="0"/>
              <a:buNone/>
            </a:pPr>
            <a:r>
              <a:rPr lang="en-US" sz="5400" b="1" dirty="0">
                <a:solidFill>
                  <a:prstClr val="white"/>
                </a:solidFill>
                <a:latin typeface="Comic Sans MS" pitchFamily="66" charset="0"/>
                <a:cs typeface="Calibri" pitchFamily="34" charset="0"/>
              </a:rPr>
              <a:t>03</a:t>
            </a:r>
            <a:endParaRPr lang="en-US" sz="4800" b="1" dirty="0">
              <a:solidFill>
                <a:prstClr val="white"/>
              </a:solidFill>
              <a:latin typeface="Comic Sans MS" pitchFamily="66" charset="0"/>
              <a:cs typeface="Calibri" pitchFamily="34" charset="0"/>
            </a:endParaRPr>
          </a:p>
        </p:txBody>
      </p:sp>
      <p:sp>
        <p:nvSpPr>
          <p:cNvPr id="11281" name="Rectangle 89"/>
          <p:cNvSpPr>
            <a:spLocks noChangeArrowheads="1"/>
          </p:cNvSpPr>
          <p:nvPr/>
        </p:nvSpPr>
        <p:spPr bwMode="auto">
          <a:xfrm>
            <a:off x="1909493" y="1635465"/>
            <a:ext cx="2620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buFont typeface="Arial" pitchFamily="34" charset="0"/>
              <a:buNone/>
            </a:pPr>
            <a:endParaRPr lang="en-US">
              <a:solidFill>
                <a:prstClr val="black"/>
              </a:solidFill>
            </a:endParaRPr>
          </a:p>
        </p:txBody>
      </p:sp>
      <p:sp>
        <p:nvSpPr>
          <p:cNvPr id="11282" name="Rectangle 90"/>
          <p:cNvSpPr>
            <a:spLocks noChangeArrowheads="1"/>
          </p:cNvSpPr>
          <p:nvPr/>
        </p:nvSpPr>
        <p:spPr bwMode="auto">
          <a:xfrm>
            <a:off x="1909494" y="5255676"/>
            <a:ext cx="4081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buFont typeface="Arial" pitchFamily="34" charset="0"/>
              <a:buNone/>
            </a:pPr>
            <a:endParaRPr lang="en-US">
              <a:solidFill>
                <a:prstClr val="black"/>
              </a:solidFill>
            </a:endParaRPr>
          </a:p>
        </p:txBody>
      </p:sp>
      <p:sp>
        <p:nvSpPr>
          <p:cNvPr id="11283" name="Rectangle 91"/>
          <p:cNvSpPr>
            <a:spLocks noChangeArrowheads="1"/>
          </p:cNvSpPr>
          <p:nvPr/>
        </p:nvSpPr>
        <p:spPr bwMode="auto">
          <a:xfrm>
            <a:off x="1909494" y="5433136"/>
            <a:ext cx="4081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buFont typeface="Arial" pitchFamily="34" charset="0"/>
              <a:buNone/>
            </a:pPr>
            <a:endParaRPr lang="en-US">
              <a:solidFill>
                <a:prstClr val="black"/>
              </a:solidFill>
            </a:endParaRPr>
          </a:p>
        </p:txBody>
      </p:sp>
      <p:grpSp>
        <p:nvGrpSpPr>
          <p:cNvPr id="21" name="Group 6"/>
          <p:cNvGrpSpPr>
            <a:grpSpLocks/>
          </p:cNvGrpSpPr>
          <p:nvPr/>
        </p:nvGrpSpPr>
        <p:grpSpPr bwMode="auto">
          <a:xfrm>
            <a:off x="5803659" y="785951"/>
            <a:ext cx="661987" cy="1814513"/>
            <a:chOff x="4476750" y="1056604"/>
            <a:chExt cx="661988" cy="1815184"/>
          </a:xfrm>
        </p:grpSpPr>
        <p:sp>
          <p:nvSpPr>
            <p:cNvPr id="22" name="Freeform 21"/>
            <p:cNvSpPr/>
            <p:nvPr/>
          </p:nvSpPr>
          <p:spPr>
            <a:xfrm>
              <a:off x="4476750" y="1166183"/>
              <a:ext cx="661988" cy="1705605"/>
            </a:xfrm>
            <a:custGeom>
              <a:avLst/>
              <a:gdLst>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1" fmla="*/ 604838 w 661988"/>
                <a:gd name="connsiteY0-2" fmla="*/ 1704975 h 1704975"/>
                <a:gd name="connsiteX1-3" fmla="*/ 42863 w 661988"/>
                <a:gd name="connsiteY1-4" fmla="*/ 1514475 h 1704975"/>
                <a:gd name="connsiteX2-5" fmla="*/ 0 w 661988"/>
                <a:gd name="connsiteY2-6" fmla="*/ 166687 h 1704975"/>
                <a:gd name="connsiteX3-7" fmla="*/ 614363 w 661988"/>
                <a:gd name="connsiteY3-8" fmla="*/ 0 h 1704975"/>
                <a:gd name="connsiteX4-9" fmla="*/ 661988 w 661988"/>
                <a:gd name="connsiteY4-10" fmla="*/ 95250 h 1704975"/>
                <a:gd name="connsiteX5-11" fmla="*/ 604838 w 661988"/>
                <a:gd name="connsiteY5-12" fmla="*/ 1704975 h 1704975"/>
                <a:gd name="connsiteX0-13" fmla="*/ 604838 w 661988"/>
                <a:gd name="connsiteY0-14" fmla="*/ 1706055 h 1706055"/>
                <a:gd name="connsiteX1-15" fmla="*/ 42863 w 661988"/>
                <a:gd name="connsiteY1-16" fmla="*/ 1515555 h 1706055"/>
                <a:gd name="connsiteX2-17" fmla="*/ 0 w 661988"/>
                <a:gd name="connsiteY2-18" fmla="*/ 167767 h 1706055"/>
                <a:gd name="connsiteX3-19" fmla="*/ 614363 w 661988"/>
                <a:gd name="connsiteY3-20" fmla="*/ 1080 h 1706055"/>
                <a:gd name="connsiteX4-21" fmla="*/ 661988 w 661988"/>
                <a:gd name="connsiteY4-22" fmla="*/ 96330 h 1706055"/>
                <a:gd name="connsiteX5-23" fmla="*/ 604838 w 661988"/>
                <a:gd name="connsiteY5-24" fmla="*/ 1706055 h 1706055"/>
                <a:gd name="connsiteX0-25" fmla="*/ 604838 w 661988"/>
                <a:gd name="connsiteY0-26" fmla="*/ 1706055 h 1706055"/>
                <a:gd name="connsiteX1-27" fmla="*/ 42863 w 661988"/>
                <a:gd name="connsiteY1-28" fmla="*/ 1515555 h 1706055"/>
                <a:gd name="connsiteX2-29" fmla="*/ 0 w 661988"/>
                <a:gd name="connsiteY2-30" fmla="*/ 167767 h 1706055"/>
                <a:gd name="connsiteX3-31" fmla="*/ 614363 w 661988"/>
                <a:gd name="connsiteY3-32" fmla="*/ 1080 h 1706055"/>
                <a:gd name="connsiteX4-33" fmla="*/ 661988 w 661988"/>
                <a:gd name="connsiteY4-34" fmla="*/ 96330 h 1706055"/>
                <a:gd name="connsiteX5-35" fmla="*/ 604838 w 661988"/>
                <a:gd name="connsiteY5-36" fmla="*/ 1706055 h 1706055"/>
                <a:gd name="connsiteX0-37" fmla="*/ 604838 w 661988"/>
                <a:gd name="connsiteY0-38" fmla="*/ 1706055 h 1706055"/>
                <a:gd name="connsiteX1-39" fmla="*/ 42863 w 661988"/>
                <a:gd name="connsiteY1-40" fmla="*/ 1515555 h 1706055"/>
                <a:gd name="connsiteX2-41" fmla="*/ 0 w 661988"/>
                <a:gd name="connsiteY2-42" fmla="*/ 167767 h 1706055"/>
                <a:gd name="connsiteX3-43" fmla="*/ 614363 w 661988"/>
                <a:gd name="connsiteY3-44" fmla="*/ 1080 h 1706055"/>
                <a:gd name="connsiteX4-45" fmla="*/ 661988 w 661988"/>
                <a:gd name="connsiteY4-46" fmla="*/ 96330 h 1706055"/>
                <a:gd name="connsiteX5-47" fmla="*/ 604838 w 661988"/>
                <a:gd name="connsiteY5-48" fmla="*/ 1706055 h 1706055"/>
                <a:gd name="connsiteX0-49" fmla="*/ 604838 w 661988"/>
                <a:gd name="connsiteY0-50" fmla="*/ 1706055 h 1706055"/>
                <a:gd name="connsiteX1-51" fmla="*/ 42863 w 661988"/>
                <a:gd name="connsiteY1-52" fmla="*/ 1515555 h 1706055"/>
                <a:gd name="connsiteX2-53" fmla="*/ 0 w 661988"/>
                <a:gd name="connsiteY2-54" fmla="*/ 167767 h 1706055"/>
                <a:gd name="connsiteX3-55" fmla="*/ 614363 w 661988"/>
                <a:gd name="connsiteY3-56" fmla="*/ 1080 h 1706055"/>
                <a:gd name="connsiteX4-57" fmla="*/ 661988 w 661988"/>
                <a:gd name="connsiteY4-58" fmla="*/ 96330 h 1706055"/>
                <a:gd name="connsiteX5-59" fmla="*/ 604838 w 661988"/>
                <a:gd name="connsiteY5-60" fmla="*/ 1706055 h 1706055"/>
              </a:gdLst>
              <a:ahLst/>
              <a:cxnLst>
                <a:cxn ang="0">
                  <a:pos x="connsiteX0-49" y="connsiteY0-50"/>
                </a:cxn>
                <a:cxn ang="0">
                  <a:pos x="connsiteX1-51" y="connsiteY1-52"/>
                </a:cxn>
                <a:cxn ang="0">
                  <a:pos x="connsiteX2-53" y="connsiteY2-54"/>
                </a:cxn>
                <a:cxn ang="0">
                  <a:pos x="connsiteX3-55" y="connsiteY3-56"/>
                </a:cxn>
                <a:cxn ang="0">
                  <a:pos x="connsiteX4-57" y="connsiteY4-58"/>
                </a:cxn>
                <a:cxn ang="0">
                  <a:pos x="connsiteX5-59" y="connsiteY5-60"/>
                </a:cxn>
              </a:cxnLst>
              <a:rect l="l" t="t" r="r" b="b"/>
              <a:pathLst>
                <a:path w="661988" h="1706055">
                  <a:moveTo>
                    <a:pt x="604838" y="1706055"/>
                  </a:moveTo>
                  <a:cubicBezTo>
                    <a:pt x="446088" y="1699705"/>
                    <a:pt x="196850" y="1693355"/>
                    <a:pt x="42863" y="1515555"/>
                  </a:cubicBezTo>
                  <a:lnTo>
                    <a:pt x="0" y="167767"/>
                  </a:lnTo>
                  <a:cubicBezTo>
                    <a:pt x="104776" y="12193"/>
                    <a:pt x="442912" y="-5270"/>
                    <a:pt x="614363" y="1080"/>
                  </a:cubicBezTo>
                  <a:cubicBezTo>
                    <a:pt x="687388" y="4255"/>
                    <a:pt x="646113" y="64580"/>
                    <a:pt x="661988" y="96330"/>
                  </a:cubicBezTo>
                  <a:lnTo>
                    <a:pt x="604838" y="1706055"/>
                  </a:lnTo>
                  <a:close/>
                </a:path>
              </a:pathLst>
            </a:custGeom>
            <a:gradFill flip="none" rotWithShape="1">
              <a:gsLst>
                <a:gs pos="0">
                  <a:schemeClr val="accent5">
                    <a:lumMod val="50000"/>
                  </a:schemeClr>
                </a:gs>
                <a:gs pos="50000">
                  <a:schemeClr val="accent5"/>
                </a:gs>
                <a:gs pos="100000">
                  <a:schemeClr val="accent5">
                    <a:lumMod val="50000"/>
                  </a:schemeClr>
                </a:gs>
              </a:gsLst>
              <a:lin ang="108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sp>
          <p:nvSpPr>
            <p:cNvPr id="23" name="Freeform 22"/>
            <p:cNvSpPr/>
            <p:nvPr/>
          </p:nvSpPr>
          <p:spPr>
            <a:xfrm>
              <a:off x="4648200" y="1056604"/>
              <a:ext cx="400051" cy="166750"/>
            </a:xfrm>
            <a:custGeom>
              <a:avLst/>
              <a:gdLst>
                <a:gd name="connsiteX0" fmla="*/ 0 w 400050"/>
                <a:gd name="connsiteY0" fmla="*/ 176213 h 176213"/>
                <a:gd name="connsiteX1" fmla="*/ 0 w 400050"/>
                <a:gd name="connsiteY1" fmla="*/ 119063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1" fmla="*/ 0 w 400050"/>
                <a:gd name="connsiteY0-2" fmla="*/ 176213 h 176213"/>
                <a:gd name="connsiteX1-3" fmla="*/ 9525 w 400050"/>
                <a:gd name="connsiteY1-4" fmla="*/ 130969 h 176213"/>
                <a:gd name="connsiteX2-5" fmla="*/ 333375 w 400050"/>
                <a:gd name="connsiteY2-6" fmla="*/ 0 h 176213"/>
                <a:gd name="connsiteX3-7" fmla="*/ 400050 w 400050"/>
                <a:gd name="connsiteY3-8" fmla="*/ 42863 h 176213"/>
                <a:gd name="connsiteX4-9" fmla="*/ 385763 w 400050"/>
                <a:gd name="connsiteY4-10" fmla="*/ 119063 h 176213"/>
                <a:gd name="connsiteX5-11" fmla="*/ 0 w 400050"/>
                <a:gd name="connsiteY5-12" fmla="*/ 176213 h 176213"/>
                <a:gd name="connsiteX0-13" fmla="*/ 0 w 400050"/>
                <a:gd name="connsiteY0-14" fmla="*/ 176213 h 176213"/>
                <a:gd name="connsiteX1-15" fmla="*/ 9525 w 400050"/>
                <a:gd name="connsiteY1-16" fmla="*/ 130969 h 176213"/>
                <a:gd name="connsiteX2-17" fmla="*/ 333375 w 400050"/>
                <a:gd name="connsiteY2-18" fmla="*/ 0 h 176213"/>
                <a:gd name="connsiteX3-19" fmla="*/ 400050 w 400050"/>
                <a:gd name="connsiteY3-20" fmla="*/ 42863 h 176213"/>
                <a:gd name="connsiteX4-21" fmla="*/ 385763 w 400050"/>
                <a:gd name="connsiteY4-22" fmla="*/ 119063 h 176213"/>
                <a:gd name="connsiteX5-23" fmla="*/ 0 w 400050"/>
                <a:gd name="connsiteY5-24" fmla="*/ 176213 h 176213"/>
                <a:gd name="connsiteX0-25" fmla="*/ 0 w 400050"/>
                <a:gd name="connsiteY0-26" fmla="*/ 166688 h 166688"/>
                <a:gd name="connsiteX1-27" fmla="*/ 9525 w 400050"/>
                <a:gd name="connsiteY1-28" fmla="*/ 121444 h 166688"/>
                <a:gd name="connsiteX2-29" fmla="*/ 333375 w 400050"/>
                <a:gd name="connsiteY2-30" fmla="*/ 0 h 166688"/>
                <a:gd name="connsiteX3-31" fmla="*/ 400050 w 400050"/>
                <a:gd name="connsiteY3-32" fmla="*/ 33338 h 166688"/>
                <a:gd name="connsiteX4-33" fmla="*/ 385763 w 400050"/>
                <a:gd name="connsiteY4-34" fmla="*/ 109538 h 166688"/>
                <a:gd name="connsiteX5-35" fmla="*/ 0 w 400050"/>
                <a:gd name="connsiteY5-36" fmla="*/ 166688 h 166688"/>
                <a:gd name="connsiteX0-37" fmla="*/ 0 w 400050"/>
                <a:gd name="connsiteY0-38" fmla="*/ 167360 h 167360"/>
                <a:gd name="connsiteX1-39" fmla="*/ 9525 w 400050"/>
                <a:gd name="connsiteY1-40" fmla="*/ 122116 h 167360"/>
                <a:gd name="connsiteX2-41" fmla="*/ 333375 w 400050"/>
                <a:gd name="connsiteY2-42" fmla="*/ 672 h 167360"/>
                <a:gd name="connsiteX3-43" fmla="*/ 400050 w 400050"/>
                <a:gd name="connsiteY3-44" fmla="*/ 34010 h 167360"/>
                <a:gd name="connsiteX4-45" fmla="*/ 385763 w 400050"/>
                <a:gd name="connsiteY4-46" fmla="*/ 110210 h 167360"/>
                <a:gd name="connsiteX5-47" fmla="*/ 0 w 400050"/>
                <a:gd name="connsiteY5-48" fmla="*/ 167360 h 167360"/>
                <a:gd name="connsiteX0-49" fmla="*/ 0 w 400050"/>
                <a:gd name="connsiteY0-50" fmla="*/ 167360 h 167360"/>
                <a:gd name="connsiteX1-51" fmla="*/ 9525 w 400050"/>
                <a:gd name="connsiteY1-52" fmla="*/ 122116 h 167360"/>
                <a:gd name="connsiteX2-53" fmla="*/ 333375 w 400050"/>
                <a:gd name="connsiteY2-54" fmla="*/ 672 h 167360"/>
                <a:gd name="connsiteX3-55" fmla="*/ 400050 w 400050"/>
                <a:gd name="connsiteY3-56" fmla="*/ 34010 h 167360"/>
                <a:gd name="connsiteX4-57" fmla="*/ 385763 w 400050"/>
                <a:gd name="connsiteY4-58" fmla="*/ 110210 h 167360"/>
                <a:gd name="connsiteX5-59" fmla="*/ 0 w 400050"/>
                <a:gd name="connsiteY5-60" fmla="*/ 167360 h 167360"/>
                <a:gd name="connsiteX0-61" fmla="*/ 0 w 400050"/>
                <a:gd name="connsiteY0-62" fmla="*/ 167360 h 167360"/>
                <a:gd name="connsiteX1-63" fmla="*/ 9525 w 400050"/>
                <a:gd name="connsiteY1-64" fmla="*/ 122116 h 167360"/>
                <a:gd name="connsiteX2-65" fmla="*/ 333375 w 400050"/>
                <a:gd name="connsiteY2-66" fmla="*/ 672 h 167360"/>
                <a:gd name="connsiteX3-67" fmla="*/ 400050 w 400050"/>
                <a:gd name="connsiteY3-68" fmla="*/ 34010 h 167360"/>
                <a:gd name="connsiteX4-69" fmla="*/ 385763 w 400050"/>
                <a:gd name="connsiteY4-70" fmla="*/ 110210 h 167360"/>
                <a:gd name="connsiteX5-71" fmla="*/ 0 w 400050"/>
                <a:gd name="connsiteY5-72" fmla="*/ 167360 h 167360"/>
                <a:gd name="connsiteX0-73" fmla="*/ 0 w 400050"/>
                <a:gd name="connsiteY0-74" fmla="*/ 167360 h 167360"/>
                <a:gd name="connsiteX1-75" fmla="*/ 9525 w 400050"/>
                <a:gd name="connsiteY1-76" fmla="*/ 122116 h 167360"/>
                <a:gd name="connsiteX2-77" fmla="*/ 333375 w 400050"/>
                <a:gd name="connsiteY2-78" fmla="*/ 672 h 167360"/>
                <a:gd name="connsiteX3-79" fmla="*/ 400050 w 400050"/>
                <a:gd name="connsiteY3-80" fmla="*/ 34010 h 167360"/>
                <a:gd name="connsiteX4-81" fmla="*/ 385763 w 400050"/>
                <a:gd name="connsiteY4-82" fmla="*/ 110210 h 167360"/>
                <a:gd name="connsiteX5-83" fmla="*/ 0 w 400050"/>
                <a:gd name="connsiteY5-84" fmla="*/ 167360 h 167360"/>
                <a:gd name="connsiteX0-85" fmla="*/ 0 w 400050"/>
                <a:gd name="connsiteY0-86" fmla="*/ 167360 h 167360"/>
                <a:gd name="connsiteX1-87" fmla="*/ 9525 w 400050"/>
                <a:gd name="connsiteY1-88" fmla="*/ 122116 h 167360"/>
                <a:gd name="connsiteX2-89" fmla="*/ 333375 w 400050"/>
                <a:gd name="connsiteY2-90" fmla="*/ 672 h 167360"/>
                <a:gd name="connsiteX3-91" fmla="*/ 400050 w 400050"/>
                <a:gd name="connsiteY3-92" fmla="*/ 34010 h 167360"/>
                <a:gd name="connsiteX4-93" fmla="*/ 385763 w 400050"/>
                <a:gd name="connsiteY4-94" fmla="*/ 110210 h 167360"/>
                <a:gd name="connsiteX5-95" fmla="*/ 0 w 400050"/>
                <a:gd name="connsiteY5-96" fmla="*/ 167360 h 167360"/>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Lst>
              <a:rect l="l" t="t" r="r" b="b"/>
              <a:pathLst>
                <a:path w="400050" h="167360">
                  <a:moveTo>
                    <a:pt x="0" y="167360"/>
                  </a:moveTo>
                  <a:lnTo>
                    <a:pt x="9525" y="122116"/>
                  </a:lnTo>
                  <a:cubicBezTo>
                    <a:pt x="98425" y="7022"/>
                    <a:pt x="277812" y="-3297"/>
                    <a:pt x="333375" y="672"/>
                  </a:cubicBezTo>
                  <a:cubicBezTo>
                    <a:pt x="365125" y="2260"/>
                    <a:pt x="394493" y="15753"/>
                    <a:pt x="400050" y="34010"/>
                  </a:cubicBezTo>
                  <a:lnTo>
                    <a:pt x="385763" y="110210"/>
                  </a:lnTo>
                  <a:cubicBezTo>
                    <a:pt x="288131" y="110210"/>
                    <a:pt x="130969" y="119735"/>
                    <a:pt x="0" y="167360"/>
                  </a:cubicBezTo>
                  <a:close/>
                </a:path>
              </a:pathLst>
            </a:custGeom>
            <a:gradFill flip="none" rotWithShape="1">
              <a:gsLst>
                <a:gs pos="0">
                  <a:schemeClr val="accent5">
                    <a:lumMod val="50000"/>
                  </a:schemeClr>
                </a:gs>
                <a:gs pos="50000">
                  <a:schemeClr val="accent5"/>
                </a:gs>
                <a:gs pos="100000">
                  <a:schemeClr val="accent5">
                    <a:lumMod val="50000"/>
                  </a:schemeClr>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en-US" altLang="en-US">
                <a:solidFill>
                  <a:srgbClr val="FFFFFF"/>
                </a:solidFill>
                <a:ea typeface="SimSun" pitchFamily="2" charset="-122"/>
              </a:endParaRPr>
            </a:p>
          </p:txBody>
        </p:sp>
      </p:grpSp>
      <p:sp>
        <p:nvSpPr>
          <p:cNvPr id="2" name="TextBox 1"/>
          <p:cNvSpPr txBox="1"/>
          <p:nvPr/>
        </p:nvSpPr>
        <p:spPr>
          <a:xfrm>
            <a:off x="1371603" y="1291646"/>
            <a:ext cx="4432055" cy="1200329"/>
          </a:xfrm>
          <a:prstGeom prst="rect">
            <a:avLst/>
          </a:prstGeom>
          <a:noFill/>
        </p:spPr>
        <p:txBody>
          <a:bodyPr wrap="square" rtlCol="0">
            <a:spAutoFit/>
          </a:bodyPr>
          <a:lstStyle/>
          <a:p>
            <a:pPr algn="just"/>
            <a:r>
              <a:rPr lang="en-US" sz="2400" b="1" dirty="0" err="1">
                <a:solidFill>
                  <a:schemeClr val="bg1"/>
                </a:solidFill>
                <a:latin typeface="Verdana" pitchFamily="34" charset="0"/>
              </a:rPr>
              <a:t>Những</a:t>
            </a:r>
            <a:r>
              <a:rPr lang="en-US" sz="2400" b="1" dirty="0">
                <a:solidFill>
                  <a:schemeClr val="bg1"/>
                </a:solidFill>
                <a:latin typeface="Verdana" pitchFamily="34" charset="0"/>
              </a:rPr>
              <a:t> </a:t>
            </a:r>
            <a:r>
              <a:rPr lang="en-US" sz="2400" b="1" dirty="0" err="1">
                <a:solidFill>
                  <a:schemeClr val="bg1"/>
                </a:solidFill>
                <a:latin typeface="Verdana" pitchFamily="34" charset="0"/>
              </a:rPr>
              <a:t>lưu</a:t>
            </a:r>
            <a:r>
              <a:rPr lang="en-US" sz="2400" b="1" dirty="0">
                <a:solidFill>
                  <a:schemeClr val="bg1"/>
                </a:solidFill>
                <a:latin typeface="Verdana" pitchFamily="34" charset="0"/>
              </a:rPr>
              <a:t> ý </a:t>
            </a:r>
            <a:r>
              <a:rPr lang="en-US" sz="2400" b="1" dirty="0" err="1">
                <a:solidFill>
                  <a:schemeClr val="bg1"/>
                </a:solidFill>
                <a:latin typeface="Verdana" pitchFamily="34" charset="0"/>
              </a:rPr>
              <a:t>tránh</a:t>
            </a:r>
            <a:r>
              <a:rPr lang="en-US" sz="2400" b="1" dirty="0">
                <a:solidFill>
                  <a:schemeClr val="bg1"/>
                </a:solidFill>
                <a:latin typeface="Verdana" pitchFamily="34" charset="0"/>
              </a:rPr>
              <a:t> </a:t>
            </a:r>
            <a:r>
              <a:rPr lang="en-US" sz="2400" b="1" dirty="0" err="1">
                <a:solidFill>
                  <a:schemeClr val="bg1"/>
                </a:solidFill>
                <a:latin typeface="Verdana" pitchFamily="34" charset="0"/>
              </a:rPr>
              <a:t>mất</a:t>
            </a:r>
            <a:r>
              <a:rPr lang="en-US" sz="2400" b="1" dirty="0">
                <a:solidFill>
                  <a:schemeClr val="bg1"/>
                </a:solidFill>
                <a:latin typeface="Verdana" pitchFamily="34" charset="0"/>
              </a:rPr>
              <a:t> </a:t>
            </a:r>
            <a:r>
              <a:rPr lang="en-US" sz="2400" b="1" dirty="0" err="1">
                <a:solidFill>
                  <a:schemeClr val="bg1"/>
                </a:solidFill>
                <a:latin typeface="Verdana" pitchFamily="34" charset="0"/>
              </a:rPr>
              <a:t>điểm</a:t>
            </a:r>
            <a:r>
              <a:rPr lang="en-US" sz="2400" b="1" dirty="0">
                <a:solidFill>
                  <a:schemeClr val="bg1"/>
                </a:solidFill>
                <a:latin typeface="Verdana" pitchFamily="34" charset="0"/>
              </a:rPr>
              <a:t> ở </a:t>
            </a:r>
            <a:r>
              <a:rPr lang="en-US" sz="2400" b="1" dirty="0" err="1">
                <a:solidFill>
                  <a:schemeClr val="bg1"/>
                </a:solidFill>
                <a:latin typeface="Verdana" pitchFamily="34" charset="0"/>
              </a:rPr>
              <a:t>những</a:t>
            </a:r>
            <a:r>
              <a:rPr lang="en-US" sz="2400" b="1" dirty="0">
                <a:solidFill>
                  <a:schemeClr val="bg1"/>
                </a:solidFill>
                <a:latin typeface="Verdana" pitchFamily="34" charset="0"/>
              </a:rPr>
              <a:t> </a:t>
            </a:r>
            <a:r>
              <a:rPr lang="en-US" sz="2400" b="1" dirty="0" err="1">
                <a:solidFill>
                  <a:schemeClr val="bg1"/>
                </a:solidFill>
                <a:latin typeface="Verdana" pitchFamily="34" charset="0"/>
              </a:rPr>
              <a:t>câu</a:t>
            </a:r>
            <a:r>
              <a:rPr lang="en-US" sz="2400" b="1" dirty="0">
                <a:solidFill>
                  <a:schemeClr val="bg1"/>
                </a:solidFill>
                <a:latin typeface="Verdana" pitchFamily="34" charset="0"/>
              </a:rPr>
              <a:t> </a:t>
            </a:r>
            <a:r>
              <a:rPr lang="en-US" sz="2400" b="1" dirty="0" err="1">
                <a:solidFill>
                  <a:schemeClr val="bg1"/>
                </a:solidFill>
                <a:latin typeface="Verdana" pitchFamily="34" charset="0"/>
              </a:rPr>
              <a:t>hỏi</a:t>
            </a:r>
            <a:r>
              <a:rPr lang="en-US" sz="2400" b="1" dirty="0">
                <a:solidFill>
                  <a:schemeClr val="bg1"/>
                </a:solidFill>
                <a:latin typeface="Verdana" pitchFamily="34" charset="0"/>
              </a:rPr>
              <a:t> </a:t>
            </a:r>
            <a:r>
              <a:rPr lang="en-US" sz="2400" b="1" dirty="0" err="1">
                <a:solidFill>
                  <a:schemeClr val="bg1"/>
                </a:solidFill>
                <a:latin typeface="Verdana" pitchFamily="34" charset="0"/>
              </a:rPr>
              <a:t>nhỏ</a:t>
            </a:r>
            <a:r>
              <a:rPr lang="en-US" sz="2400" b="1" dirty="0">
                <a:solidFill>
                  <a:schemeClr val="bg1"/>
                </a:solidFill>
                <a:latin typeface="Verdana" pitchFamily="34" charset="0"/>
              </a:rPr>
              <a:t> (</a:t>
            </a:r>
            <a:r>
              <a:rPr lang="en-US" sz="2400" b="1" dirty="0" err="1">
                <a:solidFill>
                  <a:schemeClr val="bg1"/>
                </a:solidFill>
                <a:latin typeface="Verdana" pitchFamily="34" charset="0"/>
              </a:rPr>
              <a:t>đọc</a:t>
            </a:r>
            <a:r>
              <a:rPr lang="en-US" sz="2400" b="1" dirty="0">
                <a:solidFill>
                  <a:schemeClr val="bg1"/>
                </a:solidFill>
                <a:latin typeface="Verdana" pitchFamily="34" charset="0"/>
              </a:rPr>
              <a:t> – </a:t>
            </a:r>
            <a:r>
              <a:rPr lang="en-US" sz="2400" b="1" dirty="0" err="1">
                <a:solidFill>
                  <a:schemeClr val="bg1"/>
                </a:solidFill>
                <a:latin typeface="Verdana" pitchFamily="34" charset="0"/>
              </a:rPr>
              <a:t>hiểu</a:t>
            </a:r>
            <a:r>
              <a:rPr lang="en-US" sz="2400" b="1" dirty="0">
                <a:solidFill>
                  <a:schemeClr val="bg1"/>
                </a:solidFill>
                <a:latin typeface="Verdana" pitchFamily="34" charset="0"/>
              </a:rPr>
              <a:t>)</a:t>
            </a:r>
          </a:p>
        </p:txBody>
      </p:sp>
      <p:sp>
        <p:nvSpPr>
          <p:cNvPr id="18" name="Freeform 17"/>
          <p:cNvSpPr/>
          <p:nvPr/>
        </p:nvSpPr>
        <p:spPr>
          <a:xfrm>
            <a:off x="1215593" y="2925626"/>
            <a:ext cx="6172200" cy="1636713"/>
          </a:xfrm>
          <a:custGeom>
            <a:avLst/>
            <a:gdLst>
              <a:gd name="connsiteX0" fmla="*/ 0 w 5074920"/>
              <a:gd name="connsiteY0" fmla="*/ 30480 h 1645920"/>
              <a:gd name="connsiteX1" fmla="*/ 0 w 5074920"/>
              <a:gd name="connsiteY1" fmla="*/ 1645920 h 1645920"/>
              <a:gd name="connsiteX2" fmla="*/ 4663440 w 5074920"/>
              <a:gd name="connsiteY2" fmla="*/ 1645920 h 1645920"/>
              <a:gd name="connsiteX3" fmla="*/ 5074920 w 5074920"/>
              <a:gd name="connsiteY3" fmla="*/ 1554480 h 1645920"/>
              <a:gd name="connsiteX4" fmla="*/ 5074920 w 5074920"/>
              <a:gd name="connsiteY4" fmla="*/ 0 h 1645920"/>
              <a:gd name="connsiteX5" fmla="*/ 0 w 5074920"/>
              <a:gd name="connsiteY5" fmla="*/ 30480 h 1645920"/>
              <a:gd name="connsiteX0-1" fmla="*/ 0 w 5079682"/>
              <a:gd name="connsiteY0-2" fmla="*/ 6668 h 1622108"/>
              <a:gd name="connsiteX1-3" fmla="*/ 0 w 5079682"/>
              <a:gd name="connsiteY1-4" fmla="*/ 1622108 h 1622108"/>
              <a:gd name="connsiteX2-5" fmla="*/ 4663440 w 5079682"/>
              <a:gd name="connsiteY2-6" fmla="*/ 1622108 h 1622108"/>
              <a:gd name="connsiteX3-7" fmla="*/ 5074920 w 5079682"/>
              <a:gd name="connsiteY3-8" fmla="*/ 1530668 h 1622108"/>
              <a:gd name="connsiteX4-9" fmla="*/ 5079682 w 5079682"/>
              <a:gd name="connsiteY4-10" fmla="*/ 0 h 1622108"/>
              <a:gd name="connsiteX5-11" fmla="*/ 0 w 5079682"/>
              <a:gd name="connsiteY5-12" fmla="*/ 6668 h 1622108"/>
              <a:gd name="connsiteX0-13" fmla="*/ 0 w 5075131"/>
              <a:gd name="connsiteY0-14" fmla="*/ 20955 h 1636395"/>
              <a:gd name="connsiteX1-15" fmla="*/ 0 w 5075131"/>
              <a:gd name="connsiteY1-16" fmla="*/ 1636395 h 1636395"/>
              <a:gd name="connsiteX2-17" fmla="*/ 4663440 w 5075131"/>
              <a:gd name="connsiteY2-18" fmla="*/ 1636395 h 1636395"/>
              <a:gd name="connsiteX3-19" fmla="*/ 5074920 w 5075131"/>
              <a:gd name="connsiteY3-20" fmla="*/ 1544955 h 1636395"/>
              <a:gd name="connsiteX4-21" fmla="*/ 5070157 w 5075131"/>
              <a:gd name="connsiteY4-22" fmla="*/ 0 h 1636395"/>
              <a:gd name="connsiteX5-23" fmla="*/ 0 w 5075131"/>
              <a:gd name="connsiteY5-24" fmla="*/ 20955 h 1636395"/>
              <a:gd name="connsiteX0-25" fmla="*/ 0 w 5075022"/>
              <a:gd name="connsiteY0-26" fmla="*/ 6667 h 1622107"/>
              <a:gd name="connsiteX1-27" fmla="*/ 0 w 5075022"/>
              <a:gd name="connsiteY1-28" fmla="*/ 1622107 h 1622107"/>
              <a:gd name="connsiteX2-29" fmla="*/ 4663440 w 5075022"/>
              <a:gd name="connsiteY2-30" fmla="*/ 1622107 h 1622107"/>
              <a:gd name="connsiteX3-31" fmla="*/ 5074920 w 5075022"/>
              <a:gd name="connsiteY3-32" fmla="*/ 1530667 h 1622107"/>
              <a:gd name="connsiteX4-33" fmla="*/ 5060632 w 5075022"/>
              <a:gd name="connsiteY4-34" fmla="*/ 0 h 1622107"/>
              <a:gd name="connsiteX5-35" fmla="*/ 0 w 5075022"/>
              <a:gd name="connsiteY5-36" fmla="*/ 6667 h 1622107"/>
              <a:gd name="connsiteX0-37" fmla="*/ 0 w 5075001"/>
              <a:gd name="connsiteY0-38" fmla="*/ 20955 h 1636395"/>
              <a:gd name="connsiteX1-39" fmla="*/ 0 w 5075001"/>
              <a:gd name="connsiteY1-40" fmla="*/ 1636395 h 1636395"/>
              <a:gd name="connsiteX2-41" fmla="*/ 4663440 w 5075001"/>
              <a:gd name="connsiteY2-42" fmla="*/ 1636395 h 1636395"/>
              <a:gd name="connsiteX3-43" fmla="*/ 5074920 w 5075001"/>
              <a:gd name="connsiteY3-44" fmla="*/ 1544955 h 1636395"/>
              <a:gd name="connsiteX4-45" fmla="*/ 5055870 w 5075001"/>
              <a:gd name="connsiteY4-46" fmla="*/ 0 h 1636395"/>
              <a:gd name="connsiteX5-47" fmla="*/ 0 w 5075001"/>
              <a:gd name="connsiteY5-48" fmla="*/ 20955 h 1636395"/>
              <a:gd name="connsiteX0-49" fmla="*/ 0 w 5075001"/>
              <a:gd name="connsiteY0-50" fmla="*/ 20955 h 1636395"/>
              <a:gd name="connsiteX1-51" fmla="*/ 0 w 5075001"/>
              <a:gd name="connsiteY1-52" fmla="*/ 1636395 h 1636395"/>
              <a:gd name="connsiteX2-53" fmla="*/ 4663440 w 5075001"/>
              <a:gd name="connsiteY2-54" fmla="*/ 1636395 h 1636395"/>
              <a:gd name="connsiteX3-55" fmla="*/ 5074920 w 5075001"/>
              <a:gd name="connsiteY3-56" fmla="*/ 1544955 h 1636395"/>
              <a:gd name="connsiteX4-57" fmla="*/ 5055870 w 5075001"/>
              <a:gd name="connsiteY4-58" fmla="*/ 0 h 1636395"/>
              <a:gd name="connsiteX5-59" fmla="*/ 0 w 5075001"/>
              <a:gd name="connsiteY5-60" fmla="*/ 20955 h 1636395"/>
              <a:gd name="connsiteX0-61" fmla="*/ 0 w 5075001"/>
              <a:gd name="connsiteY0-62" fmla="*/ 20955 h 1636395"/>
              <a:gd name="connsiteX1-63" fmla="*/ 0 w 5075001"/>
              <a:gd name="connsiteY1-64" fmla="*/ 1636395 h 1636395"/>
              <a:gd name="connsiteX2-65" fmla="*/ 4663440 w 5075001"/>
              <a:gd name="connsiteY2-66" fmla="*/ 1636395 h 1636395"/>
              <a:gd name="connsiteX3-67" fmla="*/ 5074920 w 5075001"/>
              <a:gd name="connsiteY3-68" fmla="*/ 1544955 h 1636395"/>
              <a:gd name="connsiteX4-69" fmla="*/ 5055870 w 5075001"/>
              <a:gd name="connsiteY4-70" fmla="*/ 0 h 1636395"/>
              <a:gd name="connsiteX5-71" fmla="*/ 0 w 5075001"/>
              <a:gd name="connsiteY5-72" fmla="*/ 20955 h 1636395"/>
              <a:gd name="connsiteX0-73" fmla="*/ 0 w 5094014"/>
              <a:gd name="connsiteY0-74" fmla="*/ 20955 h 1636395"/>
              <a:gd name="connsiteX1-75" fmla="*/ 0 w 5094014"/>
              <a:gd name="connsiteY1-76" fmla="*/ 1636395 h 1636395"/>
              <a:gd name="connsiteX2-77" fmla="*/ 4663440 w 5094014"/>
              <a:gd name="connsiteY2-78" fmla="*/ 1636395 h 1636395"/>
              <a:gd name="connsiteX3-79" fmla="*/ 5093970 w 5094014"/>
              <a:gd name="connsiteY3-80" fmla="*/ 1525905 h 1636395"/>
              <a:gd name="connsiteX4-81" fmla="*/ 5055870 w 5094014"/>
              <a:gd name="connsiteY4-82" fmla="*/ 0 h 1636395"/>
              <a:gd name="connsiteX5-83" fmla="*/ 0 w 5094014"/>
              <a:gd name="connsiteY5-84" fmla="*/ 20955 h 1636395"/>
            </a:gdLst>
            <a:ahLst/>
            <a:cxnLst>
              <a:cxn ang="0">
                <a:pos x="connsiteX0-73" y="connsiteY0-74"/>
              </a:cxn>
              <a:cxn ang="0">
                <a:pos x="connsiteX1-75" y="connsiteY1-76"/>
              </a:cxn>
              <a:cxn ang="0">
                <a:pos x="connsiteX2-77" y="connsiteY2-78"/>
              </a:cxn>
              <a:cxn ang="0">
                <a:pos x="connsiteX3-79" y="connsiteY3-80"/>
              </a:cxn>
              <a:cxn ang="0">
                <a:pos x="connsiteX4-81" y="connsiteY4-82"/>
              </a:cxn>
              <a:cxn ang="0">
                <a:pos x="connsiteX5-83" y="connsiteY5-84"/>
              </a:cxn>
            </a:cxnLst>
            <a:rect l="l" t="t" r="r" b="b"/>
            <a:pathLst>
              <a:path w="5094014" h="1636395">
                <a:moveTo>
                  <a:pt x="0" y="20955"/>
                </a:moveTo>
                <a:lnTo>
                  <a:pt x="0" y="1636395"/>
                </a:lnTo>
                <a:lnTo>
                  <a:pt x="4663440" y="1636395"/>
                </a:lnTo>
                <a:cubicBezTo>
                  <a:pt x="4905375" y="1634490"/>
                  <a:pt x="5047298" y="1575435"/>
                  <a:pt x="5093970" y="1525905"/>
                </a:cubicBezTo>
                <a:cubicBezTo>
                  <a:pt x="5095557" y="1015682"/>
                  <a:pt x="5054283" y="510223"/>
                  <a:pt x="5055870" y="0"/>
                </a:cubicBezTo>
                <a:lnTo>
                  <a:pt x="0" y="20955"/>
                </a:lnTo>
                <a:close/>
              </a:path>
            </a:pathLst>
          </a:custGeom>
          <a:gradFill flip="none" rotWithShape="1">
            <a:gsLst>
              <a:gs pos="0">
                <a:schemeClr val="accent6">
                  <a:lumMod val="50000"/>
                </a:schemeClr>
              </a:gs>
              <a:gs pos="22000">
                <a:schemeClr val="accent6">
                  <a:lumMod val="75000"/>
                </a:schemeClr>
              </a:gs>
              <a:gs pos="61000">
                <a:schemeClr val="accent6"/>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ltLang="en-US">
              <a:solidFill>
                <a:srgbClr val="FFFFFF"/>
              </a:solidFill>
              <a:ea typeface="SimSun" pitchFamily="2" charset="-122"/>
            </a:endParaRPr>
          </a:p>
        </p:txBody>
      </p:sp>
      <p:sp>
        <p:nvSpPr>
          <p:cNvPr id="19" name="TextBox 87"/>
          <p:cNvSpPr txBox="1">
            <a:spLocks noChangeArrowheads="1"/>
          </p:cNvSpPr>
          <p:nvPr/>
        </p:nvSpPr>
        <p:spPr bwMode="auto">
          <a:xfrm>
            <a:off x="158844" y="2998005"/>
            <a:ext cx="10310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defPPr>
              <a:defRPr lang="en-US"/>
            </a:defPPr>
            <a:lvl1pPr algn="l" rtl="0" fontAlgn="base">
              <a:spcBef>
                <a:spcPct val="0"/>
              </a:spcBef>
              <a:spcAft>
                <a:spcPct val="0"/>
              </a:spcAft>
              <a:buFont typeface="Arial" pitchFamily="34" charset="0"/>
              <a:defRPr kern="1200">
                <a:solidFill>
                  <a:schemeClr val="tx1"/>
                </a:solidFill>
                <a:latin typeface="Calibri" pitchFamily="34" charset="0"/>
                <a:ea typeface="+mn-ea"/>
                <a:cs typeface="+mn-cs"/>
              </a:defRPr>
            </a:lvl1pPr>
            <a:lvl2pPr marL="457200" algn="l" rtl="0" fontAlgn="base">
              <a:spcBef>
                <a:spcPct val="0"/>
              </a:spcBef>
              <a:spcAft>
                <a:spcPct val="0"/>
              </a:spcAft>
              <a:buFont typeface="Arial" pitchFamily="34" charset="0"/>
              <a:defRPr kern="1200">
                <a:solidFill>
                  <a:schemeClr val="tx1"/>
                </a:solidFill>
                <a:latin typeface="Calibri" pitchFamily="34" charset="0"/>
                <a:ea typeface="+mn-ea"/>
                <a:cs typeface="+mn-cs"/>
              </a:defRPr>
            </a:lvl2pPr>
            <a:lvl3pPr marL="914400" algn="l" rtl="0" fontAlgn="base">
              <a:spcBef>
                <a:spcPct val="0"/>
              </a:spcBef>
              <a:spcAft>
                <a:spcPct val="0"/>
              </a:spcAft>
              <a:buFont typeface="Arial" pitchFamily="34" charset="0"/>
              <a:defRPr kern="1200">
                <a:solidFill>
                  <a:schemeClr val="tx1"/>
                </a:solidFill>
                <a:latin typeface="Calibri" pitchFamily="34" charset="0"/>
                <a:ea typeface="+mn-ea"/>
                <a:cs typeface="+mn-cs"/>
              </a:defRPr>
            </a:lvl3pPr>
            <a:lvl4pPr marL="1371600" algn="l" rtl="0" fontAlgn="base">
              <a:spcBef>
                <a:spcPct val="0"/>
              </a:spcBef>
              <a:spcAft>
                <a:spcPct val="0"/>
              </a:spcAft>
              <a:buFont typeface="Arial" pitchFamily="34" charset="0"/>
              <a:defRPr kern="1200">
                <a:solidFill>
                  <a:schemeClr val="tx1"/>
                </a:solidFill>
                <a:latin typeface="Calibri" pitchFamily="34" charset="0"/>
                <a:ea typeface="+mn-ea"/>
                <a:cs typeface="+mn-cs"/>
              </a:defRPr>
            </a:lvl4pPr>
            <a:lvl5pPr marL="1828800" algn="l" rtl="0" fontAlgn="base">
              <a:spcBef>
                <a:spcPct val="0"/>
              </a:spcBef>
              <a:spcAft>
                <a:spcPct val="0"/>
              </a:spcAft>
              <a:buFont typeface="Arial" pitchFamily="34" charset="0"/>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lgn="ctr"/>
            <a:r>
              <a:rPr lang="en-US" sz="5400" b="1" dirty="0">
                <a:solidFill>
                  <a:schemeClr val="bg1"/>
                </a:solidFill>
                <a:latin typeface="Comic Sans MS" pitchFamily="66" charset="0"/>
                <a:cs typeface="Calibri" pitchFamily="34" charset="0"/>
              </a:rPr>
              <a:t>02</a:t>
            </a:r>
            <a:endParaRPr lang="en-US" sz="4800" b="1" dirty="0">
              <a:solidFill>
                <a:schemeClr val="bg1"/>
              </a:solidFill>
              <a:latin typeface="Comic Sans MS" pitchFamily="66" charset="0"/>
              <a:cs typeface="Calibri" pitchFamily="34" charset="0"/>
            </a:endParaRPr>
          </a:p>
        </p:txBody>
      </p:sp>
      <p:sp>
        <p:nvSpPr>
          <p:cNvPr id="20" name="Rectangle 19"/>
          <p:cNvSpPr>
            <a:spLocks noChangeArrowheads="1"/>
          </p:cNvSpPr>
          <p:nvPr/>
        </p:nvSpPr>
        <p:spPr bwMode="auto">
          <a:xfrm>
            <a:off x="2843214" y="3244335"/>
            <a:ext cx="4081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defPPr>
              <a:defRPr lang="en-US"/>
            </a:defPPr>
            <a:lvl1pPr algn="l" rtl="0" fontAlgn="base">
              <a:spcBef>
                <a:spcPct val="0"/>
              </a:spcBef>
              <a:spcAft>
                <a:spcPct val="0"/>
              </a:spcAft>
              <a:buFont typeface="Arial" pitchFamily="34" charset="0"/>
              <a:defRPr kern="1200">
                <a:solidFill>
                  <a:schemeClr val="tx1"/>
                </a:solidFill>
                <a:latin typeface="Calibri" pitchFamily="34" charset="0"/>
                <a:ea typeface="+mn-ea"/>
                <a:cs typeface="+mn-cs"/>
              </a:defRPr>
            </a:lvl1pPr>
            <a:lvl2pPr marL="457200" algn="l" rtl="0" fontAlgn="base">
              <a:spcBef>
                <a:spcPct val="0"/>
              </a:spcBef>
              <a:spcAft>
                <a:spcPct val="0"/>
              </a:spcAft>
              <a:buFont typeface="Arial" pitchFamily="34" charset="0"/>
              <a:defRPr kern="1200">
                <a:solidFill>
                  <a:schemeClr val="tx1"/>
                </a:solidFill>
                <a:latin typeface="Calibri" pitchFamily="34" charset="0"/>
                <a:ea typeface="+mn-ea"/>
                <a:cs typeface="+mn-cs"/>
              </a:defRPr>
            </a:lvl2pPr>
            <a:lvl3pPr marL="914400" algn="l" rtl="0" fontAlgn="base">
              <a:spcBef>
                <a:spcPct val="0"/>
              </a:spcBef>
              <a:spcAft>
                <a:spcPct val="0"/>
              </a:spcAft>
              <a:buFont typeface="Arial" pitchFamily="34" charset="0"/>
              <a:defRPr kern="1200">
                <a:solidFill>
                  <a:schemeClr val="tx1"/>
                </a:solidFill>
                <a:latin typeface="Calibri" pitchFamily="34" charset="0"/>
                <a:ea typeface="+mn-ea"/>
                <a:cs typeface="+mn-cs"/>
              </a:defRPr>
            </a:lvl3pPr>
            <a:lvl4pPr marL="1371600" algn="l" rtl="0" fontAlgn="base">
              <a:spcBef>
                <a:spcPct val="0"/>
              </a:spcBef>
              <a:spcAft>
                <a:spcPct val="0"/>
              </a:spcAft>
              <a:buFont typeface="Arial" pitchFamily="34" charset="0"/>
              <a:defRPr kern="1200">
                <a:solidFill>
                  <a:schemeClr val="tx1"/>
                </a:solidFill>
                <a:latin typeface="Calibri" pitchFamily="34" charset="0"/>
                <a:ea typeface="+mn-ea"/>
                <a:cs typeface="+mn-cs"/>
              </a:defRPr>
            </a:lvl4pPr>
            <a:lvl5pPr marL="1828800" algn="l" rtl="0" fontAlgn="base">
              <a:spcBef>
                <a:spcPct val="0"/>
              </a:spcBef>
              <a:spcAft>
                <a:spcPct val="0"/>
              </a:spcAft>
              <a:buFont typeface="Arial" pitchFamily="34" charset="0"/>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endParaRPr lang="en-US"/>
          </a:p>
        </p:txBody>
      </p:sp>
      <p:grpSp>
        <p:nvGrpSpPr>
          <p:cNvPr id="24" name="Group 23"/>
          <p:cNvGrpSpPr>
            <a:grpSpLocks/>
          </p:cNvGrpSpPr>
          <p:nvPr/>
        </p:nvGrpSpPr>
        <p:grpSpPr bwMode="auto">
          <a:xfrm>
            <a:off x="7109983" y="2835926"/>
            <a:ext cx="555625" cy="1816100"/>
            <a:chOff x="4476750" y="1056604"/>
            <a:chExt cx="661988" cy="1815184"/>
          </a:xfrm>
        </p:grpSpPr>
        <p:sp>
          <p:nvSpPr>
            <p:cNvPr id="25" name="Freeform 24"/>
            <p:cNvSpPr/>
            <p:nvPr/>
          </p:nvSpPr>
          <p:spPr>
            <a:xfrm>
              <a:off x="4476750" y="1166086"/>
              <a:ext cx="661988" cy="1705702"/>
            </a:xfrm>
            <a:custGeom>
              <a:avLst/>
              <a:gdLst>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1" fmla="*/ 604838 w 661988"/>
                <a:gd name="connsiteY0-2" fmla="*/ 1704975 h 1704975"/>
                <a:gd name="connsiteX1-3" fmla="*/ 42863 w 661988"/>
                <a:gd name="connsiteY1-4" fmla="*/ 1514475 h 1704975"/>
                <a:gd name="connsiteX2-5" fmla="*/ 0 w 661988"/>
                <a:gd name="connsiteY2-6" fmla="*/ 166687 h 1704975"/>
                <a:gd name="connsiteX3-7" fmla="*/ 614363 w 661988"/>
                <a:gd name="connsiteY3-8" fmla="*/ 0 h 1704975"/>
                <a:gd name="connsiteX4-9" fmla="*/ 661988 w 661988"/>
                <a:gd name="connsiteY4-10" fmla="*/ 95250 h 1704975"/>
                <a:gd name="connsiteX5-11" fmla="*/ 604838 w 661988"/>
                <a:gd name="connsiteY5-12" fmla="*/ 1704975 h 1704975"/>
                <a:gd name="connsiteX0-13" fmla="*/ 604838 w 661988"/>
                <a:gd name="connsiteY0-14" fmla="*/ 1706055 h 1706055"/>
                <a:gd name="connsiteX1-15" fmla="*/ 42863 w 661988"/>
                <a:gd name="connsiteY1-16" fmla="*/ 1515555 h 1706055"/>
                <a:gd name="connsiteX2-17" fmla="*/ 0 w 661988"/>
                <a:gd name="connsiteY2-18" fmla="*/ 167767 h 1706055"/>
                <a:gd name="connsiteX3-19" fmla="*/ 614363 w 661988"/>
                <a:gd name="connsiteY3-20" fmla="*/ 1080 h 1706055"/>
                <a:gd name="connsiteX4-21" fmla="*/ 661988 w 661988"/>
                <a:gd name="connsiteY4-22" fmla="*/ 96330 h 1706055"/>
                <a:gd name="connsiteX5-23" fmla="*/ 604838 w 661988"/>
                <a:gd name="connsiteY5-24" fmla="*/ 1706055 h 1706055"/>
                <a:gd name="connsiteX0-25" fmla="*/ 604838 w 661988"/>
                <a:gd name="connsiteY0-26" fmla="*/ 1706055 h 1706055"/>
                <a:gd name="connsiteX1-27" fmla="*/ 42863 w 661988"/>
                <a:gd name="connsiteY1-28" fmla="*/ 1515555 h 1706055"/>
                <a:gd name="connsiteX2-29" fmla="*/ 0 w 661988"/>
                <a:gd name="connsiteY2-30" fmla="*/ 167767 h 1706055"/>
                <a:gd name="connsiteX3-31" fmla="*/ 614363 w 661988"/>
                <a:gd name="connsiteY3-32" fmla="*/ 1080 h 1706055"/>
                <a:gd name="connsiteX4-33" fmla="*/ 661988 w 661988"/>
                <a:gd name="connsiteY4-34" fmla="*/ 96330 h 1706055"/>
                <a:gd name="connsiteX5-35" fmla="*/ 604838 w 661988"/>
                <a:gd name="connsiteY5-36" fmla="*/ 1706055 h 1706055"/>
                <a:gd name="connsiteX0-37" fmla="*/ 604838 w 661988"/>
                <a:gd name="connsiteY0-38" fmla="*/ 1706055 h 1706055"/>
                <a:gd name="connsiteX1-39" fmla="*/ 42863 w 661988"/>
                <a:gd name="connsiteY1-40" fmla="*/ 1515555 h 1706055"/>
                <a:gd name="connsiteX2-41" fmla="*/ 0 w 661988"/>
                <a:gd name="connsiteY2-42" fmla="*/ 167767 h 1706055"/>
                <a:gd name="connsiteX3-43" fmla="*/ 614363 w 661988"/>
                <a:gd name="connsiteY3-44" fmla="*/ 1080 h 1706055"/>
                <a:gd name="connsiteX4-45" fmla="*/ 661988 w 661988"/>
                <a:gd name="connsiteY4-46" fmla="*/ 96330 h 1706055"/>
                <a:gd name="connsiteX5-47" fmla="*/ 604838 w 661988"/>
                <a:gd name="connsiteY5-48" fmla="*/ 1706055 h 1706055"/>
                <a:gd name="connsiteX0-49" fmla="*/ 604838 w 661988"/>
                <a:gd name="connsiteY0-50" fmla="*/ 1706055 h 1706055"/>
                <a:gd name="connsiteX1-51" fmla="*/ 42863 w 661988"/>
                <a:gd name="connsiteY1-52" fmla="*/ 1515555 h 1706055"/>
                <a:gd name="connsiteX2-53" fmla="*/ 0 w 661988"/>
                <a:gd name="connsiteY2-54" fmla="*/ 167767 h 1706055"/>
                <a:gd name="connsiteX3-55" fmla="*/ 614363 w 661988"/>
                <a:gd name="connsiteY3-56" fmla="*/ 1080 h 1706055"/>
                <a:gd name="connsiteX4-57" fmla="*/ 661988 w 661988"/>
                <a:gd name="connsiteY4-58" fmla="*/ 96330 h 1706055"/>
                <a:gd name="connsiteX5-59" fmla="*/ 604838 w 661988"/>
                <a:gd name="connsiteY5-60" fmla="*/ 1706055 h 1706055"/>
              </a:gdLst>
              <a:ahLst/>
              <a:cxnLst>
                <a:cxn ang="0">
                  <a:pos x="connsiteX0-49" y="connsiteY0-50"/>
                </a:cxn>
                <a:cxn ang="0">
                  <a:pos x="connsiteX1-51" y="connsiteY1-52"/>
                </a:cxn>
                <a:cxn ang="0">
                  <a:pos x="connsiteX2-53" y="connsiteY2-54"/>
                </a:cxn>
                <a:cxn ang="0">
                  <a:pos x="connsiteX3-55" y="connsiteY3-56"/>
                </a:cxn>
                <a:cxn ang="0">
                  <a:pos x="connsiteX4-57" y="connsiteY4-58"/>
                </a:cxn>
                <a:cxn ang="0">
                  <a:pos x="connsiteX5-59" y="connsiteY5-60"/>
                </a:cxn>
              </a:cxnLst>
              <a:rect l="l" t="t" r="r" b="b"/>
              <a:pathLst>
                <a:path w="661988" h="1706055">
                  <a:moveTo>
                    <a:pt x="604838" y="1706055"/>
                  </a:moveTo>
                  <a:cubicBezTo>
                    <a:pt x="446088" y="1699705"/>
                    <a:pt x="196850" y="1693355"/>
                    <a:pt x="42863" y="1515555"/>
                  </a:cubicBezTo>
                  <a:lnTo>
                    <a:pt x="0" y="167767"/>
                  </a:lnTo>
                  <a:cubicBezTo>
                    <a:pt x="104776" y="12193"/>
                    <a:pt x="442912" y="-5270"/>
                    <a:pt x="614363" y="1080"/>
                  </a:cubicBezTo>
                  <a:cubicBezTo>
                    <a:pt x="687388" y="4255"/>
                    <a:pt x="646113" y="64580"/>
                    <a:pt x="661988" y="96330"/>
                  </a:cubicBezTo>
                  <a:lnTo>
                    <a:pt x="604838" y="1706055"/>
                  </a:lnTo>
                  <a:close/>
                </a:path>
              </a:pathLst>
            </a:custGeom>
            <a:gradFill flip="none" rotWithShape="1">
              <a:gsLst>
                <a:gs pos="0">
                  <a:schemeClr val="accent6">
                    <a:lumMod val="50000"/>
                  </a:schemeClr>
                </a:gs>
                <a:gs pos="50000">
                  <a:schemeClr val="accent6"/>
                </a:gs>
                <a:gs pos="100000">
                  <a:schemeClr val="accent6">
                    <a:lumMod val="50000"/>
                  </a:schemeClr>
                </a:gs>
              </a:gsLst>
              <a:lin ang="108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ltLang="en-US">
                <a:solidFill>
                  <a:srgbClr val="FFFFFF"/>
                </a:solidFill>
                <a:ea typeface="SimSun" pitchFamily="2" charset="-122"/>
              </a:endParaRPr>
            </a:p>
          </p:txBody>
        </p:sp>
        <p:sp>
          <p:nvSpPr>
            <p:cNvPr id="26" name="Freeform 25"/>
            <p:cNvSpPr/>
            <p:nvPr/>
          </p:nvSpPr>
          <p:spPr>
            <a:xfrm>
              <a:off x="4648867" y="1056604"/>
              <a:ext cx="399084" cy="166603"/>
            </a:xfrm>
            <a:custGeom>
              <a:avLst/>
              <a:gdLst>
                <a:gd name="connsiteX0" fmla="*/ 0 w 400050"/>
                <a:gd name="connsiteY0" fmla="*/ 176213 h 176213"/>
                <a:gd name="connsiteX1" fmla="*/ 0 w 400050"/>
                <a:gd name="connsiteY1" fmla="*/ 119063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1" fmla="*/ 0 w 400050"/>
                <a:gd name="connsiteY0-2" fmla="*/ 176213 h 176213"/>
                <a:gd name="connsiteX1-3" fmla="*/ 9525 w 400050"/>
                <a:gd name="connsiteY1-4" fmla="*/ 130969 h 176213"/>
                <a:gd name="connsiteX2-5" fmla="*/ 333375 w 400050"/>
                <a:gd name="connsiteY2-6" fmla="*/ 0 h 176213"/>
                <a:gd name="connsiteX3-7" fmla="*/ 400050 w 400050"/>
                <a:gd name="connsiteY3-8" fmla="*/ 42863 h 176213"/>
                <a:gd name="connsiteX4-9" fmla="*/ 385763 w 400050"/>
                <a:gd name="connsiteY4-10" fmla="*/ 119063 h 176213"/>
                <a:gd name="connsiteX5-11" fmla="*/ 0 w 400050"/>
                <a:gd name="connsiteY5-12" fmla="*/ 176213 h 176213"/>
                <a:gd name="connsiteX0-13" fmla="*/ 0 w 400050"/>
                <a:gd name="connsiteY0-14" fmla="*/ 176213 h 176213"/>
                <a:gd name="connsiteX1-15" fmla="*/ 9525 w 400050"/>
                <a:gd name="connsiteY1-16" fmla="*/ 130969 h 176213"/>
                <a:gd name="connsiteX2-17" fmla="*/ 333375 w 400050"/>
                <a:gd name="connsiteY2-18" fmla="*/ 0 h 176213"/>
                <a:gd name="connsiteX3-19" fmla="*/ 400050 w 400050"/>
                <a:gd name="connsiteY3-20" fmla="*/ 42863 h 176213"/>
                <a:gd name="connsiteX4-21" fmla="*/ 385763 w 400050"/>
                <a:gd name="connsiteY4-22" fmla="*/ 119063 h 176213"/>
                <a:gd name="connsiteX5-23" fmla="*/ 0 w 400050"/>
                <a:gd name="connsiteY5-24" fmla="*/ 176213 h 176213"/>
                <a:gd name="connsiteX0-25" fmla="*/ 0 w 400050"/>
                <a:gd name="connsiteY0-26" fmla="*/ 166688 h 166688"/>
                <a:gd name="connsiteX1-27" fmla="*/ 9525 w 400050"/>
                <a:gd name="connsiteY1-28" fmla="*/ 121444 h 166688"/>
                <a:gd name="connsiteX2-29" fmla="*/ 333375 w 400050"/>
                <a:gd name="connsiteY2-30" fmla="*/ 0 h 166688"/>
                <a:gd name="connsiteX3-31" fmla="*/ 400050 w 400050"/>
                <a:gd name="connsiteY3-32" fmla="*/ 33338 h 166688"/>
                <a:gd name="connsiteX4-33" fmla="*/ 385763 w 400050"/>
                <a:gd name="connsiteY4-34" fmla="*/ 109538 h 166688"/>
                <a:gd name="connsiteX5-35" fmla="*/ 0 w 400050"/>
                <a:gd name="connsiteY5-36" fmla="*/ 166688 h 166688"/>
                <a:gd name="connsiteX0-37" fmla="*/ 0 w 400050"/>
                <a:gd name="connsiteY0-38" fmla="*/ 167360 h 167360"/>
                <a:gd name="connsiteX1-39" fmla="*/ 9525 w 400050"/>
                <a:gd name="connsiteY1-40" fmla="*/ 122116 h 167360"/>
                <a:gd name="connsiteX2-41" fmla="*/ 333375 w 400050"/>
                <a:gd name="connsiteY2-42" fmla="*/ 672 h 167360"/>
                <a:gd name="connsiteX3-43" fmla="*/ 400050 w 400050"/>
                <a:gd name="connsiteY3-44" fmla="*/ 34010 h 167360"/>
                <a:gd name="connsiteX4-45" fmla="*/ 385763 w 400050"/>
                <a:gd name="connsiteY4-46" fmla="*/ 110210 h 167360"/>
                <a:gd name="connsiteX5-47" fmla="*/ 0 w 400050"/>
                <a:gd name="connsiteY5-48" fmla="*/ 167360 h 167360"/>
                <a:gd name="connsiteX0-49" fmla="*/ 0 w 400050"/>
                <a:gd name="connsiteY0-50" fmla="*/ 167360 h 167360"/>
                <a:gd name="connsiteX1-51" fmla="*/ 9525 w 400050"/>
                <a:gd name="connsiteY1-52" fmla="*/ 122116 h 167360"/>
                <a:gd name="connsiteX2-53" fmla="*/ 333375 w 400050"/>
                <a:gd name="connsiteY2-54" fmla="*/ 672 h 167360"/>
                <a:gd name="connsiteX3-55" fmla="*/ 400050 w 400050"/>
                <a:gd name="connsiteY3-56" fmla="*/ 34010 h 167360"/>
                <a:gd name="connsiteX4-57" fmla="*/ 385763 w 400050"/>
                <a:gd name="connsiteY4-58" fmla="*/ 110210 h 167360"/>
                <a:gd name="connsiteX5-59" fmla="*/ 0 w 400050"/>
                <a:gd name="connsiteY5-60" fmla="*/ 167360 h 167360"/>
                <a:gd name="connsiteX0-61" fmla="*/ 0 w 400050"/>
                <a:gd name="connsiteY0-62" fmla="*/ 167360 h 167360"/>
                <a:gd name="connsiteX1-63" fmla="*/ 9525 w 400050"/>
                <a:gd name="connsiteY1-64" fmla="*/ 122116 h 167360"/>
                <a:gd name="connsiteX2-65" fmla="*/ 333375 w 400050"/>
                <a:gd name="connsiteY2-66" fmla="*/ 672 h 167360"/>
                <a:gd name="connsiteX3-67" fmla="*/ 400050 w 400050"/>
                <a:gd name="connsiteY3-68" fmla="*/ 34010 h 167360"/>
                <a:gd name="connsiteX4-69" fmla="*/ 385763 w 400050"/>
                <a:gd name="connsiteY4-70" fmla="*/ 110210 h 167360"/>
                <a:gd name="connsiteX5-71" fmla="*/ 0 w 400050"/>
                <a:gd name="connsiteY5-72" fmla="*/ 167360 h 167360"/>
                <a:gd name="connsiteX0-73" fmla="*/ 0 w 400050"/>
                <a:gd name="connsiteY0-74" fmla="*/ 167360 h 167360"/>
                <a:gd name="connsiteX1-75" fmla="*/ 9525 w 400050"/>
                <a:gd name="connsiteY1-76" fmla="*/ 122116 h 167360"/>
                <a:gd name="connsiteX2-77" fmla="*/ 333375 w 400050"/>
                <a:gd name="connsiteY2-78" fmla="*/ 672 h 167360"/>
                <a:gd name="connsiteX3-79" fmla="*/ 400050 w 400050"/>
                <a:gd name="connsiteY3-80" fmla="*/ 34010 h 167360"/>
                <a:gd name="connsiteX4-81" fmla="*/ 385763 w 400050"/>
                <a:gd name="connsiteY4-82" fmla="*/ 110210 h 167360"/>
                <a:gd name="connsiteX5-83" fmla="*/ 0 w 400050"/>
                <a:gd name="connsiteY5-84" fmla="*/ 167360 h 167360"/>
                <a:gd name="connsiteX0-85" fmla="*/ 0 w 400050"/>
                <a:gd name="connsiteY0-86" fmla="*/ 167360 h 167360"/>
                <a:gd name="connsiteX1-87" fmla="*/ 9525 w 400050"/>
                <a:gd name="connsiteY1-88" fmla="*/ 122116 h 167360"/>
                <a:gd name="connsiteX2-89" fmla="*/ 333375 w 400050"/>
                <a:gd name="connsiteY2-90" fmla="*/ 672 h 167360"/>
                <a:gd name="connsiteX3-91" fmla="*/ 400050 w 400050"/>
                <a:gd name="connsiteY3-92" fmla="*/ 34010 h 167360"/>
                <a:gd name="connsiteX4-93" fmla="*/ 385763 w 400050"/>
                <a:gd name="connsiteY4-94" fmla="*/ 110210 h 167360"/>
                <a:gd name="connsiteX5-95" fmla="*/ 0 w 400050"/>
                <a:gd name="connsiteY5-96" fmla="*/ 167360 h 167360"/>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Lst>
              <a:rect l="l" t="t" r="r" b="b"/>
              <a:pathLst>
                <a:path w="400050" h="167360">
                  <a:moveTo>
                    <a:pt x="0" y="167360"/>
                  </a:moveTo>
                  <a:lnTo>
                    <a:pt x="9525" y="122116"/>
                  </a:lnTo>
                  <a:cubicBezTo>
                    <a:pt x="98425" y="7022"/>
                    <a:pt x="277812" y="-3297"/>
                    <a:pt x="333375" y="672"/>
                  </a:cubicBezTo>
                  <a:cubicBezTo>
                    <a:pt x="365125" y="2260"/>
                    <a:pt x="394493" y="15753"/>
                    <a:pt x="400050" y="34010"/>
                  </a:cubicBezTo>
                  <a:lnTo>
                    <a:pt x="385763" y="110210"/>
                  </a:lnTo>
                  <a:cubicBezTo>
                    <a:pt x="288131" y="110210"/>
                    <a:pt x="130969" y="119735"/>
                    <a:pt x="0" y="167360"/>
                  </a:cubicBezTo>
                  <a:close/>
                </a:path>
              </a:pathLst>
            </a:custGeom>
            <a:gradFill flip="none" rotWithShape="1">
              <a:gsLst>
                <a:gs pos="0">
                  <a:schemeClr val="accent6">
                    <a:lumMod val="50000"/>
                  </a:schemeClr>
                </a:gs>
                <a:gs pos="50000">
                  <a:schemeClr val="accent6"/>
                </a:gs>
                <a:gs pos="100000">
                  <a:schemeClr val="accent6">
                    <a:lumMod val="50000"/>
                  </a:schemeClr>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ltLang="en-US">
                <a:solidFill>
                  <a:srgbClr val="FFFFFF"/>
                </a:solidFill>
                <a:ea typeface="SimSun" pitchFamily="2" charset="-122"/>
              </a:endParaRPr>
            </a:p>
          </p:txBody>
        </p:sp>
      </p:grpSp>
      <p:sp>
        <p:nvSpPr>
          <p:cNvPr id="27" name="TextBox 26"/>
          <p:cNvSpPr txBox="1"/>
          <p:nvPr/>
        </p:nvSpPr>
        <p:spPr>
          <a:xfrm>
            <a:off x="1470388" y="5178138"/>
            <a:ext cx="5639594" cy="830997"/>
          </a:xfrm>
          <a:prstGeom prst="rect">
            <a:avLst/>
          </a:prstGeom>
          <a:noFill/>
        </p:spPr>
        <p:txBody>
          <a:bodyPr wrap="square" rtlCol="0">
            <a:spAutoFit/>
          </a:bodyPr>
          <a:lstStyle/>
          <a:p>
            <a:pPr algn="just"/>
            <a:r>
              <a:rPr lang="en-US" sz="2400" b="1" dirty="0" err="1">
                <a:solidFill>
                  <a:schemeClr val="bg1"/>
                </a:solidFill>
                <a:latin typeface="Verdana" pitchFamily="34" charset="0"/>
              </a:rPr>
              <a:t>Hướng</a:t>
            </a:r>
            <a:r>
              <a:rPr lang="en-US" sz="2400" b="1" dirty="0">
                <a:solidFill>
                  <a:schemeClr val="bg1"/>
                </a:solidFill>
                <a:latin typeface="Verdana" pitchFamily="34" charset="0"/>
              </a:rPr>
              <a:t> </a:t>
            </a:r>
            <a:r>
              <a:rPr lang="en-US" sz="2400" b="1" dirty="0" err="1">
                <a:solidFill>
                  <a:schemeClr val="bg1"/>
                </a:solidFill>
                <a:latin typeface="Verdana" pitchFamily="34" charset="0"/>
              </a:rPr>
              <a:t>dẫn</a:t>
            </a:r>
            <a:r>
              <a:rPr lang="en-US" sz="2400" b="1" dirty="0">
                <a:solidFill>
                  <a:schemeClr val="bg1"/>
                </a:solidFill>
                <a:latin typeface="Verdana" pitchFamily="34" charset="0"/>
              </a:rPr>
              <a:t> </a:t>
            </a:r>
            <a:r>
              <a:rPr lang="en-US" sz="2400" b="1" dirty="0" err="1">
                <a:solidFill>
                  <a:schemeClr val="bg1"/>
                </a:solidFill>
                <a:latin typeface="Verdana" pitchFamily="34" charset="0"/>
              </a:rPr>
              <a:t>học</a:t>
            </a:r>
            <a:r>
              <a:rPr lang="en-US" sz="2400" b="1" dirty="0">
                <a:solidFill>
                  <a:schemeClr val="bg1"/>
                </a:solidFill>
                <a:latin typeface="Verdana" pitchFamily="34" charset="0"/>
              </a:rPr>
              <a:t> </a:t>
            </a:r>
            <a:r>
              <a:rPr lang="en-US" sz="2400" b="1" dirty="0" err="1">
                <a:solidFill>
                  <a:schemeClr val="bg1"/>
                </a:solidFill>
                <a:latin typeface="Verdana" pitchFamily="34" charset="0"/>
              </a:rPr>
              <a:t>sinh</a:t>
            </a:r>
            <a:r>
              <a:rPr lang="en-US" sz="2400" b="1" dirty="0">
                <a:solidFill>
                  <a:schemeClr val="bg1"/>
                </a:solidFill>
                <a:latin typeface="Verdana" pitchFamily="34" charset="0"/>
              </a:rPr>
              <a:t> </a:t>
            </a:r>
            <a:r>
              <a:rPr lang="en-US" sz="2400" b="1" dirty="0" err="1">
                <a:solidFill>
                  <a:schemeClr val="bg1"/>
                </a:solidFill>
                <a:latin typeface="Verdana" pitchFamily="34" charset="0"/>
              </a:rPr>
              <a:t>tự</a:t>
            </a:r>
            <a:r>
              <a:rPr lang="en-US" sz="2400" b="1" dirty="0">
                <a:solidFill>
                  <a:schemeClr val="bg1"/>
                </a:solidFill>
                <a:latin typeface="Verdana" pitchFamily="34" charset="0"/>
              </a:rPr>
              <a:t> </a:t>
            </a:r>
            <a:r>
              <a:rPr lang="en-US" sz="2400" b="1" dirty="0" err="1">
                <a:solidFill>
                  <a:schemeClr val="bg1"/>
                </a:solidFill>
                <a:latin typeface="Verdana" pitchFamily="34" charset="0"/>
              </a:rPr>
              <a:t>học</a:t>
            </a:r>
            <a:r>
              <a:rPr lang="en-US" sz="2400" b="1" dirty="0">
                <a:solidFill>
                  <a:schemeClr val="bg1"/>
                </a:solidFill>
                <a:latin typeface="Verdana" pitchFamily="34" charset="0"/>
              </a:rPr>
              <a:t> ở </a:t>
            </a:r>
            <a:r>
              <a:rPr lang="en-US" sz="2400" b="1" dirty="0" err="1">
                <a:solidFill>
                  <a:schemeClr val="bg1"/>
                </a:solidFill>
                <a:latin typeface="Verdana" pitchFamily="34" charset="0"/>
              </a:rPr>
              <a:t>nhà</a:t>
            </a:r>
            <a:endParaRPr lang="en-US" sz="2400" b="1" dirty="0">
              <a:solidFill>
                <a:schemeClr val="bg1"/>
              </a:solidFill>
              <a:latin typeface="Verdana" pitchFamily="34" charset="0"/>
            </a:endParaRPr>
          </a:p>
        </p:txBody>
      </p:sp>
      <p:sp>
        <p:nvSpPr>
          <p:cNvPr id="28" name="TextBox 27"/>
          <p:cNvSpPr txBox="1"/>
          <p:nvPr/>
        </p:nvSpPr>
        <p:spPr>
          <a:xfrm>
            <a:off x="1470388" y="3169450"/>
            <a:ext cx="5639594" cy="830997"/>
          </a:xfrm>
          <a:prstGeom prst="rect">
            <a:avLst/>
          </a:prstGeom>
          <a:noFill/>
        </p:spPr>
        <p:txBody>
          <a:bodyPr wrap="square" rtlCol="0">
            <a:spAutoFit/>
          </a:bodyPr>
          <a:lstStyle/>
          <a:p>
            <a:r>
              <a:rPr lang="en-US" sz="2400" b="1" dirty="0" err="1">
                <a:solidFill>
                  <a:schemeClr val="bg1"/>
                </a:solidFill>
                <a:latin typeface="Verdana" pitchFamily="34" charset="0"/>
              </a:rPr>
              <a:t>Kĩ</a:t>
            </a:r>
            <a:r>
              <a:rPr lang="en-US" sz="2400" b="1" dirty="0">
                <a:solidFill>
                  <a:schemeClr val="bg1"/>
                </a:solidFill>
                <a:latin typeface="Verdana" pitchFamily="34" charset="0"/>
              </a:rPr>
              <a:t> </a:t>
            </a:r>
            <a:r>
              <a:rPr lang="en-US" sz="2400" b="1" dirty="0" err="1">
                <a:solidFill>
                  <a:schemeClr val="bg1"/>
                </a:solidFill>
                <a:latin typeface="Verdana" pitchFamily="34" charset="0"/>
              </a:rPr>
              <a:t>năng</a:t>
            </a:r>
            <a:r>
              <a:rPr lang="en-US" sz="2400" b="1" dirty="0">
                <a:solidFill>
                  <a:schemeClr val="bg1"/>
                </a:solidFill>
                <a:latin typeface="Verdana" pitchFamily="34" charset="0"/>
              </a:rPr>
              <a:t> </a:t>
            </a:r>
            <a:r>
              <a:rPr lang="en-US" sz="2400" b="1" dirty="0" err="1">
                <a:solidFill>
                  <a:schemeClr val="bg1"/>
                </a:solidFill>
                <a:latin typeface="Verdana" pitchFamily="34" charset="0"/>
              </a:rPr>
              <a:t>phân</a:t>
            </a:r>
            <a:r>
              <a:rPr lang="en-US" sz="2400" b="1" dirty="0">
                <a:solidFill>
                  <a:schemeClr val="bg1"/>
                </a:solidFill>
                <a:latin typeface="Verdana" pitchFamily="34" charset="0"/>
              </a:rPr>
              <a:t> </a:t>
            </a:r>
            <a:r>
              <a:rPr lang="en-US" sz="2400" b="1" dirty="0" err="1">
                <a:solidFill>
                  <a:schemeClr val="bg1"/>
                </a:solidFill>
                <a:latin typeface="Verdana" pitchFamily="34" charset="0"/>
              </a:rPr>
              <a:t>tích</a:t>
            </a:r>
            <a:r>
              <a:rPr lang="en-US" sz="2400" b="1" dirty="0">
                <a:solidFill>
                  <a:schemeClr val="bg1"/>
                </a:solidFill>
                <a:latin typeface="Verdana" pitchFamily="34" charset="0"/>
              </a:rPr>
              <a:t> </a:t>
            </a:r>
            <a:r>
              <a:rPr lang="en-US" sz="2400" b="1" dirty="0" err="1">
                <a:solidFill>
                  <a:schemeClr val="bg1"/>
                </a:solidFill>
                <a:latin typeface="Verdana" pitchFamily="34" charset="0"/>
              </a:rPr>
              <a:t>đề</a:t>
            </a:r>
            <a:r>
              <a:rPr lang="en-US" sz="2400" b="1" dirty="0">
                <a:solidFill>
                  <a:schemeClr val="bg1"/>
                </a:solidFill>
                <a:latin typeface="Verdana" pitchFamily="34" charset="0"/>
              </a:rPr>
              <a:t> </a:t>
            </a:r>
            <a:r>
              <a:rPr lang="en-US" sz="2400" b="1" dirty="0" err="1">
                <a:solidFill>
                  <a:schemeClr val="bg1"/>
                </a:solidFill>
                <a:latin typeface="Verdana" pitchFamily="34" charset="0"/>
              </a:rPr>
              <a:t>nghị</a:t>
            </a:r>
            <a:r>
              <a:rPr lang="en-US" sz="2400" b="1" dirty="0">
                <a:solidFill>
                  <a:schemeClr val="bg1"/>
                </a:solidFill>
                <a:latin typeface="Verdana" pitchFamily="34" charset="0"/>
              </a:rPr>
              <a:t> </a:t>
            </a:r>
            <a:r>
              <a:rPr lang="en-US" sz="2400" b="1" dirty="0" err="1">
                <a:solidFill>
                  <a:schemeClr val="bg1"/>
                </a:solidFill>
                <a:latin typeface="Verdana" pitchFamily="34" charset="0"/>
              </a:rPr>
              <a:t>luận</a:t>
            </a:r>
            <a:r>
              <a:rPr lang="en-US" sz="2400" b="1" dirty="0">
                <a:solidFill>
                  <a:schemeClr val="bg1"/>
                </a:solidFill>
                <a:latin typeface="Verdana" pitchFamily="34" charset="0"/>
              </a:rPr>
              <a:t> </a:t>
            </a:r>
            <a:r>
              <a:rPr lang="en-US" sz="2400" b="1" dirty="0" err="1">
                <a:solidFill>
                  <a:schemeClr val="bg1"/>
                </a:solidFill>
                <a:latin typeface="Verdana" pitchFamily="34" charset="0"/>
              </a:rPr>
              <a:t>văn</a:t>
            </a:r>
            <a:r>
              <a:rPr lang="en-US" sz="2400" b="1" dirty="0">
                <a:solidFill>
                  <a:schemeClr val="bg1"/>
                </a:solidFill>
                <a:latin typeface="Verdana" pitchFamily="34" charset="0"/>
              </a:rPr>
              <a:t> </a:t>
            </a:r>
            <a:r>
              <a:rPr lang="en-US" sz="2400" b="1" dirty="0" err="1">
                <a:solidFill>
                  <a:schemeClr val="bg1"/>
                </a:solidFill>
                <a:latin typeface="Verdana" pitchFamily="34" charset="0"/>
              </a:rPr>
              <a:t>học</a:t>
            </a:r>
            <a:r>
              <a:rPr lang="en-US" sz="2400" b="1" dirty="0">
                <a:solidFill>
                  <a:schemeClr val="bg1"/>
                </a:solidFill>
                <a:latin typeface="Verdana" pitchFamily="34" charset="0"/>
              </a:rPr>
              <a:t>.</a:t>
            </a:r>
          </a:p>
        </p:txBody>
      </p:sp>
    </p:spTree>
    <p:extLst>
      <p:ext uri="{BB962C8B-B14F-4D97-AF65-F5344CB8AC3E}">
        <p14:creationId xmlns:p14="http://schemas.microsoft.com/office/powerpoint/2010/main" val="2602154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381000" y="1219200"/>
            <a:ext cx="1981200" cy="4114800"/>
          </a:xfrm>
          <a:prstGeom prst="vertic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prstClr val="white"/>
                </a:solidFill>
                <a:latin typeface="Verdana" pitchFamily="34" charset="0"/>
              </a:rPr>
              <a:t>KĨ NĂNG PHÂN TÍCH ĐỀ</a:t>
            </a:r>
          </a:p>
          <a:p>
            <a:pPr algn="ctr"/>
            <a:r>
              <a:rPr lang="en-US" b="1" dirty="0">
                <a:solidFill>
                  <a:prstClr val="white"/>
                </a:solidFill>
                <a:latin typeface="Verdana" pitchFamily="34" charset="0"/>
              </a:rPr>
              <a:t>(</a:t>
            </a:r>
            <a:r>
              <a:rPr lang="en-US" b="1" dirty="0" err="1">
                <a:solidFill>
                  <a:prstClr val="white"/>
                </a:solidFill>
                <a:latin typeface="Verdana" pitchFamily="34" charset="0"/>
              </a:rPr>
              <a:t>Nội</a:t>
            </a:r>
            <a:r>
              <a:rPr lang="en-US" b="1" dirty="0">
                <a:solidFill>
                  <a:prstClr val="white"/>
                </a:solidFill>
                <a:latin typeface="Verdana" pitchFamily="34" charset="0"/>
              </a:rPr>
              <a:t> dung)</a:t>
            </a:r>
          </a:p>
        </p:txBody>
      </p:sp>
      <p:sp>
        <p:nvSpPr>
          <p:cNvPr id="8" name="Rounded Rectangle 7"/>
          <p:cNvSpPr/>
          <p:nvPr/>
        </p:nvSpPr>
        <p:spPr>
          <a:xfrm>
            <a:off x="3997036" y="2275609"/>
            <a:ext cx="4572000" cy="197427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just"/>
            <a:r>
              <a:rPr lang="en-US" dirty="0">
                <a:solidFill>
                  <a:prstClr val="black"/>
                </a:solidFill>
                <a:latin typeface="Verdana" pitchFamily="34" charset="0"/>
              </a:rPr>
              <a:t> </a:t>
            </a:r>
            <a:r>
              <a:rPr lang="en-US" sz="2000" b="1" dirty="0" err="1">
                <a:solidFill>
                  <a:schemeClr val="bg1"/>
                </a:solidFill>
                <a:latin typeface="Verdana" pitchFamily="34" charset="0"/>
              </a:rPr>
              <a:t>Cần</a:t>
            </a:r>
            <a:r>
              <a:rPr lang="en-US" sz="2000" b="1" dirty="0">
                <a:solidFill>
                  <a:schemeClr val="bg1"/>
                </a:solidFill>
                <a:latin typeface="Verdana" pitchFamily="34" charset="0"/>
              </a:rPr>
              <a:t> </a:t>
            </a:r>
            <a:r>
              <a:rPr lang="en-US" sz="2000" b="1" dirty="0" err="1">
                <a:solidFill>
                  <a:schemeClr val="bg1"/>
                </a:solidFill>
                <a:latin typeface="Verdana" pitchFamily="34" charset="0"/>
              </a:rPr>
              <a:t>làm</a:t>
            </a:r>
            <a:r>
              <a:rPr lang="en-US" sz="2000" b="1" dirty="0">
                <a:solidFill>
                  <a:schemeClr val="bg1"/>
                </a:solidFill>
                <a:latin typeface="Verdana" pitchFamily="34" charset="0"/>
              </a:rPr>
              <a:t> </a:t>
            </a:r>
            <a:r>
              <a:rPr lang="en-US" sz="2000" b="1" dirty="0" err="1">
                <a:solidFill>
                  <a:schemeClr val="bg1"/>
                </a:solidFill>
                <a:latin typeface="Verdana" pitchFamily="34" charset="0"/>
              </a:rPr>
              <a:t>rõ</a:t>
            </a:r>
            <a:r>
              <a:rPr lang="en-US" sz="2000" b="1" dirty="0">
                <a:solidFill>
                  <a:schemeClr val="bg1"/>
                </a:solidFill>
                <a:latin typeface="Verdana" pitchFamily="34" charset="0"/>
              </a:rPr>
              <a:t> </a:t>
            </a:r>
            <a:r>
              <a:rPr lang="en-US" sz="2000" b="1" dirty="0" err="1">
                <a:solidFill>
                  <a:schemeClr val="bg1"/>
                </a:solidFill>
                <a:latin typeface="Verdana" pitchFamily="34" charset="0"/>
              </a:rPr>
              <a:t>các</a:t>
            </a:r>
            <a:r>
              <a:rPr lang="en-US" sz="2000" b="1" dirty="0">
                <a:solidFill>
                  <a:schemeClr val="bg1"/>
                </a:solidFill>
                <a:latin typeface="Verdana" pitchFamily="34" charset="0"/>
              </a:rPr>
              <a:t> ý </a:t>
            </a:r>
            <a:r>
              <a:rPr lang="en-US" sz="2000" b="1" dirty="0" err="1">
                <a:solidFill>
                  <a:schemeClr val="bg1"/>
                </a:solidFill>
                <a:latin typeface="Verdana" pitchFamily="34" charset="0"/>
              </a:rPr>
              <a:t>thông</a:t>
            </a:r>
            <a:r>
              <a:rPr lang="en-US" sz="2000" b="1" dirty="0">
                <a:solidFill>
                  <a:schemeClr val="bg1"/>
                </a:solidFill>
                <a:latin typeface="Verdana" pitchFamily="34" charset="0"/>
              </a:rPr>
              <a:t> qua </a:t>
            </a:r>
            <a:r>
              <a:rPr lang="en-US" sz="2000" b="1" dirty="0" err="1">
                <a:solidFill>
                  <a:schemeClr val="bg1"/>
                </a:solidFill>
                <a:latin typeface="Verdana" pitchFamily="34" charset="0"/>
              </a:rPr>
              <a:t>các</a:t>
            </a:r>
            <a:r>
              <a:rPr lang="en-US" sz="2000" b="1" dirty="0">
                <a:solidFill>
                  <a:schemeClr val="bg1"/>
                </a:solidFill>
                <a:latin typeface="Verdana" pitchFamily="34" charset="0"/>
              </a:rPr>
              <a:t> </a:t>
            </a:r>
            <a:r>
              <a:rPr lang="en-US" sz="2000" b="1" dirty="0" err="1">
                <a:solidFill>
                  <a:schemeClr val="bg1"/>
                </a:solidFill>
                <a:latin typeface="Verdana" pitchFamily="34" charset="0"/>
              </a:rPr>
              <a:t>biện</a:t>
            </a:r>
            <a:r>
              <a:rPr lang="en-US" sz="2000" b="1" dirty="0">
                <a:solidFill>
                  <a:schemeClr val="bg1"/>
                </a:solidFill>
                <a:latin typeface="Verdana" pitchFamily="34" charset="0"/>
              </a:rPr>
              <a:t> </a:t>
            </a:r>
            <a:r>
              <a:rPr lang="en-US" sz="2000" b="1" dirty="0" err="1">
                <a:solidFill>
                  <a:schemeClr val="bg1"/>
                </a:solidFill>
                <a:latin typeface="Verdana" pitchFamily="34" charset="0"/>
              </a:rPr>
              <a:t>pháp</a:t>
            </a:r>
            <a:r>
              <a:rPr lang="en-US" sz="2000" b="1" dirty="0">
                <a:solidFill>
                  <a:schemeClr val="bg1"/>
                </a:solidFill>
                <a:latin typeface="Verdana" pitchFamily="34" charset="0"/>
              </a:rPr>
              <a:t> </a:t>
            </a:r>
            <a:r>
              <a:rPr lang="en-US" sz="2000" b="1" dirty="0" err="1">
                <a:solidFill>
                  <a:schemeClr val="bg1"/>
                </a:solidFill>
                <a:latin typeface="Verdana" pitchFamily="34" charset="0"/>
              </a:rPr>
              <a:t>nghệ</a:t>
            </a:r>
            <a:r>
              <a:rPr lang="en-US" sz="2000" b="1" dirty="0">
                <a:solidFill>
                  <a:schemeClr val="bg1"/>
                </a:solidFill>
                <a:latin typeface="Verdana" pitchFamily="34" charset="0"/>
              </a:rPr>
              <a:t> </a:t>
            </a:r>
            <a:r>
              <a:rPr lang="en-US" sz="2000" b="1" dirty="0" err="1">
                <a:solidFill>
                  <a:schemeClr val="bg1"/>
                </a:solidFill>
                <a:latin typeface="Verdana" pitchFamily="34" charset="0"/>
              </a:rPr>
              <a:t>thuật</a:t>
            </a:r>
            <a:r>
              <a:rPr lang="en-US" sz="2000" b="1" dirty="0">
                <a:solidFill>
                  <a:schemeClr val="bg1"/>
                </a:solidFill>
                <a:latin typeface="Verdana" pitchFamily="34" charset="0"/>
              </a:rPr>
              <a:t>.</a:t>
            </a:r>
            <a:endParaRPr lang="en-US" b="1" dirty="0">
              <a:solidFill>
                <a:schemeClr val="bg1"/>
              </a:solidFill>
              <a:latin typeface="Verdana" pitchFamily="34" charset="0"/>
            </a:endParaRPr>
          </a:p>
        </p:txBody>
      </p:sp>
      <p:sp>
        <p:nvSpPr>
          <p:cNvPr id="3" name="Right Arrow 2"/>
          <p:cNvSpPr/>
          <p:nvPr/>
        </p:nvSpPr>
        <p:spPr>
          <a:xfrm>
            <a:off x="2438400" y="3124200"/>
            <a:ext cx="1066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9273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83106"/>
            <a:ext cx="8534400" cy="4985980"/>
          </a:xfrm>
          <a:prstGeom prst="rect">
            <a:avLst/>
          </a:prstGeom>
          <a:noFill/>
        </p:spPr>
        <p:txBody>
          <a:bodyPr wrap="square" rtlCol="0">
            <a:spAutoFit/>
          </a:bodyPr>
          <a:lstStyle/>
          <a:p>
            <a:r>
              <a:rPr lang="en-US" sz="2000" dirty="0">
                <a:latin typeface="Verdana" pitchFamily="34" charset="0"/>
                <a:ea typeface="Verdana" pitchFamily="34" charset="0"/>
              </a:rPr>
              <a:t>Cho </a:t>
            </a:r>
            <a:r>
              <a:rPr lang="en-US" sz="2000" dirty="0" err="1">
                <a:latin typeface="Verdana" pitchFamily="34" charset="0"/>
                <a:ea typeface="Verdana" pitchFamily="34" charset="0"/>
              </a:rPr>
              <a:t>đoạn</a:t>
            </a:r>
            <a:r>
              <a:rPr lang="en-US" sz="2000" dirty="0">
                <a:latin typeface="Verdana" pitchFamily="34" charset="0"/>
                <a:ea typeface="Verdana" pitchFamily="34" charset="0"/>
              </a:rPr>
              <a:t> </a:t>
            </a:r>
            <a:r>
              <a:rPr lang="en-US" sz="2000" dirty="0" err="1">
                <a:latin typeface="Verdana" pitchFamily="34" charset="0"/>
                <a:ea typeface="Verdana" pitchFamily="34" charset="0"/>
              </a:rPr>
              <a:t>thơ</a:t>
            </a:r>
            <a:r>
              <a:rPr lang="en-US" sz="2000" dirty="0">
                <a:latin typeface="Verdana" pitchFamily="34" charset="0"/>
                <a:ea typeface="Verdana" pitchFamily="34" charset="0"/>
              </a:rPr>
              <a:t> </a:t>
            </a:r>
            <a:r>
              <a:rPr lang="en-US" sz="2000" dirty="0" err="1">
                <a:latin typeface="Verdana" pitchFamily="34" charset="0"/>
                <a:ea typeface="Verdana" pitchFamily="34" charset="0"/>
              </a:rPr>
              <a:t>sau</a:t>
            </a:r>
            <a:r>
              <a:rPr lang="en-US" sz="2000" dirty="0">
                <a:latin typeface="Verdana" pitchFamily="34" charset="0"/>
                <a:ea typeface="Verdana" pitchFamily="34" charset="0"/>
              </a:rPr>
              <a:t>:</a:t>
            </a:r>
          </a:p>
          <a:p>
            <a:r>
              <a:rPr lang="en-US" sz="2000" dirty="0">
                <a:latin typeface="Verdana" pitchFamily="34" charset="0"/>
                <a:ea typeface="Verdana" pitchFamily="34" charset="0"/>
              </a:rPr>
              <a:t>		</a:t>
            </a:r>
            <a:r>
              <a:rPr lang="en-US" sz="2000" b="1" i="1" dirty="0" err="1">
                <a:latin typeface="Verdana" pitchFamily="34" charset="0"/>
                <a:ea typeface="Verdana" pitchFamily="34" charset="0"/>
              </a:rPr>
              <a:t>Mùa</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xuân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người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cầm</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súng</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Lộc</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giắt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đầy</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trên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lưng</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Mùa</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xuân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người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ra</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đồng</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Lộc</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trải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dài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nương</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mạ</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Tất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cả</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như</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hối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hả</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Tất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cả</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như</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xôn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xao</a:t>
            </a:r>
            <a:r>
              <a:rPr lang="en-US" sz="2000" b="1" i="1" dirty="0">
                <a:latin typeface="Verdana" pitchFamily="34" charset="0"/>
                <a:ea typeface="Verdana" pitchFamily="34" charset="0"/>
              </a:rPr>
              <a:t>…</a:t>
            </a:r>
          </a:p>
          <a:p>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Đất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nước</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bốn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ngàn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năm</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Vất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vả</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và</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gian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lao</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Đất</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nước</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như</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vì</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sao</a:t>
            </a:r>
            <a:endParaRPr lang="en-US" sz="2000" b="1" i="1" dirty="0">
              <a:latin typeface="Verdana" pitchFamily="34" charset="0"/>
              <a:ea typeface="Verdana" pitchFamily="34" charset="0"/>
            </a:endParaRPr>
          </a:p>
          <a:p>
            <a:r>
              <a:rPr lang="en-US" sz="2000" b="1" i="1" dirty="0">
                <a:latin typeface="Verdana" pitchFamily="34" charset="0"/>
                <a:ea typeface="Verdana" pitchFamily="34" charset="0"/>
              </a:rPr>
              <a:t>		</a:t>
            </a:r>
            <a:r>
              <a:rPr lang="en-US" sz="2000" b="1" i="1" dirty="0" err="1">
                <a:latin typeface="Verdana" pitchFamily="34" charset="0"/>
                <a:ea typeface="Verdana" pitchFamily="34" charset="0"/>
              </a:rPr>
              <a:t>Cứ</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đi</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lên</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phía</a:t>
            </a:r>
            <a:r>
              <a:rPr lang="en-US" sz="2000" b="1" i="1" dirty="0">
                <a:latin typeface="Verdana" pitchFamily="34" charset="0"/>
                <a:ea typeface="Verdana" pitchFamily="34" charset="0"/>
              </a:rPr>
              <a:t> </a:t>
            </a:r>
            <a:r>
              <a:rPr lang="en-US" sz="2000" b="1" i="1" dirty="0" err="1">
                <a:latin typeface="Verdana" pitchFamily="34" charset="0"/>
                <a:ea typeface="Verdana" pitchFamily="34" charset="0"/>
              </a:rPr>
              <a:t>trước</a:t>
            </a:r>
            <a:r>
              <a:rPr lang="en-US" sz="2000" b="1" i="1">
                <a:latin typeface="Verdana" pitchFamily="34" charset="0"/>
                <a:ea typeface="Verdana" pitchFamily="34" charset="0"/>
              </a:rPr>
              <a:t>.</a:t>
            </a:r>
            <a:endParaRPr lang="en-US" sz="2000" b="1" i="1" dirty="0">
              <a:latin typeface="Verdana" pitchFamily="34" charset="0"/>
              <a:ea typeface="Verdana" pitchFamily="34" charset="0"/>
            </a:endParaRPr>
          </a:p>
          <a:p>
            <a:pPr algn="just"/>
            <a:r>
              <a:rPr lang="en-US" dirty="0">
                <a:solidFill>
                  <a:srgbClr val="FF0000"/>
                </a:solidFill>
                <a:latin typeface="Verdana" pitchFamily="34" charset="0"/>
                <a:ea typeface="Verdana" pitchFamily="34" charset="0"/>
              </a:rPr>
              <a:t>     (</a:t>
            </a:r>
            <a:r>
              <a:rPr lang="en-US" i="1" dirty="0" err="1">
                <a:solidFill>
                  <a:srgbClr val="FF0000"/>
                </a:solidFill>
                <a:latin typeface="Verdana" pitchFamily="34" charset="0"/>
                <a:ea typeface="Verdana" pitchFamily="34" charset="0"/>
              </a:rPr>
              <a:t>Mùa</a:t>
            </a:r>
            <a:r>
              <a:rPr lang="en-US" i="1" dirty="0">
                <a:solidFill>
                  <a:srgbClr val="FF0000"/>
                </a:solidFill>
                <a:latin typeface="Verdana" pitchFamily="34" charset="0"/>
                <a:ea typeface="Verdana" pitchFamily="34" charset="0"/>
              </a:rPr>
              <a:t> </a:t>
            </a:r>
            <a:r>
              <a:rPr lang="en-US" i="1" dirty="0" err="1">
                <a:solidFill>
                  <a:srgbClr val="FF0000"/>
                </a:solidFill>
                <a:latin typeface="Verdana" pitchFamily="34" charset="0"/>
                <a:ea typeface="Verdana" pitchFamily="34" charset="0"/>
              </a:rPr>
              <a:t>xuân</a:t>
            </a:r>
            <a:r>
              <a:rPr lang="en-US" i="1" dirty="0">
                <a:solidFill>
                  <a:srgbClr val="FF0000"/>
                </a:solidFill>
                <a:latin typeface="Verdana" pitchFamily="34" charset="0"/>
                <a:ea typeface="Verdana" pitchFamily="34" charset="0"/>
              </a:rPr>
              <a:t> </a:t>
            </a:r>
            <a:r>
              <a:rPr lang="en-US" i="1" dirty="0" err="1">
                <a:solidFill>
                  <a:srgbClr val="FF0000"/>
                </a:solidFill>
                <a:latin typeface="Verdana" pitchFamily="34" charset="0"/>
                <a:ea typeface="Verdana" pitchFamily="34" charset="0"/>
              </a:rPr>
              <a:t>nho</a:t>
            </a:r>
            <a:r>
              <a:rPr lang="en-US" i="1" dirty="0">
                <a:solidFill>
                  <a:srgbClr val="FF0000"/>
                </a:solidFill>
                <a:latin typeface="Verdana" pitchFamily="34" charset="0"/>
                <a:ea typeface="Verdana" pitchFamily="34" charset="0"/>
              </a:rPr>
              <a:t> </a:t>
            </a:r>
            <a:r>
              <a:rPr lang="en-US" i="1" dirty="0" err="1">
                <a:solidFill>
                  <a:srgbClr val="FF0000"/>
                </a:solidFill>
                <a:latin typeface="Verdana" pitchFamily="34" charset="0"/>
                <a:ea typeface="Verdana" pitchFamily="34" charset="0"/>
              </a:rPr>
              <a:t>nhỏ</a:t>
            </a:r>
            <a:r>
              <a:rPr lang="en-US" i="1" dirty="0">
                <a:solidFill>
                  <a:srgbClr val="FF0000"/>
                </a:solidFill>
                <a:latin typeface="Verdana" pitchFamily="34" charset="0"/>
                <a:ea typeface="Verdana" pitchFamily="34" charset="0"/>
              </a:rPr>
              <a:t> </a:t>
            </a:r>
            <a:r>
              <a:rPr lang="en-US" dirty="0">
                <a:solidFill>
                  <a:srgbClr val="FF0000"/>
                </a:solidFill>
                <a:latin typeface="Verdana" pitchFamily="34" charset="0"/>
                <a:ea typeface="Verdana" pitchFamily="34" charset="0"/>
              </a:rPr>
              <a:t>- </a:t>
            </a:r>
            <a:r>
              <a:rPr lang="en-US" dirty="0" err="1">
                <a:solidFill>
                  <a:srgbClr val="FF0000"/>
                </a:solidFill>
                <a:latin typeface="Verdana" pitchFamily="34" charset="0"/>
                <a:ea typeface="Verdana" pitchFamily="34" charset="0"/>
              </a:rPr>
              <a:t>Thanh</a:t>
            </a:r>
            <a:r>
              <a:rPr lang="en-US" dirty="0">
                <a:solidFill>
                  <a:srgbClr val="FF0000"/>
                </a:solidFill>
                <a:latin typeface="Verdana" pitchFamily="34" charset="0"/>
                <a:ea typeface="Verdana" pitchFamily="34" charset="0"/>
              </a:rPr>
              <a:t> </a:t>
            </a:r>
            <a:r>
              <a:rPr lang="en-US" dirty="0" err="1">
                <a:solidFill>
                  <a:srgbClr val="FF0000"/>
                </a:solidFill>
                <a:latin typeface="Verdana" pitchFamily="34" charset="0"/>
                <a:ea typeface="Verdana" pitchFamily="34" charset="0"/>
              </a:rPr>
              <a:t>Hải</a:t>
            </a:r>
            <a:r>
              <a:rPr lang="en-US" dirty="0">
                <a:solidFill>
                  <a:srgbClr val="FF0000"/>
                </a:solidFill>
                <a:latin typeface="Verdana" pitchFamily="34" charset="0"/>
                <a:ea typeface="Verdana" pitchFamily="34" charset="0"/>
              </a:rPr>
              <a:t>, NXB </a:t>
            </a:r>
            <a:r>
              <a:rPr lang="en-US" dirty="0" err="1">
                <a:solidFill>
                  <a:srgbClr val="FF0000"/>
                </a:solidFill>
                <a:latin typeface="Verdana" pitchFamily="34" charset="0"/>
                <a:ea typeface="Verdana" pitchFamily="34" charset="0"/>
              </a:rPr>
              <a:t>Giáo</a:t>
            </a:r>
            <a:r>
              <a:rPr lang="en-US" dirty="0">
                <a:solidFill>
                  <a:srgbClr val="FF0000"/>
                </a:solidFill>
                <a:latin typeface="Verdana" pitchFamily="34" charset="0"/>
                <a:ea typeface="Verdana" pitchFamily="34" charset="0"/>
              </a:rPr>
              <a:t> </a:t>
            </a:r>
            <a:r>
              <a:rPr lang="en-US" dirty="0" err="1">
                <a:solidFill>
                  <a:srgbClr val="FF0000"/>
                </a:solidFill>
                <a:latin typeface="Verdana" pitchFamily="34" charset="0"/>
                <a:ea typeface="Verdana" pitchFamily="34" charset="0"/>
              </a:rPr>
              <a:t>dục</a:t>
            </a:r>
            <a:r>
              <a:rPr lang="en-US" dirty="0">
                <a:solidFill>
                  <a:srgbClr val="FF0000"/>
                </a:solidFill>
                <a:latin typeface="Verdana" pitchFamily="34" charset="0"/>
                <a:ea typeface="Verdana" pitchFamily="34" charset="0"/>
              </a:rPr>
              <a:t>, </a:t>
            </a:r>
            <a:r>
              <a:rPr lang="en-US" dirty="0" err="1">
                <a:solidFill>
                  <a:srgbClr val="FF0000"/>
                </a:solidFill>
                <a:latin typeface="Verdana" pitchFamily="34" charset="0"/>
                <a:ea typeface="Verdana" pitchFamily="34" charset="0"/>
              </a:rPr>
              <a:t>Hà</a:t>
            </a:r>
            <a:r>
              <a:rPr lang="en-US" dirty="0">
                <a:solidFill>
                  <a:srgbClr val="FF0000"/>
                </a:solidFill>
                <a:latin typeface="Verdana" pitchFamily="34" charset="0"/>
                <a:ea typeface="Verdana" pitchFamily="34" charset="0"/>
              </a:rPr>
              <a:t> </a:t>
            </a:r>
            <a:r>
              <a:rPr lang="en-US" dirty="0" err="1">
                <a:solidFill>
                  <a:srgbClr val="FF0000"/>
                </a:solidFill>
                <a:latin typeface="Verdana" pitchFamily="34" charset="0"/>
                <a:ea typeface="Verdana" pitchFamily="34" charset="0"/>
              </a:rPr>
              <a:t>Nội</a:t>
            </a:r>
            <a:r>
              <a:rPr lang="en-US" dirty="0">
                <a:solidFill>
                  <a:srgbClr val="FF0000"/>
                </a:solidFill>
                <a:latin typeface="Verdana" pitchFamily="34" charset="0"/>
                <a:ea typeface="Verdana" pitchFamily="34" charset="0"/>
              </a:rPr>
              <a:t> 1987) </a:t>
            </a:r>
          </a:p>
          <a:p>
            <a:pPr algn="just"/>
            <a:r>
              <a:rPr lang="en-US" sz="2000" dirty="0">
                <a:latin typeface="Verdana" pitchFamily="34" charset="0"/>
                <a:ea typeface="Verdana" pitchFamily="34" charset="0"/>
              </a:rPr>
              <a:t>	</a:t>
            </a:r>
            <a:r>
              <a:rPr lang="en-US" sz="2000" dirty="0" err="1">
                <a:latin typeface="Verdana" pitchFamily="34" charset="0"/>
                <a:ea typeface="Verdana" pitchFamily="34" charset="0"/>
              </a:rPr>
              <a:t>Hãy</a:t>
            </a:r>
            <a:r>
              <a:rPr lang="en-US" sz="2000" dirty="0">
                <a:latin typeface="Verdana" pitchFamily="34" charset="0"/>
                <a:ea typeface="Verdana" pitchFamily="34" charset="0"/>
              </a:rPr>
              <a:t> </a:t>
            </a:r>
            <a:r>
              <a:rPr lang="en-US" sz="2000" dirty="0" err="1">
                <a:latin typeface="Verdana" pitchFamily="34" charset="0"/>
                <a:ea typeface="Verdana" pitchFamily="34" charset="0"/>
              </a:rPr>
              <a:t>viết</a:t>
            </a:r>
            <a:r>
              <a:rPr lang="en-US" sz="2000" dirty="0">
                <a:latin typeface="Verdana" pitchFamily="34" charset="0"/>
                <a:ea typeface="Verdana" pitchFamily="34" charset="0"/>
              </a:rPr>
              <a:t> </a:t>
            </a:r>
            <a:r>
              <a:rPr lang="en-US" sz="2000" dirty="0" err="1">
                <a:latin typeface="Verdana" pitchFamily="34" charset="0"/>
                <a:ea typeface="Verdana" pitchFamily="34" charset="0"/>
              </a:rPr>
              <a:t>đoạn</a:t>
            </a:r>
            <a:r>
              <a:rPr lang="en-US" sz="2000" dirty="0">
                <a:latin typeface="Verdana" pitchFamily="34" charset="0"/>
                <a:ea typeface="Verdana" pitchFamily="34" charset="0"/>
              </a:rPr>
              <a:t> </a:t>
            </a:r>
            <a:r>
              <a:rPr lang="en-US" sz="2000" dirty="0" err="1">
                <a:latin typeface="Verdana" pitchFamily="34" charset="0"/>
                <a:ea typeface="Verdana" pitchFamily="34" charset="0"/>
              </a:rPr>
              <a:t>văn</a:t>
            </a:r>
            <a:r>
              <a:rPr lang="en-US" sz="2000" dirty="0">
                <a:latin typeface="Verdana" pitchFamily="34" charset="0"/>
                <a:ea typeface="Verdana" pitchFamily="34" charset="0"/>
              </a:rPr>
              <a:t> </a:t>
            </a:r>
            <a:r>
              <a:rPr lang="en-US" sz="2000" dirty="0" err="1">
                <a:latin typeface="Verdana" pitchFamily="34" charset="0"/>
                <a:ea typeface="Verdana" pitchFamily="34" charset="0"/>
              </a:rPr>
              <a:t>tổng</a:t>
            </a:r>
            <a:r>
              <a:rPr lang="en-US" sz="2000" dirty="0">
                <a:latin typeface="Verdana" pitchFamily="34" charset="0"/>
                <a:ea typeface="Verdana" pitchFamily="34" charset="0"/>
              </a:rPr>
              <a:t> -</a:t>
            </a:r>
            <a:r>
              <a:rPr lang="en-US" sz="2000" dirty="0" err="1">
                <a:latin typeface="Verdana" pitchFamily="34" charset="0"/>
                <a:ea typeface="Verdana" pitchFamily="34" charset="0"/>
              </a:rPr>
              <a:t>phân</a:t>
            </a:r>
            <a:r>
              <a:rPr lang="en-US" sz="2000" dirty="0">
                <a:latin typeface="Verdana" pitchFamily="34" charset="0"/>
                <a:ea typeface="Verdana" pitchFamily="34" charset="0"/>
              </a:rPr>
              <a:t> - </a:t>
            </a:r>
            <a:r>
              <a:rPr lang="en-US" sz="2000" dirty="0" err="1">
                <a:latin typeface="Verdana" pitchFamily="34" charset="0"/>
                <a:ea typeface="Verdana" pitchFamily="34" charset="0"/>
              </a:rPr>
              <a:t>hợp</a:t>
            </a:r>
            <a:r>
              <a:rPr lang="en-US" sz="2000" dirty="0">
                <a:latin typeface="Verdana" pitchFamily="34" charset="0"/>
                <a:ea typeface="Verdana" pitchFamily="34" charset="0"/>
              </a:rPr>
              <a:t> </a:t>
            </a:r>
            <a:r>
              <a:rPr lang="en-US" sz="2000" dirty="0" err="1">
                <a:latin typeface="Verdana" pitchFamily="34" charset="0"/>
                <a:ea typeface="Verdana" pitchFamily="34" charset="0"/>
              </a:rPr>
              <a:t>khoảng</a:t>
            </a:r>
            <a:r>
              <a:rPr lang="en-US" sz="2000" dirty="0">
                <a:latin typeface="Verdana" pitchFamily="34" charset="0"/>
                <a:ea typeface="Verdana" pitchFamily="34" charset="0"/>
              </a:rPr>
              <a:t> 12 </a:t>
            </a:r>
            <a:r>
              <a:rPr lang="en-US" sz="2000" dirty="0" err="1">
                <a:latin typeface="Verdana" pitchFamily="34" charset="0"/>
                <a:ea typeface="Verdana" pitchFamily="34" charset="0"/>
              </a:rPr>
              <a:t>câu</a:t>
            </a:r>
            <a:r>
              <a:rPr lang="en-US" sz="2000" dirty="0">
                <a:latin typeface="Verdana" pitchFamily="34" charset="0"/>
                <a:ea typeface="Verdana" pitchFamily="34" charset="0"/>
              </a:rPr>
              <a:t> </a:t>
            </a:r>
            <a:r>
              <a:rPr lang="en-US" sz="2000" dirty="0" err="1">
                <a:latin typeface="Verdana" pitchFamily="34" charset="0"/>
                <a:ea typeface="Verdana" pitchFamily="34" charset="0"/>
              </a:rPr>
              <a:t>trình</a:t>
            </a:r>
            <a:r>
              <a:rPr lang="en-US" sz="2000" dirty="0">
                <a:latin typeface="Verdana" pitchFamily="34" charset="0"/>
                <a:ea typeface="Verdana" pitchFamily="34" charset="0"/>
              </a:rPr>
              <a:t> </a:t>
            </a:r>
            <a:r>
              <a:rPr lang="en-US" sz="2000" dirty="0" err="1">
                <a:latin typeface="Verdana" pitchFamily="34" charset="0"/>
                <a:ea typeface="Verdana" pitchFamily="34" charset="0"/>
              </a:rPr>
              <a:t>bày</a:t>
            </a:r>
            <a:r>
              <a:rPr lang="en-US" sz="2000" dirty="0">
                <a:latin typeface="Verdana" pitchFamily="34" charset="0"/>
                <a:ea typeface="Verdana" pitchFamily="34" charset="0"/>
              </a:rPr>
              <a:t> </a:t>
            </a:r>
            <a:r>
              <a:rPr lang="en-US" sz="2000" dirty="0" err="1">
                <a:latin typeface="Verdana" pitchFamily="34" charset="0"/>
                <a:ea typeface="Verdana" pitchFamily="34" charset="0"/>
              </a:rPr>
              <a:t>cảm</a:t>
            </a:r>
            <a:r>
              <a:rPr lang="en-US" sz="2000" dirty="0">
                <a:latin typeface="Verdana" pitchFamily="34" charset="0"/>
                <a:ea typeface="Verdana" pitchFamily="34" charset="0"/>
              </a:rPr>
              <a:t> </a:t>
            </a:r>
            <a:r>
              <a:rPr lang="en-US" sz="2000" dirty="0" err="1">
                <a:latin typeface="Verdana" pitchFamily="34" charset="0"/>
                <a:ea typeface="Verdana" pitchFamily="34" charset="0"/>
              </a:rPr>
              <a:t>nhận</a:t>
            </a:r>
            <a:r>
              <a:rPr lang="en-US" sz="2000" dirty="0">
                <a:latin typeface="Verdana" pitchFamily="34" charset="0"/>
                <a:ea typeface="Verdana" pitchFamily="34" charset="0"/>
              </a:rPr>
              <a:t> </a:t>
            </a:r>
            <a:r>
              <a:rPr lang="en-US" sz="2000" dirty="0" err="1">
                <a:latin typeface="Verdana" pitchFamily="34" charset="0"/>
                <a:ea typeface="Verdana" pitchFamily="34" charset="0"/>
              </a:rPr>
              <a:t>của</a:t>
            </a:r>
            <a:r>
              <a:rPr lang="en-US" sz="2000" dirty="0">
                <a:latin typeface="Verdana" pitchFamily="34" charset="0"/>
                <a:ea typeface="Verdana" pitchFamily="34" charset="0"/>
              </a:rPr>
              <a:t> </a:t>
            </a:r>
            <a:r>
              <a:rPr lang="en-US" sz="2000" dirty="0" err="1">
                <a:latin typeface="Verdana" pitchFamily="34" charset="0"/>
                <a:ea typeface="Verdana" pitchFamily="34" charset="0"/>
              </a:rPr>
              <a:t>em</a:t>
            </a:r>
            <a:r>
              <a:rPr lang="en-US" sz="2000" dirty="0">
                <a:latin typeface="Verdana" pitchFamily="34" charset="0"/>
                <a:ea typeface="Verdana" pitchFamily="34" charset="0"/>
              </a:rPr>
              <a:t> </a:t>
            </a:r>
            <a:r>
              <a:rPr lang="en-US" sz="2000" dirty="0" err="1">
                <a:latin typeface="Verdana" pitchFamily="34" charset="0"/>
                <a:ea typeface="Verdana" pitchFamily="34" charset="0"/>
              </a:rPr>
              <a:t>về</a:t>
            </a:r>
            <a:r>
              <a:rPr lang="en-US" sz="2000" dirty="0">
                <a:latin typeface="Verdana" pitchFamily="34" charset="0"/>
                <a:ea typeface="Verdana" pitchFamily="34" charset="0"/>
              </a:rPr>
              <a:t> </a:t>
            </a:r>
            <a:r>
              <a:rPr lang="en-US" sz="2000" dirty="0" err="1">
                <a:latin typeface="Verdana" pitchFamily="34" charset="0"/>
                <a:ea typeface="Verdana" pitchFamily="34" charset="0"/>
              </a:rPr>
              <a:t>đoạn</a:t>
            </a:r>
            <a:r>
              <a:rPr lang="en-US" sz="2000" dirty="0">
                <a:latin typeface="Verdana" pitchFamily="34" charset="0"/>
                <a:ea typeface="Verdana" pitchFamily="34" charset="0"/>
              </a:rPr>
              <a:t> </a:t>
            </a:r>
            <a:r>
              <a:rPr lang="en-US" sz="2000" dirty="0" err="1">
                <a:latin typeface="Verdana" pitchFamily="34" charset="0"/>
                <a:ea typeface="Verdana" pitchFamily="34" charset="0"/>
              </a:rPr>
              <a:t>thơ</a:t>
            </a:r>
            <a:r>
              <a:rPr lang="en-US" sz="2000" dirty="0">
                <a:latin typeface="Verdana" pitchFamily="34" charset="0"/>
                <a:ea typeface="Verdana" pitchFamily="34" charset="0"/>
              </a:rPr>
              <a:t> </a:t>
            </a:r>
            <a:r>
              <a:rPr lang="en-US" sz="2000" dirty="0" err="1">
                <a:latin typeface="Verdana" pitchFamily="34" charset="0"/>
                <a:ea typeface="Verdana" pitchFamily="34" charset="0"/>
              </a:rPr>
              <a:t>trên</a:t>
            </a:r>
            <a:r>
              <a:rPr lang="en-US" sz="2000" dirty="0">
                <a:latin typeface="Verdana" pitchFamily="34" charset="0"/>
                <a:ea typeface="Verdana" pitchFamily="34" charset="0"/>
              </a:rPr>
              <a:t> (</a:t>
            </a:r>
            <a:r>
              <a:rPr lang="en-US" sz="2000" dirty="0" err="1">
                <a:latin typeface="Verdana" pitchFamily="34" charset="0"/>
                <a:ea typeface="Verdana" pitchFamily="34" charset="0"/>
              </a:rPr>
              <a:t>trong</a:t>
            </a:r>
            <a:r>
              <a:rPr lang="en-US" sz="2000" dirty="0">
                <a:latin typeface="Verdana" pitchFamily="34" charset="0"/>
                <a:ea typeface="Verdana" pitchFamily="34" charset="0"/>
              </a:rPr>
              <a:t> </a:t>
            </a:r>
            <a:r>
              <a:rPr lang="en-US" sz="2000" dirty="0" err="1">
                <a:latin typeface="Verdana" pitchFamily="34" charset="0"/>
                <a:ea typeface="Verdana" pitchFamily="34" charset="0"/>
              </a:rPr>
              <a:t>đó</a:t>
            </a:r>
            <a:r>
              <a:rPr lang="en-US" sz="2000" dirty="0">
                <a:latin typeface="Verdana" pitchFamily="34" charset="0"/>
                <a:ea typeface="Verdana" pitchFamily="34" charset="0"/>
              </a:rPr>
              <a:t> </a:t>
            </a:r>
            <a:r>
              <a:rPr lang="en-US" sz="2000" dirty="0" err="1">
                <a:latin typeface="Verdana" pitchFamily="34" charset="0"/>
                <a:ea typeface="Verdana" pitchFamily="34" charset="0"/>
              </a:rPr>
              <a:t>có</a:t>
            </a:r>
            <a:r>
              <a:rPr lang="en-US" sz="2000" dirty="0">
                <a:latin typeface="Verdana" pitchFamily="34" charset="0"/>
                <a:ea typeface="Verdana" pitchFamily="34" charset="0"/>
              </a:rPr>
              <a:t> </a:t>
            </a:r>
            <a:r>
              <a:rPr lang="en-US" sz="2000" dirty="0" err="1">
                <a:latin typeface="Verdana" pitchFamily="34" charset="0"/>
                <a:ea typeface="Verdana" pitchFamily="34" charset="0"/>
              </a:rPr>
              <a:t>sử</a:t>
            </a:r>
            <a:r>
              <a:rPr lang="en-US" sz="2000" dirty="0">
                <a:latin typeface="Verdana" pitchFamily="34" charset="0"/>
                <a:ea typeface="Verdana" pitchFamily="34" charset="0"/>
              </a:rPr>
              <a:t> </a:t>
            </a:r>
            <a:r>
              <a:rPr lang="en-US" sz="2000" dirty="0" err="1">
                <a:latin typeface="Verdana" pitchFamily="34" charset="0"/>
                <a:ea typeface="Verdana" pitchFamily="34" charset="0"/>
              </a:rPr>
              <a:t>dụng</a:t>
            </a:r>
            <a:r>
              <a:rPr lang="en-US" sz="2000" dirty="0">
                <a:latin typeface="Verdana" pitchFamily="34" charset="0"/>
                <a:ea typeface="Verdana" pitchFamily="34" charset="0"/>
              </a:rPr>
              <a:t> </a:t>
            </a:r>
            <a:r>
              <a:rPr lang="en-US" sz="2000" dirty="0" err="1">
                <a:latin typeface="Verdana" pitchFamily="34" charset="0"/>
                <a:ea typeface="Verdana" pitchFamily="34" charset="0"/>
              </a:rPr>
              <a:t>câu</a:t>
            </a:r>
            <a:r>
              <a:rPr lang="en-US" sz="2000" dirty="0">
                <a:latin typeface="Verdana" pitchFamily="34" charset="0"/>
                <a:ea typeface="Verdana" pitchFamily="34" charset="0"/>
              </a:rPr>
              <a:t> </a:t>
            </a:r>
            <a:r>
              <a:rPr lang="en-US" sz="2000" dirty="0" err="1">
                <a:latin typeface="Verdana" pitchFamily="34" charset="0"/>
                <a:ea typeface="Verdana" pitchFamily="34" charset="0"/>
              </a:rPr>
              <a:t>cảm</a:t>
            </a:r>
            <a:r>
              <a:rPr lang="en-US" sz="2000" dirty="0">
                <a:latin typeface="Verdana" pitchFamily="34" charset="0"/>
                <a:ea typeface="Verdana" pitchFamily="34" charset="0"/>
              </a:rPr>
              <a:t> </a:t>
            </a:r>
            <a:r>
              <a:rPr lang="en-US" sz="2000" dirty="0" err="1">
                <a:latin typeface="Verdana" pitchFamily="34" charset="0"/>
                <a:ea typeface="Verdana" pitchFamily="34" charset="0"/>
              </a:rPr>
              <a:t>thán</a:t>
            </a:r>
            <a:r>
              <a:rPr lang="en-US" sz="2000" dirty="0">
                <a:latin typeface="Verdana" pitchFamily="34" charset="0"/>
                <a:ea typeface="Verdana" pitchFamily="34" charset="0"/>
              </a:rPr>
              <a:t> </a:t>
            </a:r>
            <a:r>
              <a:rPr lang="en-US" sz="2000" dirty="0" err="1">
                <a:latin typeface="Verdana" pitchFamily="34" charset="0"/>
                <a:ea typeface="Verdana" pitchFamily="34" charset="0"/>
              </a:rPr>
              <a:t>và</a:t>
            </a:r>
            <a:r>
              <a:rPr lang="en-US" sz="2000" dirty="0">
                <a:latin typeface="Verdana" pitchFamily="34" charset="0"/>
                <a:ea typeface="Verdana" pitchFamily="34" charset="0"/>
              </a:rPr>
              <a:t> </a:t>
            </a:r>
            <a:r>
              <a:rPr lang="en-US" sz="2000" dirty="0" err="1">
                <a:latin typeface="Verdana" pitchFamily="34" charset="0"/>
                <a:ea typeface="Verdana" pitchFamily="34" charset="0"/>
              </a:rPr>
              <a:t>phép</a:t>
            </a:r>
            <a:r>
              <a:rPr lang="en-US" sz="2000" dirty="0">
                <a:latin typeface="Verdana" pitchFamily="34" charset="0"/>
                <a:ea typeface="Verdana" pitchFamily="34" charset="0"/>
              </a:rPr>
              <a:t> </a:t>
            </a:r>
            <a:r>
              <a:rPr lang="en-US" sz="2000" dirty="0" err="1">
                <a:latin typeface="Verdana" pitchFamily="34" charset="0"/>
                <a:ea typeface="Verdana" pitchFamily="34" charset="0"/>
              </a:rPr>
              <a:t>nối</a:t>
            </a:r>
            <a:r>
              <a:rPr lang="en-US" sz="2000" dirty="0">
                <a:latin typeface="Verdana" pitchFamily="34" charset="0"/>
                <a:ea typeface="Verdana" pitchFamily="34" charset="0"/>
              </a:rPr>
              <a:t>). </a:t>
            </a:r>
          </a:p>
        </p:txBody>
      </p:sp>
    </p:spTree>
    <p:extLst>
      <p:ext uri="{BB962C8B-B14F-4D97-AF65-F5344CB8AC3E}">
        <p14:creationId xmlns:p14="http://schemas.microsoft.com/office/powerpoint/2010/main" val="78703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381000" y="1219200"/>
            <a:ext cx="1981200" cy="4114800"/>
          </a:xfrm>
          <a:prstGeom prst="verticalScroll">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b="1" dirty="0">
                <a:solidFill>
                  <a:prstClr val="white"/>
                </a:solidFill>
                <a:latin typeface="Verdana" pitchFamily="34" charset="0"/>
              </a:rPr>
              <a:t>KĨ NĂNG PHÂN TÍCH ĐỀ</a:t>
            </a:r>
          </a:p>
          <a:p>
            <a:pPr algn="ctr"/>
            <a:r>
              <a:rPr lang="en-US" b="1" dirty="0">
                <a:solidFill>
                  <a:prstClr val="white"/>
                </a:solidFill>
                <a:latin typeface="Verdana" pitchFamily="34" charset="0"/>
              </a:rPr>
              <a:t>(</a:t>
            </a:r>
            <a:r>
              <a:rPr lang="en-US" b="1" dirty="0" err="1">
                <a:solidFill>
                  <a:prstClr val="white"/>
                </a:solidFill>
                <a:latin typeface="Verdana" pitchFamily="34" charset="0"/>
              </a:rPr>
              <a:t>Hình</a:t>
            </a:r>
            <a:r>
              <a:rPr lang="en-US" b="1" dirty="0">
                <a:solidFill>
                  <a:prstClr val="white"/>
                </a:solidFill>
                <a:latin typeface="Verdana" pitchFamily="34" charset="0"/>
              </a:rPr>
              <a:t> </a:t>
            </a:r>
            <a:r>
              <a:rPr lang="en-US" b="1" dirty="0" err="1">
                <a:solidFill>
                  <a:prstClr val="white"/>
                </a:solidFill>
                <a:latin typeface="Verdana" pitchFamily="34" charset="0"/>
              </a:rPr>
              <a:t>thức</a:t>
            </a:r>
            <a:r>
              <a:rPr lang="en-US" b="1" dirty="0">
                <a:solidFill>
                  <a:prstClr val="white"/>
                </a:solidFill>
                <a:latin typeface="Verdana" pitchFamily="34" charset="0"/>
              </a:rPr>
              <a:t>)</a:t>
            </a:r>
          </a:p>
        </p:txBody>
      </p:sp>
      <p:cxnSp>
        <p:nvCxnSpPr>
          <p:cNvPr id="4" name="Straight Arrow Connector 3"/>
          <p:cNvCxnSpPr/>
          <p:nvPr/>
        </p:nvCxnSpPr>
        <p:spPr>
          <a:xfrm flipV="1">
            <a:off x="2133600" y="914400"/>
            <a:ext cx="1981200" cy="2154396"/>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4114800" y="290945"/>
            <a:ext cx="4572000" cy="990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Cấu</a:t>
            </a:r>
            <a:r>
              <a:rPr lang="en-US" sz="2000" b="1" dirty="0">
                <a:solidFill>
                  <a:prstClr val="black"/>
                </a:solidFill>
                <a:latin typeface="Verdana" pitchFamily="34" charset="0"/>
              </a:rPr>
              <a:t> </a:t>
            </a:r>
            <a:r>
              <a:rPr lang="en-US" sz="2000" b="1" dirty="0" err="1">
                <a:solidFill>
                  <a:prstClr val="black"/>
                </a:solidFill>
                <a:latin typeface="Verdana" pitchFamily="34" charset="0"/>
              </a:rPr>
              <a:t>trúc</a:t>
            </a:r>
            <a:r>
              <a:rPr lang="en-US" sz="2000" b="1" dirty="0">
                <a:solidFill>
                  <a:prstClr val="black"/>
                </a:solidFill>
                <a:latin typeface="Verdana" pitchFamily="34" charset="0"/>
              </a:rPr>
              <a:t>: T - P - H</a:t>
            </a:r>
            <a:endParaRPr lang="en-US" b="1" dirty="0">
              <a:solidFill>
                <a:prstClr val="black"/>
              </a:solidFill>
              <a:latin typeface="Verdana" pitchFamily="34" charset="0"/>
            </a:endParaRPr>
          </a:p>
        </p:txBody>
      </p:sp>
      <p:sp>
        <p:nvSpPr>
          <p:cNvPr id="7" name="Rounded Rectangle 6"/>
          <p:cNvSpPr/>
          <p:nvPr/>
        </p:nvSpPr>
        <p:spPr>
          <a:xfrm>
            <a:off x="4170218" y="1541320"/>
            <a:ext cx="4572000" cy="76892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dirty="0">
                <a:solidFill>
                  <a:prstClr val="black"/>
                </a:solidFill>
                <a:latin typeface="Verdana" pitchFamily="34" charset="0"/>
              </a:rPr>
              <a:t> </a:t>
            </a:r>
            <a:r>
              <a:rPr lang="en-US" sz="2000" b="1" dirty="0">
                <a:solidFill>
                  <a:prstClr val="black"/>
                </a:solidFill>
                <a:latin typeface="Verdana" pitchFamily="34" charset="0"/>
              </a:rPr>
              <a:t>Dung </a:t>
            </a:r>
            <a:r>
              <a:rPr lang="en-US" sz="2000" b="1" dirty="0" err="1">
                <a:solidFill>
                  <a:prstClr val="black"/>
                </a:solidFill>
                <a:latin typeface="Verdana" pitchFamily="34" charset="0"/>
              </a:rPr>
              <a:t>lượng</a:t>
            </a:r>
            <a:r>
              <a:rPr lang="en-US" sz="2000" b="1" dirty="0">
                <a:solidFill>
                  <a:prstClr val="black"/>
                </a:solidFill>
                <a:latin typeface="Verdana" pitchFamily="34" charset="0"/>
              </a:rPr>
              <a:t>: 12 </a:t>
            </a:r>
            <a:r>
              <a:rPr lang="en-US" sz="2000" b="1" dirty="0" err="1">
                <a:solidFill>
                  <a:prstClr val="black"/>
                </a:solidFill>
                <a:latin typeface="Verdana" pitchFamily="34" charset="0"/>
              </a:rPr>
              <a:t>câu</a:t>
            </a:r>
            <a:r>
              <a:rPr lang="en-US" sz="2000" b="1" dirty="0">
                <a:solidFill>
                  <a:prstClr val="black"/>
                </a:solidFill>
                <a:latin typeface="Verdana" pitchFamily="34" charset="0"/>
              </a:rPr>
              <a:t>.</a:t>
            </a:r>
            <a:endParaRPr lang="en-US" b="1" dirty="0">
              <a:solidFill>
                <a:prstClr val="black"/>
              </a:solidFill>
              <a:latin typeface="Verdana" pitchFamily="34" charset="0"/>
            </a:endParaRPr>
          </a:p>
        </p:txBody>
      </p:sp>
      <p:sp>
        <p:nvSpPr>
          <p:cNvPr id="8" name="Rounded Rectangle 7"/>
          <p:cNvSpPr/>
          <p:nvPr/>
        </p:nvSpPr>
        <p:spPr>
          <a:xfrm>
            <a:off x="4177146" y="2597728"/>
            <a:ext cx="4572000" cy="103909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Yêu</a:t>
            </a:r>
            <a:r>
              <a:rPr lang="en-US" sz="2000" b="1" dirty="0">
                <a:solidFill>
                  <a:prstClr val="black"/>
                </a:solidFill>
                <a:latin typeface="Verdana" pitchFamily="34" charset="0"/>
              </a:rPr>
              <a:t> </a:t>
            </a:r>
            <a:r>
              <a:rPr lang="en-US" sz="2000" b="1" dirty="0" err="1">
                <a:solidFill>
                  <a:prstClr val="black"/>
                </a:solidFill>
                <a:latin typeface="Verdana" pitchFamily="34" charset="0"/>
              </a:rPr>
              <a:t>cầu</a:t>
            </a:r>
            <a:r>
              <a:rPr lang="en-US" sz="2000" b="1" dirty="0">
                <a:solidFill>
                  <a:prstClr val="black"/>
                </a:solidFill>
                <a:latin typeface="Verdana" pitchFamily="34" charset="0"/>
              </a:rPr>
              <a:t> </a:t>
            </a:r>
            <a:r>
              <a:rPr lang="en-US" sz="2000" b="1" dirty="0" err="1">
                <a:solidFill>
                  <a:prstClr val="black"/>
                </a:solidFill>
                <a:latin typeface="Verdana" pitchFamily="34" charset="0"/>
              </a:rPr>
              <a:t>tập</a:t>
            </a:r>
            <a:r>
              <a:rPr lang="en-US" sz="2000" b="1" dirty="0">
                <a:solidFill>
                  <a:prstClr val="black"/>
                </a:solidFill>
                <a:latin typeface="Verdana" pitchFamily="34" charset="0"/>
              </a:rPr>
              <a:t> </a:t>
            </a:r>
            <a:r>
              <a:rPr lang="en-US" sz="2000" b="1" dirty="0" err="1">
                <a:solidFill>
                  <a:prstClr val="black"/>
                </a:solidFill>
                <a:latin typeface="Verdana" pitchFamily="34" charset="0"/>
              </a:rPr>
              <a:t>làm</a:t>
            </a:r>
            <a:r>
              <a:rPr lang="en-US" sz="2000" b="1" dirty="0">
                <a:solidFill>
                  <a:prstClr val="black"/>
                </a:solidFill>
                <a:latin typeface="Verdana" pitchFamily="34" charset="0"/>
              </a:rPr>
              <a:t> </a:t>
            </a:r>
            <a:r>
              <a:rPr lang="en-US" sz="2000" b="1" dirty="0" err="1">
                <a:solidFill>
                  <a:prstClr val="black"/>
                </a:solidFill>
                <a:latin typeface="Verdana" pitchFamily="34" charset="0"/>
              </a:rPr>
              <a:t>văn</a:t>
            </a:r>
            <a:r>
              <a:rPr lang="en-US" sz="2000" b="1" dirty="0">
                <a:solidFill>
                  <a:prstClr val="black"/>
                </a:solidFill>
                <a:latin typeface="Verdana" pitchFamily="34" charset="0"/>
              </a:rPr>
              <a:t>: </a:t>
            </a:r>
            <a:r>
              <a:rPr lang="en-US" sz="2000" b="1" dirty="0" err="1">
                <a:solidFill>
                  <a:prstClr val="black"/>
                </a:solidFill>
                <a:latin typeface="Verdana" pitchFamily="34" charset="0"/>
              </a:rPr>
              <a:t>phép</a:t>
            </a:r>
            <a:r>
              <a:rPr lang="en-US" sz="2000" b="1" dirty="0">
                <a:solidFill>
                  <a:prstClr val="black"/>
                </a:solidFill>
                <a:latin typeface="Verdana" pitchFamily="34" charset="0"/>
              </a:rPr>
              <a:t> </a:t>
            </a:r>
            <a:r>
              <a:rPr lang="en-US" sz="2000" b="1" dirty="0" err="1">
                <a:solidFill>
                  <a:prstClr val="black"/>
                </a:solidFill>
                <a:latin typeface="Verdana" pitchFamily="34" charset="0"/>
              </a:rPr>
              <a:t>nối</a:t>
            </a:r>
            <a:endParaRPr lang="en-US" b="1" dirty="0">
              <a:solidFill>
                <a:prstClr val="black"/>
              </a:solidFill>
              <a:latin typeface="Verdana" pitchFamily="34" charset="0"/>
            </a:endParaRPr>
          </a:p>
        </p:txBody>
      </p:sp>
      <p:sp>
        <p:nvSpPr>
          <p:cNvPr id="9" name="Rounded Rectangle 8"/>
          <p:cNvSpPr/>
          <p:nvPr/>
        </p:nvSpPr>
        <p:spPr>
          <a:xfrm>
            <a:off x="4211782" y="3806536"/>
            <a:ext cx="4572000" cy="990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prstClr val="black"/>
                </a:solidFill>
                <a:latin typeface="Verdana" pitchFamily="34" charset="0"/>
              </a:rPr>
              <a:t>Yêu</a:t>
            </a:r>
            <a:r>
              <a:rPr lang="en-US" sz="2000" b="1" dirty="0">
                <a:solidFill>
                  <a:prstClr val="black"/>
                </a:solidFill>
                <a:latin typeface="Verdana" pitchFamily="34" charset="0"/>
              </a:rPr>
              <a:t> </a:t>
            </a:r>
            <a:r>
              <a:rPr lang="en-US" sz="2000" b="1" dirty="0" err="1">
                <a:solidFill>
                  <a:prstClr val="black"/>
                </a:solidFill>
                <a:latin typeface="Verdana" pitchFamily="34" charset="0"/>
              </a:rPr>
              <a:t>cầu</a:t>
            </a:r>
            <a:r>
              <a:rPr lang="en-US" sz="2000" b="1" dirty="0">
                <a:solidFill>
                  <a:prstClr val="black"/>
                </a:solidFill>
                <a:latin typeface="Verdana" pitchFamily="34" charset="0"/>
              </a:rPr>
              <a:t> </a:t>
            </a:r>
            <a:r>
              <a:rPr lang="en-US" sz="2000" b="1" dirty="0" err="1">
                <a:solidFill>
                  <a:prstClr val="black"/>
                </a:solidFill>
                <a:latin typeface="Verdana" pitchFamily="34" charset="0"/>
              </a:rPr>
              <a:t>tiếng</a:t>
            </a:r>
            <a:r>
              <a:rPr lang="en-US" sz="2000" b="1" dirty="0">
                <a:solidFill>
                  <a:prstClr val="black"/>
                </a:solidFill>
                <a:latin typeface="Verdana" pitchFamily="34" charset="0"/>
              </a:rPr>
              <a:t> </a:t>
            </a:r>
            <a:r>
              <a:rPr lang="en-US" sz="2000" b="1" dirty="0" err="1">
                <a:solidFill>
                  <a:prstClr val="black"/>
                </a:solidFill>
                <a:latin typeface="Verdana" pitchFamily="34" charset="0"/>
              </a:rPr>
              <a:t>Việt</a:t>
            </a:r>
            <a:r>
              <a:rPr lang="en-US" sz="2000" b="1" dirty="0">
                <a:solidFill>
                  <a:prstClr val="black"/>
                </a:solidFill>
                <a:latin typeface="Verdana" pitchFamily="34" charset="0"/>
              </a:rPr>
              <a:t>: </a:t>
            </a:r>
            <a:r>
              <a:rPr lang="en-US" sz="2000" b="1" dirty="0" err="1">
                <a:solidFill>
                  <a:prstClr val="black"/>
                </a:solidFill>
                <a:latin typeface="Verdana" pitchFamily="34" charset="0"/>
              </a:rPr>
              <a:t>câu</a:t>
            </a:r>
            <a:r>
              <a:rPr lang="en-US" sz="2000" b="1" dirty="0">
                <a:solidFill>
                  <a:prstClr val="black"/>
                </a:solidFill>
                <a:latin typeface="Verdana" pitchFamily="34" charset="0"/>
              </a:rPr>
              <a:t> </a:t>
            </a:r>
            <a:r>
              <a:rPr lang="en-US" sz="2000" b="1" dirty="0" err="1">
                <a:solidFill>
                  <a:prstClr val="black"/>
                </a:solidFill>
                <a:latin typeface="Verdana" pitchFamily="34" charset="0"/>
              </a:rPr>
              <a:t>cảm</a:t>
            </a:r>
            <a:r>
              <a:rPr lang="en-US" sz="2000" b="1" dirty="0">
                <a:solidFill>
                  <a:prstClr val="black"/>
                </a:solidFill>
                <a:latin typeface="Verdana" pitchFamily="34" charset="0"/>
              </a:rPr>
              <a:t> </a:t>
            </a:r>
            <a:r>
              <a:rPr lang="en-US" sz="2000" b="1" dirty="0" err="1">
                <a:solidFill>
                  <a:prstClr val="black"/>
                </a:solidFill>
                <a:latin typeface="Verdana" pitchFamily="34" charset="0"/>
              </a:rPr>
              <a:t>thán</a:t>
            </a:r>
            <a:endParaRPr lang="en-US" b="1" dirty="0">
              <a:solidFill>
                <a:prstClr val="black"/>
              </a:solidFill>
              <a:latin typeface="Verdana" pitchFamily="34" charset="0"/>
            </a:endParaRPr>
          </a:p>
        </p:txBody>
      </p:sp>
      <p:cxnSp>
        <p:nvCxnSpPr>
          <p:cNvPr id="10" name="Straight Arrow Connector 9"/>
          <p:cNvCxnSpPr/>
          <p:nvPr/>
        </p:nvCxnSpPr>
        <p:spPr>
          <a:xfrm flipV="1">
            <a:off x="2133601" y="2133600"/>
            <a:ext cx="2036618" cy="935196"/>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105894" y="3068802"/>
            <a:ext cx="2071255" cy="48477"/>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092036" y="3068799"/>
            <a:ext cx="2022764" cy="1378527"/>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4211782" y="5029200"/>
            <a:ext cx="4572000" cy="990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dirty="0">
                <a:solidFill>
                  <a:prstClr val="black"/>
                </a:solidFill>
                <a:latin typeface="Verdana" pitchFamily="34" charset="0"/>
              </a:rPr>
              <a:t> </a:t>
            </a:r>
            <a:r>
              <a:rPr lang="en-US" sz="2000" b="1" dirty="0" err="1">
                <a:solidFill>
                  <a:schemeClr val="tx1"/>
                </a:solidFill>
                <a:latin typeface="Verdana" pitchFamily="34" charset="0"/>
              </a:rPr>
              <a:t>Phạm</a:t>
            </a:r>
            <a:r>
              <a:rPr lang="en-US" sz="2000" b="1" dirty="0">
                <a:solidFill>
                  <a:schemeClr val="tx1"/>
                </a:solidFill>
                <a:latin typeface="Verdana" pitchFamily="34" charset="0"/>
              </a:rPr>
              <a:t> vi </a:t>
            </a:r>
            <a:r>
              <a:rPr lang="en-US" sz="2000" b="1" dirty="0" err="1">
                <a:solidFill>
                  <a:schemeClr val="tx1"/>
                </a:solidFill>
                <a:latin typeface="Verdana" pitchFamily="34" charset="0"/>
              </a:rPr>
              <a:t>kiến</a:t>
            </a:r>
            <a:r>
              <a:rPr lang="en-US" sz="2000" b="1" dirty="0">
                <a:solidFill>
                  <a:schemeClr val="tx1"/>
                </a:solidFill>
                <a:latin typeface="Verdana" pitchFamily="34" charset="0"/>
              </a:rPr>
              <a:t> </a:t>
            </a:r>
            <a:r>
              <a:rPr lang="en-US" sz="2000" b="1" dirty="0" err="1">
                <a:solidFill>
                  <a:schemeClr val="tx1"/>
                </a:solidFill>
                <a:latin typeface="Verdana" pitchFamily="34" charset="0"/>
              </a:rPr>
              <a:t>thức</a:t>
            </a:r>
            <a:r>
              <a:rPr lang="en-US" sz="2000" b="1" dirty="0">
                <a:solidFill>
                  <a:schemeClr val="tx1"/>
                </a:solidFill>
                <a:latin typeface="Verdana" pitchFamily="34" charset="0"/>
              </a:rPr>
              <a:t>: </a:t>
            </a:r>
            <a:r>
              <a:rPr lang="en-US" sz="2000" b="1" dirty="0" err="1">
                <a:solidFill>
                  <a:schemeClr val="tx1"/>
                </a:solidFill>
                <a:latin typeface="Verdana" pitchFamily="34" charset="0"/>
              </a:rPr>
              <a:t>trong</a:t>
            </a:r>
            <a:r>
              <a:rPr lang="en-US" sz="2000" b="1" dirty="0">
                <a:solidFill>
                  <a:schemeClr val="tx1"/>
                </a:solidFill>
                <a:latin typeface="Verdana" pitchFamily="34" charset="0"/>
              </a:rPr>
              <a:t> </a:t>
            </a:r>
            <a:r>
              <a:rPr lang="en-US" sz="2000" b="1" dirty="0" err="1">
                <a:solidFill>
                  <a:schemeClr val="tx1"/>
                </a:solidFill>
                <a:latin typeface="Verdana" pitchFamily="34" charset="0"/>
              </a:rPr>
              <a:t>đoạn</a:t>
            </a:r>
            <a:r>
              <a:rPr lang="en-US" sz="2000" b="1" dirty="0">
                <a:solidFill>
                  <a:schemeClr val="tx1"/>
                </a:solidFill>
                <a:latin typeface="Verdana" pitchFamily="34" charset="0"/>
              </a:rPr>
              <a:t> </a:t>
            </a:r>
            <a:r>
              <a:rPr lang="en-US" sz="2000" b="1" dirty="0" err="1">
                <a:solidFill>
                  <a:schemeClr val="tx1"/>
                </a:solidFill>
                <a:latin typeface="Verdana" pitchFamily="34" charset="0"/>
              </a:rPr>
              <a:t>thơ</a:t>
            </a:r>
            <a:r>
              <a:rPr lang="en-US" sz="2000" b="1" dirty="0">
                <a:solidFill>
                  <a:schemeClr val="tx1"/>
                </a:solidFill>
                <a:latin typeface="Verdana" pitchFamily="34" charset="0"/>
              </a:rPr>
              <a:t>.</a:t>
            </a:r>
            <a:endParaRPr lang="en-US" b="1" dirty="0">
              <a:solidFill>
                <a:schemeClr val="tx1"/>
              </a:solidFill>
              <a:latin typeface="Verdana" pitchFamily="34" charset="0"/>
            </a:endParaRPr>
          </a:p>
        </p:txBody>
      </p:sp>
      <p:cxnSp>
        <p:nvCxnSpPr>
          <p:cNvPr id="24" name="Straight Arrow Connector 23"/>
          <p:cNvCxnSpPr/>
          <p:nvPr/>
        </p:nvCxnSpPr>
        <p:spPr>
          <a:xfrm>
            <a:off x="2105891" y="3093040"/>
            <a:ext cx="2050473" cy="2407227"/>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7140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13"/>
          <p:cNvSpPr>
            <a:spLocks noChangeArrowheads="1"/>
          </p:cNvSpPr>
          <p:nvPr/>
        </p:nvSpPr>
        <p:spPr bwMode="auto">
          <a:xfrm>
            <a:off x="-71435" y="950913"/>
            <a:ext cx="21256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vi-VN" altLang="en-US" sz="2800" b="1" u="sng">
                <a:solidFill>
                  <a:srgbClr val="002060"/>
                </a:solidFill>
                <a:latin typeface="Times New Roman" pitchFamily="18" charset="0"/>
                <a:cs typeface="Times New Roman" pitchFamily="18" charset="0"/>
              </a:rPr>
              <a:t> </a:t>
            </a:r>
            <a:r>
              <a:rPr lang="en-US" altLang="en-US" sz="2800" b="1" u="sng">
                <a:solidFill>
                  <a:srgbClr val="FF0000"/>
                </a:solidFill>
                <a:latin typeface="Times New Roman" pitchFamily="18" charset="0"/>
                <a:cs typeface="Times New Roman" pitchFamily="18" charset="0"/>
              </a:rPr>
              <a:t>*</a:t>
            </a:r>
            <a:r>
              <a:rPr lang="vi-VN" altLang="en-US" sz="2800" b="1" u="sng">
                <a:solidFill>
                  <a:srgbClr val="FF0000"/>
                </a:solidFill>
                <a:latin typeface="Times New Roman" pitchFamily="18" charset="0"/>
                <a:cs typeface="Times New Roman" pitchFamily="18" charset="0"/>
              </a:rPr>
              <a:t>Yêu cầu: </a:t>
            </a:r>
          </a:p>
          <a:p>
            <a:pPr eaLnBrk="0" fontAlgn="base" hangingPunct="0">
              <a:spcBef>
                <a:spcPct val="0"/>
              </a:spcBef>
              <a:spcAft>
                <a:spcPct val="0"/>
              </a:spcAft>
            </a:pPr>
            <a:endParaRPr lang="vi-VN" altLang="en-US" sz="3200" b="1" u="sng">
              <a:solidFill>
                <a:srgbClr val="FF0000"/>
              </a:solidFill>
              <a:latin typeface="Times New Roman" pitchFamily="18" charset="0"/>
              <a:cs typeface="Times New Roman" pitchFamily="18" charset="0"/>
            </a:endParaRPr>
          </a:p>
          <a:p>
            <a:pPr eaLnBrk="0" fontAlgn="base" hangingPunct="0">
              <a:spcBef>
                <a:spcPct val="0"/>
              </a:spcBef>
              <a:spcAft>
                <a:spcPct val="0"/>
              </a:spcAft>
            </a:pPr>
            <a:r>
              <a:rPr lang="vi-VN" altLang="en-US" sz="2800" b="1" u="sng">
                <a:solidFill>
                  <a:srgbClr val="FF0000"/>
                </a:solidFill>
                <a:latin typeface="Times New Roman" pitchFamily="18" charset="0"/>
                <a:cs typeface="Times New Roman" pitchFamily="18" charset="0"/>
              </a:rPr>
              <a:t> </a:t>
            </a:r>
            <a:endParaRPr lang="vi-VN" altLang="en-US" sz="2800" u="sng">
              <a:solidFill>
                <a:srgbClr val="000000"/>
              </a:solidFill>
            </a:endParaRPr>
          </a:p>
        </p:txBody>
      </p:sp>
      <p:sp>
        <p:nvSpPr>
          <p:cNvPr id="44" name="Rectangle 43"/>
          <p:cNvSpPr/>
          <p:nvPr/>
        </p:nvSpPr>
        <p:spPr>
          <a:xfrm>
            <a:off x="69275" y="2514600"/>
            <a:ext cx="1428750" cy="1928812"/>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eaLnBrk="0" fontAlgn="base" hangingPunct="0">
              <a:spcBef>
                <a:spcPct val="0"/>
              </a:spcBef>
              <a:spcAft>
                <a:spcPct val="0"/>
              </a:spcAft>
              <a:defRPr/>
            </a:pPr>
            <a:r>
              <a:rPr lang="en-US" sz="2800" b="1" dirty="0">
                <a:solidFill>
                  <a:srgbClr val="FFFFFF"/>
                </a:solidFill>
                <a:latin typeface="Times New Roman" pitchFamily="18" charset="0"/>
                <a:cs typeface="Times New Roman" pitchFamily="18" charset="0"/>
              </a:rPr>
              <a:t>NỘI DUNG</a:t>
            </a:r>
            <a:endParaRPr lang="vi-VN" sz="2800" dirty="0">
              <a:solidFill>
                <a:srgbClr val="FFFFFF"/>
              </a:solidFill>
              <a:latin typeface="Times New Roman" pitchFamily="18" charset="0"/>
              <a:cs typeface="Times New Roman" pitchFamily="18" charset="0"/>
            </a:endParaRPr>
          </a:p>
        </p:txBody>
      </p:sp>
      <p:sp>
        <p:nvSpPr>
          <p:cNvPr id="12" name="Rectangle 11"/>
          <p:cNvSpPr/>
          <p:nvPr/>
        </p:nvSpPr>
        <p:spPr>
          <a:xfrm>
            <a:off x="2054226" y="2528455"/>
            <a:ext cx="6726238" cy="2012950"/>
          </a:xfrm>
          <a:prstGeom prst="rect">
            <a:avLst/>
          </a:prstGeom>
          <a:ln>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lstStyle/>
          <a:p>
            <a:pPr algn="just" eaLnBrk="0" fontAlgn="base" hangingPunct="0">
              <a:spcBef>
                <a:spcPct val="0"/>
              </a:spcBef>
              <a:spcAft>
                <a:spcPct val="0"/>
              </a:spcAft>
              <a:defRPr/>
            </a:pPr>
            <a:r>
              <a:rPr lang="en-US" sz="2400" b="1" u="sng" dirty="0" err="1">
                <a:solidFill>
                  <a:srgbClr val="003366"/>
                </a:solidFill>
                <a:latin typeface="Times New Roman" panose="02020603050405020304" pitchFamily="18" charset="0"/>
                <a:cs typeface="Times New Roman" panose="02020603050405020304" pitchFamily="18" charset="0"/>
              </a:rPr>
              <a:t>Mở</a:t>
            </a:r>
            <a:r>
              <a:rPr lang="en-US" sz="2400" b="1" u="sng" dirty="0">
                <a:solidFill>
                  <a:srgbClr val="003366"/>
                </a:solidFill>
                <a:latin typeface="Times New Roman" panose="02020603050405020304" pitchFamily="18" charset="0"/>
                <a:cs typeface="Times New Roman" panose="02020603050405020304" pitchFamily="18" charset="0"/>
              </a:rPr>
              <a:t> </a:t>
            </a:r>
            <a:r>
              <a:rPr lang="en-US" sz="2400" b="1" u="sng" dirty="0" err="1">
                <a:solidFill>
                  <a:srgbClr val="003366"/>
                </a:solidFill>
                <a:latin typeface="Times New Roman" panose="02020603050405020304" pitchFamily="18" charset="0"/>
                <a:cs typeface="Times New Roman" panose="02020603050405020304" pitchFamily="18" charset="0"/>
              </a:rPr>
              <a:t>đoạn</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Cảm</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xúc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của</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nhà</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thơ</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trươc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mùa</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xuân</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đất</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nước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câu</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chủ</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đề</a:t>
            </a:r>
            <a:r>
              <a:rPr lang="en-US" sz="2400" b="1" dirty="0">
                <a:solidFill>
                  <a:srgbClr val="003366"/>
                </a:solidFill>
                <a:latin typeface="Times New Roman" panose="02020603050405020304" pitchFamily="18" charset="0"/>
                <a:cs typeface="Times New Roman" panose="02020603050405020304" pitchFamily="18" charset="0"/>
              </a:rPr>
              <a:t>)</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2" name="Right Arrow 1"/>
          <p:cNvSpPr/>
          <p:nvPr/>
        </p:nvSpPr>
        <p:spPr>
          <a:xfrm>
            <a:off x="1600200" y="3352800"/>
            <a:ext cx="228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954097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617916" y="1151788"/>
            <a:ext cx="5464175" cy="6731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just" eaLnBrk="0" fontAlgn="base" hangingPunct="0">
              <a:spcBef>
                <a:spcPct val="0"/>
              </a:spcBef>
              <a:spcAft>
                <a:spcPct val="0"/>
              </a:spcAft>
              <a:defRPr/>
            </a:pPr>
            <a:r>
              <a:rPr lang="en-US" altLang="en-US" sz="2200" b="1" dirty="0">
                <a:solidFill>
                  <a:srgbClr val="0070C0"/>
                </a:solidFill>
                <a:latin typeface="Times New Roman" panose="02020603050405020304" pitchFamily="18" charset="0"/>
              </a:rPr>
              <a:t>- </a:t>
            </a:r>
            <a:r>
              <a:rPr lang="en-US" altLang="en-US" sz="1600" b="1" dirty="0" err="1">
                <a:solidFill>
                  <a:srgbClr val="0070C0"/>
                </a:solidFill>
                <a:latin typeface="Verdana" pitchFamily="34" charset="0"/>
                <a:ea typeface="Verdana" pitchFamily="34" charset="0"/>
              </a:rPr>
              <a:t>Chính</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họ</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đã</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mang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mùa</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xuân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đến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trên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khắp</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mọi</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miền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đất</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nước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lộc</a:t>
            </a:r>
            <a:r>
              <a:rPr lang="en-US" altLang="en-US" sz="1600" b="1" dirty="0">
                <a:solidFill>
                  <a:srgbClr val="0070C0"/>
                </a:solidFill>
                <a:latin typeface="Verdana" pitchFamily="34" charset="0"/>
                <a:ea typeface="Verdana" pitchFamily="34" charset="0"/>
              </a:rPr>
              <a:t>”</a:t>
            </a:r>
          </a:p>
        </p:txBody>
      </p:sp>
      <p:sp>
        <p:nvSpPr>
          <p:cNvPr id="28" name="Rectangle 27"/>
          <p:cNvSpPr/>
          <p:nvPr/>
        </p:nvSpPr>
        <p:spPr>
          <a:xfrm>
            <a:off x="30166" y="1311281"/>
            <a:ext cx="1260475" cy="4251325"/>
          </a:xfrm>
          <a:prstGeom prst="rect">
            <a:avLst/>
          </a:prstGeom>
          <a:ln/>
        </p:spPr>
        <p:style>
          <a:lnRef idx="3">
            <a:schemeClr val="lt1"/>
          </a:lnRef>
          <a:fillRef idx="1">
            <a:schemeClr val="accent1"/>
          </a:fillRef>
          <a:effectRef idx="1">
            <a:schemeClr val="accent1"/>
          </a:effectRef>
          <a:fontRef idx="minor">
            <a:schemeClr val="lt1"/>
          </a:fontRef>
        </p:style>
        <p:txBody>
          <a:bodyPr anchor="ctr"/>
          <a:lstStyle/>
          <a:p>
            <a:pPr algn="ctr" eaLnBrk="0" fontAlgn="base" hangingPunct="0">
              <a:spcBef>
                <a:spcPct val="0"/>
              </a:spcBef>
              <a:spcAft>
                <a:spcPct val="0"/>
              </a:spcAft>
              <a:defRPr/>
            </a:pPr>
            <a:r>
              <a:rPr lang="en-US" sz="2400" b="1" dirty="0">
                <a:solidFill>
                  <a:srgbClr val="003366"/>
                </a:solidFill>
                <a:latin typeface="Verdana" pitchFamily="34" charset="0"/>
                <a:ea typeface="Verdana" pitchFamily="34" charset="0"/>
                <a:cs typeface="Times New Roman" panose="02020603050405020304" pitchFamily="18" charset="0"/>
              </a:rPr>
              <a:t>THÂN ĐOẠN</a:t>
            </a:r>
          </a:p>
          <a:p>
            <a:pPr algn="ctr" eaLnBrk="0" fontAlgn="base" hangingPunct="0">
              <a:spcBef>
                <a:spcPct val="0"/>
              </a:spcBef>
              <a:spcAft>
                <a:spcPct val="0"/>
              </a:spcAft>
              <a:defRPr/>
            </a:pPr>
            <a:r>
              <a:rPr lang="en-US" sz="2400" b="1" i="1" dirty="0">
                <a:solidFill>
                  <a:srgbClr val="FF0000"/>
                </a:solidFill>
                <a:latin typeface="Verdana" pitchFamily="34" charset="0"/>
                <a:ea typeface="Verdana" pitchFamily="34" charset="0"/>
                <a:cs typeface="Times New Roman" panose="02020603050405020304" pitchFamily="18" charset="0"/>
              </a:rPr>
              <a:t>(</a:t>
            </a:r>
            <a:r>
              <a:rPr lang="en-US" sz="2400" b="1" i="1" dirty="0" err="1">
                <a:solidFill>
                  <a:srgbClr val="FF0000"/>
                </a:solidFill>
                <a:latin typeface="Verdana" pitchFamily="34" charset="0"/>
                <a:ea typeface="Verdana" pitchFamily="34" charset="0"/>
                <a:cs typeface="Times New Roman" panose="02020603050405020304" pitchFamily="18" charset="0"/>
              </a:rPr>
              <a:t>Cảm</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xúc</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về</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mùa</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xuân</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của</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đất</a:t>
            </a:r>
            <a:r>
              <a:rPr lang="en-US" sz="2400" b="1" i="1" dirty="0">
                <a:solidFill>
                  <a:srgbClr val="FF0000"/>
                </a:solidFill>
                <a:latin typeface="Verdana" pitchFamily="34" charset="0"/>
                <a:ea typeface="Verdana" pitchFamily="34" charset="0"/>
                <a:cs typeface="Times New Roman" panose="02020603050405020304" pitchFamily="18" charset="0"/>
              </a:rPr>
              <a:t> </a:t>
            </a:r>
            <a:r>
              <a:rPr lang="en-US" sz="2400" b="1" i="1" dirty="0" err="1">
                <a:solidFill>
                  <a:srgbClr val="FF0000"/>
                </a:solidFill>
                <a:latin typeface="Verdana" pitchFamily="34" charset="0"/>
                <a:ea typeface="Verdana" pitchFamily="34" charset="0"/>
                <a:cs typeface="Times New Roman" panose="02020603050405020304" pitchFamily="18" charset="0"/>
              </a:rPr>
              <a:t>nước</a:t>
            </a:r>
            <a:r>
              <a:rPr lang="en-US" sz="2400" b="1" i="1" dirty="0">
                <a:solidFill>
                  <a:srgbClr val="FF0000"/>
                </a:solidFill>
                <a:latin typeface="Verdana" pitchFamily="34" charset="0"/>
                <a:ea typeface="Verdana" pitchFamily="34" charset="0"/>
                <a:cs typeface="Times New Roman" panose="02020603050405020304" pitchFamily="18" charset="0"/>
              </a:rPr>
              <a:t>)  </a:t>
            </a:r>
          </a:p>
        </p:txBody>
      </p:sp>
      <p:cxnSp>
        <p:nvCxnSpPr>
          <p:cNvPr id="30" name="Straight Arrow Connector 29"/>
          <p:cNvCxnSpPr/>
          <p:nvPr/>
        </p:nvCxnSpPr>
        <p:spPr>
          <a:xfrm>
            <a:off x="1290640" y="3166003"/>
            <a:ext cx="511175" cy="20967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8432" name="Straight Arrow Connector 18431"/>
          <p:cNvCxnSpPr>
            <a:endCxn id="37" idx="1"/>
          </p:cNvCxnSpPr>
          <p:nvPr/>
        </p:nvCxnSpPr>
        <p:spPr>
          <a:xfrm flipV="1">
            <a:off x="2876552" y="675544"/>
            <a:ext cx="760413" cy="21272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8436" name="Straight Arrow Connector 18435"/>
          <p:cNvCxnSpPr/>
          <p:nvPr/>
        </p:nvCxnSpPr>
        <p:spPr>
          <a:xfrm flipV="1">
            <a:off x="1290641" y="944800"/>
            <a:ext cx="520700" cy="2221203"/>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37" name="Rectangle 36"/>
          <p:cNvSpPr/>
          <p:nvPr/>
        </p:nvSpPr>
        <p:spPr>
          <a:xfrm>
            <a:off x="3636966" y="326288"/>
            <a:ext cx="5464175" cy="696912"/>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just" eaLnBrk="0" fontAlgn="base" hangingPunct="0">
              <a:spcBef>
                <a:spcPct val="0"/>
              </a:spcBef>
              <a:spcAft>
                <a:spcPct val="0"/>
              </a:spcAft>
              <a:defRPr/>
            </a:pPr>
            <a:r>
              <a:rPr lang="en-US" altLang="en-US" sz="2200" b="1" dirty="0">
                <a:solidFill>
                  <a:srgbClr val="0070C0"/>
                </a:solidFill>
                <a:latin typeface="Times New Roman" panose="02020603050405020304" pitchFamily="18" charset="0"/>
              </a:rPr>
              <a:t>- </a:t>
            </a:r>
            <a:r>
              <a:rPr lang="en-US" altLang="en-US" sz="1600" b="1" dirty="0">
                <a:solidFill>
                  <a:srgbClr val="0070C0"/>
                </a:solidFill>
                <a:latin typeface="Verdana" pitchFamily="34" charset="0"/>
                <a:ea typeface="Verdana" pitchFamily="34" charset="0"/>
              </a:rPr>
              <a:t>Hai </a:t>
            </a:r>
            <a:r>
              <a:rPr lang="en-US" altLang="en-US" sz="1600" b="1" dirty="0" err="1">
                <a:solidFill>
                  <a:srgbClr val="0070C0"/>
                </a:solidFill>
                <a:latin typeface="Verdana" pitchFamily="34" charset="0"/>
                <a:ea typeface="Verdana" pitchFamily="34" charset="0"/>
              </a:rPr>
              <a:t>lực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lượng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chính</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người</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cầm</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súng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và</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người</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ra</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đồng</a:t>
            </a:r>
            <a:r>
              <a:rPr lang="en-US" altLang="en-US" sz="1600" b="1" dirty="0">
                <a:solidFill>
                  <a:srgbClr val="0070C0"/>
                </a:solidFill>
                <a:latin typeface="Verdana" pitchFamily="34" charset="0"/>
                <a:ea typeface="Verdana" pitchFamily="34" charset="0"/>
              </a:rPr>
              <a:t>” – </a:t>
            </a:r>
            <a:r>
              <a:rPr lang="en-US" altLang="en-US" sz="1600" b="1" dirty="0" err="1">
                <a:solidFill>
                  <a:srgbClr val="0070C0"/>
                </a:solidFill>
                <a:latin typeface="Verdana" pitchFamily="34" charset="0"/>
                <a:ea typeface="Verdana" pitchFamily="34" charset="0"/>
              </a:rPr>
              <a:t>Xây</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dựng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và</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bảo</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vệ</a:t>
            </a:r>
            <a:r>
              <a:rPr lang="en-US" altLang="en-US" sz="1600" b="1" dirty="0">
                <a:solidFill>
                  <a:srgbClr val="0070C0"/>
                </a:solidFill>
                <a:latin typeface="Verdana" pitchFamily="34" charset="0"/>
                <a:ea typeface="Verdana" pitchFamily="34" charset="0"/>
              </a:rPr>
              <a:t> TQ.</a:t>
            </a:r>
            <a:endParaRPr lang="en-US" sz="1600" b="1" dirty="0">
              <a:solidFill>
                <a:srgbClr val="0070C0"/>
              </a:solidFill>
              <a:latin typeface="Verdana" pitchFamily="34" charset="0"/>
              <a:ea typeface="Verdana" pitchFamily="34" charset="0"/>
              <a:cs typeface="Tahoma" pitchFamily="34" charset="0"/>
            </a:endParaRPr>
          </a:p>
        </p:txBody>
      </p:sp>
      <p:sp>
        <p:nvSpPr>
          <p:cNvPr id="38" name="Rectangle 37"/>
          <p:cNvSpPr/>
          <p:nvPr/>
        </p:nvSpPr>
        <p:spPr>
          <a:xfrm>
            <a:off x="3605215" y="2712300"/>
            <a:ext cx="5465762" cy="642938"/>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just" eaLnBrk="0" fontAlgn="base" hangingPunct="0">
              <a:spcBef>
                <a:spcPct val="0"/>
              </a:spcBef>
              <a:spcAft>
                <a:spcPct val="0"/>
              </a:spcAft>
              <a:defRPr/>
            </a:pPr>
            <a:r>
              <a:rPr lang="en-US" altLang="en-US" sz="2200" b="1" dirty="0">
                <a:solidFill>
                  <a:srgbClr val="0070C0"/>
                </a:solidFill>
                <a:latin typeface="Times New Roman" panose="02020603050405020304" pitchFamily="18" charset="0"/>
              </a:rPr>
              <a:t>- </a:t>
            </a:r>
            <a:r>
              <a:rPr lang="en-US" altLang="en-US" sz="1600" b="1" dirty="0" err="1">
                <a:solidFill>
                  <a:srgbClr val="0070C0"/>
                </a:solidFill>
                <a:latin typeface="Verdana" pitchFamily="34" charset="0"/>
                <a:ea typeface="Verdana" pitchFamily="34" charset="0"/>
              </a:rPr>
              <a:t>Nghệ</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thuật</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điệp</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từ</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ẩn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dụ</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lặp</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cấu</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trúc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từ</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láy</a:t>
            </a:r>
            <a:r>
              <a:rPr lang="en-US" altLang="en-US" sz="1600" b="1" dirty="0">
                <a:solidFill>
                  <a:srgbClr val="0070C0"/>
                </a:solidFill>
                <a:latin typeface="Verdana" pitchFamily="34" charset="0"/>
                <a:ea typeface="Verdana" pitchFamily="34" charset="0"/>
              </a:rPr>
              <a:t>,…</a:t>
            </a:r>
          </a:p>
        </p:txBody>
      </p:sp>
      <p:cxnSp>
        <p:nvCxnSpPr>
          <p:cNvPr id="18" name="Straight Arrow Connector 17"/>
          <p:cNvCxnSpPr>
            <a:endCxn id="22" idx="1"/>
          </p:cNvCxnSpPr>
          <p:nvPr/>
        </p:nvCxnSpPr>
        <p:spPr>
          <a:xfrm>
            <a:off x="2876552" y="888269"/>
            <a:ext cx="741363" cy="60007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a:endCxn id="38" idx="1"/>
          </p:cNvCxnSpPr>
          <p:nvPr/>
        </p:nvCxnSpPr>
        <p:spPr>
          <a:xfrm>
            <a:off x="2876553" y="888263"/>
            <a:ext cx="728663" cy="214471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9" name="Rectangle 28"/>
          <p:cNvSpPr/>
          <p:nvPr/>
        </p:nvSpPr>
        <p:spPr>
          <a:xfrm>
            <a:off x="3608390" y="1937600"/>
            <a:ext cx="5476875" cy="700088"/>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just" eaLnBrk="0" fontAlgn="base" hangingPunct="0">
              <a:spcBef>
                <a:spcPct val="0"/>
              </a:spcBef>
              <a:spcAft>
                <a:spcPct val="0"/>
              </a:spcAft>
              <a:defRPr/>
            </a:pPr>
            <a:r>
              <a:rPr lang="en-US" altLang="en-US" sz="2200" b="1" dirty="0">
                <a:solidFill>
                  <a:srgbClr val="0070C0"/>
                </a:solidFill>
                <a:latin typeface="Times New Roman" panose="02020603050405020304" pitchFamily="18" charset="0"/>
              </a:rPr>
              <a:t>- </a:t>
            </a:r>
            <a:r>
              <a:rPr lang="en-US" altLang="en-US" sz="1600" b="1" dirty="0" err="1">
                <a:solidFill>
                  <a:srgbClr val="0070C0"/>
                </a:solidFill>
                <a:latin typeface="Verdana" pitchFamily="34" charset="0"/>
                <a:ea typeface="Verdana" pitchFamily="34" charset="0"/>
              </a:rPr>
              <a:t>Cả</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dân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tộc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bước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vào</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xuân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với</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khí</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thế</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khẩn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trương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rộn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ràng</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náo</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nức</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hối</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hả</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xôn</a:t>
            </a:r>
            <a:r>
              <a:rPr lang="en-US" altLang="en-US" sz="1600" b="1" dirty="0">
                <a:solidFill>
                  <a:srgbClr val="0070C0"/>
                </a:solidFill>
                <a:latin typeface="Verdana" pitchFamily="34" charset="0"/>
                <a:ea typeface="Verdana" pitchFamily="34" charset="0"/>
              </a:rPr>
              <a:t> </a:t>
            </a:r>
            <a:r>
              <a:rPr lang="en-US" altLang="en-US" sz="1600" b="1" dirty="0" err="1">
                <a:solidFill>
                  <a:srgbClr val="0070C0"/>
                </a:solidFill>
                <a:latin typeface="Verdana" pitchFamily="34" charset="0"/>
                <a:ea typeface="Verdana" pitchFamily="34" charset="0"/>
              </a:rPr>
              <a:t>xao</a:t>
            </a:r>
            <a:r>
              <a:rPr lang="en-US" altLang="en-US" sz="1600" b="1" dirty="0">
                <a:solidFill>
                  <a:srgbClr val="0070C0"/>
                </a:solidFill>
                <a:latin typeface="Verdana" pitchFamily="34" charset="0"/>
                <a:ea typeface="Verdana" pitchFamily="34" charset="0"/>
              </a:rPr>
              <a:t>…</a:t>
            </a:r>
            <a:endParaRPr lang="en-US" sz="1600" b="1" dirty="0">
              <a:solidFill>
                <a:srgbClr val="0070C0"/>
              </a:solidFill>
              <a:latin typeface="Verdana" pitchFamily="34" charset="0"/>
              <a:ea typeface="Verdana" pitchFamily="34" charset="0"/>
              <a:cs typeface="Tahoma" pitchFamily="34" charset="0"/>
            </a:endParaRPr>
          </a:p>
        </p:txBody>
      </p:sp>
      <p:sp>
        <p:nvSpPr>
          <p:cNvPr id="55" name="Rectangle 54"/>
          <p:cNvSpPr/>
          <p:nvPr/>
        </p:nvSpPr>
        <p:spPr>
          <a:xfrm>
            <a:off x="3622676" y="3581404"/>
            <a:ext cx="5476875" cy="923925"/>
          </a:xfrm>
          <a:prstGeom prst="rect">
            <a:avLst/>
          </a:prstGeom>
        </p:spPr>
        <p:style>
          <a:lnRef idx="2">
            <a:schemeClr val="accent1"/>
          </a:lnRef>
          <a:fillRef idx="1">
            <a:schemeClr val="lt1"/>
          </a:fillRef>
          <a:effectRef idx="0">
            <a:schemeClr val="accent1"/>
          </a:effectRef>
          <a:fontRef idx="minor">
            <a:schemeClr val="dk1"/>
          </a:fontRef>
        </p:style>
        <p:txBody>
          <a:bodyPr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0" fontAlgn="base" hangingPunct="0">
              <a:spcBef>
                <a:spcPct val="0"/>
              </a:spcBef>
              <a:spcAft>
                <a:spcPct val="0"/>
              </a:spcAft>
              <a:defRPr/>
            </a:pP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Đất</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nước</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trải</a:t>
            </a:r>
            <a:r>
              <a:rPr lang="en-US" altLang="en-US" sz="1600" b="1" dirty="0">
                <a:solidFill>
                  <a:srgbClr val="006600"/>
                </a:solidFill>
                <a:latin typeface="Verdana" pitchFamily="34" charset="0"/>
                <a:ea typeface="Verdana" pitchFamily="34" charset="0"/>
              </a:rPr>
              <a:t> qua </a:t>
            </a:r>
            <a:r>
              <a:rPr lang="en-US" altLang="en-US" sz="1600" b="1" dirty="0" err="1">
                <a:solidFill>
                  <a:srgbClr val="006600"/>
                </a:solidFill>
                <a:latin typeface="Verdana" pitchFamily="34" charset="0"/>
                <a:ea typeface="Verdana" pitchFamily="34" charset="0"/>
              </a:rPr>
              <a:t>bao</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vất</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vả</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và</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gian</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lao</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nhưng</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rPr>
              <a:t>vẫn</a:t>
            </a:r>
            <a:r>
              <a:rPr lang="en-US" altLang="en-US" sz="1600" b="1" dirty="0">
                <a:solidFill>
                  <a:srgbClr val="006600"/>
                </a:solidFill>
                <a:latin typeface="Verdana" pitchFamily="34" charset="0"/>
                <a:ea typeface="Verdana" pitchFamily="34"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bền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bỉ</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kiên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định</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vững</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vàng</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đi</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lên</a:t>
            </a:r>
            <a:r>
              <a:rPr lang="en-US" altLang="en-US" sz="1600" b="1" dirty="0">
                <a:solidFill>
                  <a:srgbClr val="006600"/>
                </a:solidFill>
                <a:latin typeface="Verdana" pitchFamily="34" charset="0"/>
                <a:ea typeface="Verdana" pitchFamily="34" charset="0"/>
                <a:cs typeface="Times New Roman" panose="02020603050405020304" pitchFamily="18" charset="0"/>
              </a:rPr>
              <a:t>.</a:t>
            </a:r>
          </a:p>
        </p:txBody>
      </p:sp>
      <p:sp>
        <p:nvSpPr>
          <p:cNvPr id="60" name="Rectangle 59"/>
          <p:cNvSpPr/>
          <p:nvPr/>
        </p:nvSpPr>
        <p:spPr>
          <a:xfrm>
            <a:off x="3636964" y="4631807"/>
            <a:ext cx="5476875" cy="487362"/>
          </a:xfrm>
          <a:prstGeom prst="rect">
            <a:avLst/>
          </a:prstGeom>
        </p:spPr>
        <p:style>
          <a:lnRef idx="2">
            <a:schemeClr val="accent1"/>
          </a:lnRef>
          <a:fillRef idx="1">
            <a:schemeClr val="lt1"/>
          </a:fillRef>
          <a:effectRef idx="0">
            <a:schemeClr val="accent1"/>
          </a:effectRef>
          <a:fontRef idx="minor">
            <a:schemeClr val="dk1"/>
          </a:fontRef>
        </p:style>
        <p:txBody>
          <a:bodyPr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0" fontAlgn="base" hangingPunct="0">
              <a:spcBef>
                <a:spcPct val="0"/>
              </a:spcBef>
              <a:spcAft>
                <a:spcPct val="0"/>
              </a:spcAft>
              <a:defRPr/>
            </a:pPr>
            <a:r>
              <a:rPr lang="en-US" altLang="en-US" sz="2200" b="1" dirty="0">
                <a:solidFill>
                  <a:srgbClr val="006600"/>
                </a:solidFill>
              </a:rPr>
              <a:t>-</a:t>
            </a:r>
            <a:r>
              <a:rPr lang="en-US" altLang="en-US" sz="2200" b="1" dirty="0">
                <a:solidFill>
                  <a:srgbClr val="006600"/>
                </a:solidFill>
                <a:latin typeface="Arial" panose="020B0604020202020204"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Đất</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nước</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tỏa</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sáng</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như</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vì</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sao</a:t>
            </a:r>
            <a:r>
              <a:rPr lang="en-US" altLang="en-US" sz="1600" b="1" dirty="0">
                <a:solidFill>
                  <a:srgbClr val="006600"/>
                </a:solidFill>
                <a:latin typeface="Verdana" pitchFamily="34" charset="0"/>
                <a:ea typeface="Verdana" pitchFamily="34" charset="0"/>
                <a:cs typeface="Times New Roman" panose="02020603050405020304" pitchFamily="18" charset="0"/>
              </a:rPr>
              <a:t>”.</a:t>
            </a:r>
          </a:p>
        </p:txBody>
      </p:sp>
      <p:sp>
        <p:nvSpPr>
          <p:cNvPr id="69" name="Rectangle 68"/>
          <p:cNvSpPr/>
          <p:nvPr/>
        </p:nvSpPr>
        <p:spPr>
          <a:xfrm>
            <a:off x="3617912" y="5315230"/>
            <a:ext cx="5476875" cy="704850"/>
          </a:xfrm>
          <a:prstGeom prst="rect">
            <a:avLst/>
          </a:prstGeom>
        </p:spPr>
        <p:style>
          <a:lnRef idx="2">
            <a:schemeClr val="accent1"/>
          </a:lnRef>
          <a:fillRef idx="1">
            <a:schemeClr val="lt1"/>
          </a:fillRef>
          <a:effectRef idx="0">
            <a:schemeClr val="accent1"/>
          </a:effectRef>
          <a:fontRef idx="minor">
            <a:schemeClr val="dk1"/>
          </a:fontRef>
        </p:style>
        <p:txBody>
          <a:bodyPr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0" fontAlgn="base" hangingPunct="0">
              <a:spcBef>
                <a:spcPct val="0"/>
              </a:spcBef>
              <a:spcAft>
                <a:spcPct val="0"/>
              </a:spcAft>
              <a:defRPr/>
            </a:pPr>
            <a:r>
              <a:rPr lang="en-US" altLang="en-US" sz="2200" b="1" dirty="0">
                <a:solidFill>
                  <a:srgbClr val="006600"/>
                </a:solidFill>
              </a:rPr>
              <a:t>-</a:t>
            </a:r>
            <a:r>
              <a:rPr lang="en-US" altLang="en-US" sz="2200" b="1" dirty="0">
                <a:solidFill>
                  <a:srgbClr val="006600"/>
                </a:solidFill>
                <a:latin typeface="Arial" panose="020B0604020202020204"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Đất</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nước</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vẫn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không</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ngừng</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phát</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triển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Cứ</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đi</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lên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phía</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trước</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lạc</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quan</a:t>
            </a:r>
            <a:r>
              <a:rPr lang="en-US" altLang="en-US" sz="1600" b="1" dirty="0">
                <a:solidFill>
                  <a:srgbClr val="006600"/>
                </a:solidFill>
                <a:latin typeface="Verdana" pitchFamily="34" charset="0"/>
                <a:ea typeface="Verdana" pitchFamily="34" charset="0"/>
                <a:cs typeface="Times New Roman" panose="02020603050405020304" pitchFamily="18" charset="0"/>
              </a:rPr>
              <a:t>, tin </a:t>
            </a:r>
            <a:r>
              <a:rPr lang="en-US" altLang="en-US" sz="1600" b="1" dirty="0" err="1">
                <a:solidFill>
                  <a:srgbClr val="006600"/>
                </a:solidFill>
                <a:latin typeface="Verdana" pitchFamily="34" charset="0"/>
                <a:ea typeface="Verdana" pitchFamily="34" charset="0"/>
                <a:cs typeface="Times New Roman" panose="02020603050405020304" pitchFamily="18" charset="0"/>
              </a:rPr>
              <a:t>tưởng</a:t>
            </a:r>
            <a:r>
              <a:rPr lang="en-US" altLang="en-US" sz="1600" b="1" dirty="0">
                <a:solidFill>
                  <a:srgbClr val="006600"/>
                </a:solidFill>
                <a:latin typeface="Verdana" pitchFamily="34" charset="0"/>
                <a:ea typeface="Verdana" pitchFamily="34" charset="0"/>
                <a:cs typeface="Times New Roman" panose="02020603050405020304" pitchFamily="18" charset="0"/>
              </a:rPr>
              <a:t>…</a:t>
            </a:r>
          </a:p>
        </p:txBody>
      </p:sp>
      <p:sp>
        <p:nvSpPr>
          <p:cNvPr id="70" name="Rectangle 69"/>
          <p:cNvSpPr/>
          <p:nvPr/>
        </p:nvSpPr>
        <p:spPr>
          <a:xfrm>
            <a:off x="3617915" y="6091518"/>
            <a:ext cx="5476875" cy="501650"/>
          </a:xfrm>
          <a:prstGeom prst="rect">
            <a:avLst/>
          </a:prstGeom>
        </p:spPr>
        <p:style>
          <a:lnRef idx="2">
            <a:schemeClr val="accent1"/>
          </a:lnRef>
          <a:fillRef idx="1">
            <a:schemeClr val="lt1"/>
          </a:fillRef>
          <a:effectRef idx="0">
            <a:schemeClr val="accent1"/>
          </a:effectRef>
          <a:fontRef idx="minor">
            <a:schemeClr val="dk1"/>
          </a:fontRef>
        </p:style>
        <p:txBody>
          <a:bodyPr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0" fontAlgn="base" hangingPunct="0">
              <a:spcBef>
                <a:spcPct val="0"/>
              </a:spcBef>
              <a:spcAft>
                <a:spcPct val="0"/>
              </a:spcAft>
              <a:defRPr/>
            </a:pPr>
            <a:r>
              <a:rPr lang="en-US" altLang="en-US" sz="2200" b="1" dirty="0">
                <a:solidFill>
                  <a:srgbClr val="006600"/>
                </a:solidFill>
              </a:rPr>
              <a:t>-</a:t>
            </a:r>
            <a:r>
              <a:rPr lang="en-US" altLang="en-US" sz="2200" b="1" dirty="0">
                <a:solidFill>
                  <a:srgbClr val="006600"/>
                </a:solidFill>
                <a:latin typeface="Arial" panose="020B0604020202020204"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Nghệ</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thuật</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nhân</a:t>
            </a:r>
            <a:r>
              <a:rPr lang="en-US" altLang="en-US" sz="1600" b="1" dirty="0">
                <a:solidFill>
                  <a:srgbClr val="006600"/>
                </a:solidFill>
                <a:latin typeface="Verdana" pitchFamily="34" charset="0"/>
                <a:ea typeface="Verdana" pitchFamily="34" charset="0"/>
                <a:cs typeface="Times New Roman" panose="02020603050405020304" pitchFamily="18" charset="0"/>
              </a:rPr>
              <a:t> </a:t>
            </a:r>
            <a:r>
              <a:rPr lang="en-US" altLang="en-US" sz="1600" b="1" dirty="0" err="1">
                <a:solidFill>
                  <a:srgbClr val="006600"/>
                </a:solidFill>
                <a:latin typeface="Verdana" pitchFamily="34" charset="0"/>
                <a:ea typeface="Verdana" pitchFamily="34" charset="0"/>
                <a:cs typeface="Times New Roman" panose="02020603050405020304" pitchFamily="18" charset="0"/>
              </a:rPr>
              <a:t>hóa</a:t>
            </a:r>
            <a:r>
              <a:rPr lang="en-US" altLang="en-US" sz="1600" b="1" dirty="0">
                <a:solidFill>
                  <a:srgbClr val="006600"/>
                </a:solidFill>
                <a:latin typeface="Verdana" pitchFamily="34" charset="0"/>
                <a:ea typeface="Verdana" pitchFamily="34" charset="0"/>
                <a:cs typeface="Times New Roman" panose="02020603050405020304" pitchFamily="18" charset="0"/>
              </a:rPr>
              <a:t>, so </a:t>
            </a:r>
            <a:r>
              <a:rPr lang="en-US" altLang="en-US" sz="1600" b="1" dirty="0" err="1">
                <a:solidFill>
                  <a:srgbClr val="006600"/>
                </a:solidFill>
                <a:latin typeface="Verdana" pitchFamily="34" charset="0"/>
                <a:ea typeface="Verdana" pitchFamily="34" charset="0"/>
                <a:cs typeface="Times New Roman" panose="02020603050405020304" pitchFamily="18" charset="0"/>
              </a:rPr>
              <a:t>sánh</a:t>
            </a:r>
            <a:r>
              <a:rPr lang="en-US" altLang="en-US" sz="1600" b="1" dirty="0">
                <a:solidFill>
                  <a:srgbClr val="006600"/>
                </a:solidFill>
                <a:latin typeface="Verdana" pitchFamily="34" charset="0"/>
                <a:ea typeface="Verdana" pitchFamily="34" charset="0"/>
                <a:cs typeface="Times New Roman" panose="02020603050405020304" pitchFamily="18" charset="0"/>
              </a:rPr>
              <a:t>,...</a:t>
            </a:r>
          </a:p>
        </p:txBody>
      </p:sp>
      <p:cxnSp>
        <p:nvCxnSpPr>
          <p:cNvPr id="82" name="Straight Arrow Connector 81"/>
          <p:cNvCxnSpPr>
            <a:endCxn id="29" idx="1"/>
          </p:cNvCxnSpPr>
          <p:nvPr/>
        </p:nvCxnSpPr>
        <p:spPr>
          <a:xfrm>
            <a:off x="2876550" y="888269"/>
            <a:ext cx="731838" cy="1398587"/>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4" name="Straight Arrow Connector 83"/>
          <p:cNvCxnSpPr>
            <a:endCxn id="69" idx="1"/>
          </p:cNvCxnSpPr>
          <p:nvPr/>
        </p:nvCxnSpPr>
        <p:spPr>
          <a:xfrm>
            <a:off x="2876551" y="5262703"/>
            <a:ext cx="741362" cy="40495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5" name="Straight Arrow Connector 84"/>
          <p:cNvCxnSpPr>
            <a:endCxn id="55" idx="1"/>
          </p:cNvCxnSpPr>
          <p:nvPr/>
        </p:nvCxnSpPr>
        <p:spPr>
          <a:xfrm flipV="1">
            <a:off x="2876553" y="4043363"/>
            <a:ext cx="746125" cy="121934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6" name="Straight Arrow Connector 85"/>
          <p:cNvCxnSpPr/>
          <p:nvPr/>
        </p:nvCxnSpPr>
        <p:spPr>
          <a:xfrm flipV="1">
            <a:off x="2876552" y="4992971"/>
            <a:ext cx="741363" cy="26973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7" name="Straight Arrow Connector 86"/>
          <p:cNvCxnSpPr>
            <a:endCxn id="70" idx="1"/>
          </p:cNvCxnSpPr>
          <p:nvPr/>
        </p:nvCxnSpPr>
        <p:spPr>
          <a:xfrm>
            <a:off x="2876552" y="5262703"/>
            <a:ext cx="741363" cy="107964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 name="TextBox 1"/>
          <p:cNvSpPr txBox="1"/>
          <p:nvPr/>
        </p:nvSpPr>
        <p:spPr>
          <a:xfrm>
            <a:off x="1835351" y="4875488"/>
            <a:ext cx="1065210" cy="646331"/>
          </a:xfrm>
          <a:prstGeom prst="rect">
            <a:avLst/>
          </a:prstGeom>
          <a:noFill/>
          <a:ln>
            <a:solidFill>
              <a:srgbClr val="FF0000"/>
            </a:solidFill>
          </a:ln>
        </p:spPr>
        <p:txBody>
          <a:bodyPr wrap="square" rtlCol="0">
            <a:spAutoFit/>
          </a:bodyPr>
          <a:lstStyle/>
          <a:p>
            <a:pPr algn="ctr"/>
            <a:r>
              <a:rPr lang="en-US" b="1" dirty="0" err="1">
                <a:solidFill>
                  <a:srgbClr val="FF0000"/>
                </a:solidFill>
                <a:latin typeface="Verdana" pitchFamily="34" charset="0"/>
              </a:rPr>
              <a:t>Đất</a:t>
            </a:r>
            <a:r>
              <a:rPr lang="en-US" b="1" dirty="0">
                <a:solidFill>
                  <a:srgbClr val="FF0000"/>
                </a:solidFill>
                <a:latin typeface="Verdana" pitchFamily="34" charset="0"/>
              </a:rPr>
              <a:t> </a:t>
            </a:r>
            <a:r>
              <a:rPr lang="en-US" b="1" dirty="0" err="1">
                <a:solidFill>
                  <a:srgbClr val="FF0000"/>
                </a:solidFill>
                <a:latin typeface="Verdana" pitchFamily="34" charset="0"/>
              </a:rPr>
              <a:t>nước</a:t>
            </a:r>
            <a:endParaRPr lang="en-US" b="1" dirty="0">
              <a:solidFill>
                <a:srgbClr val="FF0000"/>
              </a:solidFill>
              <a:latin typeface="Verdana" pitchFamily="34" charset="0"/>
            </a:endParaRPr>
          </a:p>
        </p:txBody>
      </p:sp>
      <p:sp>
        <p:nvSpPr>
          <p:cNvPr id="25" name="TextBox 24"/>
          <p:cNvSpPr txBox="1"/>
          <p:nvPr/>
        </p:nvSpPr>
        <p:spPr>
          <a:xfrm>
            <a:off x="1835351" y="621634"/>
            <a:ext cx="1041199" cy="646331"/>
          </a:xfrm>
          <a:prstGeom prst="rect">
            <a:avLst/>
          </a:prstGeom>
          <a:noFill/>
          <a:ln>
            <a:solidFill>
              <a:srgbClr val="FF0000"/>
            </a:solidFill>
          </a:ln>
        </p:spPr>
        <p:txBody>
          <a:bodyPr wrap="square" rtlCol="0">
            <a:spAutoFit/>
          </a:bodyPr>
          <a:lstStyle/>
          <a:p>
            <a:pPr algn="ctr"/>
            <a:r>
              <a:rPr lang="en-US" b="1" dirty="0">
                <a:solidFill>
                  <a:srgbClr val="FF0000"/>
                </a:solidFill>
                <a:latin typeface="Verdana" pitchFamily="34" charset="0"/>
              </a:rPr>
              <a:t>Con </a:t>
            </a:r>
            <a:r>
              <a:rPr lang="en-US" b="1" dirty="0" err="1">
                <a:solidFill>
                  <a:srgbClr val="FF0000"/>
                </a:solidFill>
                <a:latin typeface="Verdana" pitchFamily="34" charset="0"/>
              </a:rPr>
              <a:t>người</a:t>
            </a:r>
            <a:endParaRPr lang="en-US" b="1" dirty="0">
              <a:solidFill>
                <a:srgbClr val="FF0000"/>
              </a:solidFill>
              <a:latin typeface="Verdana" pitchFamily="34" charset="0"/>
            </a:endParaRPr>
          </a:p>
        </p:txBody>
      </p:sp>
    </p:spTree>
    <p:extLst>
      <p:ext uri="{BB962C8B-B14F-4D97-AF65-F5344CB8AC3E}">
        <p14:creationId xmlns:p14="http://schemas.microsoft.com/office/powerpoint/2010/main" val="221393475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13"/>
          <p:cNvSpPr>
            <a:spLocks noChangeArrowheads="1"/>
          </p:cNvSpPr>
          <p:nvPr/>
        </p:nvSpPr>
        <p:spPr bwMode="auto">
          <a:xfrm>
            <a:off x="3" y="950913"/>
            <a:ext cx="21256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altLang="en-US" sz="2800" b="1" dirty="0">
                <a:solidFill>
                  <a:srgbClr val="FF0000"/>
                </a:solidFill>
                <a:latin typeface="Times New Roman" pitchFamily="18" charset="0"/>
                <a:cs typeface="Times New Roman" pitchFamily="18" charset="0"/>
              </a:rPr>
              <a:t>*</a:t>
            </a:r>
            <a:r>
              <a:rPr lang="vi-VN" altLang="en-US" sz="2800" b="1" u="sng" dirty="0">
                <a:solidFill>
                  <a:srgbClr val="FF0000"/>
                </a:solidFill>
                <a:latin typeface="Times New Roman" pitchFamily="18" charset="0"/>
                <a:cs typeface="Times New Roman" pitchFamily="18" charset="0"/>
              </a:rPr>
              <a:t>Yêu cầu</a:t>
            </a:r>
            <a:r>
              <a:rPr lang="vi-VN" altLang="en-US" sz="2800" b="1" dirty="0">
                <a:solidFill>
                  <a:srgbClr val="FF0000"/>
                </a:solidFill>
                <a:latin typeface="Times New Roman" pitchFamily="18" charset="0"/>
                <a:cs typeface="Times New Roman" pitchFamily="18" charset="0"/>
              </a:rPr>
              <a:t>: </a:t>
            </a:r>
          </a:p>
          <a:p>
            <a:pPr eaLnBrk="0" fontAlgn="base" hangingPunct="0">
              <a:spcBef>
                <a:spcPct val="0"/>
              </a:spcBef>
              <a:spcAft>
                <a:spcPct val="0"/>
              </a:spcAft>
            </a:pPr>
            <a:endParaRPr lang="vi-VN" altLang="en-US" sz="3200" b="1" u="sng" dirty="0">
              <a:solidFill>
                <a:srgbClr val="FF0000"/>
              </a:solidFill>
              <a:latin typeface="Times New Roman" pitchFamily="18" charset="0"/>
              <a:cs typeface="Times New Roman" pitchFamily="18" charset="0"/>
            </a:endParaRPr>
          </a:p>
          <a:p>
            <a:pPr eaLnBrk="0" fontAlgn="base" hangingPunct="0">
              <a:spcBef>
                <a:spcPct val="0"/>
              </a:spcBef>
              <a:spcAft>
                <a:spcPct val="0"/>
              </a:spcAft>
            </a:pPr>
            <a:r>
              <a:rPr lang="vi-VN" altLang="en-US" sz="2800" b="1" u="sng" dirty="0">
                <a:solidFill>
                  <a:srgbClr val="FF0000"/>
                </a:solidFill>
                <a:latin typeface="Times New Roman" pitchFamily="18" charset="0"/>
                <a:cs typeface="Times New Roman" pitchFamily="18" charset="0"/>
              </a:rPr>
              <a:t> </a:t>
            </a:r>
            <a:endParaRPr lang="vi-VN" altLang="en-US" sz="2800" u="sng" dirty="0">
              <a:solidFill>
                <a:srgbClr val="000000"/>
              </a:solidFill>
            </a:endParaRPr>
          </a:p>
        </p:txBody>
      </p:sp>
      <p:sp>
        <p:nvSpPr>
          <p:cNvPr id="44" name="Rectangle 43"/>
          <p:cNvSpPr/>
          <p:nvPr/>
        </p:nvSpPr>
        <p:spPr>
          <a:xfrm>
            <a:off x="0" y="2514600"/>
            <a:ext cx="1428750" cy="1928812"/>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eaLnBrk="0" fontAlgn="base" hangingPunct="0">
              <a:spcBef>
                <a:spcPct val="0"/>
              </a:spcBef>
              <a:spcAft>
                <a:spcPct val="0"/>
              </a:spcAft>
              <a:defRPr/>
            </a:pPr>
            <a:r>
              <a:rPr lang="en-US" sz="2800" b="1" dirty="0">
                <a:solidFill>
                  <a:srgbClr val="FFFFFF"/>
                </a:solidFill>
                <a:latin typeface="Times New Roman" pitchFamily="18" charset="0"/>
                <a:cs typeface="Times New Roman" pitchFamily="18" charset="0"/>
              </a:rPr>
              <a:t>NỘI DUNG</a:t>
            </a:r>
            <a:endParaRPr lang="vi-VN" sz="2800" dirty="0">
              <a:solidFill>
                <a:srgbClr val="FFFFFF"/>
              </a:solidFill>
              <a:latin typeface="Times New Roman" pitchFamily="18" charset="0"/>
              <a:cs typeface="Times New Roman" pitchFamily="18" charset="0"/>
            </a:endParaRPr>
          </a:p>
        </p:txBody>
      </p:sp>
      <p:sp>
        <p:nvSpPr>
          <p:cNvPr id="12" name="Rectangle 11"/>
          <p:cNvSpPr/>
          <p:nvPr/>
        </p:nvSpPr>
        <p:spPr>
          <a:xfrm>
            <a:off x="2081934" y="2547216"/>
            <a:ext cx="6726238" cy="2012950"/>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just" eaLnBrk="0" fontAlgn="base" hangingPunct="0">
              <a:spcBef>
                <a:spcPct val="0"/>
              </a:spcBef>
              <a:spcAft>
                <a:spcPct val="0"/>
              </a:spcAft>
              <a:defRPr/>
            </a:pPr>
            <a:r>
              <a:rPr lang="en-US" sz="2400" b="1" u="sng" dirty="0" err="1">
                <a:solidFill>
                  <a:srgbClr val="003366"/>
                </a:solidFill>
                <a:latin typeface="Times New Roman" panose="02020603050405020304" pitchFamily="18" charset="0"/>
                <a:cs typeface="Times New Roman" panose="02020603050405020304" pitchFamily="18" charset="0"/>
              </a:rPr>
              <a:t>Kết</a:t>
            </a:r>
            <a:r>
              <a:rPr lang="en-US" sz="2400" b="1" u="sng" dirty="0">
                <a:solidFill>
                  <a:srgbClr val="003366"/>
                </a:solidFill>
                <a:latin typeface="Times New Roman" panose="02020603050405020304" pitchFamily="18" charset="0"/>
                <a:cs typeface="Times New Roman" panose="02020603050405020304" pitchFamily="18" charset="0"/>
              </a:rPr>
              <a:t> </a:t>
            </a:r>
            <a:r>
              <a:rPr lang="en-US" sz="2400" b="1" u="sng" dirty="0" err="1">
                <a:solidFill>
                  <a:srgbClr val="003366"/>
                </a:solidFill>
                <a:latin typeface="Times New Roman" panose="02020603050405020304" pitchFamily="18" charset="0"/>
                <a:cs typeface="Times New Roman" panose="02020603050405020304" pitchFamily="18" charset="0"/>
              </a:rPr>
              <a:t>đoạn</a:t>
            </a:r>
            <a:r>
              <a:rPr lang="en-US" sz="2400" b="1" u="sng"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Niềm</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vui</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lạc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quan</a:t>
            </a:r>
            <a:r>
              <a:rPr lang="en-US" sz="2400" b="1" dirty="0">
                <a:solidFill>
                  <a:srgbClr val="003366"/>
                </a:solidFill>
                <a:latin typeface="Times New Roman" panose="02020603050405020304" pitchFamily="18" charset="0"/>
                <a:cs typeface="Times New Roman" panose="02020603050405020304" pitchFamily="18" charset="0"/>
              </a:rPr>
              <a:t> tin </a:t>
            </a:r>
            <a:r>
              <a:rPr lang="en-US" sz="2400" b="1" dirty="0" err="1">
                <a:solidFill>
                  <a:srgbClr val="003366"/>
                </a:solidFill>
                <a:latin typeface="Times New Roman" panose="02020603050405020304" pitchFamily="18" charset="0"/>
                <a:cs typeface="Times New Roman" panose="02020603050405020304" pitchFamily="18" charset="0"/>
              </a:rPr>
              <a:t>tưởng</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khi</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đất</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nước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vào</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xuân</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với</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niềm</a:t>
            </a:r>
            <a:r>
              <a:rPr lang="en-US" sz="2400" b="1" dirty="0">
                <a:solidFill>
                  <a:srgbClr val="003366"/>
                </a:solidFill>
                <a:latin typeface="Times New Roman" panose="02020603050405020304" pitchFamily="18" charset="0"/>
                <a:cs typeface="Times New Roman" panose="02020603050405020304" pitchFamily="18" charset="0"/>
              </a:rPr>
              <a:t> tin </a:t>
            </a:r>
            <a:r>
              <a:rPr lang="en-US" sz="2400" b="1" dirty="0" err="1">
                <a:solidFill>
                  <a:srgbClr val="003366"/>
                </a:solidFill>
                <a:latin typeface="Times New Roman" panose="02020603050405020304" pitchFamily="18" charset="0"/>
                <a:cs typeface="Times New Roman" panose="02020603050405020304" pitchFamily="18" charset="0"/>
              </a:rPr>
              <a:t>yêu</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cuộc</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sống</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thiết</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tha</a:t>
            </a:r>
            <a:r>
              <a:rPr lang="en-US" sz="2400" b="1" dirty="0">
                <a:solidFill>
                  <a:srgbClr val="003366"/>
                </a:solidFill>
                <a:latin typeface="Times New Roman" panose="02020603050405020304" pitchFamily="18" charset="0"/>
                <a:cs typeface="Times New Roman" panose="02020603050405020304" pitchFamily="18" charset="0"/>
              </a:rPr>
              <a:t>…(</a:t>
            </a:r>
            <a:r>
              <a:rPr lang="en-US" sz="2400" b="1" dirty="0" err="1">
                <a:solidFill>
                  <a:srgbClr val="003366"/>
                </a:solidFill>
                <a:latin typeface="Times New Roman" panose="02020603050405020304" pitchFamily="18" charset="0"/>
                <a:cs typeface="Times New Roman" panose="02020603050405020304" pitchFamily="18" charset="0"/>
              </a:rPr>
              <a:t>chủ</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đề</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nâng</a:t>
            </a:r>
            <a:r>
              <a:rPr lang="en-US" sz="2400" b="1" dirty="0">
                <a:solidFill>
                  <a:srgbClr val="003366"/>
                </a:solidFill>
                <a:latin typeface="Times New Roman" panose="02020603050405020304" pitchFamily="18" charset="0"/>
                <a:cs typeface="Times New Roman" panose="02020603050405020304" pitchFamily="18" charset="0"/>
              </a:rPr>
              <a:t> </a:t>
            </a:r>
            <a:r>
              <a:rPr lang="en-US" sz="2400" b="1" dirty="0" err="1">
                <a:solidFill>
                  <a:srgbClr val="003366"/>
                </a:solidFill>
                <a:latin typeface="Times New Roman" panose="02020603050405020304" pitchFamily="18" charset="0"/>
                <a:cs typeface="Times New Roman" panose="02020603050405020304" pitchFamily="18" charset="0"/>
              </a:rPr>
              <a:t>cao</a:t>
            </a:r>
            <a:r>
              <a:rPr lang="en-US" sz="2400" b="1" dirty="0">
                <a:solidFill>
                  <a:srgbClr val="003366"/>
                </a:solidFill>
                <a:latin typeface="Times New Roman" panose="02020603050405020304" pitchFamily="18" charset="0"/>
                <a:cs typeface="Times New Roman" panose="02020603050405020304" pitchFamily="18" charset="0"/>
              </a:rPr>
              <a:t>) </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2" name="Right Arrow 1"/>
          <p:cNvSpPr/>
          <p:nvPr/>
        </p:nvSpPr>
        <p:spPr>
          <a:xfrm>
            <a:off x="1600200" y="3352800"/>
            <a:ext cx="228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ustDataLst>
      <p:tags r:id="rId1"/>
    </p:custDataLst>
    <p:extLst>
      <p:ext uri="{BB962C8B-B14F-4D97-AF65-F5344CB8AC3E}">
        <p14:creationId xmlns:p14="http://schemas.microsoft.com/office/powerpoint/2010/main" val="3606980213"/>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                         PHẦN III</a:t>
            </a:r>
          </a:p>
          <a:p>
            <a:r>
              <a:rPr lang="en-US" sz="2400" b="1" dirty="0">
                <a:solidFill>
                  <a:prstClr val="black"/>
                </a:solidFill>
                <a:latin typeface="Verdana" pitchFamily="34" charset="0"/>
              </a:rPr>
              <a:t> HƯỚNG DẪN HỌC SINH TỰ HỌC Ở NHÀ</a:t>
            </a:r>
          </a:p>
        </p:txBody>
      </p:sp>
      <p:sp>
        <p:nvSpPr>
          <p:cNvPr id="2" name="TextBox 1"/>
          <p:cNvSpPr txBox="1"/>
          <p:nvPr/>
        </p:nvSpPr>
        <p:spPr>
          <a:xfrm>
            <a:off x="1676400" y="1905006"/>
            <a:ext cx="6400800" cy="1015663"/>
          </a:xfrm>
          <a:prstGeom prst="rect">
            <a:avLst/>
          </a:prstGeom>
          <a:noFill/>
        </p:spPr>
        <p:txBody>
          <a:bodyPr wrap="square" rtlCol="0">
            <a:spAutoFit/>
          </a:bodyPr>
          <a:lstStyle/>
          <a:p>
            <a:pPr algn="just"/>
            <a:r>
              <a:rPr lang="en-US" sz="2000" b="1" dirty="0" err="1">
                <a:solidFill>
                  <a:srgbClr val="FF0000"/>
                </a:solidFill>
                <a:latin typeface="Verdana" pitchFamily="34" charset="0"/>
              </a:rPr>
              <a:t>Để</a:t>
            </a:r>
            <a:r>
              <a:rPr lang="en-US" sz="2000" b="1" dirty="0">
                <a:solidFill>
                  <a:srgbClr val="FF0000"/>
                </a:solidFill>
                <a:latin typeface="Verdana" pitchFamily="34" charset="0"/>
              </a:rPr>
              <a:t> </a:t>
            </a:r>
            <a:r>
              <a:rPr lang="en-US" sz="2000" b="1" dirty="0" err="1">
                <a:solidFill>
                  <a:srgbClr val="FF0000"/>
                </a:solidFill>
                <a:latin typeface="Verdana" pitchFamily="34" charset="0"/>
              </a:rPr>
              <a:t>học</a:t>
            </a:r>
            <a:r>
              <a:rPr lang="en-US" sz="2000" b="1" dirty="0">
                <a:solidFill>
                  <a:srgbClr val="FF0000"/>
                </a:solidFill>
                <a:latin typeface="Verdana" pitchFamily="34" charset="0"/>
              </a:rPr>
              <a:t> </a:t>
            </a:r>
            <a:r>
              <a:rPr lang="en-US" sz="2000" b="1" dirty="0" err="1">
                <a:solidFill>
                  <a:srgbClr val="FF0000"/>
                </a:solidFill>
                <a:latin typeface="Verdana" pitchFamily="34" charset="0"/>
              </a:rPr>
              <a:t>sinh</a:t>
            </a:r>
            <a:r>
              <a:rPr lang="en-US" sz="2000" b="1" dirty="0">
                <a:solidFill>
                  <a:srgbClr val="FF0000"/>
                </a:solidFill>
                <a:latin typeface="Verdana" pitchFamily="34" charset="0"/>
              </a:rPr>
              <a:t> </a:t>
            </a:r>
            <a:r>
              <a:rPr lang="en-US" sz="2000" b="1" dirty="0" err="1">
                <a:solidFill>
                  <a:srgbClr val="FF0000"/>
                </a:solidFill>
                <a:latin typeface="Verdana" pitchFamily="34" charset="0"/>
              </a:rPr>
              <a:t>đạt</a:t>
            </a:r>
            <a:r>
              <a:rPr lang="en-US" sz="2000" b="1" dirty="0">
                <a:solidFill>
                  <a:srgbClr val="FF0000"/>
                </a:solidFill>
                <a:latin typeface="Verdana" pitchFamily="34" charset="0"/>
              </a:rPr>
              <a:t> </a:t>
            </a:r>
            <a:r>
              <a:rPr lang="en-US" sz="2000" b="1" dirty="0" err="1">
                <a:solidFill>
                  <a:srgbClr val="FF0000"/>
                </a:solidFill>
                <a:latin typeface="Verdana" pitchFamily="34" charset="0"/>
              </a:rPr>
              <a:t>kết</a:t>
            </a:r>
            <a:r>
              <a:rPr lang="en-US" sz="2000" b="1" dirty="0">
                <a:solidFill>
                  <a:srgbClr val="FF0000"/>
                </a:solidFill>
                <a:latin typeface="Verdana" pitchFamily="34" charset="0"/>
              </a:rPr>
              <a:t> </a:t>
            </a:r>
            <a:r>
              <a:rPr lang="en-US" sz="2000" b="1" dirty="0" err="1">
                <a:solidFill>
                  <a:srgbClr val="FF0000"/>
                </a:solidFill>
                <a:latin typeface="Verdana" pitchFamily="34" charset="0"/>
              </a:rPr>
              <a:t>quả</a:t>
            </a:r>
            <a:r>
              <a:rPr lang="en-US" sz="2000" b="1" dirty="0">
                <a:solidFill>
                  <a:srgbClr val="FF0000"/>
                </a:solidFill>
                <a:latin typeface="Verdana" pitchFamily="34" charset="0"/>
              </a:rPr>
              <a:t> </a:t>
            </a:r>
            <a:r>
              <a:rPr lang="en-US" sz="2000" b="1" dirty="0" err="1">
                <a:solidFill>
                  <a:srgbClr val="FF0000"/>
                </a:solidFill>
                <a:latin typeface="Verdana" pitchFamily="34" charset="0"/>
              </a:rPr>
              <a:t>tốt</a:t>
            </a:r>
            <a:r>
              <a:rPr lang="en-US" sz="2000" b="1" dirty="0">
                <a:solidFill>
                  <a:srgbClr val="FF0000"/>
                </a:solidFill>
                <a:latin typeface="Verdana" pitchFamily="34" charset="0"/>
              </a:rPr>
              <a:t>, GV </a:t>
            </a:r>
            <a:r>
              <a:rPr lang="en-US" sz="2000" b="1" dirty="0" err="1">
                <a:solidFill>
                  <a:srgbClr val="FF0000"/>
                </a:solidFill>
                <a:latin typeface="Verdana" pitchFamily="34" charset="0"/>
              </a:rPr>
              <a:t>nên</a:t>
            </a:r>
            <a:r>
              <a:rPr lang="en-US" sz="2000" b="1" dirty="0">
                <a:solidFill>
                  <a:srgbClr val="FF0000"/>
                </a:solidFill>
                <a:latin typeface="Verdana" pitchFamily="34" charset="0"/>
              </a:rPr>
              <a:t> </a:t>
            </a:r>
            <a:r>
              <a:rPr lang="en-US" sz="2000" b="1" dirty="0" err="1">
                <a:solidFill>
                  <a:srgbClr val="FF0000"/>
                </a:solidFill>
                <a:latin typeface="Verdana" pitchFamily="34" charset="0"/>
              </a:rPr>
              <a:t>hướng</a:t>
            </a:r>
            <a:r>
              <a:rPr lang="en-US" sz="2000" b="1" dirty="0">
                <a:solidFill>
                  <a:srgbClr val="FF0000"/>
                </a:solidFill>
                <a:latin typeface="Verdana" pitchFamily="34" charset="0"/>
              </a:rPr>
              <a:t> </a:t>
            </a:r>
            <a:r>
              <a:rPr lang="en-US" sz="2000" b="1" dirty="0" err="1">
                <a:solidFill>
                  <a:srgbClr val="FF0000"/>
                </a:solidFill>
                <a:latin typeface="Verdana" pitchFamily="34" charset="0"/>
              </a:rPr>
              <a:t>dẫn</a:t>
            </a:r>
            <a:r>
              <a:rPr lang="en-US" sz="2000" b="1" dirty="0">
                <a:solidFill>
                  <a:srgbClr val="FF0000"/>
                </a:solidFill>
                <a:latin typeface="Verdana" pitchFamily="34" charset="0"/>
              </a:rPr>
              <a:t> </a:t>
            </a:r>
            <a:r>
              <a:rPr lang="en-US" sz="2000" b="1" dirty="0" err="1">
                <a:solidFill>
                  <a:srgbClr val="FF0000"/>
                </a:solidFill>
                <a:latin typeface="Verdana" pitchFamily="34" charset="0"/>
              </a:rPr>
              <a:t>hs</a:t>
            </a:r>
            <a:r>
              <a:rPr lang="en-US" sz="2000" b="1" dirty="0">
                <a:solidFill>
                  <a:srgbClr val="FF0000"/>
                </a:solidFill>
                <a:latin typeface="Verdana" pitchFamily="34" charset="0"/>
              </a:rPr>
              <a:t> </a:t>
            </a:r>
            <a:r>
              <a:rPr lang="en-US" sz="2000" b="1" dirty="0" err="1">
                <a:solidFill>
                  <a:srgbClr val="FF0000"/>
                </a:solidFill>
                <a:latin typeface="Verdana" pitchFamily="34" charset="0"/>
              </a:rPr>
              <a:t>khái</a:t>
            </a:r>
            <a:r>
              <a:rPr lang="en-US" sz="2000" b="1" dirty="0">
                <a:solidFill>
                  <a:srgbClr val="FF0000"/>
                </a:solidFill>
                <a:latin typeface="Verdana" pitchFamily="34" charset="0"/>
              </a:rPr>
              <a:t> </a:t>
            </a:r>
            <a:r>
              <a:rPr lang="en-US" sz="2000" b="1" dirty="0" err="1">
                <a:solidFill>
                  <a:srgbClr val="FF0000"/>
                </a:solidFill>
                <a:latin typeface="Verdana" pitchFamily="34" charset="0"/>
              </a:rPr>
              <a:t>quát</a:t>
            </a:r>
            <a:r>
              <a:rPr lang="en-US" sz="2000" b="1" dirty="0">
                <a:solidFill>
                  <a:srgbClr val="FF0000"/>
                </a:solidFill>
                <a:latin typeface="Verdana" pitchFamily="34" charset="0"/>
              </a:rPr>
              <a:t> </a:t>
            </a:r>
            <a:r>
              <a:rPr lang="en-US" sz="2000" b="1" dirty="0" err="1">
                <a:solidFill>
                  <a:srgbClr val="FF0000"/>
                </a:solidFill>
                <a:latin typeface="Verdana" pitchFamily="34" charset="0"/>
              </a:rPr>
              <a:t>kiến</a:t>
            </a:r>
            <a:r>
              <a:rPr lang="en-US" sz="2000" b="1" dirty="0">
                <a:solidFill>
                  <a:srgbClr val="FF0000"/>
                </a:solidFill>
                <a:latin typeface="Verdana" pitchFamily="34" charset="0"/>
              </a:rPr>
              <a:t> </a:t>
            </a:r>
            <a:r>
              <a:rPr lang="en-US" sz="2000" b="1" dirty="0" err="1">
                <a:solidFill>
                  <a:srgbClr val="FF0000"/>
                </a:solidFill>
                <a:latin typeface="Verdana" pitchFamily="34" charset="0"/>
              </a:rPr>
              <a:t>thức</a:t>
            </a:r>
            <a:r>
              <a:rPr lang="en-US" sz="2000" b="1" dirty="0">
                <a:solidFill>
                  <a:srgbClr val="FF0000"/>
                </a:solidFill>
                <a:latin typeface="Verdana" pitchFamily="34" charset="0"/>
              </a:rPr>
              <a:t> </a:t>
            </a:r>
            <a:r>
              <a:rPr lang="en-US" sz="2000" b="1" dirty="0" err="1">
                <a:solidFill>
                  <a:srgbClr val="FF0000"/>
                </a:solidFill>
                <a:latin typeface="Verdana" pitchFamily="34" charset="0"/>
              </a:rPr>
              <a:t>theo</a:t>
            </a:r>
            <a:r>
              <a:rPr lang="en-US" sz="2000" b="1" dirty="0">
                <a:solidFill>
                  <a:srgbClr val="FF0000"/>
                </a:solidFill>
                <a:latin typeface="Verdana" pitchFamily="34" charset="0"/>
              </a:rPr>
              <a:t> </a:t>
            </a:r>
            <a:r>
              <a:rPr lang="en-US" sz="2000" b="1" dirty="0" err="1">
                <a:solidFill>
                  <a:srgbClr val="FF0000"/>
                </a:solidFill>
                <a:latin typeface="Verdana" pitchFamily="34" charset="0"/>
              </a:rPr>
              <a:t>sơ</a:t>
            </a:r>
            <a:r>
              <a:rPr lang="en-US" sz="2000" b="1" dirty="0">
                <a:solidFill>
                  <a:srgbClr val="FF0000"/>
                </a:solidFill>
                <a:latin typeface="Verdana" pitchFamily="34" charset="0"/>
              </a:rPr>
              <a:t> </a:t>
            </a:r>
            <a:r>
              <a:rPr lang="en-US" sz="2000" b="1" dirty="0" err="1">
                <a:solidFill>
                  <a:srgbClr val="FF0000"/>
                </a:solidFill>
                <a:latin typeface="Verdana" pitchFamily="34" charset="0"/>
              </a:rPr>
              <a:t>đồ</a:t>
            </a:r>
            <a:r>
              <a:rPr lang="en-US" sz="2000" b="1" dirty="0">
                <a:solidFill>
                  <a:srgbClr val="FF0000"/>
                </a:solidFill>
                <a:latin typeface="Verdana" pitchFamily="34" charset="0"/>
              </a:rPr>
              <a:t> </a:t>
            </a:r>
            <a:r>
              <a:rPr lang="en-US" sz="2000" b="1" dirty="0" err="1">
                <a:solidFill>
                  <a:srgbClr val="FF0000"/>
                </a:solidFill>
                <a:latin typeface="Verdana" pitchFamily="34" charset="0"/>
              </a:rPr>
              <a:t>dưới</a:t>
            </a:r>
            <a:r>
              <a:rPr lang="en-US" sz="2000" b="1" dirty="0">
                <a:solidFill>
                  <a:srgbClr val="FF0000"/>
                </a:solidFill>
                <a:latin typeface="Verdana" pitchFamily="34" charset="0"/>
              </a:rPr>
              <a:t> </a:t>
            </a:r>
            <a:r>
              <a:rPr lang="en-US" sz="2000" b="1" dirty="0" err="1">
                <a:solidFill>
                  <a:srgbClr val="FF0000"/>
                </a:solidFill>
                <a:latin typeface="Verdana" pitchFamily="34" charset="0"/>
              </a:rPr>
              <a:t>nhiều</a:t>
            </a:r>
            <a:r>
              <a:rPr lang="en-US" sz="2000" b="1" dirty="0">
                <a:solidFill>
                  <a:srgbClr val="FF0000"/>
                </a:solidFill>
                <a:latin typeface="Verdana" pitchFamily="34" charset="0"/>
              </a:rPr>
              <a:t> </a:t>
            </a:r>
            <a:r>
              <a:rPr lang="en-US" sz="2000" b="1" dirty="0" err="1">
                <a:solidFill>
                  <a:srgbClr val="FF0000"/>
                </a:solidFill>
                <a:latin typeface="Verdana" pitchFamily="34" charset="0"/>
              </a:rPr>
              <a:t>dạng</a:t>
            </a:r>
            <a:r>
              <a:rPr lang="en-US" sz="2000" b="1" dirty="0">
                <a:solidFill>
                  <a:srgbClr val="FF0000"/>
                </a:solidFill>
                <a:latin typeface="Verdana" pitchFamily="34" charset="0"/>
              </a:rPr>
              <a:t> (</a:t>
            </a:r>
            <a:r>
              <a:rPr lang="en-US" sz="2000" b="1" dirty="0" err="1">
                <a:solidFill>
                  <a:srgbClr val="FF0000"/>
                </a:solidFill>
                <a:latin typeface="Verdana" pitchFamily="34" charset="0"/>
              </a:rPr>
              <a:t>cây</a:t>
            </a:r>
            <a:r>
              <a:rPr lang="en-US" sz="2000" b="1" dirty="0">
                <a:solidFill>
                  <a:srgbClr val="FF0000"/>
                </a:solidFill>
                <a:latin typeface="Verdana" pitchFamily="34" charset="0"/>
              </a:rPr>
              <a:t> </a:t>
            </a:r>
            <a:r>
              <a:rPr lang="en-US" sz="2000" b="1" dirty="0" err="1">
                <a:solidFill>
                  <a:srgbClr val="FF0000"/>
                </a:solidFill>
                <a:latin typeface="Verdana" pitchFamily="34" charset="0"/>
              </a:rPr>
              <a:t>trí</a:t>
            </a:r>
            <a:r>
              <a:rPr lang="en-US" sz="2000" b="1" dirty="0">
                <a:solidFill>
                  <a:srgbClr val="FF0000"/>
                </a:solidFill>
                <a:latin typeface="Verdana" pitchFamily="34" charset="0"/>
              </a:rPr>
              <a:t> </a:t>
            </a:r>
            <a:r>
              <a:rPr lang="en-US" sz="2000" b="1" dirty="0" err="1">
                <a:solidFill>
                  <a:srgbClr val="FF0000"/>
                </a:solidFill>
                <a:latin typeface="Verdana" pitchFamily="34" charset="0"/>
              </a:rPr>
              <a:t>nhớ</a:t>
            </a:r>
            <a:r>
              <a:rPr lang="en-US" sz="2000" b="1" dirty="0">
                <a:solidFill>
                  <a:srgbClr val="FF0000"/>
                </a:solidFill>
                <a:latin typeface="Verdana" pitchFamily="34" charset="0"/>
              </a:rPr>
              <a:t>, </a:t>
            </a:r>
            <a:r>
              <a:rPr lang="en-US" sz="2000" b="1" dirty="0" err="1">
                <a:solidFill>
                  <a:srgbClr val="FF0000"/>
                </a:solidFill>
                <a:latin typeface="Verdana" pitchFamily="34" charset="0"/>
              </a:rPr>
              <a:t>dạng</a:t>
            </a:r>
            <a:r>
              <a:rPr lang="en-US" sz="2000" b="1" dirty="0">
                <a:solidFill>
                  <a:srgbClr val="FF0000"/>
                </a:solidFill>
                <a:latin typeface="Verdana" pitchFamily="34" charset="0"/>
              </a:rPr>
              <a:t> ý…)</a:t>
            </a:r>
          </a:p>
        </p:txBody>
      </p:sp>
    </p:spTree>
    <p:extLst>
      <p:ext uri="{BB962C8B-B14F-4D97-AF65-F5344CB8AC3E}">
        <p14:creationId xmlns:p14="http://schemas.microsoft.com/office/powerpoint/2010/main" val="1192843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4855" y="1860956"/>
            <a:ext cx="5562600" cy="2308324"/>
          </a:xfrm>
          <a:prstGeom prst="rect">
            <a:avLst/>
          </a:prstGeom>
          <a:noFill/>
        </p:spPr>
        <p:txBody>
          <a:bodyPr wrap="square" rtlCol="0">
            <a:spAutoFit/>
          </a:bodyPr>
          <a:lstStyle/>
          <a:p>
            <a:r>
              <a:rPr lang="en-US" b="1" dirty="0">
                <a:latin typeface="Verdana" pitchFamily="34" charset="0"/>
              </a:rPr>
              <a:t>Con ở </a:t>
            </a:r>
            <a:r>
              <a:rPr lang="en-US" b="1" dirty="0" err="1">
                <a:latin typeface="Verdana" pitchFamily="34" charset="0"/>
              </a:rPr>
              <a:t>Miền</a:t>
            </a:r>
            <a:r>
              <a:rPr lang="en-US" b="1" dirty="0">
                <a:latin typeface="Verdana" pitchFamily="34" charset="0"/>
              </a:rPr>
              <a:t> Nam </a:t>
            </a:r>
            <a:r>
              <a:rPr lang="en-US" b="1" dirty="0" err="1">
                <a:latin typeface="Verdana" pitchFamily="34" charset="0"/>
              </a:rPr>
              <a:t>ra</a:t>
            </a:r>
            <a:r>
              <a:rPr lang="en-US" b="1" dirty="0">
                <a:latin typeface="Verdana" pitchFamily="34" charset="0"/>
              </a:rPr>
              <a:t> </a:t>
            </a:r>
            <a:r>
              <a:rPr lang="en-US" b="1" dirty="0" err="1">
                <a:latin typeface="Verdana" pitchFamily="34" charset="0"/>
              </a:rPr>
              <a:t>thăm</a:t>
            </a:r>
            <a:r>
              <a:rPr lang="en-US" b="1" dirty="0">
                <a:latin typeface="Verdana" pitchFamily="34" charset="0"/>
              </a:rPr>
              <a:t> </a:t>
            </a:r>
            <a:r>
              <a:rPr lang="en-US" b="1" dirty="0" err="1">
                <a:latin typeface="Verdana" pitchFamily="34" charset="0"/>
              </a:rPr>
              <a:t>lăng</a:t>
            </a:r>
            <a:r>
              <a:rPr lang="en-US" b="1" dirty="0">
                <a:latin typeface="Verdana" pitchFamily="34" charset="0"/>
              </a:rPr>
              <a:t> </a:t>
            </a:r>
            <a:r>
              <a:rPr lang="en-US" b="1" dirty="0" err="1">
                <a:latin typeface="Verdana" pitchFamily="34" charset="0"/>
              </a:rPr>
              <a:t>Bác</a:t>
            </a:r>
            <a:endParaRPr lang="en-US" b="1" dirty="0">
              <a:latin typeface="Verdana" pitchFamily="34" charset="0"/>
            </a:endParaRPr>
          </a:p>
          <a:p>
            <a:endParaRPr lang="en-US" b="1" dirty="0">
              <a:latin typeface="Verdana" pitchFamily="34" charset="0"/>
            </a:endParaRPr>
          </a:p>
          <a:p>
            <a:r>
              <a:rPr lang="en-US" b="1" dirty="0" err="1">
                <a:latin typeface="Verdana" pitchFamily="34" charset="0"/>
              </a:rPr>
              <a:t>Đã</a:t>
            </a:r>
            <a:r>
              <a:rPr lang="en-US" b="1" dirty="0">
                <a:latin typeface="Verdana" pitchFamily="34" charset="0"/>
              </a:rPr>
              <a:t> </a:t>
            </a:r>
            <a:r>
              <a:rPr lang="en-US" b="1" dirty="0" err="1">
                <a:latin typeface="Verdana" pitchFamily="34" charset="0"/>
              </a:rPr>
              <a:t>thấy</a:t>
            </a:r>
            <a:r>
              <a:rPr lang="en-US" b="1" dirty="0">
                <a:latin typeface="Verdana" pitchFamily="34" charset="0"/>
              </a:rPr>
              <a:t> </a:t>
            </a:r>
            <a:r>
              <a:rPr lang="en-US" b="1" dirty="0" err="1">
                <a:latin typeface="Verdana" pitchFamily="34" charset="0"/>
              </a:rPr>
              <a:t>trong</a:t>
            </a:r>
            <a:r>
              <a:rPr lang="en-US" b="1" dirty="0">
                <a:latin typeface="Verdana" pitchFamily="34" charset="0"/>
              </a:rPr>
              <a:t> </a:t>
            </a:r>
            <a:r>
              <a:rPr lang="en-US" b="1" dirty="0" err="1">
                <a:latin typeface="Verdana" pitchFamily="34" charset="0"/>
              </a:rPr>
              <a:t>sương</a:t>
            </a:r>
            <a:r>
              <a:rPr lang="en-US" b="1" dirty="0">
                <a:latin typeface="Verdana" pitchFamily="34" charset="0"/>
              </a:rPr>
              <a:t> </a:t>
            </a:r>
            <a:r>
              <a:rPr lang="en-US" b="1" dirty="0" err="1">
                <a:latin typeface="Verdana" pitchFamily="34" charset="0"/>
              </a:rPr>
              <a:t>hàng</a:t>
            </a:r>
            <a:r>
              <a:rPr lang="en-US" b="1" dirty="0">
                <a:latin typeface="Verdana" pitchFamily="34" charset="0"/>
              </a:rPr>
              <a:t> </a:t>
            </a:r>
            <a:r>
              <a:rPr lang="en-US" b="1" dirty="0" err="1">
                <a:latin typeface="Verdana" pitchFamily="34" charset="0"/>
              </a:rPr>
              <a:t>tre</a:t>
            </a:r>
            <a:r>
              <a:rPr lang="en-US" b="1" dirty="0">
                <a:latin typeface="Verdana" pitchFamily="34" charset="0"/>
              </a:rPr>
              <a:t> </a:t>
            </a:r>
            <a:r>
              <a:rPr lang="en-US" b="1" dirty="0" err="1">
                <a:latin typeface="Verdana" pitchFamily="34" charset="0"/>
              </a:rPr>
              <a:t>bát</a:t>
            </a:r>
            <a:r>
              <a:rPr lang="en-US" b="1" dirty="0">
                <a:latin typeface="Verdana" pitchFamily="34" charset="0"/>
              </a:rPr>
              <a:t> </a:t>
            </a:r>
            <a:r>
              <a:rPr lang="en-US" b="1" dirty="0" err="1">
                <a:latin typeface="Verdana" pitchFamily="34" charset="0"/>
              </a:rPr>
              <a:t>ngát</a:t>
            </a:r>
            <a:endParaRPr lang="en-US" b="1" dirty="0">
              <a:latin typeface="Verdana" pitchFamily="34" charset="0"/>
            </a:endParaRPr>
          </a:p>
          <a:p>
            <a:endParaRPr lang="en-US" b="1" dirty="0">
              <a:latin typeface="Verdana" pitchFamily="34" charset="0"/>
            </a:endParaRPr>
          </a:p>
          <a:p>
            <a:r>
              <a:rPr lang="en-US" b="1" dirty="0" err="1">
                <a:latin typeface="Verdana" pitchFamily="34" charset="0"/>
              </a:rPr>
              <a:t>Ôi</a:t>
            </a:r>
            <a:r>
              <a:rPr lang="en-US" b="1" dirty="0">
                <a:latin typeface="Verdana" pitchFamily="34" charset="0"/>
              </a:rPr>
              <a:t>! </a:t>
            </a:r>
            <a:r>
              <a:rPr lang="en-US" b="1" dirty="0" err="1">
                <a:latin typeface="Verdana" pitchFamily="34" charset="0"/>
              </a:rPr>
              <a:t>Hàng</a:t>
            </a:r>
            <a:r>
              <a:rPr lang="en-US" b="1" dirty="0">
                <a:latin typeface="Verdana" pitchFamily="34" charset="0"/>
              </a:rPr>
              <a:t> </a:t>
            </a:r>
            <a:r>
              <a:rPr lang="en-US" b="1" dirty="0" err="1">
                <a:latin typeface="Verdana" pitchFamily="34" charset="0"/>
              </a:rPr>
              <a:t>tre</a:t>
            </a:r>
            <a:r>
              <a:rPr lang="en-US" b="1" dirty="0">
                <a:latin typeface="Verdana" pitchFamily="34" charset="0"/>
              </a:rPr>
              <a:t> </a:t>
            </a:r>
            <a:r>
              <a:rPr lang="en-US" b="1" dirty="0" err="1">
                <a:latin typeface="Verdana" pitchFamily="34" charset="0"/>
              </a:rPr>
              <a:t>xanh</a:t>
            </a:r>
            <a:r>
              <a:rPr lang="en-US" b="1" dirty="0">
                <a:latin typeface="Verdana" pitchFamily="34" charset="0"/>
              </a:rPr>
              <a:t> </a:t>
            </a:r>
            <a:r>
              <a:rPr lang="en-US" b="1" dirty="0" err="1">
                <a:latin typeface="Verdana" pitchFamily="34" charset="0"/>
              </a:rPr>
              <a:t>xanh</a:t>
            </a:r>
            <a:r>
              <a:rPr lang="en-US" b="1" dirty="0">
                <a:latin typeface="Verdana" pitchFamily="34" charset="0"/>
              </a:rPr>
              <a:t> </a:t>
            </a:r>
            <a:r>
              <a:rPr lang="en-US" b="1" dirty="0" err="1">
                <a:latin typeface="Verdana" pitchFamily="34" charset="0"/>
              </a:rPr>
              <a:t>Việt</a:t>
            </a:r>
            <a:r>
              <a:rPr lang="en-US" b="1" dirty="0">
                <a:latin typeface="Verdana" pitchFamily="34" charset="0"/>
              </a:rPr>
              <a:t> Nam</a:t>
            </a:r>
          </a:p>
          <a:p>
            <a:endParaRPr lang="en-US" b="1" dirty="0">
              <a:latin typeface="Verdana" pitchFamily="34" charset="0"/>
            </a:endParaRPr>
          </a:p>
          <a:p>
            <a:endParaRPr lang="en-US" b="1" dirty="0">
              <a:latin typeface="Verdana" pitchFamily="34" charset="0"/>
            </a:endParaRPr>
          </a:p>
          <a:p>
            <a:r>
              <a:rPr lang="en-US" b="1" dirty="0" err="1">
                <a:latin typeface="Verdana" pitchFamily="34" charset="0"/>
              </a:rPr>
              <a:t>Bão</a:t>
            </a:r>
            <a:r>
              <a:rPr lang="en-US" b="1" dirty="0">
                <a:latin typeface="Verdana" pitchFamily="34" charset="0"/>
              </a:rPr>
              <a:t> </a:t>
            </a:r>
            <a:r>
              <a:rPr lang="en-US" b="1" dirty="0" err="1">
                <a:latin typeface="Verdana" pitchFamily="34" charset="0"/>
              </a:rPr>
              <a:t>táp</a:t>
            </a:r>
            <a:r>
              <a:rPr lang="en-US" b="1" dirty="0">
                <a:latin typeface="Verdana" pitchFamily="34" charset="0"/>
              </a:rPr>
              <a:t> </a:t>
            </a:r>
            <a:r>
              <a:rPr lang="en-US" b="1" dirty="0" err="1">
                <a:latin typeface="Verdana" pitchFamily="34" charset="0"/>
              </a:rPr>
              <a:t>mưa</a:t>
            </a:r>
            <a:r>
              <a:rPr lang="en-US" b="1" dirty="0">
                <a:latin typeface="Verdana" pitchFamily="34" charset="0"/>
              </a:rPr>
              <a:t> </a:t>
            </a:r>
            <a:r>
              <a:rPr lang="en-US" b="1" dirty="0" err="1">
                <a:latin typeface="Verdana" pitchFamily="34" charset="0"/>
              </a:rPr>
              <a:t>sa</a:t>
            </a:r>
            <a:r>
              <a:rPr lang="en-US" b="1" dirty="0">
                <a:latin typeface="Verdana" pitchFamily="34" charset="0"/>
              </a:rPr>
              <a:t> </a:t>
            </a:r>
            <a:r>
              <a:rPr lang="en-US" b="1" dirty="0" err="1">
                <a:latin typeface="Verdana" pitchFamily="34" charset="0"/>
              </a:rPr>
              <a:t>đứng</a:t>
            </a:r>
            <a:r>
              <a:rPr lang="en-US" b="1" dirty="0">
                <a:latin typeface="Verdana" pitchFamily="34" charset="0"/>
              </a:rPr>
              <a:t> </a:t>
            </a:r>
            <a:r>
              <a:rPr lang="en-US" b="1" dirty="0" err="1">
                <a:latin typeface="Verdana" pitchFamily="34" charset="0"/>
              </a:rPr>
              <a:t>thẳng</a:t>
            </a:r>
            <a:r>
              <a:rPr lang="en-US" b="1" dirty="0">
                <a:latin typeface="Verdana" pitchFamily="34" charset="0"/>
              </a:rPr>
              <a:t> </a:t>
            </a:r>
            <a:r>
              <a:rPr lang="en-US" b="1" dirty="0" err="1">
                <a:latin typeface="Verdana" pitchFamily="34" charset="0"/>
              </a:rPr>
              <a:t>hàng</a:t>
            </a:r>
            <a:r>
              <a:rPr lang="en-US" b="1" dirty="0">
                <a:latin typeface="Verdana" pitchFamily="34" charset="0"/>
              </a:rPr>
              <a:t>.</a:t>
            </a:r>
          </a:p>
        </p:txBody>
      </p:sp>
      <p:cxnSp>
        <p:nvCxnSpPr>
          <p:cNvPr id="4" name="Straight Connector 3"/>
          <p:cNvCxnSpPr/>
          <p:nvPr/>
        </p:nvCxnSpPr>
        <p:spPr>
          <a:xfrm>
            <a:off x="1773400" y="2168265"/>
            <a:ext cx="381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1742220" y="1711069"/>
            <a:ext cx="419100" cy="1498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37470" y="990606"/>
            <a:ext cx="1295400" cy="584775"/>
          </a:xfrm>
          <a:prstGeom prst="rect">
            <a:avLst/>
          </a:prstGeom>
          <a:noFill/>
          <a:ln>
            <a:solidFill>
              <a:srgbClr val="FF0000"/>
            </a:solidFill>
          </a:ln>
        </p:spPr>
        <p:txBody>
          <a:bodyPr wrap="square" rtlCol="0">
            <a:spAutoFit/>
          </a:bodyPr>
          <a:lstStyle/>
          <a:p>
            <a:r>
              <a:rPr lang="en-US" sz="1600" dirty="0">
                <a:latin typeface="Verdana" pitchFamily="34" charset="0"/>
              </a:rPr>
              <a:t> </a:t>
            </a:r>
            <a:r>
              <a:rPr lang="en-US" sz="1600" dirty="0" err="1">
                <a:latin typeface="Verdana" pitchFamily="34" charset="0"/>
              </a:rPr>
              <a:t>Xưng</a:t>
            </a:r>
            <a:r>
              <a:rPr lang="en-US" sz="1600" dirty="0">
                <a:latin typeface="Verdana" pitchFamily="34" charset="0"/>
              </a:rPr>
              <a:t> </a:t>
            </a:r>
            <a:r>
              <a:rPr lang="en-US" sz="1600" dirty="0" err="1">
                <a:latin typeface="Verdana" pitchFamily="34" charset="0"/>
              </a:rPr>
              <a:t>hô</a:t>
            </a:r>
            <a:r>
              <a:rPr lang="en-US" sz="1600" dirty="0">
                <a:latin typeface="Verdana" pitchFamily="34" charset="0"/>
              </a:rPr>
              <a:t> – </a:t>
            </a:r>
            <a:r>
              <a:rPr lang="en-US" sz="1600" dirty="0" err="1">
                <a:latin typeface="Verdana" pitchFamily="34" charset="0"/>
              </a:rPr>
              <a:t>gần</a:t>
            </a:r>
            <a:r>
              <a:rPr lang="en-US" sz="1600" dirty="0">
                <a:latin typeface="Verdana" pitchFamily="34" charset="0"/>
              </a:rPr>
              <a:t> </a:t>
            </a:r>
            <a:r>
              <a:rPr lang="en-US" sz="1600" dirty="0" err="1">
                <a:latin typeface="Verdana" pitchFamily="34" charset="0"/>
              </a:rPr>
              <a:t>gũi</a:t>
            </a:r>
            <a:endParaRPr lang="en-US" sz="1600" dirty="0">
              <a:latin typeface="Verdana" pitchFamily="34" charset="0"/>
            </a:endParaRPr>
          </a:p>
        </p:txBody>
      </p:sp>
      <p:cxnSp>
        <p:nvCxnSpPr>
          <p:cNvPr id="9" name="Straight Connector 8"/>
          <p:cNvCxnSpPr/>
          <p:nvPr/>
        </p:nvCxnSpPr>
        <p:spPr>
          <a:xfrm>
            <a:off x="4330862" y="2257064"/>
            <a:ext cx="381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526118" y="2759198"/>
            <a:ext cx="800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662565" y="3334703"/>
            <a:ext cx="381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348365" y="3345901"/>
            <a:ext cx="800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742220" y="4126103"/>
            <a:ext cx="14859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92707" y="4131096"/>
            <a:ext cx="19984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408354" y="1711069"/>
            <a:ext cx="419100" cy="1498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99720" y="1126295"/>
            <a:ext cx="2209800" cy="584775"/>
          </a:xfrm>
          <a:prstGeom prst="rect">
            <a:avLst/>
          </a:prstGeom>
          <a:noFill/>
          <a:ln>
            <a:solidFill>
              <a:srgbClr val="FF0000"/>
            </a:solidFill>
          </a:ln>
        </p:spPr>
        <p:txBody>
          <a:bodyPr wrap="square" rtlCol="0">
            <a:spAutoFit/>
          </a:bodyPr>
          <a:lstStyle/>
          <a:p>
            <a:r>
              <a:rPr lang="en-US" sz="1600" dirty="0" err="1">
                <a:latin typeface="Verdana" pitchFamily="34" charset="0"/>
              </a:rPr>
              <a:t>Nói</a:t>
            </a:r>
            <a:r>
              <a:rPr lang="en-US" sz="1600" dirty="0">
                <a:latin typeface="Verdana" pitchFamily="34" charset="0"/>
              </a:rPr>
              <a:t> </a:t>
            </a:r>
            <a:r>
              <a:rPr lang="en-US" sz="1600" dirty="0" err="1">
                <a:latin typeface="Verdana" pitchFamily="34" charset="0"/>
              </a:rPr>
              <a:t>giảm</a:t>
            </a:r>
            <a:r>
              <a:rPr lang="en-US" sz="1600" dirty="0">
                <a:latin typeface="Verdana" pitchFamily="34" charset="0"/>
              </a:rPr>
              <a:t>, </a:t>
            </a:r>
            <a:r>
              <a:rPr lang="en-US" sz="1600" dirty="0" err="1">
                <a:latin typeface="Verdana" pitchFamily="34" charset="0"/>
              </a:rPr>
              <a:t>nói</a:t>
            </a:r>
            <a:r>
              <a:rPr lang="en-US" sz="1600" dirty="0">
                <a:latin typeface="Verdana" pitchFamily="34" charset="0"/>
              </a:rPr>
              <a:t> </a:t>
            </a:r>
            <a:r>
              <a:rPr lang="en-US" sz="1600" dirty="0" err="1">
                <a:latin typeface="Verdana" pitchFamily="34" charset="0"/>
              </a:rPr>
              <a:t>tránh</a:t>
            </a:r>
            <a:r>
              <a:rPr lang="en-US" sz="1600" dirty="0">
                <a:latin typeface="Verdana" pitchFamily="34" charset="0"/>
              </a:rPr>
              <a:t> – </a:t>
            </a:r>
            <a:r>
              <a:rPr lang="en-US" sz="1600" dirty="0" err="1">
                <a:latin typeface="Verdana" pitchFamily="34" charset="0"/>
              </a:rPr>
              <a:t>Bác</a:t>
            </a:r>
            <a:r>
              <a:rPr lang="en-US" sz="1600" dirty="0">
                <a:latin typeface="Verdana" pitchFamily="34" charset="0"/>
              </a:rPr>
              <a:t> </a:t>
            </a:r>
            <a:r>
              <a:rPr lang="en-US" sz="1600" dirty="0" err="1">
                <a:latin typeface="Verdana" pitchFamily="34" charset="0"/>
              </a:rPr>
              <a:t>còn</a:t>
            </a:r>
            <a:r>
              <a:rPr lang="en-US" sz="1600" dirty="0">
                <a:latin typeface="Verdana" pitchFamily="34" charset="0"/>
              </a:rPr>
              <a:t> </a:t>
            </a:r>
            <a:r>
              <a:rPr lang="en-US" sz="1600" dirty="0" err="1">
                <a:latin typeface="Verdana" pitchFamily="34" charset="0"/>
              </a:rPr>
              <a:t>sống</a:t>
            </a:r>
            <a:r>
              <a:rPr lang="en-US" sz="1600" dirty="0">
                <a:latin typeface="Verdana" pitchFamily="34" charset="0"/>
              </a:rPr>
              <a:t> </a:t>
            </a:r>
            <a:r>
              <a:rPr lang="en-US" sz="1600" dirty="0" err="1">
                <a:latin typeface="Verdana" pitchFamily="34" charset="0"/>
              </a:rPr>
              <a:t>mãi</a:t>
            </a:r>
            <a:endParaRPr lang="en-US" sz="1600" dirty="0">
              <a:latin typeface="Verdana" pitchFamily="34" charset="0"/>
            </a:endParaRPr>
          </a:p>
        </p:txBody>
      </p:sp>
      <p:cxnSp>
        <p:nvCxnSpPr>
          <p:cNvPr id="19" name="Straight Connector 18"/>
          <p:cNvCxnSpPr/>
          <p:nvPr/>
        </p:nvCxnSpPr>
        <p:spPr>
          <a:xfrm flipV="1">
            <a:off x="4694972" y="2319411"/>
            <a:ext cx="1868199" cy="15114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688429" y="2023074"/>
            <a:ext cx="2209800" cy="830997"/>
          </a:xfrm>
          <a:prstGeom prst="rect">
            <a:avLst/>
          </a:prstGeom>
          <a:noFill/>
          <a:ln>
            <a:solidFill>
              <a:srgbClr val="FF0000"/>
            </a:solidFill>
          </a:ln>
        </p:spPr>
        <p:txBody>
          <a:bodyPr wrap="square" rtlCol="0">
            <a:spAutoFit/>
          </a:bodyPr>
          <a:lstStyle/>
          <a:p>
            <a:r>
              <a:rPr lang="en-US" sz="1600" dirty="0" err="1">
                <a:latin typeface="Verdana" pitchFamily="34" charset="0"/>
              </a:rPr>
              <a:t>Nghĩa</a:t>
            </a:r>
            <a:r>
              <a:rPr lang="en-US" sz="1600" dirty="0">
                <a:latin typeface="Verdana" pitchFamily="34" charset="0"/>
              </a:rPr>
              <a:t> </a:t>
            </a:r>
            <a:r>
              <a:rPr lang="en-US" sz="1600" dirty="0" err="1">
                <a:latin typeface="Verdana" pitchFamily="34" charset="0"/>
              </a:rPr>
              <a:t>thực</a:t>
            </a:r>
            <a:r>
              <a:rPr lang="en-US" sz="1600" dirty="0">
                <a:latin typeface="Verdana" pitchFamily="34" charset="0"/>
              </a:rPr>
              <a:t>: </a:t>
            </a:r>
            <a:r>
              <a:rPr lang="en-US" sz="1600" dirty="0" err="1">
                <a:latin typeface="Verdana" pitchFamily="34" charset="0"/>
              </a:rPr>
              <a:t>Hàng</a:t>
            </a:r>
            <a:r>
              <a:rPr lang="en-US" sz="1600" dirty="0">
                <a:latin typeface="Verdana" pitchFamily="34" charset="0"/>
              </a:rPr>
              <a:t> </a:t>
            </a:r>
            <a:r>
              <a:rPr lang="en-US" sz="1600" dirty="0" err="1">
                <a:latin typeface="Verdana" pitchFamily="34" charset="0"/>
              </a:rPr>
              <a:t>tre</a:t>
            </a:r>
            <a:r>
              <a:rPr lang="en-US" sz="1600" dirty="0">
                <a:latin typeface="Verdana" pitchFamily="34" charset="0"/>
              </a:rPr>
              <a:t> </a:t>
            </a:r>
            <a:r>
              <a:rPr lang="en-US" sz="1600" dirty="0" err="1">
                <a:latin typeface="Verdana" pitchFamily="34" charset="0"/>
              </a:rPr>
              <a:t>quanh</a:t>
            </a:r>
            <a:r>
              <a:rPr lang="en-US" sz="1600" dirty="0">
                <a:latin typeface="Verdana" pitchFamily="34" charset="0"/>
              </a:rPr>
              <a:t> </a:t>
            </a:r>
            <a:r>
              <a:rPr lang="en-US" sz="1600" dirty="0" err="1">
                <a:latin typeface="Verdana" pitchFamily="34" charset="0"/>
              </a:rPr>
              <a:t>lăng</a:t>
            </a:r>
            <a:r>
              <a:rPr lang="en-US" sz="1600" dirty="0">
                <a:latin typeface="Verdana" pitchFamily="34" charset="0"/>
              </a:rPr>
              <a:t> </a:t>
            </a:r>
            <a:r>
              <a:rPr lang="en-US" sz="1600" dirty="0" err="1">
                <a:latin typeface="Verdana" pitchFamily="34" charset="0"/>
              </a:rPr>
              <a:t>Bác</a:t>
            </a:r>
            <a:r>
              <a:rPr lang="en-US" sz="1600" dirty="0">
                <a:latin typeface="Verdana" pitchFamily="34" charset="0"/>
              </a:rPr>
              <a:t> – </a:t>
            </a:r>
            <a:r>
              <a:rPr lang="en-US" sz="1600" dirty="0" err="1">
                <a:latin typeface="Verdana" pitchFamily="34" charset="0"/>
              </a:rPr>
              <a:t>gần</a:t>
            </a:r>
            <a:r>
              <a:rPr lang="en-US" sz="1600" dirty="0">
                <a:latin typeface="Verdana" pitchFamily="34" charset="0"/>
              </a:rPr>
              <a:t> </a:t>
            </a:r>
            <a:r>
              <a:rPr lang="en-US" sz="1600" dirty="0" err="1">
                <a:latin typeface="Verdana" pitchFamily="34" charset="0"/>
              </a:rPr>
              <a:t>gũi</a:t>
            </a:r>
            <a:r>
              <a:rPr lang="en-US" sz="1600" dirty="0">
                <a:latin typeface="Verdana" pitchFamily="34" charset="0"/>
              </a:rPr>
              <a:t>…</a:t>
            </a:r>
          </a:p>
        </p:txBody>
      </p:sp>
      <p:cxnSp>
        <p:nvCxnSpPr>
          <p:cNvPr id="22" name="Straight Connector 21"/>
          <p:cNvCxnSpPr/>
          <p:nvPr/>
        </p:nvCxnSpPr>
        <p:spPr>
          <a:xfrm>
            <a:off x="2628047" y="3362419"/>
            <a:ext cx="4067175" cy="1498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695220" y="3152230"/>
            <a:ext cx="2209800" cy="584775"/>
          </a:xfrm>
          <a:prstGeom prst="rect">
            <a:avLst/>
          </a:prstGeom>
          <a:noFill/>
          <a:ln>
            <a:solidFill>
              <a:srgbClr val="FF0000"/>
            </a:solidFill>
          </a:ln>
        </p:spPr>
        <p:txBody>
          <a:bodyPr wrap="square" rtlCol="0">
            <a:spAutoFit/>
          </a:bodyPr>
          <a:lstStyle/>
          <a:p>
            <a:r>
              <a:rPr lang="en-US" sz="1600" dirty="0" err="1">
                <a:latin typeface="Verdana" pitchFamily="34" charset="0"/>
              </a:rPr>
              <a:t>Biểu</a:t>
            </a:r>
            <a:r>
              <a:rPr lang="en-US" sz="1600" dirty="0">
                <a:latin typeface="Verdana" pitchFamily="34" charset="0"/>
              </a:rPr>
              <a:t> </a:t>
            </a:r>
            <a:r>
              <a:rPr lang="en-US" sz="1600" dirty="0" err="1">
                <a:latin typeface="Verdana" pitchFamily="34" charset="0"/>
              </a:rPr>
              <a:t>tượng</a:t>
            </a:r>
            <a:r>
              <a:rPr lang="en-US" sz="1600" dirty="0">
                <a:latin typeface="Verdana" pitchFamily="34" charset="0"/>
              </a:rPr>
              <a:t>: </a:t>
            </a:r>
            <a:r>
              <a:rPr lang="en-US" sz="1600" dirty="0" err="1">
                <a:latin typeface="Verdana" pitchFamily="34" charset="0"/>
              </a:rPr>
              <a:t>dân</a:t>
            </a:r>
            <a:r>
              <a:rPr lang="en-US" sz="1600" dirty="0">
                <a:latin typeface="Verdana" pitchFamily="34" charset="0"/>
              </a:rPr>
              <a:t> </a:t>
            </a:r>
            <a:r>
              <a:rPr lang="en-US" sz="1600" dirty="0" err="1">
                <a:latin typeface="Verdana" pitchFamily="34" charset="0"/>
              </a:rPr>
              <a:t>tôc</a:t>
            </a:r>
            <a:r>
              <a:rPr lang="en-US" sz="1600" dirty="0">
                <a:latin typeface="Verdana" pitchFamily="34" charset="0"/>
              </a:rPr>
              <a:t> VN</a:t>
            </a:r>
          </a:p>
        </p:txBody>
      </p:sp>
      <p:sp>
        <p:nvSpPr>
          <p:cNvPr id="30" name="TextBox 29"/>
          <p:cNvSpPr txBox="1"/>
          <p:nvPr/>
        </p:nvSpPr>
        <p:spPr>
          <a:xfrm>
            <a:off x="1430493" y="4599744"/>
            <a:ext cx="1905000" cy="584775"/>
          </a:xfrm>
          <a:prstGeom prst="rect">
            <a:avLst/>
          </a:prstGeom>
          <a:noFill/>
          <a:ln>
            <a:solidFill>
              <a:srgbClr val="FF0000"/>
            </a:solidFill>
          </a:ln>
        </p:spPr>
        <p:txBody>
          <a:bodyPr wrap="square" rtlCol="0">
            <a:spAutoFit/>
          </a:bodyPr>
          <a:lstStyle/>
          <a:p>
            <a:r>
              <a:rPr lang="en-US" sz="1600" dirty="0" err="1">
                <a:latin typeface="Verdana" pitchFamily="34" charset="0"/>
              </a:rPr>
              <a:t>Thành</a:t>
            </a:r>
            <a:r>
              <a:rPr lang="en-US" sz="1600" dirty="0">
                <a:latin typeface="Verdana" pitchFamily="34" charset="0"/>
              </a:rPr>
              <a:t> </a:t>
            </a:r>
            <a:r>
              <a:rPr lang="en-US" sz="1600" dirty="0" err="1">
                <a:latin typeface="Verdana" pitchFamily="34" charset="0"/>
              </a:rPr>
              <a:t>ngữ</a:t>
            </a:r>
            <a:r>
              <a:rPr lang="en-US" sz="1600" dirty="0">
                <a:latin typeface="Verdana" pitchFamily="34" charset="0"/>
              </a:rPr>
              <a:t>: </a:t>
            </a:r>
            <a:r>
              <a:rPr lang="en-US" sz="1600" dirty="0" err="1">
                <a:latin typeface="Verdana" pitchFamily="34" charset="0"/>
              </a:rPr>
              <a:t>khó</a:t>
            </a:r>
            <a:r>
              <a:rPr lang="en-US" sz="1600" dirty="0">
                <a:latin typeface="Verdana" pitchFamily="34" charset="0"/>
              </a:rPr>
              <a:t> </a:t>
            </a:r>
            <a:r>
              <a:rPr lang="en-US" sz="1600" dirty="0" err="1">
                <a:latin typeface="Verdana" pitchFamily="34" charset="0"/>
              </a:rPr>
              <a:t>khăn</a:t>
            </a:r>
            <a:r>
              <a:rPr lang="en-US" sz="1600" dirty="0">
                <a:latin typeface="Verdana" pitchFamily="34" charset="0"/>
              </a:rPr>
              <a:t>, </a:t>
            </a:r>
            <a:r>
              <a:rPr lang="en-US" sz="1600" dirty="0" err="1">
                <a:latin typeface="Verdana" pitchFamily="34" charset="0"/>
              </a:rPr>
              <a:t>vất</a:t>
            </a:r>
            <a:r>
              <a:rPr lang="en-US" sz="1600" dirty="0">
                <a:latin typeface="Verdana" pitchFamily="34" charset="0"/>
              </a:rPr>
              <a:t> </a:t>
            </a:r>
            <a:r>
              <a:rPr lang="en-US" sz="1600" dirty="0" err="1">
                <a:latin typeface="Verdana" pitchFamily="34" charset="0"/>
              </a:rPr>
              <a:t>vả</a:t>
            </a:r>
            <a:endParaRPr lang="en-US" sz="1600" dirty="0">
              <a:latin typeface="Verdana" pitchFamily="34" charset="0"/>
            </a:endParaRPr>
          </a:p>
        </p:txBody>
      </p:sp>
      <p:cxnSp>
        <p:nvCxnSpPr>
          <p:cNvPr id="34" name="Straight Connector 33"/>
          <p:cNvCxnSpPr/>
          <p:nvPr/>
        </p:nvCxnSpPr>
        <p:spPr>
          <a:xfrm>
            <a:off x="2485170" y="4143628"/>
            <a:ext cx="0" cy="4254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486718" y="4174678"/>
            <a:ext cx="0" cy="42546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55854" y="4606700"/>
            <a:ext cx="1905000" cy="584775"/>
          </a:xfrm>
          <a:prstGeom prst="rect">
            <a:avLst/>
          </a:prstGeom>
          <a:noFill/>
          <a:ln>
            <a:solidFill>
              <a:srgbClr val="FF0000"/>
            </a:solidFill>
          </a:ln>
        </p:spPr>
        <p:txBody>
          <a:bodyPr wrap="square" rtlCol="0">
            <a:spAutoFit/>
          </a:bodyPr>
          <a:lstStyle/>
          <a:p>
            <a:r>
              <a:rPr lang="en-US" sz="1600" dirty="0" err="1">
                <a:latin typeface="Verdana" pitchFamily="34" charset="0"/>
              </a:rPr>
              <a:t>Nhân</a:t>
            </a:r>
            <a:r>
              <a:rPr lang="en-US" sz="1600" dirty="0">
                <a:latin typeface="Verdana" pitchFamily="34" charset="0"/>
              </a:rPr>
              <a:t> </a:t>
            </a:r>
            <a:r>
              <a:rPr lang="en-US" sz="1600" dirty="0" err="1">
                <a:latin typeface="Verdana" pitchFamily="34" charset="0"/>
              </a:rPr>
              <a:t>hóa</a:t>
            </a:r>
            <a:r>
              <a:rPr lang="en-US" sz="1600" dirty="0">
                <a:latin typeface="Verdana" pitchFamily="34" charset="0"/>
              </a:rPr>
              <a:t>: </a:t>
            </a:r>
            <a:r>
              <a:rPr lang="en-US" sz="1600" dirty="0" err="1">
                <a:latin typeface="Verdana" pitchFamily="34" charset="0"/>
              </a:rPr>
              <a:t>kiên</a:t>
            </a:r>
            <a:r>
              <a:rPr lang="en-US" sz="1600" dirty="0">
                <a:latin typeface="Verdana" pitchFamily="34" charset="0"/>
              </a:rPr>
              <a:t> </a:t>
            </a:r>
            <a:r>
              <a:rPr lang="en-US" sz="1600" dirty="0" err="1">
                <a:latin typeface="Verdana" pitchFamily="34" charset="0"/>
              </a:rPr>
              <a:t>trung</a:t>
            </a:r>
            <a:r>
              <a:rPr lang="en-US" sz="1600" dirty="0">
                <a:latin typeface="Verdana" pitchFamily="34" charset="0"/>
              </a:rPr>
              <a:t>, </a:t>
            </a:r>
            <a:r>
              <a:rPr lang="en-US" sz="1600" dirty="0" err="1">
                <a:latin typeface="Verdana" pitchFamily="34" charset="0"/>
              </a:rPr>
              <a:t>bất</a:t>
            </a:r>
            <a:r>
              <a:rPr lang="en-US" sz="1600" dirty="0">
                <a:latin typeface="Verdana" pitchFamily="34" charset="0"/>
              </a:rPr>
              <a:t> </a:t>
            </a:r>
            <a:r>
              <a:rPr lang="en-US" sz="1600" dirty="0" err="1">
                <a:latin typeface="Verdana" pitchFamily="34" charset="0"/>
              </a:rPr>
              <a:t>khuất</a:t>
            </a:r>
            <a:endParaRPr lang="en-US" sz="1600" dirty="0">
              <a:latin typeface="Verdana" pitchFamily="34" charset="0"/>
            </a:endParaRPr>
          </a:p>
        </p:txBody>
      </p:sp>
      <p:cxnSp>
        <p:nvCxnSpPr>
          <p:cNvPr id="42" name="Straight Connector 41"/>
          <p:cNvCxnSpPr/>
          <p:nvPr/>
        </p:nvCxnSpPr>
        <p:spPr>
          <a:xfrm>
            <a:off x="6613825" y="3804061"/>
            <a:ext cx="1200150" cy="5898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5326218" y="4393938"/>
            <a:ext cx="2473902" cy="64804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813978" y="4164081"/>
            <a:ext cx="1091045" cy="1077218"/>
          </a:xfrm>
          <a:prstGeom prst="rect">
            <a:avLst/>
          </a:prstGeom>
          <a:solidFill>
            <a:srgbClr val="FFC000"/>
          </a:solidFill>
        </p:spPr>
        <p:txBody>
          <a:bodyPr wrap="square" rtlCol="0">
            <a:spAutoFit/>
          </a:bodyPr>
          <a:lstStyle/>
          <a:p>
            <a:pPr algn="ctr"/>
            <a:r>
              <a:rPr lang="en-US" sz="1600" b="1" dirty="0" err="1">
                <a:latin typeface="Verdana" pitchFamily="34" charset="0"/>
              </a:rPr>
              <a:t>Dân</a:t>
            </a:r>
            <a:r>
              <a:rPr lang="en-US" sz="1600" b="1" dirty="0">
                <a:latin typeface="Verdana" pitchFamily="34" charset="0"/>
              </a:rPr>
              <a:t> </a:t>
            </a:r>
            <a:r>
              <a:rPr lang="en-US" sz="1600" b="1" dirty="0" err="1">
                <a:latin typeface="Verdana" pitchFamily="34" charset="0"/>
              </a:rPr>
              <a:t>tộc</a:t>
            </a:r>
            <a:r>
              <a:rPr lang="en-US" sz="1600" b="1" dirty="0">
                <a:latin typeface="Verdana" pitchFamily="34" charset="0"/>
              </a:rPr>
              <a:t> VN, con </a:t>
            </a:r>
            <a:r>
              <a:rPr lang="en-US" sz="1600" b="1" dirty="0" err="1">
                <a:latin typeface="Verdana" pitchFamily="34" charset="0"/>
              </a:rPr>
              <a:t>người</a:t>
            </a:r>
            <a:r>
              <a:rPr lang="en-US" sz="1600" b="1" dirty="0">
                <a:latin typeface="Verdana" pitchFamily="34" charset="0"/>
              </a:rPr>
              <a:t> VN</a:t>
            </a:r>
          </a:p>
        </p:txBody>
      </p:sp>
      <p:sp>
        <p:nvSpPr>
          <p:cNvPr id="50" name="TextBox 49"/>
          <p:cNvSpPr txBox="1"/>
          <p:nvPr/>
        </p:nvSpPr>
        <p:spPr>
          <a:xfrm>
            <a:off x="684950" y="5410206"/>
            <a:ext cx="1152519" cy="830997"/>
          </a:xfrm>
          <a:prstGeom prst="rect">
            <a:avLst/>
          </a:prstGeom>
          <a:noFill/>
          <a:ln>
            <a:solidFill>
              <a:srgbClr val="FF0000"/>
            </a:solidFill>
          </a:ln>
        </p:spPr>
        <p:txBody>
          <a:bodyPr wrap="square" rtlCol="0">
            <a:spAutoFit/>
          </a:bodyPr>
          <a:lstStyle/>
          <a:p>
            <a:pPr algn="ctr"/>
            <a:r>
              <a:rPr lang="en-US" sz="1600" dirty="0" err="1">
                <a:latin typeface="Verdana" pitchFamily="34" charset="0"/>
              </a:rPr>
              <a:t>Câu</a:t>
            </a:r>
            <a:r>
              <a:rPr lang="en-US" sz="1600" dirty="0">
                <a:latin typeface="Verdana" pitchFamily="34" charset="0"/>
              </a:rPr>
              <a:t> </a:t>
            </a:r>
            <a:r>
              <a:rPr lang="en-US" sz="1600" dirty="0" err="1">
                <a:latin typeface="Verdana" pitchFamily="34" charset="0"/>
              </a:rPr>
              <a:t>cảmthán</a:t>
            </a:r>
            <a:r>
              <a:rPr lang="en-US" sz="1600" dirty="0">
                <a:latin typeface="Verdana" pitchFamily="34" charset="0"/>
              </a:rPr>
              <a:t>, </a:t>
            </a:r>
            <a:r>
              <a:rPr lang="en-US" sz="1600" dirty="0" err="1">
                <a:latin typeface="Verdana" pitchFamily="34" charset="0"/>
              </a:rPr>
              <a:t>xúc</a:t>
            </a:r>
            <a:r>
              <a:rPr lang="en-US" sz="1600" dirty="0">
                <a:latin typeface="Verdana" pitchFamily="34" charset="0"/>
              </a:rPr>
              <a:t> </a:t>
            </a:r>
            <a:r>
              <a:rPr lang="en-US" sz="1600" dirty="0" err="1">
                <a:latin typeface="Verdana" pitchFamily="34" charset="0"/>
              </a:rPr>
              <a:t>động</a:t>
            </a:r>
            <a:endParaRPr lang="en-US" sz="1600" dirty="0">
              <a:latin typeface="Verdana" pitchFamily="34" charset="0"/>
            </a:endParaRPr>
          </a:p>
        </p:txBody>
      </p:sp>
      <p:sp>
        <p:nvSpPr>
          <p:cNvPr id="5" name="Left Brace 4"/>
          <p:cNvSpPr/>
          <p:nvPr/>
        </p:nvSpPr>
        <p:spPr>
          <a:xfrm>
            <a:off x="1170720" y="2168271"/>
            <a:ext cx="157162" cy="2056511"/>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213890" y="2014418"/>
            <a:ext cx="942120" cy="2585323"/>
          </a:xfrm>
          <a:prstGeom prst="rect">
            <a:avLst/>
          </a:prstGeom>
          <a:noFill/>
        </p:spPr>
        <p:txBody>
          <a:bodyPr wrap="square" rtlCol="0">
            <a:spAutoFit/>
          </a:bodyPr>
          <a:lstStyle/>
          <a:p>
            <a:r>
              <a:rPr lang="en-US" b="1" dirty="0" err="1">
                <a:solidFill>
                  <a:srgbClr val="FF0000"/>
                </a:solidFill>
              </a:rPr>
              <a:t>Ấn</a:t>
            </a:r>
            <a:r>
              <a:rPr lang="en-US" b="1" dirty="0">
                <a:solidFill>
                  <a:srgbClr val="FF0000"/>
                </a:solidFill>
              </a:rPr>
              <a:t> </a:t>
            </a:r>
            <a:r>
              <a:rPr lang="en-US" b="1" dirty="0" err="1">
                <a:solidFill>
                  <a:srgbClr val="FF0000"/>
                </a:solidFill>
              </a:rPr>
              <a:t>tượng</a:t>
            </a:r>
            <a:r>
              <a:rPr lang="en-US" b="1" dirty="0">
                <a:solidFill>
                  <a:srgbClr val="FF0000"/>
                </a:solidFill>
              </a:rPr>
              <a:t> </a:t>
            </a:r>
            <a:r>
              <a:rPr lang="en-US" b="1" dirty="0" err="1">
                <a:solidFill>
                  <a:srgbClr val="FF0000"/>
                </a:solidFill>
              </a:rPr>
              <a:t>đầu</a:t>
            </a:r>
            <a:r>
              <a:rPr lang="en-US" b="1" dirty="0">
                <a:solidFill>
                  <a:srgbClr val="FF0000"/>
                </a:solidFill>
              </a:rPr>
              <a:t> </a:t>
            </a:r>
            <a:r>
              <a:rPr lang="en-US" b="1" dirty="0" err="1">
                <a:solidFill>
                  <a:srgbClr val="FF0000"/>
                </a:solidFill>
              </a:rPr>
              <a:t>tiên</a:t>
            </a:r>
            <a:r>
              <a:rPr lang="en-US" b="1" dirty="0">
                <a:solidFill>
                  <a:srgbClr val="FF0000"/>
                </a:solidFill>
              </a:rPr>
              <a:t> </a:t>
            </a:r>
            <a:r>
              <a:rPr lang="en-US" b="1" dirty="0" err="1">
                <a:solidFill>
                  <a:srgbClr val="FF0000"/>
                </a:solidFill>
              </a:rPr>
              <a:t>của</a:t>
            </a:r>
            <a:r>
              <a:rPr lang="en-US" b="1" dirty="0">
                <a:solidFill>
                  <a:srgbClr val="FF0000"/>
                </a:solidFill>
              </a:rPr>
              <a:t> </a:t>
            </a:r>
            <a:r>
              <a:rPr lang="en-US" b="1" dirty="0" err="1">
                <a:solidFill>
                  <a:srgbClr val="FF0000"/>
                </a:solidFill>
              </a:rPr>
              <a:t>nhà</a:t>
            </a:r>
            <a:r>
              <a:rPr lang="en-US" b="1" dirty="0">
                <a:solidFill>
                  <a:srgbClr val="FF0000"/>
                </a:solidFill>
              </a:rPr>
              <a:t> </a:t>
            </a:r>
            <a:r>
              <a:rPr lang="en-US" b="1" dirty="0" err="1">
                <a:solidFill>
                  <a:srgbClr val="FF0000"/>
                </a:solidFill>
              </a:rPr>
              <a:t>thơ</a:t>
            </a:r>
            <a:r>
              <a:rPr lang="en-US" b="1" dirty="0">
                <a:solidFill>
                  <a:srgbClr val="FF0000"/>
                </a:solidFill>
              </a:rPr>
              <a:t> </a:t>
            </a:r>
            <a:r>
              <a:rPr lang="en-US" b="1" dirty="0" err="1">
                <a:solidFill>
                  <a:srgbClr val="FF0000"/>
                </a:solidFill>
              </a:rPr>
              <a:t>khi</a:t>
            </a:r>
            <a:r>
              <a:rPr lang="en-US" b="1" dirty="0">
                <a:solidFill>
                  <a:srgbClr val="FF0000"/>
                </a:solidFill>
              </a:rPr>
              <a:t>  </a:t>
            </a:r>
            <a:r>
              <a:rPr lang="en-US" b="1" dirty="0" err="1">
                <a:solidFill>
                  <a:srgbClr val="FF0000"/>
                </a:solidFill>
              </a:rPr>
              <a:t>ra</a:t>
            </a:r>
            <a:r>
              <a:rPr lang="en-US" b="1" dirty="0">
                <a:solidFill>
                  <a:srgbClr val="FF0000"/>
                </a:solidFill>
              </a:rPr>
              <a:t> </a:t>
            </a:r>
            <a:r>
              <a:rPr lang="en-US" b="1" dirty="0" err="1">
                <a:solidFill>
                  <a:srgbClr val="FF0000"/>
                </a:solidFill>
              </a:rPr>
              <a:t>thăm</a:t>
            </a:r>
            <a:r>
              <a:rPr lang="en-US" b="1" dirty="0">
                <a:solidFill>
                  <a:srgbClr val="FF0000"/>
                </a:solidFill>
              </a:rPr>
              <a:t> </a:t>
            </a:r>
            <a:r>
              <a:rPr lang="en-US" b="1" dirty="0" err="1">
                <a:solidFill>
                  <a:srgbClr val="FF0000"/>
                </a:solidFill>
              </a:rPr>
              <a:t>lăng</a:t>
            </a:r>
            <a:r>
              <a:rPr lang="en-US" b="1" dirty="0">
                <a:solidFill>
                  <a:srgbClr val="FF0000"/>
                </a:solidFill>
              </a:rPr>
              <a:t> </a:t>
            </a:r>
            <a:r>
              <a:rPr lang="en-US" b="1" dirty="0" err="1">
                <a:solidFill>
                  <a:srgbClr val="FF0000"/>
                </a:solidFill>
              </a:rPr>
              <a:t>Bác</a:t>
            </a:r>
            <a:endParaRPr lang="en-US" b="1" dirty="0">
              <a:solidFill>
                <a:srgbClr val="FF0000"/>
              </a:solidFill>
            </a:endParaRPr>
          </a:p>
        </p:txBody>
      </p:sp>
      <p:cxnSp>
        <p:nvCxnSpPr>
          <p:cNvPr id="8" name="Elbow Connector 7"/>
          <p:cNvCxnSpPr/>
          <p:nvPr/>
        </p:nvCxnSpPr>
        <p:spPr>
          <a:xfrm rot="5400000">
            <a:off x="502909" y="4267866"/>
            <a:ext cx="2022735" cy="261939"/>
          </a:xfrm>
          <a:prstGeom prst="bentConnector3">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74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par>
                                <p:cTn id="25" presetID="6" presetClass="entr" presetSubtype="16"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ircle(in)">
                                      <p:cBhvr>
                                        <p:cTn id="30" dur="2000"/>
                                        <p:tgtEl>
                                          <p:spTgt spid="18"/>
                                        </p:tgtEl>
                                      </p:cBhvr>
                                    </p:animEffect>
                                  </p:childTnLst>
                                </p:cTn>
                              </p:par>
                              <p:par>
                                <p:cTn id="31" presetID="6" presetClass="entr" presetSubtype="16"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2000"/>
                                        <p:tgtEl>
                                          <p:spTgt spid="10"/>
                                        </p:tgtEl>
                                      </p:cBhvr>
                                    </p:animEffect>
                                  </p:childTnLst>
                                </p:cTn>
                              </p:par>
                              <p:par>
                                <p:cTn id="34" presetID="6" presetClass="entr" presetSubtype="16"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circle(in)">
                                      <p:cBhvr>
                                        <p:cTn id="36" dur="2000"/>
                                        <p:tgtEl>
                                          <p:spTgt spid="19"/>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circle(in)">
                                      <p:cBhvr>
                                        <p:cTn id="39" dur="2000"/>
                                        <p:tgtEl>
                                          <p:spTgt spid="21"/>
                                        </p:tgtEl>
                                      </p:cBhvr>
                                    </p:animEffect>
                                  </p:childTnLst>
                                </p:cTn>
                              </p:par>
                              <p:par>
                                <p:cTn id="40" presetID="6" presetClass="entr" presetSubtype="16"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par>
                                <p:cTn id="43" presetID="6" presetClass="entr" presetSubtype="16"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circle(in)">
                                      <p:cBhvr>
                                        <p:cTn id="45" dur="2000"/>
                                        <p:tgtEl>
                                          <p:spTgt spid="8"/>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circle(in)">
                                      <p:cBhvr>
                                        <p:cTn id="48" dur="2000"/>
                                        <p:tgtEl>
                                          <p:spTgt spid="50"/>
                                        </p:tgtEl>
                                      </p:cBhvr>
                                    </p:animEffect>
                                  </p:childTnLst>
                                </p:cTn>
                              </p:par>
                              <p:par>
                                <p:cTn id="49" presetID="6" presetClass="entr" presetSubtype="16"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circle(in)">
                                      <p:cBhvr>
                                        <p:cTn id="51" dur="2000"/>
                                        <p:tgtEl>
                                          <p:spTgt spid="22"/>
                                        </p:tgtEl>
                                      </p:cBhvr>
                                    </p:animEffect>
                                  </p:childTnLst>
                                </p:cTn>
                              </p:par>
                              <p:par>
                                <p:cTn id="52" presetID="6" presetClass="entr" presetSubtype="16"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circle(in)">
                                      <p:cBhvr>
                                        <p:cTn id="54" dur="2000"/>
                                        <p:tgtEl>
                                          <p:spTgt spid="13"/>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circle(in)">
                                      <p:cBhvr>
                                        <p:cTn id="57" dur="2000"/>
                                        <p:tgtEl>
                                          <p:spTgt spid="26"/>
                                        </p:tgtEl>
                                      </p:cBhvr>
                                    </p:animEffect>
                                  </p:childTnLst>
                                </p:cTn>
                              </p:par>
                              <p:par>
                                <p:cTn id="58" presetID="6" presetClass="entr" presetSubtype="16"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circle(in)">
                                      <p:cBhvr>
                                        <p:cTn id="60" dur="2000"/>
                                        <p:tgtEl>
                                          <p:spTgt spid="14"/>
                                        </p:tgtEl>
                                      </p:cBhvr>
                                    </p:animEffect>
                                  </p:childTnLst>
                                </p:cTn>
                              </p:par>
                              <p:par>
                                <p:cTn id="61" presetID="6" presetClass="entr" presetSubtype="16"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circle(in)">
                                      <p:cBhvr>
                                        <p:cTn id="63" dur="2000"/>
                                        <p:tgtEl>
                                          <p:spTgt spid="34"/>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circle(in)">
                                      <p:cBhvr>
                                        <p:cTn id="66" dur="2000"/>
                                        <p:tgtEl>
                                          <p:spTgt spid="30"/>
                                        </p:tgtEl>
                                      </p:cBhvr>
                                    </p:animEffect>
                                  </p:childTnLst>
                                </p:cTn>
                              </p:par>
                              <p:par>
                                <p:cTn id="67" presetID="6" presetClass="entr" presetSubtype="16"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circle(in)">
                                      <p:cBhvr>
                                        <p:cTn id="69" dur="2000"/>
                                        <p:tgtEl>
                                          <p:spTgt spid="16"/>
                                        </p:tgtEl>
                                      </p:cBhvr>
                                    </p:animEffect>
                                  </p:childTnLst>
                                </p:cTn>
                              </p:par>
                              <p:par>
                                <p:cTn id="70" presetID="6" presetClass="entr" presetSubtype="16"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circle(in)">
                                      <p:cBhvr>
                                        <p:cTn id="72" dur="2000"/>
                                        <p:tgtEl>
                                          <p:spTgt spid="40"/>
                                        </p:tgtEl>
                                      </p:cBhvr>
                                    </p:animEffect>
                                  </p:childTnLst>
                                </p:cTn>
                              </p:par>
                              <p:par>
                                <p:cTn id="73" presetID="6" presetClass="entr" presetSubtype="16"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circle(in)">
                                      <p:cBhvr>
                                        <p:cTn id="75" dur="2000"/>
                                        <p:tgtEl>
                                          <p:spTgt spid="41"/>
                                        </p:tgtEl>
                                      </p:cBhvr>
                                    </p:animEffect>
                                  </p:childTnLst>
                                </p:cTn>
                              </p:par>
                              <p:par>
                                <p:cTn id="76" presetID="6" presetClass="entr" presetSubtype="16" fill="hold" nodeType="with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circle(in)">
                                      <p:cBhvr>
                                        <p:cTn id="78" dur="2000"/>
                                        <p:tgtEl>
                                          <p:spTgt spid="42"/>
                                        </p:tgtEl>
                                      </p:cBhvr>
                                    </p:animEffect>
                                  </p:childTnLst>
                                </p:cTn>
                              </p:par>
                              <p:par>
                                <p:cTn id="79" presetID="6" presetClass="entr" presetSubtype="16" fill="hold" nodeType="with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circle(in)">
                                      <p:cBhvr>
                                        <p:cTn id="81" dur="2000"/>
                                        <p:tgtEl>
                                          <p:spTgt spid="45"/>
                                        </p:tgtEl>
                                      </p:cBhvr>
                                    </p:animEffect>
                                  </p:childTnLst>
                                </p:cTn>
                              </p:par>
                              <p:par>
                                <p:cTn id="82" presetID="6" presetClass="entr" presetSubtype="16" fill="hold" grpId="0" nodeType="with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circle(in)">
                                      <p:cBhvr>
                                        <p:cTn id="84"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21" grpId="0" animBg="1"/>
      <p:bldP spid="26" grpId="0" animBg="1"/>
      <p:bldP spid="30" grpId="0" animBg="1"/>
      <p:bldP spid="41" grpId="0" animBg="1"/>
      <p:bldP spid="47" grpId="0" animBg="1"/>
      <p:bldP spid="50" grpId="0" animBg="1"/>
      <p:bldP spid="5"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ơ đồ tư duy bài Ánh Trăng ngắn gọn nhất 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305800" cy="6248400"/>
          </a:xfrm>
          <a:prstGeom prst="rect">
            <a:avLst/>
          </a:prstGeom>
          <a:noFill/>
          <a:ln>
            <a:noFill/>
          </a:ln>
        </p:spPr>
      </p:pic>
    </p:spTree>
    <p:extLst>
      <p:ext uri="{BB962C8B-B14F-4D97-AF65-F5344CB8AC3E}">
        <p14:creationId xmlns:p14="http://schemas.microsoft.com/office/powerpoint/2010/main" val="452854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3" y="152400"/>
            <a:ext cx="8762999"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10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latin typeface="Verdana" pitchFamily="34" charset="0"/>
              </a:rPr>
              <a:t>PHẦN I: NHỮNG LƯU Ý TRÁNH MẤT ĐIỂM Ở PHẦN CÂU HỎI NHỎ (</a:t>
            </a:r>
            <a:r>
              <a:rPr lang="en-US" sz="2400" b="1" dirty="0" err="1">
                <a:latin typeface="Verdana" pitchFamily="34" charset="0"/>
              </a:rPr>
              <a:t>Đọc</a:t>
            </a:r>
            <a:r>
              <a:rPr lang="en-US" sz="2400" b="1" dirty="0">
                <a:latin typeface="Verdana" pitchFamily="34" charset="0"/>
              </a:rPr>
              <a:t> - </a:t>
            </a:r>
            <a:r>
              <a:rPr lang="en-US" sz="2400" b="1" dirty="0" err="1">
                <a:latin typeface="Verdana" pitchFamily="34" charset="0"/>
              </a:rPr>
              <a:t>hiểu</a:t>
            </a:r>
            <a:r>
              <a:rPr lang="en-US" sz="2400" b="1" dirty="0">
                <a:latin typeface="Verdana" pitchFamily="34" charset="0"/>
              </a:rPr>
              <a:t>)</a:t>
            </a:r>
          </a:p>
        </p:txBody>
      </p:sp>
      <p:sp>
        <p:nvSpPr>
          <p:cNvPr id="8" name="TextBox 7"/>
          <p:cNvSpPr txBox="1"/>
          <p:nvPr/>
        </p:nvSpPr>
        <p:spPr>
          <a:xfrm>
            <a:off x="1219200" y="1600206"/>
            <a:ext cx="7543800" cy="2554545"/>
          </a:xfrm>
          <a:prstGeom prst="rect">
            <a:avLst/>
          </a:prstGeom>
          <a:noFill/>
        </p:spPr>
        <p:txBody>
          <a:bodyPr wrap="square" rtlCol="0">
            <a:spAutoFit/>
          </a:bodyPr>
          <a:lstStyle/>
          <a:p>
            <a:pPr marL="457200" indent="-457200">
              <a:buAutoNum type="arabicPeriod"/>
            </a:pPr>
            <a:r>
              <a:rPr lang="en-US" sz="2000" b="1" dirty="0">
                <a:solidFill>
                  <a:srgbClr val="FF0000"/>
                </a:solidFill>
                <a:latin typeface="Verdana" pitchFamily="34" charset="0"/>
              </a:rPr>
              <a:t>CÂU HỎI VỀ HOÀN CẢNH RA ĐỜI: </a:t>
            </a:r>
          </a:p>
          <a:p>
            <a:r>
              <a:rPr lang="en-US" sz="2000" b="1" dirty="0">
                <a:latin typeface="Verdana" pitchFamily="34" charset="0"/>
              </a:rPr>
              <a:t>	- </a:t>
            </a:r>
            <a:r>
              <a:rPr lang="en-US" sz="2000" b="1" dirty="0" err="1">
                <a:latin typeface="Verdana" pitchFamily="34" charset="0"/>
              </a:rPr>
              <a:t>Hầu</a:t>
            </a:r>
            <a:r>
              <a:rPr lang="en-US" sz="2000" b="1" dirty="0">
                <a:latin typeface="Verdana" pitchFamily="34" charset="0"/>
              </a:rPr>
              <a:t> </a:t>
            </a:r>
            <a:r>
              <a:rPr lang="en-US" sz="2000" b="1" dirty="0" err="1">
                <a:latin typeface="Verdana" pitchFamily="34" charset="0"/>
              </a:rPr>
              <a:t>hết</a:t>
            </a:r>
            <a:r>
              <a:rPr lang="en-US" sz="2000" b="1" dirty="0">
                <a:latin typeface="Verdana" pitchFamily="34" charset="0"/>
              </a:rPr>
              <a:t> </a:t>
            </a:r>
            <a:r>
              <a:rPr lang="en-US" sz="2000" b="1" dirty="0" err="1">
                <a:latin typeface="Verdana" pitchFamily="34" charset="0"/>
              </a:rPr>
              <a:t>học</a:t>
            </a:r>
            <a:r>
              <a:rPr lang="en-US" sz="2000" b="1" dirty="0">
                <a:latin typeface="Verdana" pitchFamily="34" charset="0"/>
              </a:rPr>
              <a:t> </a:t>
            </a:r>
            <a:r>
              <a:rPr lang="en-US" sz="2000" b="1" dirty="0" err="1">
                <a:latin typeface="Verdana" pitchFamily="34" charset="0"/>
              </a:rPr>
              <a:t>sinh</a:t>
            </a:r>
            <a:r>
              <a:rPr lang="en-US" sz="2000" b="1" dirty="0">
                <a:latin typeface="Verdana" pitchFamily="34" charset="0"/>
              </a:rPr>
              <a:t> </a:t>
            </a:r>
            <a:r>
              <a:rPr lang="en-US" sz="2000" b="1" dirty="0" err="1">
                <a:latin typeface="Verdana" pitchFamily="34" charset="0"/>
              </a:rPr>
              <a:t>chỉ</a:t>
            </a:r>
            <a:r>
              <a:rPr lang="en-US" sz="2000" b="1" dirty="0">
                <a:latin typeface="Verdana" pitchFamily="34" charset="0"/>
              </a:rPr>
              <a:t> </a:t>
            </a:r>
            <a:r>
              <a:rPr lang="en-US" sz="2000" b="1" dirty="0" err="1">
                <a:latin typeface="Verdana" pitchFamily="34" charset="0"/>
              </a:rPr>
              <a:t>nêu</a:t>
            </a:r>
            <a:r>
              <a:rPr lang="en-US" sz="2000" b="1" dirty="0">
                <a:latin typeface="Verdana" pitchFamily="34" charset="0"/>
              </a:rPr>
              <a:t> </a:t>
            </a:r>
            <a:r>
              <a:rPr lang="en-US" sz="2000" b="1" dirty="0" err="1">
                <a:latin typeface="Verdana" pitchFamily="34" charset="0"/>
              </a:rPr>
              <a:t>xuất</a:t>
            </a:r>
            <a:r>
              <a:rPr lang="en-US" sz="2000" b="1" dirty="0">
                <a:latin typeface="Verdana" pitchFamily="34" charset="0"/>
              </a:rPr>
              <a:t> </a:t>
            </a:r>
            <a:r>
              <a:rPr lang="en-US" sz="2000" b="1" dirty="0" err="1">
                <a:latin typeface="Verdana" pitchFamily="34" charset="0"/>
              </a:rPr>
              <a:t>xứ</a:t>
            </a:r>
            <a:r>
              <a:rPr lang="en-US" sz="2000" b="1" dirty="0">
                <a:latin typeface="Verdana" pitchFamily="34" charset="0"/>
              </a:rPr>
              <a:t> (</a:t>
            </a:r>
            <a:r>
              <a:rPr lang="en-US" sz="2000" b="1" dirty="0" err="1">
                <a:latin typeface="Verdana" pitchFamily="34" charset="0"/>
              </a:rPr>
              <a:t>năm</a:t>
            </a:r>
            <a:r>
              <a:rPr lang="en-US" sz="2000" b="1" dirty="0">
                <a:latin typeface="Verdana" pitchFamily="34" charset="0"/>
              </a:rPr>
              <a:t> </a:t>
            </a:r>
            <a:r>
              <a:rPr lang="en-US" sz="2000" b="1" dirty="0" err="1">
                <a:latin typeface="Verdana" pitchFamily="34" charset="0"/>
              </a:rPr>
              <a:t>sáng</a:t>
            </a:r>
            <a:r>
              <a:rPr lang="en-US" sz="2000" b="1" dirty="0">
                <a:latin typeface="Verdana" pitchFamily="34" charset="0"/>
              </a:rPr>
              <a:t> </a:t>
            </a:r>
            <a:r>
              <a:rPr lang="en-US" sz="2000" b="1" dirty="0" err="1">
                <a:latin typeface="Verdana" pitchFamily="34" charset="0"/>
              </a:rPr>
              <a:t>tác</a:t>
            </a:r>
            <a:r>
              <a:rPr lang="en-US" sz="2000" b="1" dirty="0">
                <a:latin typeface="Verdana" pitchFamily="34" charset="0"/>
              </a:rPr>
              <a:t>)</a:t>
            </a:r>
          </a:p>
          <a:p>
            <a:r>
              <a:rPr lang="en-US" sz="2000" b="1" dirty="0">
                <a:latin typeface="Verdana" pitchFamily="34" charset="0"/>
              </a:rPr>
              <a:t>	- </a:t>
            </a:r>
            <a:r>
              <a:rPr lang="en-US" sz="2000" b="1" dirty="0" err="1">
                <a:latin typeface="Verdana" pitchFamily="34" charset="0"/>
              </a:rPr>
              <a:t>Hs</a:t>
            </a:r>
            <a:r>
              <a:rPr lang="en-US" sz="2000" b="1" dirty="0">
                <a:latin typeface="Verdana" pitchFamily="34" charset="0"/>
              </a:rPr>
              <a:t> </a:t>
            </a:r>
            <a:r>
              <a:rPr lang="en-US" sz="2000" b="1" dirty="0" err="1">
                <a:latin typeface="Verdana" pitchFamily="34" charset="0"/>
              </a:rPr>
              <a:t>cần</a:t>
            </a:r>
            <a:r>
              <a:rPr lang="en-US" sz="2000" b="1" dirty="0">
                <a:latin typeface="Verdana" pitchFamily="34" charset="0"/>
              </a:rPr>
              <a:t> </a:t>
            </a:r>
            <a:r>
              <a:rPr lang="en-US" sz="2000" b="1" dirty="0" err="1">
                <a:latin typeface="Verdana" pitchFamily="34" charset="0"/>
              </a:rPr>
              <a:t>nêu</a:t>
            </a:r>
            <a:r>
              <a:rPr lang="en-US" sz="2000" b="1" dirty="0">
                <a:latin typeface="Verdana" pitchFamily="34" charset="0"/>
              </a:rPr>
              <a:t>:</a:t>
            </a:r>
          </a:p>
          <a:p>
            <a:r>
              <a:rPr lang="en-US" sz="2000" b="1" dirty="0">
                <a:latin typeface="Verdana" pitchFamily="34" charset="0"/>
              </a:rPr>
              <a:t>		+ </a:t>
            </a:r>
            <a:r>
              <a:rPr lang="en-US" sz="2000" b="1" dirty="0" err="1">
                <a:latin typeface="Verdana" pitchFamily="34" charset="0"/>
              </a:rPr>
              <a:t>Năm</a:t>
            </a:r>
            <a:r>
              <a:rPr lang="en-US" sz="2000" b="1" dirty="0">
                <a:latin typeface="Verdana" pitchFamily="34" charset="0"/>
              </a:rPr>
              <a:t> </a:t>
            </a:r>
            <a:r>
              <a:rPr lang="en-US" sz="2000" b="1" dirty="0" err="1">
                <a:latin typeface="Verdana" pitchFamily="34" charset="0"/>
              </a:rPr>
              <a:t>sáng</a:t>
            </a:r>
            <a:r>
              <a:rPr lang="en-US" sz="2000" b="1" dirty="0">
                <a:latin typeface="Verdana" pitchFamily="34" charset="0"/>
              </a:rPr>
              <a:t> </a:t>
            </a:r>
            <a:r>
              <a:rPr lang="en-US" sz="2000" b="1" dirty="0" err="1">
                <a:latin typeface="Verdana" pitchFamily="34" charset="0"/>
              </a:rPr>
              <a:t>tác</a:t>
            </a:r>
            <a:r>
              <a:rPr lang="en-US" sz="2000" b="1" dirty="0">
                <a:latin typeface="Verdana" pitchFamily="34" charset="0"/>
              </a:rPr>
              <a:t> </a:t>
            </a:r>
          </a:p>
          <a:p>
            <a:r>
              <a:rPr lang="en-US" sz="2000" b="1" dirty="0">
                <a:latin typeface="Verdana" pitchFamily="34" charset="0"/>
              </a:rPr>
              <a:t>		+ </a:t>
            </a:r>
            <a:r>
              <a:rPr lang="en-US" sz="2000" b="1" dirty="0" err="1">
                <a:latin typeface="Verdana" pitchFamily="34" charset="0"/>
              </a:rPr>
              <a:t>Hoàn</a:t>
            </a:r>
            <a:r>
              <a:rPr lang="en-US" sz="2000" b="1" dirty="0">
                <a:latin typeface="Verdana" pitchFamily="34" charset="0"/>
              </a:rPr>
              <a:t> </a:t>
            </a:r>
            <a:r>
              <a:rPr lang="en-US" sz="2000" b="1" dirty="0" err="1">
                <a:latin typeface="Verdana" pitchFamily="34" charset="0"/>
              </a:rPr>
              <a:t>cảnh</a:t>
            </a:r>
            <a:r>
              <a:rPr lang="en-US" sz="2000" b="1" dirty="0">
                <a:latin typeface="Verdana" pitchFamily="34" charset="0"/>
              </a:rPr>
              <a:t> </a:t>
            </a:r>
            <a:r>
              <a:rPr lang="en-US" sz="2000" b="1" dirty="0" err="1">
                <a:latin typeface="Verdana" pitchFamily="34" charset="0"/>
              </a:rPr>
              <a:t>liên</a:t>
            </a:r>
            <a:r>
              <a:rPr lang="en-US" sz="2000" b="1" dirty="0">
                <a:latin typeface="Verdana" pitchFamily="34" charset="0"/>
              </a:rPr>
              <a:t> </a:t>
            </a:r>
            <a:r>
              <a:rPr lang="en-US" sz="2000" b="1" dirty="0" err="1">
                <a:latin typeface="Verdana" pitchFamily="34" charset="0"/>
              </a:rPr>
              <a:t>quan</a:t>
            </a:r>
            <a:r>
              <a:rPr lang="en-US" sz="2000" b="1" dirty="0">
                <a:latin typeface="Verdana" pitchFamily="34" charset="0"/>
              </a:rPr>
              <a:t> </a:t>
            </a:r>
            <a:r>
              <a:rPr lang="en-US" sz="2000" b="1" dirty="0" err="1">
                <a:latin typeface="Verdana" pitchFamily="34" charset="0"/>
              </a:rPr>
              <a:t>đến</a:t>
            </a:r>
            <a:r>
              <a:rPr lang="en-US" sz="2000" b="1" dirty="0">
                <a:latin typeface="Verdana" pitchFamily="34" charset="0"/>
              </a:rPr>
              <a:t> </a:t>
            </a:r>
            <a:r>
              <a:rPr lang="en-US" sz="2000" b="1" dirty="0" err="1">
                <a:latin typeface="Verdana" pitchFamily="34" charset="0"/>
              </a:rPr>
              <a:t>tác</a:t>
            </a:r>
            <a:r>
              <a:rPr lang="en-US" sz="2000" b="1" dirty="0">
                <a:latin typeface="Verdana" pitchFamily="34" charset="0"/>
              </a:rPr>
              <a:t> </a:t>
            </a:r>
            <a:r>
              <a:rPr lang="en-US" sz="2000" b="1" dirty="0" err="1">
                <a:latin typeface="Verdana" pitchFamily="34" charset="0"/>
              </a:rPr>
              <a:t>giả</a:t>
            </a:r>
            <a:endParaRPr lang="en-US" sz="2000" b="1" dirty="0">
              <a:latin typeface="Verdana" pitchFamily="34" charset="0"/>
            </a:endParaRPr>
          </a:p>
          <a:p>
            <a:r>
              <a:rPr lang="en-US" sz="2000" b="1" dirty="0">
                <a:latin typeface="Verdana" pitchFamily="34" charset="0"/>
              </a:rPr>
              <a:t>		+ </a:t>
            </a:r>
            <a:r>
              <a:rPr lang="en-US" sz="2000" b="1" dirty="0" err="1">
                <a:latin typeface="Verdana" pitchFamily="34" charset="0"/>
              </a:rPr>
              <a:t>Hoàn</a:t>
            </a:r>
            <a:r>
              <a:rPr lang="en-US" sz="2000" b="1" dirty="0">
                <a:latin typeface="Verdana" pitchFamily="34" charset="0"/>
              </a:rPr>
              <a:t> </a:t>
            </a:r>
            <a:r>
              <a:rPr lang="en-US" sz="2000" b="1" dirty="0" err="1">
                <a:latin typeface="Verdana" pitchFamily="34" charset="0"/>
              </a:rPr>
              <a:t>cảnh</a:t>
            </a:r>
            <a:r>
              <a:rPr lang="en-US" sz="2000" b="1" dirty="0">
                <a:latin typeface="Verdana" pitchFamily="34" charset="0"/>
              </a:rPr>
              <a:t> </a:t>
            </a:r>
            <a:r>
              <a:rPr lang="en-US" sz="2000" b="1" dirty="0" err="1">
                <a:latin typeface="Verdana" pitchFamily="34" charset="0"/>
              </a:rPr>
              <a:t>liên</a:t>
            </a:r>
            <a:r>
              <a:rPr lang="en-US" sz="2000" b="1" dirty="0">
                <a:latin typeface="Verdana" pitchFamily="34" charset="0"/>
              </a:rPr>
              <a:t> </a:t>
            </a:r>
            <a:r>
              <a:rPr lang="en-US" sz="2000" b="1" dirty="0" err="1">
                <a:latin typeface="Verdana" pitchFamily="34" charset="0"/>
              </a:rPr>
              <a:t>quan</a:t>
            </a:r>
            <a:r>
              <a:rPr lang="en-US" sz="2000" b="1" dirty="0">
                <a:latin typeface="Verdana" pitchFamily="34" charset="0"/>
              </a:rPr>
              <a:t> </a:t>
            </a:r>
            <a:r>
              <a:rPr lang="en-US" sz="2000" b="1" dirty="0" err="1">
                <a:latin typeface="Verdana" pitchFamily="34" charset="0"/>
              </a:rPr>
              <a:t>đến</a:t>
            </a:r>
            <a:r>
              <a:rPr lang="en-US" sz="2000" b="1" dirty="0">
                <a:latin typeface="Verdana" pitchFamily="34" charset="0"/>
              </a:rPr>
              <a:t> </a:t>
            </a:r>
            <a:r>
              <a:rPr lang="en-US" sz="2000" b="1" dirty="0" err="1">
                <a:latin typeface="Verdana" pitchFamily="34" charset="0"/>
              </a:rPr>
              <a:t>đất</a:t>
            </a:r>
            <a:r>
              <a:rPr lang="en-US" sz="2000" b="1" dirty="0">
                <a:latin typeface="Verdana" pitchFamily="34" charset="0"/>
              </a:rPr>
              <a:t> </a:t>
            </a:r>
            <a:r>
              <a:rPr lang="en-US" sz="2000" b="1" dirty="0" err="1">
                <a:latin typeface="Verdana" pitchFamily="34" charset="0"/>
              </a:rPr>
              <a:t>nước</a:t>
            </a:r>
            <a:r>
              <a:rPr lang="en-US" sz="2000" b="1" dirty="0">
                <a:latin typeface="Verdana" pitchFamily="34" charset="0"/>
              </a:rPr>
              <a:t> (ở </a:t>
            </a:r>
            <a:r>
              <a:rPr lang="en-US" sz="2000" b="1" dirty="0" err="1">
                <a:latin typeface="Verdana" pitchFamily="34" charset="0"/>
              </a:rPr>
              <a:t>một</a:t>
            </a:r>
            <a:r>
              <a:rPr lang="en-US" sz="2000" b="1" dirty="0">
                <a:latin typeface="Verdana" pitchFamily="34" charset="0"/>
              </a:rPr>
              <a:t> </a:t>
            </a:r>
            <a:r>
              <a:rPr lang="en-US" sz="2000" b="1" dirty="0" err="1">
                <a:latin typeface="Verdana" pitchFamily="34" charset="0"/>
              </a:rPr>
              <a:t>số</a:t>
            </a:r>
            <a:r>
              <a:rPr lang="en-US" sz="2000" b="1" dirty="0">
                <a:latin typeface="Verdana" pitchFamily="34" charset="0"/>
              </a:rPr>
              <a:t> </a:t>
            </a:r>
            <a:r>
              <a:rPr lang="en-US" sz="2000" b="1" dirty="0" err="1">
                <a:latin typeface="Verdana" pitchFamily="34" charset="0"/>
              </a:rPr>
              <a:t>tác</a:t>
            </a:r>
            <a:r>
              <a:rPr lang="en-US" sz="2000" b="1" dirty="0">
                <a:latin typeface="Verdana" pitchFamily="34" charset="0"/>
              </a:rPr>
              <a:t> </a:t>
            </a:r>
            <a:r>
              <a:rPr lang="en-US" sz="2000" b="1" dirty="0" err="1">
                <a:latin typeface="Verdana" pitchFamily="34" charset="0"/>
              </a:rPr>
              <a:t>phẩm</a:t>
            </a:r>
            <a:r>
              <a:rPr lang="en-US" sz="2000" b="1" dirty="0">
                <a:latin typeface="Verdana" pitchFamily="34" charset="0"/>
              </a:rPr>
              <a:t>)</a:t>
            </a:r>
          </a:p>
        </p:txBody>
      </p:sp>
    </p:spTree>
    <p:extLst>
      <p:ext uri="{BB962C8B-B14F-4D97-AF65-F5344CB8AC3E}">
        <p14:creationId xmlns:p14="http://schemas.microsoft.com/office/powerpoint/2010/main" val="2263788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537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WordArt 3"/>
          <p:cNvSpPr>
            <a:spLocks noChangeArrowheads="1" noChangeShapeType="1" noTextEdit="1"/>
          </p:cNvSpPr>
          <p:nvPr/>
        </p:nvSpPr>
        <p:spPr bwMode="auto">
          <a:xfrm rot="-325934">
            <a:off x="1763714" y="2276481"/>
            <a:ext cx="5438775" cy="2232025"/>
          </a:xfrm>
          <a:prstGeom prst="rect">
            <a:avLst/>
          </a:prstGeom>
        </p:spPr>
        <p:txBody>
          <a:bodyPr wrap="none" fromWordArt="1">
            <a:prstTxWarp prst="textPlain">
              <a:avLst>
                <a:gd name="adj" fmla="val 47546"/>
              </a:avLst>
            </a:prstTxWarp>
          </a:bodyPr>
          <a:lstStyle/>
          <a:p>
            <a:pPr algn="ctr" fontAlgn="base">
              <a:spcBef>
                <a:spcPct val="0"/>
              </a:spcBef>
              <a:spcAft>
                <a:spcPct val="0"/>
              </a:spcAft>
            </a:pPr>
            <a:r>
              <a:rPr lang="vi-VN" sz="2400" kern="10" dirty="0">
                <a:ln w="12700">
                  <a:solidFill>
                    <a:srgbClr val="FF0000"/>
                  </a:solidFill>
                  <a:round/>
                  <a:headEnd/>
                  <a:tailEnd/>
                </a:ln>
                <a:solidFill>
                  <a:srgbClr val="0000FF">
                    <a:alpha val="50195"/>
                  </a:srgbClr>
                </a:solidFill>
                <a:effectLst>
                  <a:outerShdw dist="45791" dir="2021404" algn="ctr" rotWithShape="0">
                    <a:srgbClr val="9999FF"/>
                  </a:outerShdw>
                </a:effectLst>
                <a:latin typeface="Verdana" pitchFamily="34" charset="0"/>
                <a:ea typeface="Verdana" pitchFamily="34" charset="0"/>
                <a:cs typeface="Tahoma"/>
              </a:rPr>
              <a:t>Xin chân thành cám ơn </a:t>
            </a:r>
          </a:p>
          <a:p>
            <a:pPr algn="ctr" fontAlgn="base">
              <a:spcBef>
                <a:spcPct val="0"/>
              </a:spcBef>
              <a:spcAft>
                <a:spcPct val="0"/>
              </a:spcAft>
            </a:pPr>
            <a:r>
              <a:rPr lang="vi-VN" sz="2400" kern="10" dirty="0">
                <a:ln w="12700">
                  <a:solidFill>
                    <a:srgbClr val="FF0000"/>
                  </a:solidFill>
                  <a:round/>
                  <a:headEnd/>
                  <a:tailEnd/>
                </a:ln>
                <a:solidFill>
                  <a:srgbClr val="0000FF">
                    <a:alpha val="50195"/>
                  </a:srgbClr>
                </a:solidFill>
                <a:effectLst>
                  <a:outerShdw dist="45791" dir="2021404" algn="ctr" rotWithShape="0">
                    <a:srgbClr val="9999FF"/>
                  </a:outerShdw>
                </a:effectLst>
                <a:latin typeface="Verdana" pitchFamily="34" charset="0"/>
                <a:ea typeface="Verdana" pitchFamily="34" charset="0"/>
                <a:cs typeface="Tahoma"/>
              </a:rPr>
              <a:t>quý thầy cô</a:t>
            </a:r>
            <a:endParaRPr lang="en-US" sz="2400" kern="10" dirty="0">
              <a:ln w="12700">
                <a:solidFill>
                  <a:srgbClr val="FF0000"/>
                </a:solidFill>
                <a:round/>
                <a:headEnd/>
                <a:tailEnd/>
              </a:ln>
              <a:solidFill>
                <a:srgbClr val="0000FF">
                  <a:alpha val="50195"/>
                </a:srgbClr>
              </a:solidFill>
              <a:effectLst>
                <a:outerShdw dist="45791" dir="2021404" algn="ctr" rotWithShape="0">
                  <a:srgbClr val="9999FF"/>
                </a:outerShdw>
              </a:effectLst>
              <a:latin typeface="Verdana" pitchFamily="34" charset="0"/>
              <a:ea typeface="Verdana" pitchFamily="34" charset="0"/>
              <a:cs typeface="Tahoma"/>
            </a:endParaRPr>
          </a:p>
        </p:txBody>
      </p:sp>
    </p:spTree>
    <p:extLst>
      <p:ext uri="{BB962C8B-B14F-4D97-AF65-F5344CB8AC3E}">
        <p14:creationId xmlns:p14="http://schemas.microsoft.com/office/powerpoint/2010/main" val="7647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77925" y="2984480"/>
            <a:ext cx="2743200" cy="19050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kern="0" dirty="0">
              <a:solidFill>
                <a:sysClr val="window" lastClr="FFFFFF"/>
              </a:solidFill>
              <a:latin typeface="Verdana" pitchFamily="34" charset="0"/>
              <a:cs typeface="Times New Roman"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US" b="1" kern="0" dirty="0" err="1">
                <a:solidFill>
                  <a:sysClr val="window" lastClr="FFFFFF"/>
                </a:solidFill>
                <a:latin typeface="Verdana" pitchFamily="34" charset="0"/>
                <a:cs typeface="Times New Roman" pitchFamily="18" charset="0"/>
              </a:rPr>
              <a:t>Bài</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thơ</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sáng</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tác</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tháng</a:t>
            </a:r>
            <a:r>
              <a:rPr lang="en-US" b="1" kern="0" dirty="0">
                <a:solidFill>
                  <a:sysClr val="window" lastClr="FFFFFF"/>
                </a:solidFill>
                <a:latin typeface="Verdana" pitchFamily="34" charset="0"/>
                <a:cs typeface="Times New Roman" pitchFamily="18" charset="0"/>
              </a:rPr>
              <a:t> 11 </a:t>
            </a:r>
            <a:r>
              <a:rPr lang="en-US" b="1" kern="0" dirty="0" err="1">
                <a:solidFill>
                  <a:sysClr val="window" lastClr="FFFFFF"/>
                </a:solidFill>
                <a:latin typeface="Verdana" pitchFamily="34" charset="0"/>
                <a:cs typeface="Times New Roman" pitchFamily="18" charset="0"/>
              </a:rPr>
              <a:t>năm</a:t>
            </a:r>
            <a:r>
              <a:rPr lang="en-US" b="1" kern="0" dirty="0">
                <a:solidFill>
                  <a:sysClr val="window" lastClr="FFFFFF"/>
                </a:solidFill>
                <a:latin typeface="Verdana" pitchFamily="34" charset="0"/>
                <a:cs typeface="Times New Roman" pitchFamily="18" charset="0"/>
              </a:rPr>
              <a:t> 1980 </a:t>
            </a:r>
            <a:r>
              <a:rPr lang="en-US" b="1" kern="0" dirty="0" err="1">
                <a:solidFill>
                  <a:sysClr val="window" lastClr="FFFFFF"/>
                </a:solidFill>
                <a:latin typeface="Verdana" pitchFamily="34" charset="0"/>
                <a:cs typeface="Times New Roman" pitchFamily="18" charset="0"/>
              </a:rPr>
              <a:t>khi</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nhà</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thơ</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nằm</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trên</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giường</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bệnh</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và</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không</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bao</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lâu</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trước</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khi</a:t>
            </a:r>
            <a:r>
              <a:rPr lang="en-US" b="1" kern="0" dirty="0">
                <a:solidFill>
                  <a:sysClr val="window" lastClr="FFFFFF"/>
                </a:solidFill>
                <a:latin typeface="Verdana" pitchFamily="34" charset="0"/>
                <a:cs typeface="Times New Roman" pitchFamily="18" charset="0"/>
              </a:rPr>
              <a:t> qua </a:t>
            </a:r>
            <a:r>
              <a:rPr lang="en-US" b="1" kern="0" dirty="0" err="1">
                <a:solidFill>
                  <a:sysClr val="window" lastClr="FFFFFF"/>
                </a:solidFill>
                <a:latin typeface="Verdana" pitchFamily="34" charset="0"/>
                <a:cs typeface="Times New Roman" pitchFamily="18" charset="0"/>
              </a:rPr>
              <a:t>đời</a:t>
            </a:r>
            <a:r>
              <a:rPr lang="en-US" b="1" kern="0" dirty="0">
                <a:solidFill>
                  <a:sysClr val="window" lastClr="FFFFFF"/>
                </a:solidFill>
                <a:latin typeface="Verdana" pitchFamily="34" charset="0"/>
                <a:cs typeface="Times New Roman" pitchFamily="18" charset="0"/>
              </a:rPr>
              <a:t>.</a:t>
            </a:r>
            <a:endParaRPr kumimoji="0" lang="en-US" sz="1800" b="1" i="0" u="none" strike="noStrike" kern="0" cap="none" spc="0" normalizeH="0" baseline="0" noProof="0" dirty="0">
              <a:ln>
                <a:noFill/>
              </a:ln>
              <a:solidFill>
                <a:sysClr val="window" lastClr="FFFFFF"/>
              </a:solidFill>
              <a:effectLst/>
              <a:uLnTx/>
              <a:uFillTx/>
              <a:latin typeface="Verdana" pitchFamily="34" charset="0"/>
              <a:cs typeface="Times New Roman"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Book Antiqua"/>
              <a:ea typeface="+mn-ea"/>
              <a:cs typeface="+mn-cs"/>
            </a:endParaRPr>
          </a:p>
        </p:txBody>
      </p:sp>
      <p:sp>
        <p:nvSpPr>
          <p:cNvPr id="8" name="Rounded Rectangle 7"/>
          <p:cNvSpPr/>
          <p:nvPr/>
        </p:nvSpPr>
        <p:spPr>
          <a:xfrm>
            <a:off x="4724400" y="2984480"/>
            <a:ext cx="2971800" cy="19812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b="1" kern="0" dirty="0" err="1">
                <a:solidFill>
                  <a:sysClr val="window" lastClr="FFFFFF"/>
                </a:solidFill>
                <a:latin typeface="Verdana" pitchFamily="34" charset="0"/>
                <a:cs typeface="Times New Roman" pitchFamily="18" charset="0"/>
              </a:rPr>
              <a:t>Đất</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nước</a:t>
            </a:r>
            <a:r>
              <a:rPr lang="en-US" b="1" kern="0" dirty="0">
                <a:solidFill>
                  <a:sysClr val="window" lastClr="FFFFFF"/>
                </a:solidFill>
                <a:latin typeface="Verdana" pitchFamily="34" charset="0"/>
                <a:cs typeface="Times New Roman" pitchFamily="18" charset="0"/>
              </a:rPr>
              <a:t> ta </a:t>
            </a:r>
            <a:r>
              <a:rPr lang="en-US" b="1" kern="0" dirty="0" err="1">
                <a:solidFill>
                  <a:sysClr val="window" lastClr="FFFFFF"/>
                </a:solidFill>
                <a:latin typeface="Verdana" pitchFamily="34" charset="0"/>
                <a:cs typeface="Times New Roman" pitchFamily="18" charset="0"/>
              </a:rPr>
              <a:t>đang</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phải</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đương</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đầu</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với</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rất</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nhiều</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khó</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khăn</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thử</a:t>
            </a:r>
            <a:r>
              <a:rPr lang="en-US" b="1" kern="0" dirty="0">
                <a:solidFill>
                  <a:sysClr val="window" lastClr="FFFFFF"/>
                </a:solidFill>
                <a:latin typeface="Verdana" pitchFamily="34" charset="0"/>
                <a:cs typeface="Times New Roman" pitchFamily="18" charset="0"/>
              </a:rPr>
              <a:t> </a:t>
            </a:r>
            <a:r>
              <a:rPr lang="en-US" b="1" kern="0" dirty="0" err="1">
                <a:solidFill>
                  <a:sysClr val="window" lastClr="FFFFFF"/>
                </a:solidFill>
                <a:latin typeface="Verdana" pitchFamily="34" charset="0"/>
                <a:cs typeface="Times New Roman" pitchFamily="18" charset="0"/>
              </a:rPr>
              <a:t>thách</a:t>
            </a:r>
            <a:r>
              <a:rPr lang="en-US" b="1" kern="0" dirty="0">
                <a:solidFill>
                  <a:sysClr val="window" lastClr="FFFFFF"/>
                </a:solidFill>
                <a:latin typeface="Verdana" pitchFamily="34" charset="0"/>
                <a:cs typeface="Times New Roman" pitchFamily="18" charset="0"/>
              </a:rPr>
              <a:t>.</a:t>
            </a:r>
            <a:endParaRPr kumimoji="0" lang="en-US" sz="1800" b="1" i="0" u="none" strike="noStrike" kern="0" cap="none" spc="0" normalizeH="0" baseline="0" noProof="0" dirty="0">
              <a:ln>
                <a:noFill/>
              </a:ln>
              <a:solidFill>
                <a:sysClr val="window" lastClr="FFFFFF"/>
              </a:solidFill>
              <a:effectLst/>
              <a:uLnTx/>
              <a:uFillTx/>
              <a:latin typeface="Verdana" pitchFamily="34" charset="0"/>
              <a:cs typeface="Times New Roman" pitchFamily="18" charset="0"/>
            </a:endParaRPr>
          </a:p>
        </p:txBody>
      </p:sp>
      <p:cxnSp>
        <p:nvCxnSpPr>
          <p:cNvPr id="9" name="Straight Arrow Connector 8"/>
          <p:cNvCxnSpPr/>
          <p:nvPr/>
        </p:nvCxnSpPr>
        <p:spPr>
          <a:xfrm flipH="1">
            <a:off x="2286001" y="2164084"/>
            <a:ext cx="2178050" cy="820396"/>
          </a:xfrm>
          <a:prstGeom prst="straightConnector1">
            <a:avLst/>
          </a:prstGeom>
          <a:noFill/>
          <a:ln w="38100" cap="flat" cmpd="sng" algn="ctr">
            <a:solidFill>
              <a:schemeClr val="accent4">
                <a:lumMod val="60000"/>
                <a:lumOff val="40000"/>
              </a:schemeClr>
            </a:solidFill>
            <a:prstDash val="solid"/>
            <a:tailEnd type="arrow"/>
          </a:ln>
          <a:effectLst/>
        </p:spPr>
      </p:cxnSp>
      <p:cxnSp>
        <p:nvCxnSpPr>
          <p:cNvPr id="10" name="Straight Arrow Connector 9"/>
          <p:cNvCxnSpPr/>
          <p:nvPr/>
        </p:nvCxnSpPr>
        <p:spPr>
          <a:xfrm>
            <a:off x="4498932" y="2164084"/>
            <a:ext cx="1978068" cy="820396"/>
          </a:xfrm>
          <a:prstGeom prst="straightConnector1">
            <a:avLst/>
          </a:prstGeom>
          <a:noFill/>
          <a:ln w="38100" cap="flat" cmpd="sng" algn="ctr">
            <a:solidFill>
              <a:schemeClr val="accent4">
                <a:lumMod val="60000"/>
                <a:lumOff val="40000"/>
              </a:schemeClr>
            </a:solidFill>
            <a:prstDash val="solid"/>
            <a:tailEnd type="arrow"/>
          </a:ln>
          <a:effectLst/>
        </p:spPr>
      </p:cxnSp>
      <p:sp>
        <p:nvSpPr>
          <p:cNvPr id="11" name="Oval 10"/>
          <p:cNvSpPr/>
          <p:nvPr/>
        </p:nvSpPr>
        <p:spPr>
          <a:xfrm>
            <a:off x="2667000" y="762000"/>
            <a:ext cx="4114800" cy="1402084"/>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a:solidFill>
                  <a:sysClr val="window" lastClr="FFFFFF"/>
                </a:solidFill>
                <a:latin typeface="Verdana" pitchFamily="34" charset="0"/>
                <a:cs typeface="Times New Roman" pitchFamily="18" charset="0"/>
              </a:rPr>
              <a:t>MÙA XUÂN NHO NHỎ</a:t>
            </a:r>
            <a:endParaRPr kumimoji="0" lang="en-US" sz="1800" b="1" i="0" u="none" strike="noStrike" kern="0" cap="none" spc="0" normalizeH="0" baseline="0" noProof="0" dirty="0">
              <a:ln>
                <a:noFill/>
              </a:ln>
              <a:solidFill>
                <a:sysClr val="window" lastClr="FFFFFF"/>
              </a:solidFill>
              <a:effectLst/>
              <a:uLnTx/>
              <a:uFillTx/>
              <a:latin typeface="Verdana" pitchFamily="34" charset="0"/>
              <a:cs typeface="Times New Roman" pitchFamily="18" charset="0"/>
            </a:endParaRPr>
          </a:p>
        </p:txBody>
      </p:sp>
    </p:spTree>
    <p:extLst>
      <p:ext uri="{BB962C8B-B14F-4D97-AF65-F5344CB8AC3E}">
        <p14:creationId xmlns:p14="http://schemas.microsoft.com/office/powerpoint/2010/main" val="245317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idx="4294967295"/>
          </p:nvPr>
        </p:nvSpPr>
        <p:spPr>
          <a:xfrm>
            <a:off x="2341430" y="408691"/>
            <a:ext cx="4592770" cy="581915"/>
          </a:xfrm>
          <a:solidFill>
            <a:srgbClr val="FFC000"/>
          </a:solidFill>
        </p:spPr>
        <p:txBody>
          <a:bodyPr/>
          <a:lstStyle/>
          <a:p>
            <a:pPr eaLnBrk="1" hangingPunct="1"/>
            <a:r>
              <a:rPr lang="en-US" sz="2400" b="1" dirty="0">
                <a:solidFill>
                  <a:srgbClr val="FF0000"/>
                </a:solidFill>
                <a:latin typeface="Verdana" pitchFamily="34" charset="0"/>
                <a:cs typeface="Times New Roman" pitchFamily="18" charset="0"/>
              </a:rPr>
              <a:t>ĐOÀN THUYỀN ĐÁNH CÁ</a:t>
            </a:r>
          </a:p>
        </p:txBody>
      </p:sp>
      <p:cxnSp>
        <p:nvCxnSpPr>
          <p:cNvPr id="5" name="Straight Arrow Connector 4"/>
          <p:cNvCxnSpPr/>
          <p:nvPr/>
        </p:nvCxnSpPr>
        <p:spPr>
          <a:xfrm flipH="1">
            <a:off x="2667003" y="962896"/>
            <a:ext cx="1970815" cy="948087"/>
          </a:xfrm>
          <a:prstGeom prst="straightConnector1">
            <a:avLst/>
          </a:prstGeom>
          <a:ln w="3810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37818" y="962896"/>
            <a:ext cx="1761761" cy="961940"/>
          </a:xfrm>
          <a:prstGeom prst="straightConnector1">
            <a:avLst/>
          </a:prstGeom>
          <a:ln w="3810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838200" y="1924836"/>
            <a:ext cx="2514600" cy="2723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b="1" dirty="0" err="1">
                <a:solidFill>
                  <a:prstClr val="white"/>
                </a:solidFill>
                <a:latin typeface="Verdana" pitchFamily="34" charset="0"/>
                <a:cs typeface="Times New Roman" pitchFamily="18" charset="0"/>
              </a:rPr>
              <a:t>Bài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thơ</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được</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sáng</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tác</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năm</a:t>
            </a:r>
            <a:r>
              <a:rPr lang="en-US" b="1" dirty="0">
                <a:solidFill>
                  <a:prstClr val="white"/>
                </a:solidFill>
                <a:latin typeface="Verdana" pitchFamily="34" charset="0"/>
                <a:cs typeface="Times New Roman" pitchFamily="18" charset="0"/>
              </a:rPr>
              <a:t> 1958, </a:t>
            </a:r>
            <a:r>
              <a:rPr lang="en-US" b="1" dirty="0" err="1">
                <a:solidFill>
                  <a:prstClr val="white"/>
                </a:solidFill>
                <a:latin typeface="Verdana" pitchFamily="34" charset="0"/>
                <a:cs typeface="Times New Roman" pitchFamily="18" charset="0"/>
              </a:rPr>
              <a:t>trong</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chuyến</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đi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thực</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tế</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của</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tác</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giả</a:t>
            </a:r>
            <a:r>
              <a:rPr lang="en-US" b="1" dirty="0">
                <a:solidFill>
                  <a:prstClr val="white"/>
                </a:solidFill>
                <a:latin typeface="Verdana" pitchFamily="34" charset="0"/>
                <a:cs typeface="Times New Roman" pitchFamily="18" charset="0"/>
              </a:rPr>
              <a:t> ở  </a:t>
            </a:r>
            <a:r>
              <a:rPr lang="en-US" b="1" dirty="0" err="1">
                <a:solidFill>
                  <a:prstClr val="white"/>
                </a:solidFill>
                <a:latin typeface="Verdana" pitchFamily="34" charset="0"/>
                <a:cs typeface="Times New Roman" pitchFamily="18" charset="0"/>
              </a:rPr>
              <a:t>Hòn</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Gai</a:t>
            </a:r>
            <a:r>
              <a:rPr lang="en-US" b="1" dirty="0">
                <a:solidFill>
                  <a:prstClr val="white"/>
                </a:solidFill>
                <a:latin typeface="Verdana" pitchFamily="34" charset="0"/>
                <a:cs typeface="Times New Roman" pitchFamily="18" charset="0"/>
              </a:rPr>
              <a:t> – </a:t>
            </a:r>
            <a:r>
              <a:rPr lang="en-US" b="1" dirty="0" err="1">
                <a:solidFill>
                  <a:prstClr val="white"/>
                </a:solidFill>
                <a:latin typeface="Verdana" pitchFamily="34" charset="0"/>
                <a:cs typeface="Times New Roman" pitchFamily="18" charset="0"/>
              </a:rPr>
              <a:t>Cẩm</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Phả</a:t>
            </a:r>
            <a:r>
              <a:rPr lang="en-US" b="1" dirty="0">
                <a:solidFill>
                  <a:prstClr val="white"/>
                </a:solidFill>
                <a:latin typeface="Verdana" pitchFamily="34" charset="0"/>
                <a:cs typeface="Times New Roman" pitchFamily="18" charset="0"/>
              </a:rPr>
              <a:t>.</a:t>
            </a:r>
          </a:p>
        </p:txBody>
      </p:sp>
      <p:sp>
        <p:nvSpPr>
          <p:cNvPr id="39" name="Rounded Rectangle 38"/>
          <p:cNvSpPr/>
          <p:nvPr/>
        </p:nvSpPr>
        <p:spPr>
          <a:xfrm>
            <a:off x="4958924" y="1910983"/>
            <a:ext cx="2590799" cy="27372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b="1" dirty="0" err="1">
                <a:solidFill>
                  <a:prstClr val="white"/>
                </a:solidFill>
                <a:latin typeface="Verdana" pitchFamily="34" charset="0"/>
                <a:cs typeface="Times New Roman" pitchFamily="18" charset="0"/>
              </a:rPr>
              <a:t>Năm</a:t>
            </a:r>
            <a:r>
              <a:rPr lang="en-US" b="1" dirty="0">
                <a:solidFill>
                  <a:prstClr val="white"/>
                </a:solidFill>
                <a:latin typeface="Verdana" pitchFamily="34" charset="0"/>
                <a:cs typeface="Times New Roman" pitchFamily="18" charset="0"/>
              </a:rPr>
              <a:t> 1958 </a:t>
            </a:r>
            <a:r>
              <a:rPr lang="en-US" b="1" dirty="0" err="1">
                <a:solidFill>
                  <a:prstClr val="white"/>
                </a:solidFill>
                <a:latin typeface="Verdana" pitchFamily="34" charset="0"/>
                <a:cs typeface="Times New Roman" pitchFamily="18" charset="0"/>
              </a:rPr>
              <a:t>là</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thời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kì</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miền</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Bắc</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đi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lên</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xây</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dựng</a:t>
            </a:r>
            <a:r>
              <a:rPr lang="en-US" b="1" dirty="0">
                <a:solidFill>
                  <a:prstClr val="white"/>
                </a:solidFill>
                <a:latin typeface="Verdana" pitchFamily="34" charset="0"/>
                <a:cs typeface="Times New Roman" pitchFamily="18" charset="0"/>
              </a:rPr>
              <a:t> CNXH </a:t>
            </a:r>
            <a:r>
              <a:rPr lang="en-US" b="1" dirty="0" err="1">
                <a:solidFill>
                  <a:prstClr val="white"/>
                </a:solidFill>
                <a:latin typeface="Verdana" pitchFamily="34" charset="0"/>
                <a:cs typeface="Times New Roman" pitchFamily="18" charset="0"/>
              </a:rPr>
              <a:t>với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niềm</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vui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của</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những</a:t>
            </a:r>
            <a:r>
              <a:rPr lang="en-US" b="1" dirty="0">
                <a:solidFill>
                  <a:prstClr val="white"/>
                </a:solidFill>
                <a:latin typeface="Verdana" pitchFamily="34" charset="0"/>
                <a:cs typeface="Times New Roman" pitchFamily="18" charset="0"/>
              </a:rPr>
              <a:t> con </a:t>
            </a:r>
            <a:r>
              <a:rPr lang="en-US" b="1" dirty="0" err="1">
                <a:solidFill>
                  <a:prstClr val="white"/>
                </a:solidFill>
                <a:latin typeface="Verdana" pitchFamily="34" charset="0"/>
                <a:cs typeface="Times New Roman" pitchFamily="18" charset="0"/>
              </a:rPr>
              <a:t>người</a:t>
            </a:r>
            <a:r>
              <a:rPr lang="en-US" b="1" dirty="0">
                <a:solidFill>
                  <a:prstClr val="white"/>
                </a:solidFill>
                <a:latin typeface="Verdana" pitchFamily="34" charset="0"/>
                <a:cs typeface="Times New Roman" pitchFamily="18" charset="0"/>
              </a:rPr>
              <a:t> </a:t>
            </a:r>
            <a:r>
              <a:rPr lang="en-US" b="1" dirty="0" err="1">
                <a:solidFill>
                  <a:prstClr val="white"/>
                </a:solidFill>
                <a:latin typeface="Verdana" pitchFamily="34" charset="0"/>
                <a:cs typeface="Times New Roman" pitchFamily="18" charset="0"/>
              </a:rPr>
              <a:t>mới</a:t>
            </a:r>
            <a:endParaRPr lang="en-US" b="1" dirty="0">
              <a:solidFill>
                <a:prstClr val="white"/>
              </a:solidFill>
              <a:latin typeface="Verdana" pitchFamily="34" charset="0"/>
              <a:cs typeface="Times New Roman" pitchFamily="18" charset="0"/>
            </a:endParaRPr>
          </a:p>
        </p:txBody>
      </p:sp>
    </p:spTree>
    <p:extLst>
      <p:ext uri="{BB962C8B-B14F-4D97-AF65-F5344CB8AC3E}">
        <p14:creationId xmlns:p14="http://schemas.microsoft.com/office/powerpoint/2010/main" val="524798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down)">
                                      <p:cBhvr>
                                        <p:cTn id="7" dur="5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down)">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13"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6"/>
            <a:ext cx="4419600" cy="1015663"/>
          </a:xfrm>
          <a:prstGeom prst="rect">
            <a:avLst/>
          </a:prstGeom>
          <a:noFill/>
        </p:spPr>
        <p:txBody>
          <a:bodyPr wrap="square" rtlCol="0">
            <a:spAutoFit/>
          </a:bodyPr>
          <a:lstStyle/>
          <a:p>
            <a:r>
              <a:rPr lang="en-US" sz="2000" b="1" dirty="0">
                <a:solidFill>
                  <a:srgbClr val="FF0000"/>
                </a:solidFill>
                <a:latin typeface="Verdana" pitchFamily="34" charset="0"/>
              </a:rPr>
              <a:t>2. NHAN ĐỀ: </a:t>
            </a:r>
          </a:p>
          <a:p>
            <a:r>
              <a:rPr lang="en-US" sz="2000" b="1" dirty="0">
                <a:solidFill>
                  <a:prstClr val="black"/>
                </a:solidFill>
                <a:latin typeface="Verdana" pitchFamily="34" charset="0"/>
              </a:rPr>
              <a:t>	- HS </a:t>
            </a:r>
            <a:r>
              <a:rPr lang="en-US" sz="2000" b="1" dirty="0" err="1">
                <a:solidFill>
                  <a:prstClr val="black"/>
                </a:solidFill>
                <a:latin typeface="Verdana" pitchFamily="34" charset="0"/>
              </a:rPr>
              <a:t>thường</a:t>
            </a:r>
            <a:r>
              <a:rPr lang="en-US" sz="2000" b="1" dirty="0">
                <a:solidFill>
                  <a:prstClr val="black"/>
                </a:solidFill>
                <a:latin typeface="Verdana" pitchFamily="34" charset="0"/>
              </a:rPr>
              <a:t> </a:t>
            </a:r>
            <a:r>
              <a:rPr lang="en-US" sz="2000" b="1" dirty="0" err="1">
                <a:solidFill>
                  <a:prstClr val="black"/>
                </a:solidFill>
                <a:latin typeface="Verdana" pitchFamily="34" charset="0"/>
              </a:rPr>
              <a:t>thiếu</a:t>
            </a:r>
            <a:r>
              <a:rPr lang="en-US" sz="2000" b="1" dirty="0">
                <a:solidFill>
                  <a:prstClr val="black"/>
                </a:solidFill>
                <a:latin typeface="Verdana" pitchFamily="34" charset="0"/>
              </a:rPr>
              <a:t> ý</a:t>
            </a:r>
          </a:p>
          <a:p>
            <a:r>
              <a:rPr lang="en-US" sz="2000" b="1" dirty="0">
                <a:solidFill>
                  <a:prstClr val="black"/>
                </a:solidFill>
                <a:latin typeface="Verdana" pitchFamily="34" charset="0"/>
              </a:rPr>
              <a:t>	</a:t>
            </a:r>
          </a:p>
        </p:txBody>
      </p:sp>
      <p:sp>
        <p:nvSpPr>
          <p:cNvPr id="2" name="TextBox 1"/>
          <p:cNvSpPr txBox="1"/>
          <p:nvPr/>
        </p:nvSpPr>
        <p:spPr>
          <a:xfrm>
            <a:off x="2971800" y="2691184"/>
            <a:ext cx="2667000" cy="400110"/>
          </a:xfrm>
          <a:prstGeom prst="rect">
            <a:avLst/>
          </a:prstGeom>
          <a:noFill/>
          <a:ln w="28575">
            <a:solidFill>
              <a:srgbClr val="FF0000"/>
            </a:solidFill>
          </a:ln>
        </p:spPr>
        <p:txBody>
          <a:bodyPr wrap="square" rtlCol="0">
            <a:spAutoFit/>
          </a:bodyPr>
          <a:lstStyle/>
          <a:p>
            <a:r>
              <a:rPr lang="en-US" sz="2000" b="1" dirty="0" err="1">
                <a:latin typeface="Verdana" pitchFamily="34" charset="0"/>
              </a:rPr>
              <a:t>Cấu</a:t>
            </a:r>
            <a:r>
              <a:rPr lang="en-US" sz="2000" b="1" dirty="0">
                <a:latin typeface="Verdana" pitchFamily="34" charset="0"/>
              </a:rPr>
              <a:t> </a:t>
            </a:r>
            <a:r>
              <a:rPr lang="en-US" sz="2000" b="1" dirty="0" err="1">
                <a:latin typeface="Verdana" pitchFamily="34" charset="0"/>
              </a:rPr>
              <a:t>trúc</a:t>
            </a:r>
            <a:r>
              <a:rPr lang="en-US" sz="2000" b="1" dirty="0">
                <a:latin typeface="Verdana" pitchFamily="34" charset="0"/>
              </a:rPr>
              <a:t> </a:t>
            </a:r>
            <a:r>
              <a:rPr lang="en-US" sz="2000" b="1" dirty="0" err="1">
                <a:latin typeface="Verdana" pitchFamily="34" charset="0"/>
              </a:rPr>
              <a:t>nhan</a:t>
            </a:r>
            <a:r>
              <a:rPr lang="en-US" sz="2000" b="1" dirty="0">
                <a:latin typeface="Verdana" pitchFamily="34" charset="0"/>
              </a:rPr>
              <a:t> </a:t>
            </a:r>
            <a:r>
              <a:rPr lang="en-US" sz="2000" b="1" dirty="0" err="1">
                <a:latin typeface="Verdana" pitchFamily="34" charset="0"/>
              </a:rPr>
              <a:t>đề</a:t>
            </a:r>
            <a:endParaRPr lang="en-US" sz="2000" b="1" dirty="0">
              <a:latin typeface="Verdana" pitchFamily="34" charset="0"/>
            </a:endParaRPr>
          </a:p>
        </p:txBody>
      </p:sp>
      <p:cxnSp>
        <p:nvCxnSpPr>
          <p:cNvPr id="4" name="Straight Connector 3"/>
          <p:cNvCxnSpPr/>
          <p:nvPr/>
        </p:nvCxnSpPr>
        <p:spPr>
          <a:xfrm flipH="1">
            <a:off x="1603669" y="3098221"/>
            <a:ext cx="2639286" cy="9521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90792" y="3842648"/>
            <a:ext cx="1828811" cy="120032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just"/>
            <a:r>
              <a:rPr lang="en-US" b="1" dirty="0" err="1">
                <a:solidFill>
                  <a:schemeClr val="tx1"/>
                </a:solidFill>
                <a:latin typeface="Verdana" pitchFamily="34" charset="0"/>
              </a:rPr>
              <a:t>Phân</a:t>
            </a:r>
            <a:r>
              <a:rPr lang="en-US" b="1" dirty="0">
                <a:solidFill>
                  <a:schemeClr val="tx1"/>
                </a:solidFill>
                <a:latin typeface="Verdana" pitchFamily="34" charset="0"/>
              </a:rPr>
              <a:t> </a:t>
            </a:r>
            <a:r>
              <a:rPr lang="en-US" b="1" dirty="0" err="1">
                <a:solidFill>
                  <a:schemeClr val="tx1"/>
                </a:solidFill>
                <a:latin typeface="Verdana" pitchFamily="34" charset="0"/>
              </a:rPr>
              <a:t>tích</a:t>
            </a:r>
            <a:r>
              <a:rPr lang="en-US" b="1" dirty="0">
                <a:solidFill>
                  <a:schemeClr val="tx1"/>
                </a:solidFill>
                <a:latin typeface="Verdana" pitchFamily="34" charset="0"/>
              </a:rPr>
              <a:t> </a:t>
            </a:r>
            <a:r>
              <a:rPr lang="en-US" b="1" dirty="0" err="1">
                <a:solidFill>
                  <a:schemeClr val="tx1"/>
                </a:solidFill>
                <a:latin typeface="Verdana" pitchFamily="34" charset="0"/>
              </a:rPr>
              <a:t>cấu</a:t>
            </a:r>
            <a:r>
              <a:rPr lang="en-US" b="1" dirty="0">
                <a:solidFill>
                  <a:schemeClr val="tx1"/>
                </a:solidFill>
                <a:latin typeface="Verdana" pitchFamily="34" charset="0"/>
              </a:rPr>
              <a:t> </a:t>
            </a:r>
            <a:r>
              <a:rPr lang="en-US" b="1" dirty="0" err="1">
                <a:solidFill>
                  <a:schemeClr val="tx1"/>
                </a:solidFill>
                <a:latin typeface="Verdana" pitchFamily="34" charset="0"/>
              </a:rPr>
              <a:t>tạo</a:t>
            </a:r>
            <a:r>
              <a:rPr lang="en-US" b="1" dirty="0">
                <a:solidFill>
                  <a:schemeClr val="tx1"/>
                </a:solidFill>
                <a:latin typeface="Verdana" pitchFamily="34" charset="0"/>
              </a:rPr>
              <a:t> (</a:t>
            </a:r>
            <a:r>
              <a:rPr lang="en-US" b="1" dirty="0" err="1">
                <a:solidFill>
                  <a:schemeClr val="tx1"/>
                </a:solidFill>
                <a:latin typeface="Verdana" pitchFamily="34" charset="0"/>
              </a:rPr>
              <a:t>nếu</a:t>
            </a:r>
            <a:r>
              <a:rPr lang="en-US" b="1" dirty="0">
                <a:solidFill>
                  <a:schemeClr val="tx1"/>
                </a:solidFill>
                <a:latin typeface="Verdana" pitchFamily="34" charset="0"/>
              </a:rPr>
              <a:t> </a:t>
            </a:r>
            <a:r>
              <a:rPr lang="en-US" b="1" dirty="0" err="1">
                <a:solidFill>
                  <a:schemeClr val="tx1"/>
                </a:solidFill>
                <a:latin typeface="Verdana" pitchFamily="34" charset="0"/>
              </a:rPr>
              <a:t>có</a:t>
            </a:r>
            <a:r>
              <a:rPr lang="en-US" b="1" dirty="0">
                <a:solidFill>
                  <a:schemeClr val="tx1"/>
                </a:solidFill>
                <a:latin typeface="Verdana" pitchFamily="34" charset="0"/>
              </a:rPr>
              <a:t>)</a:t>
            </a:r>
          </a:p>
          <a:p>
            <a:pPr algn="just"/>
            <a:endParaRPr lang="en-US" dirty="0">
              <a:solidFill>
                <a:schemeClr val="tx1"/>
              </a:solidFill>
              <a:latin typeface="Verdana" pitchFamily="34" charset="0"/>
            </a:endParaRPr>
          </a:p>
        </p:txBody>
      </p:sp>
      <p:sp>
        <p:nvSpPr>
          <p:cNvPr id="13" name="TextBox 12"/>
          <p:cNvSpPr txBox="1"/>
          <p:nvPr/>
        </p:nvSpPr>
        <p:spPr>
          <a:xfrm>
            <a:off x="4592785" y="3999877"/>
            <a:ext cx="1828811" cy="646331"/>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b="1" dirty="0" err="1">
                <a:solidFill>
                  <a:schemeClr val="tx1"/>
                </a:solidFill>
                <a:latin typeface="Verdana" pitchFamily="34" charset="0"/>
              </a:rPr>
              <a:t>Phân</a:t>
            </a:r>
            <a:r>
              <a:rPr lang="en-US" b="1" dirty="0">
                <a:solidFill>
                  <a:schemeClr val="tx1"/>
                </a:solidFill>
                <a:latin typeface="Verdana" pitchFamily="34" charset="0"/>
              </a:rPr>
              <a:t> </a:t>
            </a:r>
            <a:r>
              <a:rPr lang="en-US" b="1" dirty="0" err="1">
                <a:solidFill>
                  <a:schemeClr val="tx1"/>
                </a:solidFill>
                <a:latin typeface="Verdana" pitchFamily="34" charset="0"/>
              </a:rPr>
              <a:t>tích</a:t>
            </a:r>
            <a:r>
              <a:rPr lang="en-US" b="1" dirty="0">
                <a:solidFill>
                  <a:schemeClr val="tx1"/>
                </a:solidFill>
                <a:latin typeface="Verdana" pitchFamily="34" charset="0"/>
              </a:rPr>
              <a:t> ý </a:t>
            </a:r>
            <a:r>
              <a:rPr lang="en-US" b="1" dirty="0" err="1">
                <a:solidFill>
                  <a:schemeClr val="tx1"/>
                </a:solidFill>
                <a:latin typeface="Verdana" pitchFamily="34" charset="0"/>
              </a:rPr>
              <a:t>nghĩa</a:t>
            </a:r>
            <a:endParaRPr lang="en-US" b="1" dirty="0">
              <a:solidFill>
                <a:schemeClr val="tx1"/>
              </a:solidFill>
              <a:latin typeface="Verdana" pitchFamily="34" charset="0"/>
            </a:endParaRPr>
          </a:p>
        </p:txBody>
      </p:sp>
      <p:sp>
        <p:nvSpPr>
          <p:cNvPr id="14" name="TextBox 13"/>
          <p:cNvSpPr txBox="1"/>
          <p:nvPr/>
        </p:nvSpPr>
        <p:spPr>
          <a:xfrm>
            <a:off x="6553214" y="3842648"/>
            <a:ext cx="1828811" cy="92333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just"/>
            <a:r>
              <a:rPr lang="en-US" b="1" dirty="0" err="1">
                <a:solidFill>
                  <a:schemeClr val="tx1"/>
                </a:solidFill>
                <a:latin typeface="Verdana" pitchFamily="34" charset="0"/>
              </a:rPr>
              <a:t>Đánh</a:t>
            </a:r>
            <a:r>
              <a:rPr lang="en-US" b="1" dirty="0">
                <a:solidFill>
                  <a:schemeClr val="tx1"/>
                </a:solidFill>
                <a:latin typeface="Verdana" pitchFamily="34" charset="0"/>
              </a:rPr>
              <a:t> </a:t>
            </a:r>
            <a:r>
              <a:rPr lang="en-US" b="1" dirty="0" err="1">
                <a:solidFill>
                  <a:schemeClr val="tx1"/>
                </a:solidFill>
                <a:latin typeface="Verdana" pitchFamily="34" charset="0"/>
              </a:rPr>
              <a:t>giá</a:t>
            </a:r>
            <a:r>
              <a:rPr lang="en-US" b="1" dirty="0">
                <a:solidFill>
                  <a:schemeClr val="tx1"/>
                </a:solidFill>
                <a:latin typeface="Verdana" pitchFamily="34" charset="0"/>
              </a:rPr>
              <a:t> </a:t>
            </a:r>
            <a:r>
              <a:rPr lang="en-US" b="1" dirty="0" err="1">
                <a:solidFill>
                  <a:schemeClr val="tx1"/>
                </a:solidFill>
                <a:latin typeface="Verdana" pitchFamily="34" charset="0"/>
              </a:rPr>
              <a:t>giá</a:t>
            </a:r>
            <a:r>
              <a:rPr lang="en-US" b="1" dirty="0">
                <a:solidFill>
                  <a:schemeClr val="tx1"/>
                </a:solidFill>
                <a:latin typeface="Verdana" pitchFamily="34" charset="0"/>
              </a:rPr>
              <a:t> </a:t>
            </a:r>
            <a:r>
              <a:rPr lang="en-US" b="1" dirty="0" err="1">
                <a:solidFill>
                  <a:schemeClr val="tx1"/>
                </a:solidFill>
                <a:latin typeface="Verdana" pitchFamily="34" charset="0"/>
              </a:rPr>
              <a:t>trị</a:t>
            </a:r>
            <a:r>
              <a:rPr lang="en-US" b="1" dirty="0">
                <a:solidFill>
                  <a:schemeClr val="tx1"/>
                </a:solidFill>
                <a:latin typeface="Verdana" pitchFamily="34" charset="0"/>
              </a:rPr>
              <a:t> </a:t>
            </a:r>
            <a:r>
              <a:rPr lang="en-US" b="1" dirty="0" err="1">
                <a:solidFill>
                  <a:schemeClr val="tx1"/>
                </a:solidFill>
                <a:latin typeface="Verdana" pitchFamily="34" charset="0"/>
              </a:rPr>
              <a:t>với</a:t>
            </a:r>
            <a:r>
              <a:rPr lang="en-US" b="1" dirty="0">
                <a:solidFill>
                  <a:schemeClr val="tx1"/>
                </a:solidFill>
                <a:latin typeface="Verdana" pitchFamily="34" charset="0"/>
              </a:rPr>
              <a:t> </a:t>
            </a:r>
            <a:r>
              <a:rPr lang="en-US" b="1" dirty="0" err="1">
                <a:solidFill>
                  <a:schemeClr val="tx1"/>
                </a:solidFill>
                <a:latin typeface="Verdana" pitchFamily="34" charset="0"/>
              </a:rPr>
              <a:t>tác</a:t>
            </a:r>
            <a:r>
              <a:rPr lang="en-US" b="1" dirty="0">
                <a:solidFill>
                  <a:schemeClr val="tx1"/>
                </a:solidFill>
                <a:latin typeface="Verdana" pitchFamily="34" charset="0"/>
              </a:rPr>
              <a:t> </a:t>
            </a:r>
            <a:r>
              <a:rPr lang="en-US" b="1" dirty="0" err="1">
                <a:solidFill>
                  <a:schemeClr val="tx1"/>
                </a:solidFill>
                <a:latin typeface="Verdana" pitchFamily="34" charset="0"/>
              </a:rPr>
              <a:t>phẩm</a:t>
            </a:r>
            <a:endParaRPr lang="en-US" b="1" dirty="0">
              <a:solidFill>
                <a:schemeClr val="tx1"/>
              </a:solidFill>
              <a:latin typeface="Verdana" pitchFamily="34" charset="0"/>
            </a:endParaRPr>
          </a:p>
        </p:txBody>
      </p:sp>
      <p:cxnSp>
        <p:nvCxnSpPr>
          <p:cNvPr id="15" name="Straight Connector 14"/>
          <p:cNvCxnSpPr>
            <a:endCxn id="9" idx="0"/>
          </p:cNvCxnSpPr>
          <p:nvPr/>
        </p:nvCxnSpPr>
        <p:spPr>
          <a:xfrm flipH="1">
            <a:off x="3505198" y="3103146"/>
            <a:ext cx="755076" cy="73950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42955" y="3103149"/>
            <a:ext cx="1537854" cy="8967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260269" y="3103146"/>
            <a:ext cx="3442854" cy="7395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99657" y="4055295"/>
            <a:ext cx="1828811" cy="646331"/>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b="1" dirty="0" err="1">
                <a:solidFill>
                  <a:schemeClr val="tx1"/>
                </a:solidFill>
                <a:latin typeface="Verdana" pitchFamily="34" charset="0"/>
              </a:rPr>
              <a:t>Nhận</a:t>
            </a:r>
            <a:r>
              <a:rPr lang="en-US" b="1" dirty="0">
                <a:solidFill>
                  <a:schemeClr val="tx1"/>
                </a:solidFill>
                <a:latin typeface="Verdana" pitchFamily="34" charset="0"/>
              </a:rPr>
              <a:t> </a:t>
            </a:r>
            <a:r>
              <a:rPr lang="en-US" b="1" dirty="0" err="1">
                <a:solidFill>
                  <a:schemeClr val="tx1"/>
                </a:solidFill>
                <a:latin typeface="Verdana" pitchFamily="34" charset="0"/>
              </a:rPr>
              <a:t>xét</a:t>
            </a:r>
            <a:r>
              <a:rPr lang="en-US" b="1" dirty="0">
                <a:solidFill>
                  <a:schemeClr val="tx1"/>
                </a:solidFill>
                <a:latin typeface="Verdana" pitchFamily="34" charset="0"/>
              </a:rPr>
              <a:t> </a:t>
            </a:r>
            <a:r>
              <a:rPr lang="en-US" b="1" dirty="0" err="1">
                <a:solidFill>
                  <a:schemeClr val="tx1"/>
                </a:solidFill>
                <a:latin typeface="Verdana" pitchFamily="34" charset="0"/>
              </a:rPr>
              <a:t>chung</a:t>
            </a:r>
            <a:endParaRPr lang="en-US" b="1" dirty="0">
              <a:solidFill>
                <a:schemeClr val="tx1"/>
              </a:solidFill>
              <a:latin typeface="Verdana" pitchFamily="34" charset="0"/>
            </a:endParaRPr>
          </a:p>
        </p:txBody>
      </p:sp>
    </p:spTree>
    <p:extLst>
      <p:ext uri="{BB962C8B-B14F-4D97-AF65-F5344CB8AC3E}">
        <p14:creationId xmlns:p14="http://schemas.microsoft.com/office/powerpoint/2010/main" val="2326339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381000" y="1219200"/>
            <a:ext cx="1981200" cy="4114800"/>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a:solidFill>
                  <a:srgbClr val="FF0000"/>
                </a:solidFill>
                <a:latin typeface="Verdana" pitchFamily="34" charset="0"/>
              </a:rPr>
              <a:t>LẶNG LẼ SA PA</a:t>
            </a:r>
          </a:p>
        </p:txBody>
      </p:sp>
      <p:cxnSp>
        <p:nvCxnSpPr>
          <p:cNvPr id="4" name="Straight Arrow Connector 3"/>
          <p:cNvCxnSpPr/>
          <p:nvPr/>
        </p:nvCxnSpPr>
        <p:spPr>
          <a:xfrm flipV="1">
            <a:off x="2133600" y="1219200"/>
            <a:ext cx="1981200" cy="18495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4114800" y="533400"/>
            <a:ext cx="4572000" cy="12192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dirty="0">
                <a:solidFill>
                  <a:schemeClr val="tx1"/>
                </a:solidFill>
                <a:latin typeface="Verdana" pitchFamily="34" charset="0"/>
              </a:rPr>
              <a:t> </a:t>
            </a:r>
            <a:r>
              <a:rPr lang="en-US" sz="2000" dirty="0" err="1">
                <a:solidFill>
                  <a:schemeClr val="tx1"/>
                </a:solidFill>
                <a:latin typeface="Verdana" pitchFamily="34" charset="0"/>
              </a:rPr>
              <a:t>Đây</a:t>
            </a:r>
            <a:r>
              <a:rPr lang="en-US" sz="2000" dirty="0">
                <a:solidFill>
                  <a:schemeClr val="tx1"/>
                </a:solidFill>
                <a:latin typeface="Verdana" pitchFamily="34" charset="0"/>
              </a:rPr>
              <a:t> </a:t>
            </a:r>
            <a:r>
              <a:rPr lang="en-US" sz="2000" dirty="0" err="1">
                <a:solidFill>
                  <a:schemeClr val="tx1"/>
                </a:solidFill>
                <a:latin typeface="Verdana" pitchFamily="34" charset="0"/>
              </a:rPr>
              <a:t>là</a:t>
            </a:r>
            <a:r>
              <a:rPr lang="en-US" sz="2000" dirty="0">
                <a:solidFill>
                  <a:schemeClr val="tx1"/>
                </a:solidFill>
                <a:latin typeface="Verdana" pitchFamily="34" charset="0"/>
              </a:rPr>
              <a:t> </a:t>
            </a:r>
            <a:r>
              <a:rPr lang="en-US" sz="2000" dirty="0" err="1">
                <a:solidFill>
                  <a:schemeClr val="tx1"/>
                </a:solidFill>
                <a:latin typeface="Verdana" pitchFamily="34" charset="0"/>
              </a:rPr>
              <a:t>nhan</a:t>
            </a:r>
            <a:r>
              <a:rPr lang="en-US" sz="2000" dirty="0">
                <a:solidFill>
                  <a:schemeClr val="tx1"/>
                </a:solidFill>
                <a:latin typeface="Verdana" pitchFamily="34" charset="0"/>
              </a:rPr>
              <a:t> </a:t>
            </a:r>
            <a:r>
              <a:rPr lang="en-US" sz="2000" dirty="0" err="1">
                <a:solidFill>
                  <a:schemeClr val="tx1"/>
                </a:solidFill>
                <a:latin typeface="Verdana" pitchFamily="34" charset="0"/>
              </a:rPr>
              <a:t>đề</a:t>
            </a:r>
            <a:r>
              <a:rPr lang="en-US" sz="2000" dirty="0">
                <a:solidFill>
                  <a:schemeClr val="tx1"/>
                </a:solidFill>
                <a:latin typeface="Verdana" pitchFamily="34" charset="0"/>
              </a:rPr>
              <a:t> </a:t>
            </a:r>
            <a:r>
              <a:rPr lang="en-US" sz="2000" dirty="0" err="1">
                <a:solidFill>
                  <a:schemeClr val="tx1"/>
                </a:solidFill>
                <a:latin typeface="Verdana" pitchFamily="34" charset="0"/>
              </a:rPr>
              <a:t>giản</a:t>
            </a:r>
            <a:r>
              <a:rPr lang="en-US" sz="2000" dirty="0">
                <a:solidFill>
                  <a:schemeClr val="tx1"/>
                </a:solidFill>
                <a:latin typeface="Verdana" pitchFamily="34" charset="0"/>
              </a:rPr>
              <a:t> </a:t>
            </a:r>
            <a:r>
              <a:rPr lang="en-US" sz="2000" dirty="0" err="1">
                <a:solidFill>
                  <a:schemeClr val="tx1"/>
                </a:solidFill>
                <a:latin typeface="Verdana" pitchFamily="34" charset="0"/>
              </a:rPr>
              <a:t>dị</a:t>
            </a:r>
            <a:r>
              <a:rPr lang="en-US" sz="2000" dirty="0">
                <a:solidFill>
                  <a:schemeClr val="tx1"/>
                </a:solidFill>
                <a:latin typeface="Verdana" pitchFamily="34" charset="0"/>
              </a:rPr>
              <a:t>, </a:t>
            </a:r>
            <a:r>
              <a:rPr lang="en-US" sz="2000" dirty="0" err="1">
                <a:solidFill>
                  <a:schemeClr val="tx1"/>
                </a:solidFill>
                <a:latin typeface="Verdana" pitchFamily="34" charset="0"/>
              </a:rPr>
              <a:t>giàu</a:t>
            </a:r>
            <a:r>
              <a:rPr lang="en-US" sz="2000" dirty="0">
                <a:solidFill>
                  <a:schemeClr val="tx1"/>
                </a:solidFill>
                <a:latin typeface="Verdana" pitchFamily="34" charset="0"/>
              </a:rPr>
              <a:t> ý </a:t>
            </a:r>
            <a:r>
              <a:rPr lang="en-US" sz="2000" dirty="0" err="1">
                <a:solidFill>
                  <a:schemeClr val="tx1"/>
                </a:solidFill>
                <a:latin typeface="Verdana" pitchFamily="34" charset="0"/>
              </a:rPr>
              <a:t>nghĩa</a:t>
            </a:r>
            <a:endParaRPr lang="en-US" dirty="0">
              <a:solidFill>
                <a:schemeClr val="tx1"/>
              </a:solidFill>
              <a:latin typeface="Verdana" pitchFamily="34" charset="0"/>
            </a:endParaRPr>
          </a:p>
        </p:txBody>
      </p:sp>
      <p:sp>
        <p:nvSpPr>
          <p:cNvPr id="7" name="Rounded Rectangle 6"/>
          <p:cNvSpPr/>
          <p:nvPr/>
        </p:nvSpPr>
        <p:spPr>
          <a:xfrm>
            <a:off x="4121727" y="1898073"/>
            <a:ext cx="4572000" cy="12192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dirty="0">
                <a:solidFill>
                  <a:schemeClr val="tx1"/>
                </a:solidFill>
                <a:latin typeface="Verdana" pitchFamily="34" charset="0"/>
              </a:rPr>
              <a:t> </a:t>
            </a:r>
            <a:r>
              <a:rPr lang="en-US" sz="2000" dirty="0" err="1">
                <a:solidFill>
                  <a:schemeClr val="tx1"/>
                </a:solidFill>
                <a:latin typeface="Verdana" pitchFamily="34" charset="0"/>
              </a:rPr>
              <a:t>Tính</a:t>
            </a:r>
            <a:r>
              <a:rPr lang="en-US" sz="2000" dirty="0">
                <a:solidFill>
                  <a:schemeClr val="tx1"/>
                </a:solidFill>
                <a:latin typeface="Verdana" pitchFamily="34" charset="0"/>
              </a:rPr>
              <a:t> </a:t>
            </a:r>
            <a:r>
              <a:rPr lang="en-US" sz="2000" dirty="0" err="1">
                <a:solidFill>
                  <a:schemeClr val="tx1"/>
                </a:solidFill>
                <a:latin typeface="Verdana" pitchFamily="34" charset="0"/>
              </a:rPr>
              <a:t>từ</a:t>
            </a:r>
            <a:r>
              <a:rPr lang="en-US" sz="2000" dirty="0">
                <a:solidFill>
                  <a:schemeClr val="tx1"/>
                </a:solidFill>
                <a:latin typeface="Verdana" pitchFamily="34" charset="0"/>
              </a:rPr>
              <a:t> “</a:t>
            </a:r>
            <a:r>
              <a:rPr lang="en-US" sz="2000" dirty="0" err="1">
                <a:solidFill>
                  <a:schemeClr val="tx1"/>
                </a:solidFill>
                <a:latin typeface="Verdana" pitchFamily="34" charset="0"/>
              </a:rPr>
              <a:t>lặng</a:t>
            </a:r>
            <a:r>
              <a:rPr lang="en-US" sz="2000" dirty="0">
                <a:solidFill>
                  <a:schemeClr val="tx1"/>
                </a:solidFill>
                <a:latin typeface="Verdana" pitchFamily="34" charset="0"/>
              </a:rPr>
              <a:t> </a:t>
            </a:r>
            <a:r>
              <a:rPr lang="en-US" sz="2000" dirty="0" err="1">
                <a:solidFill>
                  <a:schemeClr val="tx1"/>
                </a:solidFill>
                <a:latin typeface="Verdana" pitchFamily="34" charset="0"/>
              </a:rPr>
              <a:t>lẽ</a:t>
            </a:r>
            <a:r>
              <a:rPr lang="en-US" sz="2000" dirty="0">
                <a:solidFill>
                  <a:schemeClr val="tx1"/>
                </a:solidFill>
                <a:latin typeface="Verdana" pitchFamily="34" charset="0"/>
              </a:rPr>
              <a:t>” </a:t>
            </a:r>
            <a:r>
              <a:rPr lang="en-US" sz="2000" dirty="0" err="1">
                <a:solidFill>
                  <a:schemeClr val="tx1"/>
                </a:solidFill>
                <a:latin typeface="Verdana" pitchFamily="34" charset="0"/>
              </a:rPr>
              <a:t>được</a:t>
            </a:r>
            <a:r>
              <a:rPr lang="en-US" sz="2000" dirty="0">
                <a:solidFill>
                  <a:schemeClr val="tx1"/>
                </a:solidFill>
                <a:latin typeface="Verdana" pitchFamily="34" charset="0"/>
              </a:rPr>
              <a:t> </a:t>
            </a:r>
            <a:r>
              <a:rPr lang="en-US" sz="2000" dirty="0" err="1">
                <a:solidFill>
                  <a:schemeClr val="tx1"/>
                </a:solidFill>
                <a:latin typeface="Verdana" pitchFamily="34" charset="0"/>
              </a:rPr>
              <a:t>đảo</a:t>
            </a:r>
            <a:r>
              <a:rPr lang="en-US" sz="2000" dirty="0">
                <a:solidFill>
                  <a:schemeClr val="tx1"/>
                </a:solidFill>
                <a:latin typeface="Verdana" pitchFamily="34" charset="0"/>
              </a:rPr>
              <a:t> </a:t>
            </a:r>
            <a:r>
              <a:rPr lang="en-US" sz="2000" dirty="0" err="1">
                <a:solidFill>
                  <a:schemeClr val="tx1"/>
                </a:solidFill>
                <a:latin typeface="Verdana" pitchFamily="34" charset="0"/>
              </a:rPr>
              <a:t>lên</a:t>
            </a:r>
            <a:r>
              <a:rPr lang="en-US" sz="2000" dirty="0">
                <a:solidFill>
                  <a:schemeClr val="tx1"/>
                </a:solidFill>
                <a:latin typeface="Verdana" pitchFamily="34" charset="0"/>
              </a:rPr>
              <a:t> </a:t>
            </a:r>
            <a:r>
              <a:rPr lang="en-US" sz="2000" dirty="0" err="1">
                <a:solidFill>
                  <a:schemeClr val="tx1"/>
                </a:solidFill>
                <a:latin typeface="Verdana" pitchFamily="34" charset="0"/>
              </a:rPr>
              <a:t>đầu</a:t>
            </a:r>
            <a:r>
              <a:rPr lang="en-US" sz="2000" dirty="0">
                <a:solidFill>
                  <a:schemeClr val="tx1"/>
                </a:solidFill>
                <a:latin typeface="Verdana" pitchFamily="34" charset="0"/>
              </a:rPr>
              <a:t> </a:t>
            </a:r>
            <a:endParaRPr lang="en-US" dirty="0">
              <a:solidFill>
                <a:schemeClr val="tx1"/>
              </a:solidFill>
              <a:latin typeface="Verdana" pitchFamily="34" charset="0"/>
            </a:endParaRPr>
          </a:p>
        </p:txBody>
      </p:sp>
      <p:sp>
        <p:nvSpPr>
          <p:cNvPr id="8" name="Rounded Rectangle 7"/>
          <p:cNvSpPr/>
          <p:nvPr/>
        </p:nvSpPr>
        <p:spPr>
          <a:xfrm>
            <a:off x="4149436" y="3262746"/>
            <a:ext cx="4572000" cy="153785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en-US" dirty="0">
                <a:solidFill>
                  <a:schemeClr val="tx1"/>
                </a:solidFill>
                <a:latin typeface="Verdana" pitchFamily="34" charset="0"/>
              </a:rPr>
              <a:t> </a:t>
            </a:r>
            <a:r>
              <a:rPr lang="en-US" sz="2000" dirty="0">
                <a:solidFill>
                  <a:schemeClr val="tx1"/>
                </a:solidFill>
                <a:latin typeface="Verdana" pitchFamily="34" charset="0"/>
              </a:rPr>
              <a:t>- </a:t>
            </a:r>
            <a:r>
              <a:rPr lang="en-US" sz="2000" dirty="0" err="1">
                <a:solidFill>
                  <a:schemeClr val="tx1"/>
                </a:solidFill>
                <a:latin typeface="Verdana" pitchFamily="34" charset="0"/>
              </a:rPr>
              <a:t>Nhấn</a:t>
            </a:r>
            <a:r>
              <a:rPr lang="en-US" sz="2000" dirty="0">
                <a:solidFill>
                  <a:schemeClr val="tx1"/>
                </a:solidFill>
                <a:latin typeface="Verdana" pitchFamily="34" charset="0"/>
              </a:rPr>
              <a:t> </a:t>
            </a:r>
            <a:r>
              <a:rPr lang="en-US" sz="2000" dirty="0" err="1">
                <a:solidFill>
                  <a:schemeClr val="tx1"/>
                </a:solidFill>
                <a:latin typeface="Verdana" pitchFamily="34" charset="0"/>
              </a:rPr>
              <a:t>mạnh</a:t>
            </a:r>
            <a:r>
              <a:rPr lang="en-US" sz="2000" dirty="0">
                <a:solidFill>
                  <a:schemeClr val="tx1"/>
                </a:solidFill>
                <a:latin typeface="Verdana" pitchFamily="34" charset="0"/>
              </a:rPr>
              <a:t> </a:t>
            </a:r>
            <a:r>
              <a:rPr lang="en-US" sz="2000" dirty="0" err="1">
                <a:solidFill>
                  <a:schemeClr val="tx1"/>
                </a:solidFill>
                <a:latin typeface="Verdana" pitchFamily="34" charset="0"/>
              </a:rPr>
              <a:t>vẻ</a:t>
            </a:r>
            <a:r>
              <a:rPr lang="en-US" sz="2000" dirty="0">
                <a:solidFill>
                  <a:schemeClr val="tx1"/>
                </a:solidFill>
                <a:latin typeface="Verdana" pitchFamily="34" charset="0"/>
              </a:rPr>
              <a:t> </a:t>
            </a:r>
            <a:r>
              <a:rPr lang="en-US" sz="2000" dirty="0" err="1">
                <a:solidFill>
                  <a:schemeClr val="tx1"/>
                </a:solidFill>
                <a:latin typeface="Verdana" pitchFamily="34" charset="0"/>
              </a:rPr>
              <a:t>đẹp</a:t>
            </a:r>
            <a:r>
              <a:rPr lang="en-US" sz="2000" dirty="0">
                <a:solidFill>
                  <a:schemeClr val="tx1"/>
                </a:solidFill>
                <a:latin typeface="Verdana" pitchFamily="34" charset="0"/>
              </a:rPr>
              <a:t> </a:t>
            </a:r>
            <a:r>
              <a:rPr lang="en-US" sz="2000" dirty="0" err="1">
                <a:solidFill>
                  <a:schemeClr val="tx1"/>
                </a:solidFill>
                <a:latin typeface="Verdana" pitchFamily="34" charset="0"/>
              </a:rPr>
              <a:t>thơ</a:t>
            </a:r>
            <a:r>
              <a:rPr lang="en-US" sz="2000" dirty="0">
                <a:solidFill>
                  <a:schemeClr val="tx1"/>
                </a:solidFill>
                <a:latin typeface="Verdana" pitchFamily="34" charset="0"/>
              </a:rPr>
              <a:t> </a:t>
            </a:r>
            <a:r>
              <a:rPr lang="en-US" sz="2000" dirty="0" err="1">
                <a:solidFill>
                  <a:schemeClr val="tx1"/>
                </a:solidFill>
                <a:latin typeface="Verdana" pitchFamily="34" charset="0"/>
              </a:rPr>
              <a:t>mộng</a:t>
            </a:r>
            <a:r>
              <a:rPr lang="en-US" sz="2000" dirty="0">
                <a:solidFill>
                  <a:schemeClr val="tx1"/>
                </a:solidFill>
                <a:latin typeface="Verdana" pitchFamily="34" charset="0"/>
              </a:rPr>
              <a:t> </a:t>
            </a:r>
            <a:r>
              <a:rPr lang="en-US" sz="2000" dirty="0" err="1">
                <a:solidFill>
                  <a:schemeClr val="tx1"/>
                </a:solidFill>
                <a:latin typeface="Verdana" pitchFamily="34" charset="0"/>
              </a:rPr>
              <a:t>của</a:t>
            </a:r>
            <a:r>
              <a:rPr lang="en-US" sz="2000" dirty="0">
                <a:solidFill>
                  <a:schemeClr val="tx1"/>
                </a:solidFill>
                <a:latin typeface="Verdana" pitchFamily="34" charset="0"/>
              </a:rPr>
              <a:t> </a:t>
            </a:r>
            <a:r>
              <a:rPr lang="en-US" sz="2000" dirty="0" err="1">
                <a:solidFill>
                  <a:schemeClr val="tx1"/>
                </a:solidFill>
                <a:latin typeface="Verdana" pitchFamily="34" charset="0"/>
              </a:rPr>
              <a:t>thiên</a:t>
            </a:r>
            <a:r>
              <a:rPr lang="en-US" sz="2000" dirty="0">
                <a:solidFill>
                  <a:schemeClr val="tx1"/>
                </a:solidFill>
                <a:latin typeface="Verdana" pitchFamily="34" charset="0"/>
              </a:rPr>
              <a:t> </a:t>
            </a:r>
            <a:r>
              <a:rPr lang="en-US" sz="2000" dirty="0" err="1">
                <a:solidFill>
                  <a:schemeClr val="tx1"/>
                </a:solidFill>
                <a:latin typeface="Verdana" pitchFamily="34" charset="0"/>
              </a:rPr>
              <a:t>nhiên</a:t>
            </a:r>
            <a:r>
              <a:rPr lang="en-US" sz="2000" dirty="0">
                <a:solidFill>
                  <a:schemeClr val="tx1"/>
                </a:solidFill>
                <a:latin typeface="Verdana" pitchFamily="34" charset="0"/>
              </a:rPr>
              <a:t> Sa Pa.</a:t>
            </a:r>
          </a:p>
          <a:p>
            <a:pPr algn="just"/>
            <a:r>
              <a:rPr lang="en-US" sz="2000" dirty="0">
                <a:solidFill>
                  <a:schemeClr val="tx1"/>
                </a:solidFill>
                <a:latin typeface="Verdana" pitchFamily="34" charset="0"/>
              </a:rPr>
              <a:t>- </a:t>
            </a:r>
            <a:r>
              <a:rPr lang="en-US" sz="2000" dirty="0" err="1">
                <a:solidFill>
                  <a:schemeClr val="tx1"/>
                </a:solidFill>
                <a:latin typeface="Verdana" pitchFamily="34" charset="0"/>
              </a:rPr>
              <a:t>Ca</a:t>
            </a:r>
            <a:r>
              <a:rPr lang="en-US" sz="2000" dirty="0">
                <a:solidFill>
                  <a:schemeClr val="tx1"/>
                </a:solidFill>
                <a:latin typeface="Verdana" pitchFamily="34" charset="0"/>
              </a:rPr>
              <a:t> </a:t>
            </a:r>
            <a:r>
              <a:rPr lang="en-US" sz="2000" dirty="0" err="1">
                <a:solidFill>
                  <a:schemeClr val="tx1"/>
                </a:solidFill>
                <a:latin typeface="Verdana" pitchFamily="34" charset="0"/>
              </a:rPr>
              <a:t>ngợi</a:t>
            </a:r>
            <a:r>
              <a:rPr lang="en-US" sz="2000" dirty="0">
                <a:solidFill>
                  <a:schemeClr val="tx1"/>
                </a:solidFill>
                <a:latin typeface="Verdana" pitchFamily="34" charset="0"/>
              </a:rPr>
              <a:t> </a:t>
            </a:r>
            <a:r>
              <a:rPr lang="en-US" sz="2000" dirty="0" err="1">
                <a:solidFill>
                  <a:schemeClr val="tx1"/>
                </a:solidFill>
                <a:latin typeface="Verdana" pitchFamily="34" charset="0"/>
              </a:rPr>
              <a:t>sự</a:t>
            </a:r>
            <a:r>
              <a:rPr lang="en-US" sz="2000" dirty="0">
                <a:solidFill>
                  <a:schemeClr val="tx1"/>
                </a:solidFill>
                <a:latin typeface="Verdana" pitchFamily="34" charset="0"/>
              </a:rPr>
              <a:t> </a:t>
            </a:r>
            <a:r>
              <a:rPr lang="en-US" sz="2000" dirty="0" err="1">
                <a:solidFill>
                  <a:schemeClr val="tx1"/>
                </a:solidFill>
                <a:latin typeface="Verdana" pitchFamily="34" charset="0"/>
              </a:rPr>
              <a:t>cống</a:t>
            </a:r>
            <a:r>
              <a:rPr lang="en-US" sz="2000" dirty="0">
                <a:solidFill>
                  <a:schemeClr val="tx1"/>
                </a:solidFill>
                <a:latin typeface="Verdana" pitchFamily="34" charset="0"/>
              </a:rPr>
              <a:t> </a:t>
            </a:r>
            <a:r>
              <a:rPr lang="en-US" sz="2000" dirty="0" err="1">
                <a:solidFill>
                  <a:schemeClr val="tx1"/>
                </a:solidFill>
                <a:latin typeface="Verdana" pitchFamily="34" charset="0"/>
              </a:rPr>
              <a:t>hiến</a:t>
            </a:r>
            <a:r>
              <a:rPr lang="en-US" sz="2000" dirty="0">
                <a:solidFill>
                  <a:schemeClr val="tx1"/>
                </a:solidFill>
                <a:latin typeface="Verdana" pitchFamily="34" charset="0"/>
              </a:rPr>
              <a:t> </a:t>
            </a:r>
            <a:r>
              <a:rPr lang="en-US" sz="2000" dirty="0" err="1">
                <a:solidFill>
                  <a:schemeClr val="tx1"/>
                </a:solidFill>
                <a:latin typeface="Verdana" pitchFamily="34" charset="0"/>
              </a:rPr>
              <a:t>thầm</a:t>
            </a:r>
            <a:r>
              <a:rPr lang="en-US" sz="2000" dirty="0">
                <a:solidFill>
                  <a:schemeClr val="tx1"/>
                </a:solidFill>
                <a:latin typeface="Verdana" pitchFamily="34" charset="0"/>
              </a:rPr>
              <a:t> </a:t>
            </a:r>
            <a:r>
              <a:rPr lang="en-US" sz="2000" dirty="0" err="1">
                <a:solidFill>
                  <a:schemeClr val="tx1"/>
                </a:solidFill>
                <a:latin typeface="Verdana" pitchFamily="34" charset="0"/>
              </a:rPr>
              <a:t>lặng</a:t>
            </a:r>
            <a:r>
              <a:rPr lang="en-US" sz="2000" dirty="0">
                <a:solidFill>
                  <a:schemeClr val="tx1"/>
                </a:solidFill>
                <a:latin typeface="Verdana" pitchFamily="34" charset="0"/>
              </a:rPr>
              <a:t> </a:t>
            </a:r>
            <a:r>
              <a:rPr lang="en-US" sz="2000" dirty="0" err="1">
                <a:solidFill>
                  <a:schemeClr val="tx1"/>
                </a:solidFill>
                <a:latin typeface="Verdana" pitchFamily="34" charset="0"/>
              </a:rPr>
              <a:t>cho</a:t>
            </a:r>
            <a:r>
              <a:rPr lang="en-US" sz="2000" dirty="0">
                <a:solidFill>
                  <a:schemeClr val="tx1"/>
                </a:solidFill>
                <a:latin typeface="Verdana" pitchFamily="34" charset="0"/>
              </a:rPr>
              <a:t> </a:t>
            </a:r>
            <a:r>
              <a:rPr lang="en-US" sz="2000" dirty="0" err="1">
                <a:solidFill>
                  <a:schemeClr val="tx1"/>
                </a:solidFill>
                <a:latin typeface="Verdana" pitchFamily="34" charset="0"/>
              </a:rPr>
              <a:t>đất</a:t>
            </a:r>
            <a:r>
              <a:rPr lang="en-US" sz="2000" dirty="0">
                <a:solidFill>
                  <a:schemeClr val="tx1"/>
                </a:solidFill>
                <a:latin typeface="Verdana" pitchFamily="34" charset="0"/>
              </a:rPr>
              <a:t> </a:t>
            </a:r>
            <a:r>
              <a:rPr lang="en-US" sz="2000" dirty="0" err="1">
                <a:solidFill>
                  <a:schemeClr val="tx1"/>
                </a:solidFill>
                <a:latin typeface="Verdana" pitchFamily="34" charset="0"/>
              </a:rPr>
              <a:t>nước</a:t>
            </a:r>
            <a:r>
              <a:rPr lang="en-US" sz="2000" dirty="0">
                <a:solidFill>
                  <a:schemeClr val="tx1"/>
                </a:solidFill>
                <a:latin typeface="Verdana" pitchFamily="34" charset="0"/>
              </a:rPr>
              <a:t> </a:t>
            </a:r>
            <a:r>
              <a:rPr lang="en-US" sz="2000" dirty="0" err="1">
                <a:solidFill>
                  <a:schemeClr val="tx1"/>
                </a:solidFill>
                <a:latin typeface="Verdana" pitchFamily="34" charset="0"/>
              </a:rPr>
              <a:t>của</a:t>
            </a:r>
            <a:r>
              <a:rPr lang="en-US" sz="2000" dirty="0">
                <a:solidFill>
                  <a:schemeClr val="tx1"/>
                </a:solidFill>
                <a:latin typeface="Verdana" pitchFamily="34" charset="0"/>
              </a:rPr>
              <a:t> </a:t>
            </a:r>
            <a:r>
              <a:rPr lang="en-US" sz="2000" dirty="0" err="1">
                <a:solidFill>
                  <a:schemeClr val="tx1"/>
                </a:solidFill>
                <a:latin typeface="Verdana" pitchFamily="34" charset="0"/>
              </a:rPr>
              <a:t>những</a:t>
            </a:r>
            <a:r>
              <a:rPr lang="en-US" sz="2000" dirty="0">
                <a:solidFill>
                  <a:schemeClr val="tx1"/>
                </a:solidFill>
                <a:latin typeface="Verdana" pitchFamily="34" charset="0"/>
              </a:rPr>
              <a:t> con </a:t>
            </a:r>
            <a:r>
              <a:rPr lang="en-US" sz="2000" dirty="0" err="1">
                <a:solidFill>
                  <a:schemeClr val="tx1"/>
                </a:solidFill>
                <a:latin typeface="Verdana" pitchFamily="34" charset="0"/>
              </a:rPr>
              <a:t>người</a:t>
            </a:r>
            <a:r>
              <a:rPr lang="en-US" sz="2000" dirty="0">
                <a:solidFill>
                  <a:schemeClr val="tx1"/>
                </a:solidFill>
                <a:latin typeface="Verdana" pitchFamily="34" charset="0"/>
              </a:rPr>
              <a:t> </a:t>
            </a:r>
            <a:r>
              <a:rPr lang="en-US" sz="2000" dirty="0" err="1">
                <a:solidFill>
                  <a:schemeClr val="tx1"/>
                </a:solidFill>
                <a:latin typeface="Verdana" pitchFamily="34" charset="0"/>
              </a:rPr>
              <a:t>nơi</a:t>
            </a:r>
            <a:r>
              <a:rPr lang="en-US" sz="2000" dirty="0">
                <a:solidFill>
                  <a:schemeClr val="tx1"/>
                </a:solidFill>
                <a:latin typeface="Verdana" pitchFamily="34" charset="0"/>
              </a:rPr>
              <a:t> </a:t>
            </a:r>
            <a:r>
              <a:rPr lang="en-US" sz="2000" dirty="0" err="1">
                <a:solidFill>
                  <a:schemeClr val="tx1"/>
                </a:solidFill>
                <a:latin typeface="Verdana" pitchFamily="34" charset="0"/>
              </a:rPr>
              <a:t>đây</a:t>
            </a:r>
            <a:r>
              <a:rPr lang="en-US" sz="2000" dirty="0">
                <a:solidFill>
                  <a:schemeClr val="tx1"/>
                </a:solidFill>
                <a:latin typeface="Verdana" pitchFamily="34" charset="0"/>
              </a:rPr>
              <a:t>.</a:t>
            </a:r>
            <a:endParaRPr lang="en-US" dirty="0">
              <a:solidFill>
                <a:schemeClr val="tx1"/>
              </a:solidFill>
              <a:latin typeface="Verdana" pitchFamily="34" charset="0"/>
            </a:endParaRPr>
          </a:p>
        </p:txBody>
      </p:sp>
      <p:sp>
        <p:nvSpPr>
          <p:cNvPr id="9" name="Rounded Rectangle 8"/>
          <p:cNvSpPr/>
          <p:nvPr/>
        </p:nvSpPr>
        <p:spPr>
          <a:xfrm>
            <a:off x="4149436" y="4876800"/>
            <a:ext cx="4572000" cy="12192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en-US" dirty="0">
                <a:solidFill>
                  <a:schemeClr val="tx1"/>
                </a:solidFill>
                <a:latin typeface="Verdana" pitchFamily="34" charset="0"/>
              </a:rPr>
              <a:t> </a:t>
            </a:r>
            <a:r>
              <a:rPr lang="en-US" sz="2000" dirty="0" err="1">
                <a:solidFill>
                  <a:schemeClr val="tx1"/>
                </a:solidFill>
                <a:latin typeface="Verdana" pitchFamily="34" charset="0"/>
              </a:rPr>
              <a:t>Nhan</a:t>
            </a:r>
            <a:r>
              <a:rPr lang="en-US" sz="2000" dirty="0">
                <a:solidFill>
                  <a:schemeClr val="tx1"/>
                </a:solidFill>
                <a:latin typeface="Verdana" pitchFamily="34" charset="0"/>
              </a:rPr>
              <a:t> </a:t>
            </a:r>
            <a:r>
              <a:rPr lang="en-US" sz="2000" dirty="0" err="1">
                <a:solidFill>
                  <a:schemeClr val="tx1"/>
                </a:solidFill>
                <a:latin typeface="Verdana" pitchFamily="34" charset="0"/>
              </a:rPr>
              <a:t>đề</a:t>
            </a:r>
            <a:r>
              <a:rPr lang="en-US" sz="2000" dirty="0">
                <a:solidFill>
                  <a:schemeClr val="tx1"/>
                </a:solidFill>
                <a:latin typeface="Verdana" pitchFamily="34" charset="0"/>
              </a:rPr>
              <a:t> </a:t>
            </a:r>
            <a:r>
              <a:rPr lang="en-US" sz="2000" dirty="0" err="1">
                <a:solidFill>
                  <a:schemeClr val="tx1"/>
                </a:solidFill>
                <a:latin typeface="Verdana" pitchFamily="34" charset="0"/>
              </a:rPr>
              <a:t>góp</a:t>
            </a:r>
            <a:r>
              <a:rPr lang="en-US" sz="2000" dirty="0">
                <a:solidFill>
                  <a:schemeClr val="tx1"/>
                </a:solidFill>
                <a:latin typeface="Verdana" pitchFamily="34" charset="0"/>
              </a:rPr>
              <a:t> </a:t>
            </a:r>
            <a:r>
              <a:rPr lang="en-US" sz="2000" dirty="0" err="1">
                <a:solidFill>
                  <a:schemeClr val="tx1"/>
                </a:solidFill>
                <a:latin typeface="Verdana" pitchFamily="34" charset="0"/>
              </a:rPr>
              <a:t>phần</a:t>
            </a:r>
            <a:r>
              <a:rPr lang="en-US" sz="2000" dirty="0">
                <a:solidFill>
                  <a:schemeClr val="tx1"/>
                </a:solidFill>
                <a:latin typeface="Verdana" pitchFamily="34" charset="0"/>
              </a:rPr>
              <a:t> </a:t>
            </a:r>
            <a:r>
              <a:rPr lang="en-US" sz="2000" dirty="0" err="1">
                <a:solidFill>
                  <a:schemeClr val="tx1"/>
                </a:solidFill>
                <a:latin typeface="Verdana" pitchFamily="34" charset="0"/>
              </a:rPr>
              <a:t>thể</a:t>
            </a:r>
            <a:r>
              <a:rPr lang="en-US" sz="2000" dirty="0">
                <a:solidFill>
                  <a:schemeClr val="tx1"/>
                </a:solidFill>
                <a:latin typeface="Verdana" pitchFamily="34" charset="0"/>
              </a:rPr>
              <a:t> </a:t>
            </a:r>
            <a:r>
              <a:rPr lang="en-US" sz="2000" dirty="0" err="1">
                <a:solidFill>
                  <a:schemeClr val="tx1"/>
                </a:solidFill>
                <a:latin typeface="Verdana" pitchFamily="34" charset="0"/>
              </a:rPr>
              <a:t>hiện</a:t>
            </a:r>
            <a:r>
              <a:rPr lang="en-US" sz="2000" dirty="0">
                <a:solidFill>
                  <a:schemeClr val="tx1"/>
                </a:solidFill>
                <a:latin typeface="Verdana" pitchFamily="34" charset="0"/>
              </a:rPr>
              <a:t> </a:t>
            </a:r>
            <a:r>
              <a:rPr lang="en-US" sz="2000" dirty="0" err="1">
                <a:solidFill>
                  <a:schemeClr val="tx1"/>
                </a:solidFill>
                <a:latin typeface="Verdana" pitchFamily="34" charset="0"/>
              </a:rPr>
              <a:t>rõ</a:t>
            </a:r>
            <a:r>
              <a:rPr lang="en-US" sz="2000" dirty="0">
                <a:solidFill>
                  <a:schemeClr val="tx1"/>
                </a:solidFill>
                <a:latin typeface="Verdana" pitchFamily="34" charset="0"/>
              </a:rPr>
              <a:t> </a:t>
            </a:r>
            <a:r>
              <a:rPr lang="en-US" sz="2000" dirty="0" err="1">
                <a:solidFill>
                  <a:schemeClr val="tx1"/>
                </a:solidFill>
                <a:latin typeface="Verdana" pitchFamily="34" charset="0"/>
              </a:rPr>
              <a:t>tư</a:t>
            </a:r>
            <a:r>
              <a:rPr lang="en-US" sz="2000" dirty="0">
                <a:solidFill>
                  <a:schemeClr val="tx1"/>
                </a:solidFill>
                <a:latin typeface="Verdana" pitchFamily="34" charset="0"/>
              </a:rPr>
              <a:t> </a:t>
            </a:r>
            <a:r>
              <a:rPr lang="en-US" sz="2000" dirty="0" err="1">
                <a:solidFill>
                  <a:schemeClr val="tx1"/>
                </a:solidFill>
                <a:latin typeface="Verdana" pitchFamily="34" charset="0"/>
              </a:rPr>
              <a:t>tưởng</a:t>
            </a:r>
            <a:r>
              <a:rPr lang="en-US" sz="2000" dirty="0">
                <a:solidFill>
                  <a:schemeClr val="tx1"/>
                </a:solidFill>
                <a:latin typeface="Verdana" pitchFamily="34" charset="0"/>
              </a:rPr>
              <a:t> </a:t>
            </a:r>
            <a:r>
              <a:rPr lang="en-US" sz="2000" dirty="0" err="1">
                <a:solidFill>
                  <a:schemeClr val="tx1"/>
                </a:solidFill>
                <a:latin typeface="Verdana" pitchFamily="34" charset="0"/>
              </a:rPr>
              <a:t>chủ</a:t>
            </a:r>
            <a:r>
              <a:rPr lang="en-US" sz="2000" dirty="0">
                <a:solidFill>
                  <a:schemeClr val="tx1"/>
                </a:solidFill>
                <a:latin typeface="Verdana" pitchFamily="34" charset="0"/>
              </a:rPr>
              <a:t> </a:t>
            </a:r>
            <a:r>
              <a:rPr lang="en-US" sz="2000" dirty="0" err="1">
                <a:solidFill>
                  <a:schemeClr val="tx1"/>
                </a:solidFill>
                <a:latin typeface="Verdana" pitchFamily="34" charset="0"/>
              </a:rPr>
              <a:t>đề</a:t>
            </a:r>
            <a:r>
              <a:rPr lang="en-US" sz="2000" dirty="0">
                <a:solidFill>
                  <a:schemeClr val="tx1"/>
                </a:solidFill>
                <a:latin typeface="Verdana" pitchFamily="34" charset="0"/>
              </a:rPr>
              <a:t> </a:t>
            </a:r>
            <a:r>
              <a:rPr lang="en-US" sz="2000" dirty="0" err="1">
                <a:solidFill>
                  <a:schemeClr val="tx1"/>
                </a:solidFill>
                <a:latin typeface="Verdana" pitchFamily="34" charset="0"/>
              </a:rPr>
              <a:t>của</a:t>
            </a:r>
            <a:r>
              <a:rPr lang="en-US" sz="2000" dirty="0">
                <a:solidFill>
                  <a:schemeClr val="tx1"/>
                </a:solidFill>
                <a:latin typeface="Verdana" pitchFamily="34" charset="0"/>
              </a:rPr>
              <a:t> </a:t>
            </a:r>
            <a:r>
              <a:rPr lang="en-US" sz="2000" dirty="0" err="1">
                <a:solidFill>
                  <a:schemeClr val="tx1"/>
                </a:solidFill>
                <a:latin typeface="Verdana" pitchFamily="34" charset="0"/>
              </a:rPr>
              <a:t>tác</a:t>
            </a:r>
            <a:r>
              <a:rPr lang="en-US" sz="2000" dirty="0">
                <a:solidFill>
                  <a:schemeClr val="tx1"/>
                </a:solidFill>
                <a:latin typeface="Verdana" pitchFamily="34" charset="0"/>
              </a:rPr>
              <a:t> </a:t>
            </a:r>
            <a:r>
              <a:rPr lang="en-US" sz="2000" dirty="0" err="1">
                <a:solidFill>
                  <a:schemeClr val="tx1"/>
                </a:solidFill>
                <a:latin typeface="Verdana" pitchFamily="34" charset="0"/>
              </a:rPr>
              <a:t>phẩm</a:t>
            </a:r>
            <a:r>
              <a:rPr lang="en-US" sz="2000" dirty="0">
                <a:solidFill>
                  <a:schemeClr val="tx1"/>
                </a:solidFill>
                <a:latin typeface="Verdana" pitchFamily="34" charset="0"/>
              </a:rPr>
              <a:t>.</a:t>
            </a:r>
            <a:endParaRPr lang="en-US" dirty="0">
              <a:solidFill>
                <a:schemeClr val="tx1"/>
              </a:solidFill>
              <a:latin typeface="Verdana" pitchFamily="34" charset="0"/>
            </a:endParaRPr>
          </a:p>
        </p:txBody>
      </p:sp>
      <p:cxnSp>
        <p:nvCxnSpPr>
          <p:cNvPr id="10" name="Straight Arrow Connector 9"/>
          <p:cNvCxnSpPr/>
          <p:nvPr/>
        </p:nvCxnSpPr>
        <p:spPr>
          <a:xfrm flipV="1">
            <a:off x="2133600" y="2667000"/>
            <a:ext cx="1981200" cy="4017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8" idx="1"/>
          </p:cNvCxnSpPr>
          <p:nvPr/>
        </p:nvCxnSpPr>
        <p:spPr>
          <a:xfrm>
            <a:off x="2140530" y="3068796"/>
            <a:ext cx="2008909" cy="96287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112819" y="3068802"/>
            <a:ext cx="1863436" cy="236912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3530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457200"/>
            <a:ext cx="7391400" cy="830997"/>
          </a:xfrm>
          <a:prstGeom prst="rect">
            <a:avLst/>
          </a:prstGeom>
          <a:noFill/>
        </p:spPr>
        <p:txBody>
          <a:bodyPr wrap="square" rtlCol="0">
            <a:spAutoFit/>
          </a:bodyPr>
          <a:lstStyle/>
          <a:p>
            <a:r>
              <a:rPr lang="en-US" sz="2400" b="1" dirty="0">
                <a:solidFill>
                  <a:prstClr val="black"/>
                </a:solidFill>
                <a:latin typeface="Verdana" pitchFamily="34" charset="0"/>
              </a:rPr>
              <a:t>PHẦN I: NHỮNG LƯU Ý TRÁNH MẤT ĐIỂM Ở PHẦN CÂU HỎI NHỎ (</a:t>
            </a:r>
            <a:r>
              <a:rPr lang="en-US" sz="2400" b="1" dirty="0" err="1">
                <a:solidFill>
                  <a:prstClr val="black"/>
                </a:solidFill>
                <a:latin typeface="Verdana" pitchFamily="34" charset="0"/>
              </a:rPr>
              <a:t>Đọc</a:t>
            </a:r>
            <a:r>
              <a:rPr lang="en-US" sz="2400" b="1" dirty="0">
                <a:solidFill>
                  <a:prstClr val="black"/>
                </a:solidFill>
                <a:latin typeface="Verdana" pitchFamily="34" charset="0"/>
              </a:rPr>
              <a:t> - </a:t>
            </a:r>
            <a:r>
              <a:rPr lang="en-US" sz="2400" b="1" dirty="0" err="1">
                <a:solidFill>
                  <a:prstClr val="black"/>
                </a:solidFill>
                <a:latin typeface="Verdana" pitchFamily="34" charset="0"/>
              </a:rPr>
              <a:t>hiểu</a:t>
            </a:r>
            <a:r>
              <a:rPr lang="en-US" sz="2400" b="1" dirty="0">
                <a:solidFill>
                  <a:prstClr val="black"/>
                </a:solidFill>
                <a:latin typeface="Verdana" pitchFamily="34" charset="0"/>
              </a:rPr>
              <a:t>)</a:t>
            </a:r>
          </a:p>
        </p:txBody>
      </p:sp>
      <p:sp>
        <p:nvSpPr>
          <p:cNvPr id="8" name="TextBox 7"/>
          <p:cNvSpPr txBox="1"/>
          <p:nvPr/>
        </p:nvSpPr>
        <p:spPr>
          <a:xfrm>
            <a:off x="1219200" y="1600206"/>
            <a:ext cx="7543800" cy="1323439"/>
          </a:xfrm>
          <a:prstGeom prst="rect">
            <a:avLst/>
          </a:prstGeom>
          <a:noFill/>
        </p:spPr>
        <p:txBody>
          <a:bodyPr wrap="square" rtlCol="0">
            <a:spAutoFit/>
          </a:bodyPr>
          <a:lstStyle/>
          <a:p>
            <a:r>
              <a:rPr lang="en-US" sz="2000" b="1" dirty="0">
                <a:solidFill>
                  <a:srgbClr val="FF0000"/>
                </a:solidFill>
                <a:latin typeface="Verdana" pitchFamily="34" charset="0"/>
              </a:rPr>
              <a:t>3. TÌNH HUỐNG TRUYỆN: </a:t>
            </a:r>
          </a:p>
          <a:p>
            <a:r>
              <a:rPr lang="en-US" sz="2000" b="1" dirty="0">
                <a:solidFill>
                  <a:prstClr val="black"/>
                </a:solidFill>
                <a:latin typeface="Verdana" pitchFamily="34" charset="0"/>
              </a:rPr>
              <a:t>	- </a:t>
            </a:r>
            <a:r>
              <a:rPr lang="en-US" sz="2000" b="1" dirty="0" err="1">
                <a:solidFill>
                  <a:prstClr val="black"/>
                </a:solidFill>
                <a:latin typeface="Verdana" pitchFamily="34" charset="0"/>
              </a:rPr>
              <a:t>Hầu</a:t>
            </a:r>
            <a:r>
              <a:rPr lang="en-US" sz="2000" b="1" dirty="0">
                <a:solidFill>
                  <a:prstClr val="black"/>
                </a:solidFill>
                <a:latin typeface="Verdana" pitchFamily="34" charset="0"/>
              </a:rPr>
              <a:t> </a:t>
            </a:r>
            <a:r>
              <a:rPr lang="en-US" sz="2000" b="1" dirty="0" err="1">
                <a:solidFill>
                  <a:prstClr val="black"/>
                </a:solidFill>
                <a:latin typeface="Verdana" pitchFamily="34" charset="0"/>
              </a:rPr>
              <a:t>hết</a:t>
            </a:r>
            <a:r>
              <a:rPr lang="en-US" sz="2000" b="1" dirty="0">
                <a:solidFill>
                  <a:prstClr val="black"/>
                </a:solidFill>
                <a:latin typeface="Verdana" pitchFamily="34" charset="0"/>
              </a:rPr>
              <a:t> </a:t>
            </a:r>
            <a:r>
              <a:rPr lang="en-US" sz="2000" b="1" dirty="0" err="1">
                <a:solidFill>
                  <a:prstClr val="black"/>
                </a:solidFill>
                <a:latin typeface="Verdana" pitchFamily="34" charset="0"/>
              </a:rPr>
              <a:t>học</a:t>
            </a:r>
            <a:r>
              <a:rPr lang="en-US" sz="2000" b="1" dirty="0">
                <a:solidFill>
                  <a:prstClr val="black"/>
                </a:solidFill>
                <a:latin typeface="Verdana" pitchFamily="34" charset="0"/>
              </a:rPr>
              <a:t> </a:t>
            </a:r>
            <a:r>
              <a:rPr lang="en-US" sz="2000" b="1" dirty="0" err="1">
                <a:solidFill>
                  <a:prstClr val="black"/>
                </a:solidFill>
                <a:latin typeface="Verdana" pitchFamily="34" charset="0"/>
              </a:rPr>
              <a:t>sinh</a:t>
            </a:r>
            <a:r>
              <a:rPr lang="en-US" sz="2000" b="1" dirty="0">
                <a:solidFill>
                  <a:prstClr val="black"/>
                </a:solidFill>
                <a:latin typeface="Verdana" pitchFamily="34" charset="0"/>
              </a:rPr>
              <a:t> </a:t>
            </a:r>
            <a:r>
              <a:rPr lang="en-US" sz="2000" b="1" dirty="0" err="1">
                <a:solidFill>
                  <a:prstClr val="black"/>
                </a:solidFill>
                <a:latin typeface="Verdana" pitchFamily="34" charset="0"/>
              </a:rPr>
              <a:t>đều</a:t>
            </a:r>
            <a:r>
              <a:rPr lang="en-US" sz="2000" b="1" dirty="0">
                <a:solidFill>
                  <a:prstClr val="black"/>
                </a:solidFill>
                <a:latin typeface="Verdana" pitchFamily="34" charset="0"/>
              </a:rPr>
              <a:t> </a:t>
            </a:r>
            <a:r>
              <a:rPr lang="en-US" sz="2000" b="1" dirty="0" err="1">
                <a:solidFill>
                  <a:prstClr val="black"/>
                </a:solidFill>
                <a:latin typeface="Verdana" pitchFamily="34" charset="0"/>
              </a:rPr>
              <a:t>thiếu</a:t>
            </a:r>
            <a:r>
              <a:rPr lang="en-US" sz="2000" b="1" dirty="0">
                <a:solidFill>
                  <a:prstClr val="black"/>
                </a:solidFill>
                <a:latin typeface="Verdana" pitchFamily="34" charset="0"/>
              </a:rPr>
              <a:t> ý.</a:t>
            </a:r>
          </a:p>
          <a:p>
            <a:r>
              <a:rPr lang="en-US" sz="2000" b="1" dirty="0">
                <a:solidFill>
                  <a:prstClr val="black"/>
                </a:solidFill>
                <a:latin typeface="Verdana" pitchFamily="34" charset="0"/>
              </a:rPr>
              <a:t>	- </a:t>
            </a:r>
            <a:r>
              <a:rPr lang="en-US" sz="2000" b="1" dirty="0" err="1">
                <a:solidFill>
                  <a:prstClr val="black"/>
                </a:solidFill>
                <a:latin typeface="Verdana" pitchFamily="34" charset="0"/>
              </a:rPr>
              <a:t>Ngoài</a:t>
            </a:r>
            <a:r>
              <a:rPr lang="en-US" sz="2000" b="1" dirty="0">
                <a:solidFill>
                  <a:prstClr val="black"/>
                </a:solidFill>
                <a:latin typeface="Verdana" pitchFamily="34" charset="0"/>
              </a:rPr>
              <a:t> </a:t>
            </a:r>
            <a:r>
              <a:rPr lang="en-US" sz="2000" b="1" dirty="0" err="1">
                <a:solidFill>
                  <a:prstClr val="black"/>
                </a:solidFill>
                <a:latin typeface="Verdana" pitchFamily="34" charset="0"/>
              </a:rPr>
              <a:t>việc</a:t>
            </a:r>
            <a:r>
              <a:rPr lang="en-US" sz="2000" b="1" dirty="0">
                <a:solidFill>
                  <a:prstClr val="black"/>
                </a:solidFill>
                <a:latin typeface="Verdana" pitchFamily="34" charset="0"/>
              </a:rPr>
              <a:t> </a:t>
            </a:r>
            <a:r>
              <a:rPr lang="en-US" sz="2000" b="1" dirty="0" err="1">
                <a:solidFill>
                  <a:prstClr val="black"/>
                </a:solidFill>
                <a:latin typeface="Verdana" pitchFamily="34" charset="0"/>
              </a:rPr>
              <a:t>nêu</a:t>
            </a:r>
            <a:r>
              <a:rPr lang="en-US" sz="2000" b="1" dirty="0">
                <a:solidFill>
                  <a:prstClr val="black"/>
                </a:solidFill>
                <a:latin typeface="Verdana" pitchFamily="34" charset="0"/>
              </a:rPr>
              <a:t> </a:t>
            </a:r>
            <a:r>
              <a:rPr lang="en-US" sz="2000" b="1" dirty="0" err="1">
                <a:solidFill>
                  <a:prstClr val="black"/>
                </a:solidFill>
                <a:latin typeface="Verdana" pitchFamily="34" charset="0"/>
              </a:rPr>
              <a:t>tình</a:t>
            </a:r>
            <a:r>
              <a:rPr lang="en-US" sz="2000" b="1" dirty="0">
                <a:solidFill>
                  <a:prstClr val="black"/>
                </a:solidFill>
                <a:latin typeface="Verdana" pitchFamily="34" charset="0"/>
              </a:rPr>
              <a:t> </a:t>
            </a:r>
            <a:r>
              <a:rPr lang="en-US" sz="2000" b="1" dirty="0" err="1">
                <a:solidFill>
                  <a:prstClr val="black"/>
                </a:solidFill>
                <a:latin typeface="Verdana" pitchFamily="34" charset="0"/>
              </a:rPr>
              <a:t>huống</a:t>
            </a:r>
            <a:r>
              <a:rPr lang="en-US" sz="2000" b="1" dirty="0">
                <a:solidFill>
                  <a:prstClr val="black"/>
                </a:solidFill>
                <a:latin typeface="Verdana" pitchFamily="34" charset="0"/>
              </a:rPr>
              <a:t> </a:t>
            </a:r>
            <a:r>
              <a:rPr lang="en-US" sz="2000" b="1" dirty="0" err="1">
                <a:solidFill>
                  <a:prstClr val="black"/>
                </a:solidFill>
                <a:latin typeface="Verdana" pitchFamily="34" charset="0"/>
              </a:rPr>
              <a:t>hs</a:t>
            </a:r>
            <a:r>
              <a:rPr lang="en-US" sz="2000" b="1" dirty="0">
                <a:solidFill>
                  <a:prstClr val="black"/>
                </a:solidFill>
                <a:latin typeface="Verdana" pitchFamily="34" charset="0"/>
              </a:rPr>
              <a:t> </a:t>
            </a:r>
            <a:r>
              <a:rPr lang="en-US" sz="2000" b="1" dirty="0" err="1">
                <a:solidFill>
                  <a:prstClr val="black"/>
                </a:solidFill>
                <a:latin typeface="Verdana" pitchFamily="34" charset="0"/>
              </a:rPr>
              <a:t>cần</a:t>
            </a:r>
            <a:r>
              <a:rPr lang="en-US" sz="2000" b="1" dirty="0">
                <a:solidFill>
                  <a:prstClr val="black"/>
                </a:solidFill>
                <a:latin typeface="Verdana" pitchFamily="34" charset="0"/>
              </a:rPr>
              <a:t> </a:t>
            </a:r>
            <a:r>
              <a:rPr lang="en-US" sz="2000" b="1" dirty="0" err="1">
                <a:solidFill>
                  <a:prstClr val="black"/>
                </a:solidFill>
                <a:latin typeface="Verdana" pitchFamily="34" charset="0"/>
              </a:rPr>
              <a:t>nêu</a:t>
            </a:r>
            <a:r>
              <a:rPr lang="en-US" sz="2000" b="1" dirty="0">
                <a:solidFill>
                  <a:prstClr val="black"/>
                </a:solidFill>
                <a:latin typeface="Verdana" pitchFamily="34" charset="0"/>
              </a:rPr>
              <a:t> </a:t>
            </a:r>
            <a:r>
              <a:rPr lang="en-US" sz="2000" b="1" dirty="0" err="1">
                <a:solidFill>
                  <a:prstClr val="black"/>
                </a:solidFill>
                <a:latin typeface="Verdana" pitchFamily="34" charset="0"/>
              </a:rPr>
              <a:t>được</a:t>
            </a:r>
            <a:r>
              <a:rPr lang="en-US" sz="2000" b="1" dirty="0">
                <a:solidFill>
                  <a:prstClr val="black"/>
                </a:solidFill>
                <a:latin typeface="Verdana" pitchFamily="34" charset="0"/>
              </a:rPr>
              <a:t> </a:t>
            </a:r>
            <a:r>
              <a:rPr lang="en-US" sz="2000" b="1" dirty="0" err="1">
                <a:solidFill>
                  <a:prstClr val="black"/>
                </a:solidFill>
                <a:latin typeface="Verdana" pitchFamily="34" charset="0"/>
              </a:rPr>
              <a:t>nhận</a:t>
            </a:r>
            <a:r>
              <a:rPr lang="en-US" sz="2000" b="1" dirty="0">
                <a:solidFill>
                  <a:prstClr val="black"/>
                </a:solidFill>
                <a:latin typeface="Verdana" pitchFamily="34" charset="0"/>
              </a:rPr>
              <a:t> </a:t>
            </a:r>
            <a:r>
              <a:rPr lang="en-US" sz="2000" b="1" dirty="0" err="1">
                <a:solidFill>
                  <a:prstClr val="black"/>
                </a:solidFill>
                <a:latin typeface="Verdana" pitchFamily="34" charset="0"/>
              </a:rPr>
              <a:t>xét</a:t>
            </a:r>
            <a:r>
              <a:rPr lang="en-US" sz="2000" b="1" dirty="0">
                <a:solidFill>
                  <a:prstClr val="black"/>
                </a:solidFill>
                <a:latin typeface="Verdana" pitchFamily="34" charset="0"/>
              </a:rPr>
              <a:t> </a:t>
            </a:r>
            <a:r>
              <a:rPr lang="en-US" sz="2000" b="1" dirty="0" err="1">
                <a:solidFill>
                  <a:prstClr val="black"/>
                </a:solidFill>
                <a:latin typeface="Verdana" pitchFamily="34" charset="0"/>
              </a:rPr>
              <a:t>và</a:t>
            </a:r>
            <a:r>
              <a:rPr lang="en-US" sz="2000" b="1" dirty="0">
                <a:solidFill>
                  <a:prstClr val="black"/>
                </a:solidFill>
                <a:latin typeface="Verdana" pitchFamily="34" charset="0"/>
              </a:rPr>
              <a:t> </a:t>
            </a:r>
            <a:r>
              <a:rPr lang="en-US" sz="2000" b="1" dirty="0" err="1">
                <a:solidFill>
                  <a:prstClr val="black"/>
                </a:solidFill>
                <a:latin typeface="Verdana" pitchFamily="34" charset="0"/>
              </a:rPr>
              <a:t>đánh</a:t>
            </a:r>
            <a:r>
              <a:rPr lang="en-US" sz="2000" b="1" dirty="0">
                <a:solidFill>
                  <a:prstClr val="black"/>
                </a:solidFill>
                <a:latin typeface="Verdana" pitchFamily="34" charset="0"/>
              </a:rPr>
              <a:t> </a:t>
            </a:r>
            <a:r>
              <a:rPr lang="en-US" sz="2000" b="1" dirty="0" err="1">
                <a:solidFill>
                  <a:prstClr val="black"/>
                </a:solidFill>
                <a:latin typeface="Verdana" pitchFamily="34" charset="0"/>
              </a:rPr>
              <a:t>giá</a:t>
            </a:r>
            <a:r>
              <a:rPr lang="en-US" sz="2000" b="1" dirty="0">
                <a:solidFill>
                  <a:prstClr val="black"/>
                </a:solidFill>
                <a:latin typeface="Verdana" pitchFamily="34" charset="0"/>
              </a:rPr>
              <a:t>.</a:t>
            </a:r>
          </a:p>
        </p:txBody>
      </p:sp>
    </p:spTree>
    <p:extLst>
      <p:ext uri="{BB962C8B-B14F-4D97-AF65-F5344CB8AC3E}">
        <p14:creationId xmlns:p14="http://schemas.microsoft.com/office/powerpoint/2010/main" val="3682582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44287" y="389909"/>
            <a:ext cx="7924800" cy="1677845"/>
          </a:xfrm>
          <a:prstGeom prst="rect">
            <a:avLst/>
          </a:prstGeom>
          <a:noFill/>
        </p:spPr>
        <p:txBody>
          <a:bodyPr wrap="none">
            <a:prstTxWarp prst="textArchUpPour">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5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endParaRPr lang="en-US" sz="5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endParaRPr>
          </a:p>
        </p:txBody>
      </p:sp>
      <p:sp>
        <p:nvSpPr>
          <p:cNvPr id="5127" name="Content Placeholder 1"/>
          <p:cNvSpPr>
            <a:spLocks noGrp="1"/>
          </p:cNvSpPr>
          <p:nvPr>
            <p:ph idx="1"/>
          </p:nvPr>
        </p:nvSpPr>
        <p:spPr>
          <a:xfrm flipV="1">
            <a:off x="155575" y="301950"/>
            <a:ext cx="8686800" cy="45719"/>
          </a:xfrm>
        </p:spPr>
        <p:txBody>
          <a:bodyPr>
            <a:normAutofit fontScale="25000" lnSpcReduction="20000"/>
          </a:bodyPr>
          <a:lstStyle/>
          <a:p>
            <a:pPr marL="0" indent="0" algn="ctr">
              <a:buFont typeface="Arial" charset="0"/>
              <a:buNone/>
            </a:pPr>
            <a:endParaRPr lang="en-US" b="1" dirty="0">
              <a:solidFill>
                <a:srgbClr val="3333FF"/>
              </a:solidFill>
              <a:latin typeface="Times New Roman" pitchFamily="18" charset="0"/>
              <a:cs typeface="Times New Roman" pitchFamily="18" charset="0"/>
            </a:endParaRPr>
          </a:p>
          <a:p>
            <a:pPr marL="0" indent="0">
              <a:buFont typeface="Arial" charset="0"/>
              <a:buNone/>
            </a:pPr>
            <a:r>
              <a:rPr lang="en-US" b="1" dirty="0">
                <a:solidFill>
                  <a:srgbClr val="3333FF"/>
                </a:solidFill>
                <a:latin typeface="Times New Roman" pitchFamily="18" charset="0"/>
                <a:cs typeface="Times New Roman" pitchFamily="18" charset="0"/>
              </a:rPr>
              <a:t>    </a:t>
            </a:r>
          </a:p>
          <a:p>
            <a:pPr marL="0" indent="0" algn="just">
              <a:buFont typeface="Arial" charset="0"/>
              <a:buNone/>
            </a:pPr>
            <a:r>
              <a:rPr lang="en-US" b="1" dirty="0">
                <a:solidFill>
                  <a:srgbClr val="FF0000"/>
                </a:solidFill>
                <a:latin typeface="Times New Roman" pitchFamily="18" charset="0"/>
                <a:cs typeface="Times New Roman" pitchFamily="18" charset="0"/>
              </a:rPr>
              <a:t>   </a:t>
            </a:r>
          </a:p>
        </p:txBody>
      </p:sp>
      <p:sp>
        <p:nvSpPr>
          <p:cNvPr id="2" name="Left Brace 1"/>
          <p:cNvSpPr/>
          <p:nvPr/>
        </p:nvSpPr>
        <p:spPr>
          <a:xfrm>
            <a:off x="4572000" y="3809980"/>
            <a:ext cx="76200" cy="115888"/>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a:p>
            <a:pPr algn="ctr">
              <a:defRPr/>
            </a:pPr>
            <a:endParaRPr lang="en-US" dirty="0">
              <a:solidFill>
                <a:prstClr val="black"/>
              </a:solidFill>
            </a:endParaRPr>
          </a:p>
        </p:txBody>
      </p:sp>
      <p:sp>
        <p:nvSpPr>
          <p:cNvPr id="9" name="Rounded Rectangle 8"/>
          <p:cNvSpPr/>
          <p:nvPr/>
        </p:nvSpPr>
        <p:spPr>
          <a:xfrm>
            <a:off x="169574" y="1938663"/>
            <a:ext cx="1438995" cy="193732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2800" b="1" dirty="0" err="1">
                <a:solidFill>
                  <a:prstClr val="black"/>
                </a:solidFill>
                <a:latin typeface="Verdana" pitchFamily="34" charset="0"/>
                <a:cs typeface="Times New Roman" pitchFamily="18" charset="0"/>
              </a:rPr>
              <a:t>Chiếc</a:t>
            </a:r>
            <a:r>
              <a:rPr lang="en-US" sz="2800" b="1" dirty="0">
                <a:solidFill>
                  <a:prstClr val="black"/>
                </a:solidFill>
                <a:latin typeface="Verdana" pitchFamily="34" charset="0"/>
                <a:cs typeface="Times New Roman" pitchFamily="18" charset="0"/>
              </a:rPr>
              <a:t> </a:t>
            </a:r>
            <a:r>
              <a:rPr lang="en-US" sz="2800" b="1" dirty="0" err="1">
                <a:solidFill>
                  <a:prstClr val="black"/>
                </a:solidFill>
                <a:latin typeface="Verdana" pitchFamily="34" charset="0"/>
                <a:cs typeface="Times New Roman" pitchFamily="18" charset="0"/>
              </a:rPr>
              <a:t>lược</a:t>
            </a:r>
            <a:r>
              <a:rPr lang="en-US" sz="2800" b="1" dirty="0">
                <a:solidFill>
                  <a:prstClr val="black"/>
                </a:solidFill>
                <a:latin typeface="Verdana" pitchFamily="34" charset="0"/>
                <a:cs typeface="Times New Roman" pitchFamily="18" charset="0"/>
              </a:rPr>
              <a:t> </a:t>
            </a:r>
            <a:r>
              <a:rPr lang="en-US" sz="2800" b="1" dirty="0" err="1">
                <a:solidFill>
                  <a:prstClr val="black"/>
                </a:solidFill>
                <a:latin typeface="Verdana" pitchFamily="34" charset="0"/>
                <a:cs typeface="Times New Roman" pitchFamily="18" charset="0"/>
              </a:rPr>
              <a:t>ngà</a:t>
            </a:r>
            <a:endParaRPr lang="en-US" sz="2800" b="1" dirty="0">
              <a:solidFill>
                <a:prstClr val="black"/>
              </a:solidFill>
              <a:latin typeface="Verdana" pitchFamily="34" charset="0"/>
              <a:cs typeface="Times New Roman" pitchFamily="18" charset="0"/>
            </a:endParaRPr>
          </a:p>
        </p:txBody>
      </p:sp>
      <p:sp>
        <p:nvSpPr>
          <p:cNvPr id="15" name="Rounded Rectangle 14"/>
          <p:cNvSpPr/>
          <p:nvPr/>
        </p:nvSpPr>
        <p:spPr>
          <a:xfrm>
            <a:off x="2126676" y="263242"/>
            <a:ext cx="4693228" cy="79060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b="1" dirty="0" err="1">
                <a:solidFill>
                  <a:prstClr val="black"/>
                </a:solidFill>
                <a:latin typeface="Verdana" pitchFamily="34" charset="0"/>
                <a:cs typeface="Times New Roman" pitchFamily="18" charset="0"/>
              </a:rPr>
              <a:t>Xây</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dựng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tình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huống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truyện</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giàu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kịch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tính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bất</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ngờ</a:t>
            </a:r>
            <a:r>
              <a:rPr lang="en-US" b="1" dirty="0">
                <a:solidFill>
                  <a:prstClr val="black"/>
                </a:solidFill>
                <a:latin typeface="Verdana" pitchFamily="34" charset="0"/>
                <a:cs typeface="Times New Roman" pitchFamily="18" charset="0"/>
              </a:rPr>
              <a:t>.</a:t>
            </a:r>
          </a:p>
        </p:txBody>
      </p:sp>
      <p:sp>
        <p:nvSpPr>
          <p:cNvPr id="16" name="Rounded Rectangle 15"/>
          <p:cNvSpPr/>
          <p:nvPr/>
        </p:nvSpPr>
        <p:spPr>
          <a:xfrm>
            <a:off x="4125190" y="1174134"/>
            <a:ext cx="4714010" cy="129225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a:p>
            <a:pPr algn="just">
              <a:defRPr/>
            </a:pPr>
            <a:r>
              <a:rPr lang="en-US" b="1" dirty="0" err="1">
                <a:solidFill>
                  <a:prstClr val="black"/>
                </a:solidFill>
                <a:latin typeface="Verdana" pitchFamily="34" charset="0"/>
                <a:cs typeface="Times New Roman" pitchFamily="18" charset="0"/>
              </a:rPr>
              <a:t>Ông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Sáu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về</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thăm</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nhà</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bé</a:t>
            </a:r>
            <a:r>
              <a:rPr lang="en-US" b="1" dirty="0">
                <a:solidFill>
                  <a:prstClr val="black"/>
                </a:solidFill>
                <a:latin typeface="Verdana" pitchFamily="34" charset="0"/>
                <a:cs typeface="Times New Roman" pitchFamily="18" charset="0"/>
              </a:rPr>
              <a:t> Thu </a:t>
            </a:r>
            <a:r>
              <a:rPr lang="en-US" b="1" dirty="0" err="1">
                <a:solidFill>
                  <a:prstClr val="black"/>
                </a:solidFill>
                <a:latin typeface="Verdana" pitchFamily="34" charset="0"/>
                <a:cs typeface="Times New Roman" pitchFamily="18" charset="0"/>
              </a:rPr>
              <a:t>không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nhận</a:t>
            </a:r>
            <a:r>
              <a:rPr lang="en-US" b="1" dirty="0">
                <a:solidFill>
                  <a:prstClr val="black"/>
                </a:solidFill>
                <a:latin typeface="Verdana" pitchFamily="34" charset="0"/>
                <a:cs typeface="Times New Roman" pitchFamily="18" charset="0"/>
              </a:rPr>
              <a:t> cha </a:t>
            </a:r>
            <a:r>
              <a:rPr lang="en-US" b="1" dirty="0" err="1">
                <a:solidFill>
                  <a:prstClr val="black"/>
                </a:solidFill>
                <a:latin typeface="Verdana" pitchFamily="34" charset="0"/>
                <a:cs typeface="Times New Roman" pitchFamily="18" charset="0"/>
              </a:rPr>
              <a:t>và</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đúng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lúc</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bé</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thu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nhận</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ra</a:t>
            </a:r>
            <a:r>
              <a:rPr lang="en-US" b="1" dirty="0">
                <a:solidFill>
                  <a:prstClr val="black"/>
                </a:solidFill>
                <a:latin typeface="Verdana" pitchFamily="34" charset="0"/>
                <a:cs typeface="Times New Roman" pitchFamily="18" charset="0"/>
              </a:rPr>
              <a:t> cha </a:t>
            </a:r>
            <a:r>
              <a:rPr lang="en-US" b="1" dirty="0" err="1">
                <a:solidFill>
                  <a:prstClr val="black"/>
                </a:solidFill>
                <a:latin typeface="Verdana" pitchFamily="34" charset="0"/>
                <a:cs typeface="Times New Roman" pitchFamily="18" charset="0"/>
              </a:rPr>
              <a:t>là</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lúc</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ông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Sáu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phải</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lên</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đường</a:t>
            </a:r>
            <a:r>
              <a:rPr lang="en-US" b="1" dirty="0">
                <a:solidFill>
                  <a:prstClr val="black"/>
                </a:solidFill>
                <a:latin typeface="Verdana" pitchFamily="34" charset="0"/>
                <a:cs typeface="Times New Roman" pitchFamily="18" charset="0"/>
              </a:rPr>
              <a:t>.</a:t>
            </a:r>
          </a:p>
          <a:p>
            <a:pPr algn="ctr">
              <a:defRPr/>
            </a:pPr>
            <a:endParaRPr lang="en-US" sz="2800" b="1" dirty="0">
              <a:solidFill>
                <a:prstClr val="black"/>
              </a:solidFill>
              <a:latin typeface="Times New Roman" pitchFamily="18" charset="0"/>
              <a:cs typeface="Times New Roman" pitchFamily="18" charset="0"/>
            </a:endParaRPr>
          </a:p>
        </p:txBody>
      </p:sp>
      <p:sp>
        <p:nvSpPr>
          <p:cNvPr id="19" name="Rounded Rectangle 18"/>
          <p:cNvSpPr/>
          <p:nvPr/>
        </p:nvSpPr>
        <p:spPr>
          <a:xfrm>
            <a:off x="2133603" y="2178289"/>
            <a:ext cx="1295401" cy="140309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2000" b="1" dirty="0" err="1">
                <a:solidFill>
                  <a:prstClr val="black"/>
                </a:solidFill>
                <a:latin typeface="Verdana" pitchFamily="34" charset="0"/>
                <a:cs typeface="Times New Roman" pitchFamily="18" charset="0"/>
              </a:rPr>
              <a:t>Hai</a:t>
            </a:r>
            <a:r>
              <a:rPr lang="en-US" sz="2000" b="1" dirty="0">
                <a:solidFill>
                  <a:prstClr val="black"/>
                </a:solidFill>
                <a:latin typeface="Verdana" pitchFamily="34" charset="0"/>
                <a:cs typeface="Times New Roman" pitchFamily="18" charset="0"/>
              </a:rPr>
              <a:t> </a:t>
            </a:r>
            <a:r>
              <a:rPr lang="en-US" sz="2000" b="1" dirty="0" err="1">
                <a:solidFill>
                  <a:prstClr val="black"/>
                </a:solidFill>
                <a:latin typeface="Verdana" pitchFamily="34" charset="0"/>
                <a:cs typeface="Times New Roman" pitchFamily="18" charset="0"/>
              </a:rPr>
              <a:t>tình</a:t>
            </a:r>
            <a:r>
              <a:rPr lang="en-US" sz="2000" b="1" dirty="0">
                <a:solidFill>
                  <a:prstClr val="black"/>
                </a:solidFill>
                <a:latin typeface="Verdana" pitchFamily="34" charset="0"/>
                <a:cs typeface="Times New Roman" pitchFamily="18" charset="0"/>
              </a:rPr>
              <a:t> </a:t>
            </a:r>
            <a:r>
              <a:rPr lang="en-US" sz="2000" b="1" dirty="0" err="1">
                <a:solidFill>
                  <a:prstClr val="black"/>
                </a:solidFill>
                <a:latin typeface="Verdana" pitchFamily="34" charset="0"/>
                <a:cs typeface="Times New Roman" pitchFamily="18" charset="0"/>
              </a:rPr>
              <a:t>huống</a:t>
            </a:r>
            <a:endParaRPr lang="en-US" sz="2000" b="1" dirty="0">
              <a:solidFill>
                <a:prstClr val="black"/>
              </a:solidFill>
              <a:latin typeface="Verdana" pitchFamily="34" charset="0"/>
              <a:cs typeface="Times New Roman" pitchFamily="18" charset="0"/>
            </a:endParaRPr>
          </a:p>
        </p:txBody>
      </p:sp>
      <p:sp>
        <p:nvSpPr>
          <p:cNvPr id="22" name="Rounded Rectangle 21"/>
          <p:cNvSpPr/>
          <p:nvPr/>
        </p:nvSpPr>
        <p:spPr>
          <a:xfrm>
            <a:off x="4167901" y="3726672"/>
            <a:ext cx="4471952" cy="143233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just">
              <a:defRPr/>
            </a:pPr>
            <a:r>
              <a:rPr lang="en-US" b="1" dirty="0" err="1">
                <a:solidFill>
                  <a:prstClr val="black"/>
                </a:solidFill>
                <a:latin typeface="Verdana" pitchFamily="34" charset="0"/>
                <a:cs typeface="Times New Roman" pitchFamily="18" charset="0"/>
              </a:rPr>
              <a:t>Trở</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lại</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chiến</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khu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ông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Sáu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dồn</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tình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yêu</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thương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làm</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chiếc</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lược</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ngà</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cho</a:t>
            </a:r>
            <a:r>
              <a:rPr lang="en-US" b="1" dirty="0">
                <a:solidFill>
                  <a:prstClr val="black"/>
                </a:solidFill>
                <a:latin typeface="Verdana" pitchFamily="34" charset="0"/>
                <a:cs typeface="Times New Roman" pitchFamily="18" charset="0"/>
              </a:rPr>
              <a:t> con </a:t>
            </a:r>
            <a:r>
              <a:rPr lang="en-US" b="1" dirty="0" err="1">
                <a:solidFill>
                  <a:prstClr val="black"/>
                </a:solidFill>
                <a:latin typeface="Verdana" pitchFamily="34" charset="0"/>
                <a:cs typeface="Times New Roman" pitchFamily="18" charset="0"/>
              </a:rPr>
              <a:t>nhưng</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chưa</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kịp</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trao</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thì</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ông</a:t>
            </a:r>
            <a:r>
              <a:rPr lang="en-US" b="1" dirty="0">
                <a:solidFill>
                  <a:prstClr val="black"/>
                </a:solidFill>
                <a:latin typeface="Verdana" pitchFamily="34" charset="0"/>
                <a:cs typeface="Times New Roman" pitchFamily="18" charset="0"/>
              </a:rPr>
              <a:t> hi </a:t>
            </a:r>
            <a:r>
              <a:rPr lang="en-US" b="1" dirty="0" err="1">
                <a:solidFill>
                  <a:prstClr val="black"/>
                </a:solidFill>
                <a:latin typeface="Verdana" pitchFamily="34" charset="0"/>
                <a:cs typeface="Times New Roman" pitchFamily="18" charset="0"/>
              </a:rPr>
              <a:t>sinh</a:t>
            </a:r>
            <a:r>
              <a:rPr lang="en-US" b="1" dirty="0">
                <a:solidFill>
                  <a:prstClr val="black"/>
                </a:solidFill>
                <a:latin typeface="Verdana" pitchFamily="34" charset="0"/>
                <a:cs typeface="Times New Roman" pitchFamily="18" charset="0"/>
              </a:rPr>
              <a:t>.</a:t>
            </a:r>
          </a:p>
        </p:txBody>
      </p:sp>
      <p:sp>
        <p:nvSpPr>
          <p:cNvPr id="23" name="Rounded Rectangle 22"/>
          <p:cNvSpPr/>
          <p:nvPr/>
        </p:nvSpPr>
        <p:spPr>
          <a:xfrm>
            <a:off x="2019875" y="6208937"/>
            <a:ext cx="3577938" cy="649069"/>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just">
              <a:defRPr/>
            </a:pPr>
            <a:r>
              <a:rPr lang="en-US" b="1" dirty="0" err="1">
                <a:solidFill>
                  <a:prstClr val="black"/>
                </a:solidFill>
                <a:latin typeface="Verdana" pitchFamily="34" charset="0"/>
                <a:cs typeface="Times New Roman" pitchFamily="18" charset="0"/>
              </a:rPr>
              <a:t>Đánh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giá</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hai</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tình</a:t>
            </a:r>
            <a:r>
              <a:rPr lang="en-US" b="1" dirty="0">
                <a:solidFill>
                  <a:prstClr val="black"/>
                </a:solidFill>
                <a:latin typeface="Verdana" pitchFamily="34" charset="0"/>
                <a:cs typeface="Times New Roman" pitchFamily="18" charset="0"/>
              </a:rPr>
              <a:t> </a:t>
            </a:r>
            <a:r>
              <a:rPr lang="en-US" b="1" dirty="0" err="1">
                <a:solidFill>
                  <a:prstClr val="black"/>
                </a:solidFill>
                <a:latin typeface="Verdana" pitchFamily="34" charset="0"/>
                <a:cs typeface="Times New Roman" pitchFamily="18" charset="0"/>
              </a:rPr>
              <a:t>huống</a:t>
            </a:r>
            <a:endParaRPr lang="en-US" b="1" dirty="0">
              <a:solidFill>
                <a:prstClr val="black"/>
              </a:solidFill>
              <a:latin typeface="Verdana" pitchFamily="34" charset="0"/>
              <a:cs typeface="Times New Roman" pitchFamily="18" charset="0"/>
            </a:endParaRPr>
          </a:p>
        </p:txBody>
      </p:sp>
      <p:pic>
        <p:nvPicPr>
          <p:cNvPr id="24" name="Picture 23"/>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889073" y="533401"/>
            <a:ext cx="1396929" cy="16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3166141" y="1948756"/>
            <a:ext cx="1221510" cy="931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3238105" y="2559140"/>
            <a:ext cx="1133009" cy="1784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422566" y="3806691"/>
            <a:ext cx="1704110" cy="24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6412" y="2376692"/>
            <a:ext cx="1081988" cy="83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a:off x="6403875" y="2530582"/>
            <a:ext cx="352912" cy="3481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95802" y="2892700"/>
            <a:ext cx="4169065"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b="1" dirty="0" err="1">
                <a:solidFill>
                  <a:srgbClr val="FF0000"/>
                </a:solidFill>
                <a:latin typeface="Verdana" pitchFamily="34" charset="0"/>
              </a:rPr>
              <a:t>Thể</a:t>
            </a:r>
            <a:r>
              <a:rPr lang="en-US" b="1" dirty="0">
                <a:solidFill>
                  <a:srgbClr val="FF0000"/>
                </a:solidFill>
                <a:latin typeface="Verdana" pitchFamily="34" charset="0"/>
              </a:rPr>
              <a:t> </a:t>
            </a:r>
            <a:r>
              <a:rPr lang="en-US" b="1" dirty="0" err="1">
                <a:solidFill>
                  <a:srgbClr val="FF0000"/>
                </a:solidFill>
                <a:latin typeface="Verdana" pitchFamily="34" charset="0"/>
              </a:rPr>
              <a:t>hiện</a:t>
            </a:r>
            <a:r>
              <a:rPr lang="en-US" b="1" dirty="0">
                <a:solidFill>
                  <a:srgbClr val="FF0000"/>
                </a:solidFill>
                <a:latin typeface="Verdana" pitchFamily="34" charset="0"/>
              </a:rPr>
              <a:t> </a:t>
            </a:r>
            <a:r>
              <a:rPr lang="en-US" b="1" dirty="0" err="1">
                <a:solidFill>
                  <a:srgbClr val="FF0000"/>
                </a:solidFill>
                <a:latin typeface="Verdana" pitchFamily="34" charset="0"/>
              </a:rPr>
              <a:t>tình</a:t>
            </a:r>
            <a:r>
              <a:rPr lang="en-US" b="1" dirty="0">
                <a:solidFill>
                  <a:srgbClr val="FF0000"/>
                </a:solidFill>
                <a:latin typeface="Verdana" pitchFamily="34" charset="0"/>
              </a:rPr>
              <a:t> </a:t>
            </a:r>
            <a:r>
              <a:rPr lang="en-US" b="1" dirty="0" err="1">
                <a:solidFill>
                  <a:srgbClr val="FF0000"/>
                </a:solidFill>
                <a:latin typeface="Verdana" pitchFamily="34" charset="0"/>
              </a:rPr>
              <a:t>cảm</a:t>
            </a:r>
            <a:r>
              <a:rPr lang="en-US" b="1" dirty="0">
                <a:solidFill>
                  <a:srgbClr val="FF0000"/>
                </a:solidFill>
                <a:latin typeface="Verdana" pitchFamily="34" charset="0"/>
              </a:rPr>
              <a:t> </a:t>
            </a:r>
            <a:r>
              <a:rPr lang="en-US" b="1" dirty="0" err="1">
                <a:solidFill>
                  <a:srgbClr val="FF0000"/>
                </a:solidFill>
                <a:latin typeface="Verdana" pitchFamily="34" charset="0"/>
              </a:rPr>
              <a:t>mãnh</a:t>
            </a:r>
            <a:r>
              <a:rPr lang="en-US" b="1" dirty="0">
                <a:solidFill>
                  <a:srgbClr val="FF0000"/>
                </a:solidFill>
                <a:latin typeface="Verdana" pitchFamily="34" charset="0"/>
              </a:rPr>
              <a:t> </a:t>
            </a:r>
            <a:r>
              <a:rPr lang="en-US" b="1" dirty="0" err="1">
                <a:solidFill>
                  <a:srgbClr val="FF0000"/>
                </a:solidFill>
                <a:latin typeface="Verdana" pitchFamily="34" charset="0"/>
              </a:rPr>
              <a:t>liệt</a:t>
            </a:r>
            <a:r>
              <a:rPr lang="en-US" b="1" dirty="0">
                <a:solidFill>
                  <a:srgbClr val="FF0000"/>
                </a:solidFill>
                <a:latin typeface="Verdana" pitchFamily="34" charset="0"/>
              </a:rPr>
              <a:t> </a:t>
            </a:r>
            <a:r>
              <a:rPr lang="en-US" b="1" dirty="0" err="1">
                <a:solidFill>
                  <a:srgbClr val="FF0000"/>
                </a:solidFill>
                <a:latin typeface="Verdana" pitchFamily="34" charset="0"/>
              </a:rPr>
              <a:t>của</a:t>
            </a:r>
            <a:r>
              <a:rPr lang="en-US" b="1" dirty="0">
                <a:solidFill>
                  <a:srgbClr val="FF0000"/>
                </a:solidFill>
                <a:latin typeface="Verdana" pitchFamily="34" charset="0"/>
              </a:rPr>
              <a:t> </a:t>
            </a:r>
            <a:r>
              <a:rPr lang="en-US" b="1" dirty="0" err="1">
                <a:solidFill>
                  <a:srgbClr val="FF0000"/>
                </a:solidFill>
                <a:latin typeface="Verdana" pitchFamily="34" charset="0"/>
              </a:rPr>
              <a:t>bé</a:t>
            </a:r>
            <a:r>
              <a:rPr lang="en-US" b="1" dirty="0">
                <a:solidFill>
                  <a:srgbClr val="FF0000"/>
                </a:solidFill>
                <a:latin typeface="Verdana" pitchFamily="34" charset="0"/>
              </a:rPr>
              <a:t> Thu </a:t>
            </a:r>
            <a:r>
              <a:rPr lang="en-US" b="1" dirty="0" err="1">
                <a:solidFill>
                  <a:srgbClr val="FF0000"/>
                </a:solidFill>
                <a:latin typeface="Verdana" pitchFamily="34" charset="0"/>
              </a:rPr>
              <a:t>dành</a:t>
            </a:r>
            <a:r>
              <a:rPr lang="en-US" b="1" dirty="0">
                <a:solidFill>
                  <a:srgbClr val="FF0000"/>
                </a:solidFill>
                <a:latin typeface="Verdana" pitchFamily="34" charset="0"/>
              </a:rPr>
              <a:t> </a:t>
            </a:r>
            <a:r>
              <a:rPr lang="en-US" b="1" dirty="0" err="1">
                <a:solidFill>
                  <a:srgbClr val="FF0000"/>
                </a:solidFill>
                <a:latin typeface="Verdana" pitchFamily="34" charset="0"/>
              </a:rPr>
              <a:t>cho</a:t>
            </a:r>
            <a:r>
              <a:rPr lang="en-US" b="1" dirty="0">
                <a:solidFill>
                  <a:srgbClr val="FF0000"/>
                </a:solidFill>
                <a:latin typeface="Verdana" pitchFamily="34" charset="0"/>
              </a:rPr>
              <a:t> </a:t>
            </a:r>
            <a:r>
              <a:rPr lang="en-US" b="1" dirty="0" err="1">
                <a:solidFill>
                  <a:srgbClr val="FF0000"/>
                </a:solidFill>
                <a:latin typeface="Verdana" pitchFamily="34" charset="0"/>
              </a:rPr>
              <a:t>ba</a:t>
            </a:r>
            <a:r>
              <a:rPr lang="en-US" b="1" dirty="0">
                <a:solidFill>
                  <a:srgbClr val="FF0000"/>
                </a:solidFill>
                <a:latin typeface="Verdana" pitchFamily="34" charset="0"/>
              </a:rPr>
              <a:t>.</a:t>
            </a:r>
          </a:p>
        </p:txBody>
      </p:sp>
      <p:sp>
        <p:nvSpPr>
          <p:cNvPr id="20" name="TextBox 19"/>
          <p:cNvSpPr txBox="1"/>
          <p:nvPr/>
        </p:nvSpPr>
        <p:spPr>
          <a:xfrm>
            <a:off x="4419603" y="5534896"/>
            <a:ext cx="4169065"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b="1" dirty="0" err="1">
                <a:solidFill>
                  <a:srgbClr val="FF0000"/>
                </a:solidFill>
                <a:latin typeface="Verdana" pitchFamily="34" charset="0"/>
              </a:rPr>
              <a:t>Thể</a:t>
            </a:r>
            <a:r>
              <a:rPr lang="en-US" b="1" dirty="0">
                <a:solidFill>
                  <a:srgbClr val="FF0000"/>
                </a:solidFill>
                <a:latin typeface="Verdana" pitchFamily="34" charset="0"/>
              </a:rPr>
              <a:t> </a:t>
            </a:r>
            <a:r>
              <a:rPr lang="en-US" b="1" dirty="0" err="1">
                <a:solidFill>
                  <a:srgbClr val="FF0000"/>
                </a:solidFill>
                <a:latin typeface="Verdana" pitchFamily="34" charset="0"/>
              </a:rPr>
              <a:t>hiện</a:t>
            </a:r>
            <a:r>
              <a:rPr lang="en-US" b="1" dirty="0">
                <a:solidFill>
                  <a:srgbClr val="FF0000"/>
                </a:solidFill>
                <a:latin typeface="Verdana" pitchFamily="34" charset="0"/>
              </a:rPr>
              <a:t> </a:t>
            </a:r>
            <a:r>
              <a:rPr lang="en-US" b="1" dirty="0" err="1">
                <a:solidFill>
                  <a:srgbClr val="FF0000"/>
                </a:solidFill>
                <a:latin typeface="Verdana" pitchFamily="34" charset="0"/>
              </a:rPr>
              <a:t>tình</a:t>
            </a:r>
            <a:r>
              <a:rPr lang="en-US" b="1" dirty="0">
                <a:solidFill>
                  <a:srgbClr val="FF0000"/>
                </a:solidFill>
                <a:latin typeface="Verdana" pitchFamily="34" charset="0"/>
              </a:rPr>
              <a:t> </a:t>
            </a:r>
            <a:r>
              <a:rPr lang="en-US" b="1" dirty="0" err="1">
                <a:solidFill>
                  <a:srgbClr val="FF0000"/>
                </a:solidFill>
                <a:latin typeface="Verdana" pitchFamily="34" charset="0"/>
              </a:rPr>
              <a:t>cảm</a:t>
            </a:r>
            <a:r>
              <a:rPr lang="en-US" b="1" dirty="0">
                <a:solidFill>
                  <a:srgbClr val="FF0000"/>
                </a:solidFill>
                <a:latin typeface="Verdana" pitchFamily="34" charset="0"/>
              </a:rPr>
              <a:t> </a:t>
            </a:r>
            <a:r>
              <a:rPr lang="en-US" b="1" dirty="0" err="1">
                <a:solidFill>
                  <a:srgbClr val="FF0000"/>
                </a:solidFill>
                <a:latin typeface="Verdana" pitchFamily="34" charset="0"/>
              </a:rPr>
              <a:t>mãnh</a:t>
            </a:r>
            <a:r>
              <a:rPr lang="en-US" b="1" dirty="0">
                <a:solidFill>
                  <a:srgbClr val="FF0000"/>
                </a:solidFill>
                <a:latin typeface="Verdana" pitchFamily="34" charset="0"/>
              </a:rPr>
              <a:t> </a:t>
            </a:r>
            <a:r>
              <a:rPr lang="en-US" b="1" dirty="0" err="1">
                <a:solidFill>
                  <a:srgbClr val="FF0000"/>
                </a:solidFill>
                <a:latin typeface="Verdana" pitchFamily="34" charset="0"/>
              </a:rPr>
              <a:t>liệt</a:t>
            </a:r>
            <a:r>
              <a:rPr lang="en-US" b="1" dirty="0">
                <a:solidFill>
                  <a:srgbClr val="FF0000"/>
                </a:solidFill>
                <a:latin typeface="Verdana" pitchFamily="34" charset="0"/>
              </a:rPr>
              <a:t> </a:t>
            </a:r>
            <a:r>
              <a:rPr lang="en-US" b="1" dirty="0" err="1">
                <a:solidFill>
                  <a:srgbClr val="FF0000"/>
                </a:solidFill>
                <a:latin typeface="Verdana" pitchFamily="34" charset="0"/>
              </a:rPr>
              <a:t>của</a:t>
            </a:r>
            <a:r>
              <a:rPr lang="en-US" b="1" dirty="0">
                <a:solidFill>
                  <a:srgbClr val="FF0000"/>
                </a:solidFill>
                <a:latin typeface="Verdana" pitchFamily="34" charset="0"/>
              </a:rPr>
              <a:t> </a:t>
            </a:r>
            <a:r>
              <a:rPr lang="en-US" b="1" dirty="0" err="1">
                <a:solidFill>
                  <a:srgbClr val="FF0000"/>
                </a:solidFill>
                <a:latin typeface="Verdana" pitchFamily="34" charset="0"/>
              </a:rPr>
              <a:t>bé</a:t>
            </a:r>
            <a:r>
              <a:rPr lang="en-US" b="1" dirty="0">
                <a:solidFill>
                  <a:srgbClr val="FF0000"/>
                </a:solidFill>
                <a:latin typeface="Verdana" pitchFamily="34" charset="0"/>
              </a:rPr>
              <a:t> Thu </a:t>
            </a:r>
            <a:r>
              <a:rPr lang="en-US" b="1" dirty="0" err="1">
                <a:solidFill>
                  <a:srgbClr val="FF0000"/>
                </a:solidFill>
                <a:latin typeface="Verdana" pitchFamily="34" charset="0"/>
              </a:rPr>
              <a:t>dành</a:t>
            </a:r>
            <a:r>
              <a:rPr lang="en-US" b="1" dirty="0">
                <a:solidFill>
                  <a:srgbClr val="FF0000"/>
                </a:solidFill>
                <a:latin typeface="Verdana" pitchFamily="34" charset="0"/>
              </a:rPr>
              <a:t> </a:t>
            </a:r>
            <a:r>
              <a:rPr lang="en-US" b="1" dirty="0" err="1">
                <a:solidFill>
                  <a:srgbClr val="FF0000"/>
                </a:solidFill>
                <a:latin typeface="Verdana" pitchFamily="34" charset="0"/>
              </a:rPr>
              <a:t>cho</a:t>
            </a:r>
            <a:r>
              <a:rPr lang="en-US" b="1" dirty="0">
                <a:solidFill>
                  <a:srgbClr val="FF0000"/>
                </a:solidFill>
                <a:latin typeface="Verdana" pitchFamily="34" charset="0"/>
              </a:rPr>
              <a:t> </a:t>
            </a:r>
            <a:r>
              <a:rPr lang="en-US" b="1" dirty="0" err="1">
                <a:solidFill>
                  <a:srgbClr val="FF0000"/>
                </a:solidFill>
                <a:latin typeface="Verdana" pitchFamily="34" charset="0"/>
              </a:rPr>
              <a:t>ba</a:t>
            </a:r>
            <a:r>
              <a:rPr lang="en-US" b="1" dirty="0">
                <a:solidFill>
                  <a:srgbClr val="FF0000"/>
                </a:solidFill>
                <a:latin typeface="Verdana" pitchFamily="34" charset="0"/>
              </a:rPr>
              <a:t>.</a:t>
            </a:r>
          </a:p>
        </p:txBody>
      </p:sp>
      <p:sp>
        <p:nvSpPr>
          <p:cNvPr id="21" name="Down Arrow 20"/>
          <p:cNvSpPr/>
          <p:nvPr/>
        </p:nvSpPr>
        <p:spPr>
          <a:xfrm>
            <a:off x="6444099" y="5193696"/>
            <a:ext cx="352912" cy="3481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18120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8|5.2|2.9|2.1|1.8"/>
</p:tagLst>
</file>

<file path=ppt/tags/tag2.xml><?xml version="1.0" encoding="utf-8"?>
<p:tagLst xmlns:a="http://schemas.openxmlformats.org/drawingml/2006/main" xmlns:r="http://schemas.openxmlformats.org/officeDocument/2006/relationships" xmlns:p="http://schemas.openxmlformats.org/presentationml/2006/main">
  <p:tag name="TIMING" val="|7.8|5.2|2.9|2.1|1.8"/>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43">
      <a:dk1>
        <a:sysClr val="windowText" lastClr="000000"/>
      </a:dk1>
      <a:lt1>
        <a:sysClr val="window" lastClr="FFFFFF"/>
      </a:lt1>
      <a:dk2>
        <a:srgbClr val="3E3D2D"/>
      </a:dk2>
      <a:lt2>
        <a:srgbClr val="CAF278"/>
      </a:lt2>
      <a:accent1>
        <a:srgbClr val="94C600"/>
      </a:accent1>
      <a:accent2>
        <a:srgbClr val="71685A"/>
      </a:accent2>
      <a:accent3>
        <a:srgbClr val="FB8212"/>
      </a:accent3>
      <a:accent4>
        <a:srgbClr val="909465"/>
      </a:accent4>
      <a:accent5>
        <a:srgbClr val="D62037"/>
      </a:accent5>
      <a:accent6>
        <a:srgbClr val="FFC331"/>
      </a:accent6>
      <a:hlink>
        <a:srgbClr val="E68200"/>
      </a:hlink>
      <a:folHlink>
        <a:srgbClr val="FFA9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2208</Words>
  <Application>Microsoft Office PowerPoint</Application>
  <PresentationFormat>On-screen Show (4:3)</PresentationFormat>
  <Paragraphs>201</Paragraphs>
  <Slides>30</Slides>
  <Notes>4</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30</vt:i4>
      </vt:variant>
    </vt:vector>
  </HeadingPairs>
  <TitlesOfParts>
    <vt:vector size="42" baseType="lpstr">
      <vt:lpstr>Arial</vt:lpstr>
      <vt:lpstr>Book Antiqua</vt:lpstr>
      <vt:lpstr>Calibri</vt:lpstr>
      <vt:lpstr>Comic Sans MS</vt:lpstr>
      <vt:lpstr>Times New Roman</vt:lpstr>
      <vt:lpstr>Verdana</vt:lpstr>
      <vt:lpstr>1_Office Theme</vt:lpstr>
      <vt:lpstr>2_Office Theme</vt:lpstr>
      <vt:lpstr>Office Theme</vt:lpstr>
      <vt:lpstr>Default Design</vt:lpstr>
      <vt:lpstr>1_Default Design</vt:lpstr>
      <vt:lpstr>2_Default Design</vt:lpstr>
      <vt:lpstr>PowerPoint Presentation</vt:lpstr>
      <vt:lpstr>PowerPoint Presentation</vt:lpstr>
      <vt:lpstr>PowerPoint Presentation</vt:lpstr>
      <vt:lpstr>PowerPoint Presentation</vt:lpstr>
      <vt:lpstr>ĐOÀN THUYỀN ĐÁNH CÁ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Ngan</dc:creator>
  <cp:lastModifiedBy>Bùi Thị Khánh Ly</cp:lastModifiedBy>
  <cp:revision>128</cp:revision>
  <dcterms:created xsi:type="dcterms:W3CDTF">2021-03-14T14:14:06Z</dcterms:created>
  <dcterms:modified xsi:type="dcterms:W3CDTF">2021-11-02T03:13:29Z</dcterms:modified>
</cp:coreProperties>
</file>